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58" r:id="rId4"/>
    <p:sldId id="259" r:id="rId5"/>
    <p:sldId id="263" r:id="rId6"/>
    <p:sldId id="262" r:id="rId7"/>
    <p:sldId id="260" r:id="rId8"/>
    <p:sldId id="261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85" d="100"/>
          <a:sy n="85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ah\WRE\WRE\SOURCE\GSLElevationChange\Data\PMResults201600229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chemeClr val="tx1"/>
                </a:solidFill>
              </a:rPr>
              <a:t>Natural vs.</a:t>
            </a:r>
            <a:r>
              <a:rPr lang="en-US" sz="2800" b="1" baseline="0">
                <a:solidFill>
                  <a:schemeClr val="tx1"/>
                </a:solidFill>
              </a:rPr>
              <a:t> Historic South Arm</a:t>
            </a:r>
            <a:endParaRPr lang="en-US" sz="28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332017733706539"/>
          <c:y val="2.2038076376407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505713231312581E-2"/>
          <c:y val="0.13756400931811236"/>
          <c:w val="0.88235937656281793"/>
          <c:h val="0.77548387776829086"/>
        </c:manualLayout>
      </c:layout>
      <c:scatterChart>
        <c:scatterStyle val="lineMarker"/>
        <c:varyColors val="0"/>
        <c:ser>
          <c:idx val="0"/>
          <c:order val="0"/>
          <c:tx>
            <c:v>Historic South Arm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PMResults201600229!$A$2:$A$11227</c:f>
              <c:numCache>
                <c:formatCode>General</c:formatCode>
                <c:ptCount val="11226"/>
                <c:pt idx="0">
                  <c:v>1847.7972602739701</c:v>
                </c:pt>
                <c:pt idx="1">
                  <c:v>1848.50819672131</c:v>
                </c:pt>
                <c:pt idx="2">
                  <c:v>1848.7486338797801</c:v>
                </c:pt>
                <c:pt idx="3">
                  <c:v>1849.4575342465801</c:v>
                </c:pt>
                <c:pt idx="4">
                  <c:v>1849.8</c:v>
                </c:pt>
                <c:pt idx="5">
                  <c:v>1850.4575342465801</c:v>
                </c:pt>
                <c:pt idx="6">
                  <c:v>1850.8</c:v>
                </c:pt>
                <c:pt idx="7">
                  <c:v>1851.51506849315</c:v>
                </c:pt>
                <c:pt idx="8">
                  <c:v>1851.95616438356</c:v>
                </c:pt>
                <c:pt idx="9">
                  <c:v>1852.5218579235</c:v>
                </c:pt>
                <c:pt idx="10">
                  <c:v>1852.91530054645</c:v>
                </c:pt>
                <c:pt idx="11">
                  <c:v>1853.5780821917799</c:v>
                </c:pt>
                <c:pt idx="12">
                  <c:v>1854.02191780822</c:v>
                </c:pt>
                <c:pt idx="13">
                  <c:v>1854.58082191781</c:v>
                </c:pt>
                <c:pt idx="14">
                  <c:v>1854.9753424657499</c:v>
                </c:pt>
                <c:pt idx="15">
                  <c:v>1855.43287671233</c:v>
                </c:pt>
                <c:pt idx="16">
                  <c:v>1855.82465753425</c:v>
                </c:pt>
                <c:pt idx="17">
                  <c:v>1856.48360655738</c:v>
                </c:pt>
                <c:pt idx="18">
                  <c:v>1856.9262295082001</c:v>
                </c:pt>
                <c:pt idx="19">
                  <c:v>1857.58082191781</c:v>
                </c:pt>
                <c:pt idx="20">
                  <c:v>1857.8191780821901</c:v>
                </c:pt>
                <c:pt idx="21">
                  <c:v>1858.5780821917799</c:v>
                </c:pt>
                <c:pt idx="22">
                  <c:v>1858.8657534246599</c:v>
                </c:pt>
                <c:pt idx="23">
                  <c:v>1859.4684931506799</c:v>
                </c:pt>
                <c:pt idx="24">
                  <c:v>1859.7616438356199</c:v>
                </c:pt>
                <c:pt idx="25">
                  <c:v>1860.5191256830601</c:v>
                </c:pt>
                <c:pt idx="26">
                  <c:v>1860.9562841530101</c:v>
                </c:pt>
                <c:pt idx="27">
                  <c:v>1861.5178082191801</c:v>
                </c:pt>
                <c:pt idx="28">
                  <c:v>1861.9095890410999</c:v>
                </c:pt>
                <c:pt idx="29">
                  <c:v>1862.52876712329</c:v>
                </c:pt>
                <c:pt idx="30">
                  <c:v>1862.9232876712299</c:v>
                </c:pt>
                <c:pt idx="31">
                  <c:v>1863.6356164383601</c:v>
                </c:pt>
                <c:pt idx="32">
                  <c:v>1863.9287671232901</c:v>
                </c:pt>
                <c:pt idx="33">
                  <c:v>1864.49180327869</c:v>
                </c:pt>
                <c:pt idx="34">
                  <c:v>1864.98360655738</c:v>
                </c:pt>
                <c:pt idx="35">
                  <c:v>1865.4465753424699</c:v>
                </c:pt>
                <c:pt idx="36">
                  <c:v>1865.8931506849301</c:v>
                </c:pt>
                <c:pt idx="37">
                  <c:v>1866.6054794520501</c:v>
                </c:pt>
                <c:pt idx="38">
                  <c:v>1866.90410958904</c:v>
                </c:pt>
                <c:pt idx="39">
                  <c:v>1867.4657534246601</c:v>
                </c:pt>
                <c:pt idx="40">
                  <c:v>1867.8630136986301</c:v>
                </c:pt>
                <c:pt idx="41">
                  <c:v>1868.5273224043699</c:v>
                </c:pt>
                <c:pt idx="42">
                  <c:v>1868.7732240437199</c:v>
                </c:pt>
                <c:pt idx="43">
                  <c:v>1869.5342465753399</c:v>
                </c:pt>
                <c:pt idx="44">
                  <c:v>1869.8767123287701</c:v>
                </c:pt>
                <c:pt idx="45">
                  <c:v>1870.4821917808199</c:v>
                </c:pt>
                <c:pt idx="46">
                  <c:v>1870.9232876712299</c:v>
                </c:pt>
                <c:pt idx="47">
                  <c:v>1871.4301369863001</c:v>
                </c:pt>
                <c:pt idx="48">
                  <c:v>1871.8767123287701</c:v>
                </c:pt>
                <c:pt idx="49">
                  <c:v>1872.4890710382499</c:v>
                </c:pt>
                <c:pt idx="50">
                  <c:v>1872.98360655738</c:v>
                </c:pt>
                <c:pt idx="51">
                  <c:v>1873.5397260274001</c:v>
                </c:pt>
                <c:pt idx="52">
                  <c:v>1873.93424657534</c:v>
                </c:pt>
                <c:pt idx="53">
                  <c:v>1874.4904109588999</c:v>
                </c:pt>
                <c:pt idx="54">
                  <c:v>1874.9287671232901</c:v>
                </c:pt>
                <c:pt idx="55">
                  <c:v>1875.5863013698599</c:v>
                </c:pt>
                <c:pt idx="56">
                  <c:v>1875.66849315068</c:v>
                </c:pt>
                <c:pt idx="57">
                  <c:v>1875.75068493151</c:v>
                </c:pt>
                <c:pt idx="58">
                  <c:v>1875.8356164383599</c:v>
                </c:pt>
                <c:pt idx="59">
                  <c:v>1875.91780821918</c:v>
                </c:pt>
                <c:pt idx="60">
                  <c:v>1876.0027322404401</c:v>
                </c:pt>
                <c:pt idx="61">
                  <c:v>1876.0874316939901</c:v>
                </c:pt>
                <c:pt idx="62">
                  <c:v>1876.1666666666699</c:v>
                </c:pt>
                <c:pt idx="63">
                  <c:v>1876.2513661202199</c:v>
                </c:pt>
                <c:pt idx="64">
                  <c:v>1876.3333333333301</c:v>
                </c:pt>
                <c:pt idx="65">
                  <c:v>1876.4180327868901</c:v>
                </c:pt>
                <c:pt idx="66">
                  <c:v>1876.5</c:v>
                </c:pt>
                <c:pt idx="67">
                  <c:v>1876.58469945355</c:v>
                </c:pt>
                <c:pt idx="68">
                  <c:v>1876.6693989071</c:v>
                </c:pt>
                <c:pt idx="69">
                  <c:v>1876.7513661202199</c:v>
                </c:pt>
                <c:pt idx="70">
                  <c:v>1877.49863013699</c:v>
                </c:pt>
                <c:pt idx="71">
                  <c:v>1877.8356164383599</c:v>
                </c:pt>
                <c:pt idx="72">
                  <c:v>1877.91780821918</c:v>
                </c:pt>
                <c:pt idx="73">
                  <c:v>1878.08767123288</c:v>
                </c:pt>
                <c:pt idx="74">
                  <c:v>1878.24931506849</c:v>
                </c:pt>
                <c:pt idx="75">
                  <c:v>1878.33150684932</c:v>
                </c:pt>
                <c:pt idx="76">
                  <c:v>1878.49863013699</c:v>
                </c:pt>
                <c:pt idx="77">
                  <c:v>1878.5835616438401</c:v>
                </c:pt>
                <c:pt idx="78">
                  <c:v>1878.8356164383599</c:v>
                </c:pt>
                <c:pt idx="79">
                  <c:v>1878.91780821918</c:v>
                </c:pt>
                <c:pt idx="80">
                  <c:v>1879.33150684932</c:v>
                </c:pt>
                <c:pt idx="81">
                  <c:v>1879.6219178082199</c:v>
                </c:pt>
                <c:pt idx="82">
                  <c:v>1879.9095890410999</c:v>
                </c:pt>
                <c:pt idx="83">
                  <c:v>1879.91780821918</c:v>
                </c:pt>
                <c:pt idx="84">
                  <c:v>1880.0027322404401</c:v>
                </c:pt>
                <c:pt idx="85">
                  <c:v>1880.0874316939901</c:v>
                </c:pt>
                <c:pt idx="86">
                  <c:v>1880.1666666666699</c:v>
                </c:pt>
                <c:pt idx="87">
                  <c:v>1880.2513661202199</c:v>
                </c:pt>
                <c:pt idx="88">
                  <c:v>1880.3333333333301</c:v>
                </c:pt>
                <c:pt idx="89">
                  <c:v>1880.4180327868901</c:v>
                </c:pt>
                <c:pt idx="90">
                  <c:v>1880.5</c:v>
                </c:pt>
                <c:pt idx="91">
                  <c:v>1880.58469945355</c:v>
                </c:pt>
                <c:pt idx="92">
                  <c:v>1880.6693989071</c:v>
                </c:pt>
                <c:pt idx="93">
                  <c:v>1880.7513661202199</c:v>
                </c:pt>
                <c:pt idx="94">
                  <c:v>1880.8360655737699</c:v>
                </c:pt>
                <c:pt idx="95">
                  <c:v>1880.9180327868901</c:v>
                </c:pt>
                <c:pt idx="96">
                  <c:v>1881.0027397260301</c:v>
                </c:pt>
                <c:pt idx="97">
                  <c:v>1881.08767123288</c:v>
                </c:pt>
                <c:pt idx="98">
                  <c:v>1881.1643835616401</c:v>
                </c:pt>
                <c:pt idx="99">
                  <c:v>1881.24931506849</c:v>
                </c:pt>
                <c:pt idx="100">
                  <c:v>1881.33150684932</c:v>
                </c:pt>
                <c:pt idx="101">
                  <c:v>1881.4164383561599</c:v>
                </c:pt>
                <c:pt idx="102">
                  <c:v>1881.49863013699</c:v>
                </c:pt>
                <c:pt idx="103">
                  <c:v>1881.5835616438401</c:v>
                </c:pt>
                <c:pt idx="104">
                  <c:v>1881.66849315068</c:v>
                </c:pt>
                <c:pt idx="105">
                  <c:v>1881.75068493151</c:v>
                </c:pt>
                <c:pt idx="106">
                  <c:v>1881.8356164383599</c:v>
                </c:pt>
                <c:pt idx="107">
                  <c:v>1881.91780821918</c:v>
                </c:pt>
                <c:pt idx="108">
                  <c:v>1882.0027397260301</c:v>
                </c:pt>
                <c:pt idx="109">
                  <c:v>1882.08767123288</c:v>
                </c:pt>
                <c:pt idx="110">
                  <c:v>1882.1643835616401</c:v>
                </c:pt>
                <c:pt idx="111">
                  <c:v>1882.24931506849</c:v>
                </c:pt>
                <c:pt idx="112">
                  <c:v>1882.33150684932</c:v>
                </c:pt>
                <c:pt idx="113">
                  <c:v>1882.4164383561599</c:v>
                </c:pt>
                <c:pt idx="114">
                  <c:v>1882.49863013699</c:v>
                </c:pt>
                <c:pt idx="115">
                  <c:v>1882.5835616438401</c:v>
                </c:pt>
                <c:pt idx="116">
                  <c:v>1882.66849315068</c:v>
                </c:pt>
                <c:pt idx="117">
                  <c:v>1882.75068493151</c:v>
                </c:pt>
                <c:pt idx="118">
                  <c:v>1882.8356164383599</c:v>
                </c:pt>
                <c:pt idx="119">
                  <c:v>1882.91780821918</c:v>
                </c:pt>
                <c:pt idx="120">
                  <c:v>1883.0027397260301</c:v>
                </c:pt>
                <c:pt idx="121">
                  <c:v>1883.08767123288</c:v>
                </c:pt>
                <c:pt idx="122">
                  <c:v>1883.1643835616401</c:v>
                </c:pt>
                <c:pt idx="123">
                  <c:v>1883.24931506849</c:v>
                </c:pt>
                <c:pt idx="124">
                  <c:v>1883.41095890411</c:v>
                </c:pt>
                <c:pt idx="125">
                  <c:v>1883.66849315068</c:v>
                </c:pt>
                <c:pt idx="126">
                  <c:v>1883.75068493151</c:v>
                </c:pt>
                <c:pt idx="127">
                  <c:v>1883.8356164383599</c:v>
                </c:pt>
                <c:pt idx="128">
                  <c:v>1883.91780821918</c:v>
                </c:pt>
                <c:pt idx="129">
                  <c:v>1884.0027322404401</c:v>
                </c:pt>
                <c:pt idx="130">
                  <c:v>1884.0874316939901</c:v>
                </c:pt>
                <c:pt idx="131">
                  <c:v>1884.1666666666699</c:v>
                </c:pt>
                <c:pt idx="132">
                  <c:v>1884.2513661202199</c:v>
                </c:pt>
                <c:pt idx="133">
                  <c:v>1884.3333333333301</c:v>
                </c:pt>
                <c:pt idx="134">
                  <c:v>1884.4180327868901</c:v>
                </c:pt>
                <c:pt idx="135">
                  <c:v>1884.5</c:v>
                </c:pt>
                <c:pt idx="136">
                  <c:v>1884.58469945355</c:v>
                </c:pt>
                <c:pt idx="137">
                  <c:v>1884.6693989071</c:v>
                </c:pt>
                <c:pt idx="138">
                  <c:v>1884.7513661202199</c:v>
                </c:pt>
                <c:pt idx="139">
                  <c:v>1884.8360655737699</c:v>
                </c:pt>
                <c:pt idx="140">
                  <c:v>1884.9180327868901</c:v>
                </c:pt>
                <c:pt idx="141">
                  <c:v>1885.0027397260301</c:v>
                </c:pt>
                <c:pt idx="142">
                  <c:v>1885.08767123288</c:v>
                </c:pt>
                <c:pt idx="143">
                  <c:v>1885.1643835616401</c:v>
                </c:pt>
                <c:pt idx="144">
                  <c:v>1885.24931506849</c:v>
                </c:pt>
                <c:pt idx="145">
                  <c:v>1885.33150684932</c:v>
                </c:pt>
                <c:pt idx="146">
                  <c:v>1885.4164383561599</c:v>
                </c:pt>
                <c:pt idx="147">
                  <c:v>1885.49863013699</c:v>
                </c:pt>
                <c:pt idx="148">
                  <c:v>1885.5835616438401</c:v>
                </c:pt>
                <c:pt idx="149">
                  <c:v>1885.66849315068</c:v>
                </c:pt>
                <c:pt idx="150">
                  <c:v>1885.75068493151</c:v>
                </c:pt>
                <c:pt idx="151">
                  <c:v>1885.8356164383599</c:v>
                </c:pt>
                <c:pt idx="152">
                  <c:v>1885.91780821918</c:v>
                </c:pt>
                <c:pt idx="153">
                  <c:v>1886.0027397260301</c:v>
                </c:pt>
                <c:pt idx="154">
                  <c:v>1886.08767123288</c:v>
                </c:pt>
                <c:pt idx="155">
                  <c:v>1886.1643835616401</c:v>
                </c:pt>
                <c:pt idx="156">
                  <c:v>1886.24931506849</c:v>
                </c:pt>
                <c:pt idx="157">
                  <c:v>1886.33150684932</c:v>
                </c:pt>
                <c:pt idx="158">
                  <c:v>1886.4164383561599</c:v>
                </c:pt>
                <c:pt idx="159">
                  <c:v>1886.5835616438401</c:v>
                </c:pt>
                <c:pt idx="160">
                  <c:v>1886.75068493151</c:v>
                </c:pt>
                <c:pt idx="161">
                  <c:v>1886.8356164383599</c:v>
                </c:pt>
                <c:pt idx="162">
                  <c:v>1887.0027397260301</c:v>
                </c:pt>
                <c:pt idx="163">
                  <c:v>1887.08767123288</c:v>
                </c:pt>
                <c:pt idx="164">
                  <c:v>1887.1643835616401</c:v>
                </c:pt>
                <c:pt idx="165">
                  <c:v>1887.24931506849</c:v>
                </c:pt>
                <c:pt idx="166">
                  <c:v>1887.33150684932</c:v>
                </c:pt>
                <c:pt idx="167">
                  <c:v>1887.4164383561599</c:v>
                </c:pt>
                <c:pt idx="168">
                  <c:v>1887.49863013699</c:v>
                </c:pt>
                <c:pt idx="169">
                  <c:v>1887.5835616438401</c:v>
                </c:pt>
                <c:pt idx="170">
                  <c:v>1887.66849315068</c:v>
                </c:pt>
                <c:pt idx="171">
                  <c:v>1887.75068493151</c:v>
                </c:pt>
                <c:pt idx="172">
                  <c:v>1887.8356164383599</c:v>
                </c:pt>
                <c:pt idx="173">
                  <c:v>1888.0027322404401</c:v>
                </c:pt>
                <c:pt idx="174">
                  <c:v>1888.0874316939901</c:v>
                </c:pt>
                <c:pt idx="175">
                  <c:v>1888.1666666666699</c:v>
                </c:pt>
                <c:pt idx="176">
                  <c:v>1888.2513661202199</c:v>
                </c:pt>
                <c:pt idx="177">
                  <c:v>1888.3333333333301</c:v>
                </c:pt>
                <c:pt idx="178">
                  <c:v>1888.4180327868901</c:v>
                </c:pt>
                <c:pt idx="179">
                  <c:v>1888.5</c:v>
                </c:pt>
                <c:pt idx="180">
                  <c:v>1888.58469945355</c:v>
                </c:pt>
                <c:pt idx="181">
                  <c:v>1888.6693989071</c:v>
                </c:pt>
                <c:pt idx="182">
                  <c:v>1888.7513661202199</c:v>
                </c:pt>
                <c:pt idx="183">
                  <c:v>1888.8360655737699</c:v>
                </c:pt>
                <c:pt idx="184">
                  <c:v>1888.9180327868901</c:v>
                </c:pt>
                <c:pt idx="185">
                  <c:v>1889.0027397260301</c:v>
                </c:pt>
                <c:pt idx="186">
                  <c:v>1889.08767123288</c:v>
                </c:pt>
                <c:pt idx="187">
                  <c:v>1889.1643835616401</c:v>
                </c:pt>
                <c:pt idx="188">
                  <c:v>1889.24931506849</c:v>
                </c:pt>
                <c:pt idx="189">
                  <c:v>1889.33150684932</c:v>
                </c:pt>
                <c:pt idx="190">
                  <c:v>1889.4164383561599</c:v>
                </c:pt>
                <c:pt idx="191">
                  <c:v>1889.49863013699</c:v>
                </c:pt>
                <c:pt idx="192">
                  <c:v>1889.5835616438401</c:v>
                </c:pt>
                <c:pt idx="193">
                  <c:v>1889.66849315068</c:v>
                </c:pt>
                <c:pt idx="194">
                  <c:v>1889.75068493151</c:v>
                </c:pt>
                <c:pt idx="195">
                  <c:v>1889.91780821918</c:v>
                </c:pt>
                <c:pt idx="196">
                  <c:v>1890.0027397260301</c:v>
                </c:pt>
                <c:pt idx="197">
                  <c:v>1890.08767123288</c:v>
                </c:pt>
                <c:pt idx="198">
                  <c:v>1890.1643835616401</c:v>
                </c:pt>
                <c:pt idx="199">
                  <c:v>1890.24931506849</c:v>
                </c:pt>
                <c:pt idx="200">
                  <c:v>1890.33150684932</c:v>
                </c:pt>
                <c:pt idx="201">
                  <c:v>1890.49863013699</c:v>
                </c:pt>
                <c:pt idx="202">
                  <c:v>1890.5835616438401</c:v>
                </c:pt>
                <c:pt idx="203">
                  <c:v>1890.66849315068</c:v>
                </c:pt>
                <c:pt idx="204">
                  <c:v>1890.8356164383599</c:v>
                </c:pt>
                <c:pt idx="205">
                  <c:v>1890.91780821918</c:v>
                </c:pt>
                <c:pt idx="206">
                  <c:v>1891.0027397260301</c:v>
                </c:pt>
                <c:pt idx="207">
                  <c:v>1891.08767123288</c:v>
                </c:pt>
                <c:pt idx="208">
                  <c:v>1891.1643835616401</c:v>
                </c:pt>
                <c:pt idx="209">
                  <c:v>1891.24931506849</c:v>
                </c:pt>
                <c:pt idx="210">
                  <c:v>1891.33150684932</c:v>
                </c:pt>
                <c:pt idx="211">
                  <c:v>1891.4164383561599</c:v>
                </c:pt>
                <c:pt idx="212">
                  <c:v>1891.66849315068</c:v>
                </c:pt>
                <c:pt idx="213">
                  <c:v>1891.75068493151</c:v>
                </c:pt>
                <c:pt idx="214">
                  <c:v>1891.8356164383599</c:v>
                </c:pt>
                <c:pt idx="215">
                  <c:v>1891.91780821918</c:v>
                </c:pt>
                <c:pt idx="216">
                  <c:v>1892.0027322404401</c:v>
                </c:pt>
                <c:pt idx="217">
                  <c:v>1892.1502732240399</c:v>
                </c:pt>
                <c:pt idx="218">
                  <c:v>1892.60655737705</c:v>
                </c:pt>
                <c:pt idx="219">
                  <c:v>1892.7950819672101</c:v>
                </c:pt>
                <c:pt idx="220">
                  <c:v>1893.0027397260301</c:v>
                </c:pt>
                <c:pt idx="221">
                  <c:v>1893.08767123288</c:v>
                </c:pt>
                <c:pt idx="222">
                  <c:v>1893.1643835616401</c:v>
                </c:pt>
                <c:pt idx="223">
                  <c:v>1893.24931506849</c:v>
                </c:pt>
                <c:pt idx="224">
                  <c:v>1893.33150684932</c:v>
                </c:pt>
                <c:pt idx="225">
                  <c:v>1893.4164383561599</c:v>
                </c:pt>
                <c:pt idx="226">
                  <c:v>1893.49863013699</c:v>
                </c:pt>
                <c:pt idx="227">
                  <c:v>1893.5835616438401</c:v>
                </c:pt>
                <c:pt idx="228">
                  <c:v>1893.66849315068</c:v>
                </c:pt>
                <c:pt idx="229">
                  <c:v>1893.75068493151</c:v>
                </c:pt>
                <c:pt idx="230">
                  <c:v>1894.0027397260301</c:v>
                </c:pt>
                <c:pt idx="231">
                  <c:v>1894.08767123288</c:v>
                </c:pt>
                <c:pt idx="232">
                  <c:v>1894.1643835616401</c:v>
                </c:pt>
                <c:pt idx="233">
                  <c:v>1894.24931506849</c:v>
                </c:pt>
                <c:pt idx="234">
                  <c:v>1894.33150684932</c:v>
                </c:pt>
                <c:pt idx="235">
                  <c:v>1894.4164383561599</c:v>
                </c:pt>
                <c:pt idx="236">
                  <c:v>1894.5561643835599</c:v>
                </c:pt>
                <c:pt idx="237">
                  <c:v>1894.75068493151</c:v>
                </c:pt>
                <c:pt idx="238">
                  <c:v>1894.8356164383599</c:v>
                </c:pt>
                <c:pt idx="239">
                  <c:v>1895.4027397260299</c:v>
                </c:pt>
                <c:pt idx="240">
                  <c:v>1895.9452054794499</c:v>
                </c:pt>
                <c:pt idx="241">
                  <c:v>1896.0027322404401</c:v>
                </c:pt>
                <c:pt idx="242">
                  <c:v>1896.0874316939901</c:v>
                </c:pt>
                <c:pt idx="243">
                  <c:v>1896.1666666666699</c:v>
                </c:pt>
                <c:pt idx="244">
                  <c:v>1896.2513661202199</c:v>
                </c:pt>
                <c:pt idx="245">
                  <c:v>1896.3333333333301</c:v>
                </c:pt>
                <c:pt idx="246">
                  <c:v>1896.4180327868901</c:v>
                </c:pt>
                <c:pt idx="247">
                  <c:v>1896.5</c:v>
                </c:pt>
                <c:pt idx="248">
                  <c:v>1896.58469945355</c:v>
                </c:pt>
                <c:pt idx="249">
                  <c:v>1896.6693989071</c:v>
                </c:pt>
                <c:pt idx="250">
                  <c:v>1896.7513661202199</c:v>
                </c:pt>
                <c:pt idx="251">
                  <c:v>1896.8360655737699</c:v>
                </c:pt>
                <c:pt idx="252">
                  <c:v>1896.9180327868901</c:v>
                </c:pt>
                <c:pt idx="253">
                  <c:v>1897.0027397260301</c:v>
                </c:pt>
                <c:pt idx="254">
                  <c:v>1897.08767123288</c:v>
                </c:pt>
                <c:pt idx="255">
                  <c:v>1897.1643835616401</c:v>
                </c:pt>
                <c:pt idx="256">
                  <c:v>1897.24931506849</c:v>
                </c:pt>
                <c:pt idx="257">
                  <c:v>1897.33150684932</c:v>
                </c:pt>
                <c:pt idx="258">
                  <c:v>1897.4164383561599</c:v>
                </c:pt>
                <c:pt idx="259">
                  <c:v>1897.49863013699</c:v>
                </c:pt>
                <c:pt idx="260">
                  <c:v>1897.5835616438401</c:v>
                </c:pt>
                <c:pt idx="261">
                  <c:v>1897.66849315068</c:v>
                </c:pt>
                <c:pt idx="262">
                  <c:v>1897.75068493151</c:v>
                </c:pt>
                <c:pt idx="263">
                  <c:v>1897.8356164383599</c:v>
                </c:pt>
                <c:pt idx="264">
                  <c:v>1897.91780821918</c:v>
                </c:pt>
                <c:pt idx="265">
                  <c:v>1898.0027397260301</c:v>
                </c:pt>
                <c:pt idx="266">
                  <c:v>1898.08767123288</c:v>
                </c:pt>
                <c:pt idx="267">
                  <c:v>1898.1643835616401</c:v>
                </c:pt>
                <c:pt idx="268">
                  <c:v>1898.24931506849</c:v>
                </c:pt>
                <c:pt idx="269">
                  <c:v>1898.33150684932</c:v>
                </c:pt>
                <c:pt idx="270">
                  <c:v>1898.4164383561599</c:v>
                </c:pt>
                <c:pt idx="271">
                  <c:v>1898.49863013699</c:v>
                </c:pt>
                <c:pt idx="272">
                  <c:v>1898.5835616438401</c:v>
                </c:pt>
                <c:pt idx="273">
                  <c:v>1898.66849315068</c:v>
                </c:pt>
                <c:pt idx="274">
                  <c:v>1898.75068493151</c:v>
                </c:pt>
                <c:pt idx="275">
                  <c:v>1898.8356164383599</c:v>
                </c:pt>
                <c:pt idx="276">
                  <c:v>1898.91780821918</c:v>
                </c:pt>
                <c:pt idx="277">
                  <c:v>1899.0027397260301</c:v>
                </c:pt>
                <c:pt idx="278">
                  <c:v>1899.08767123288</c:v>
                </c:pt>
                <c:pt idx="279">
                  <c:v>1899.1643835616401</c:v>
                </c:pt>
                <c:pt idx="280">
                  <c:v>1899.24931506849</c:v>
                </c:pt>
                <c:pt idx="281">
                  <c:v>1899.33150684932</c:v>
                </c:pt>
                <c:pt idx="282">
                  <c:v>1899.4164383561599</c:v>
                </c:pt>
                <c:pt idx="283">
                  <c:v>1899.49863013699</c:v>
                </c:pt>
                <c:pt idx="284">
                  <c:v>1899.5835616438401</c:v>
                </c:pt>
                <c:pt idx="285">
                  <c:v>1899.66849315068</c:v>
                </c:pt>
                <c:pt idx="286">
                  <c:v>1899.75068493151</c:v>
                </c:pt>
                <c:pt idx="287">
                  <c:v>1899.8356164383599</c:v>
                </c:pt>
                <c:pt idx="288">
                  <c:v>1899.91780821918</c:v>
                </c:pt>
                <c:pt idx="289">
                  <c:v>1900.0465753424701</c:v>
                </c:pt>
                <c:pt idx="290">
                  <c:v>1900.44931506849</c:v>
                </c:pt>
                <c:pt idx="291">
                  <c:v>1900.7397260273999</c:v>
                </c:pt>
                <c:pt idx="292">
                  <c:v>1901.03835616438</c:v>
                </c:pt>
                <c:pt idx="293">
                  <c:v>1901.2958904109601</c:v>
                </c:pt>
                <c:pt idx="294">
                  <c:v>1901.8356164383599</c:v>
                </c:pt>
                <c:pt idx="295">
                  <c:v>1902.2383561643801</c:v>
                </c:pt>
                <c:pt idx="296">
                  <c:v>1902.75068493151</c:v>
                </c:pt>
                <c:pt idx="297">
                  <c:v>1902.8356164383599</c:v>
                </c:pt>
                <c:pt idx="298">
                  <c:v>1902.91780821918</c:v>
                </c:pt>
                <c:pt idx="299">
                  <c:v>1903.0027397260301</c:v>
                </c:pt>
                <c:pt idx="300">
                  <c:v>1903.08767123288</c:v>
                </c:pt>
                <c:pt idx="301">
                  <c:v>1903.1643835616401</c:v>
                </c:pt>
                <c:pt idx="302">
                  <c:v>1903.24931506849</c:v>
                </c:pt>
                <c:pt idx="303">
                  <c:v>1903.33150684932</c:v>
                </c:pt>
                <c:pt idx="304">
                  <c:v>1903.4164383561599</c:v>
                </c:pt>
                <c:pt idx="305">
                  <c:v>1903.49863013699</c:v>
                </c:pt>
                <c:pt idx="306">
                  <c:v>1903.5835616438401</c:v>
                </c:pt>
                <c:pt idx="307">
                  <c:v>1903.66849315068</c:v>
                </c:pt>
                <c:pt idx="308">
                  <c:v>1903.75068493151</c:v>
                </c:pt>
                <c:pt idx="309">
                  <c:v>1903.8356164383599</c:v>
                </c:pt>
                <c:pt idx="310">
                  <c:v>1903.91780821918</c:v>
                </c:pt>
                <c:pt idx="311">
                  <c:v>1904.0027322404401</c:v>
                </c:pt>
                <c:pt idx="312">
                  <c:v>1904.0874316939901</c:v>
                </c:pt>
                <c:pt idx="313">
                  <c:v>1904.1666666666699</c:v>
                </c:pt>
                <c:pt idx="314">
                  <c:v>1904.2513661202199</c:v>
                </c:pt>
                <c:pt idx="315">
                  <c:v>1904.3333333333301</c:v>
                </c:pt>
                <c:pt idx="316">
                  <c:v>1904.4180327868901</c:v>
                </c:pt>
                <c:pt idx="317">
                  <c:v>1904.5</c:v>
                </c:pt>
                <c:pt idx="318">
                  <c:v>1904.58469945355</c:v>
                </c:pt>
                <c:pt idx="319">
                  <c:v>1904.6693989071</c:v>
                </c:pt>
                <c:pt idx="320">
                  <c:v>1904.7513661202199</c:v>
                </c:pt>
                <c:pt idx="321">
                  <c:v>1904.8360655737699</c:v>
                </c:pt>
                <c:pt idx="322">
                  <c:v>1904.9180327868901</c:v>
                </c:pt>
                <c:pt idx="323">
                  <c:v>1905.0027397260301</c:v>
                </c:pt>
                <c:pt idx="324">
                  <c:v>1905.08767123288</c:v>
                </c:pt>
                <c:pt idx="325">
                  <c:v>1905.1643835616401</c:v>
                </c:pt>
                <c:pt idx="326">
                  <c:v>1905.24931506849</c:v>
                </c:pt>
                <c:pt idx="327">
                  <c:v>1905.33150684932</c:v>
                </c:pt>
                <c:pt idx="328">
                  <c:v>1905.4164383561599</c:v>
                </c:pt>
                <c:pt idx="329">
                  <c:v>1905.49863013699</c:v>
                </c:pt>
                <c:pt idx="330">
                  <c:v>1905.5835616438401</c:v>
                </c:pt>
                <c:pt idx="331">
                  <c:v>1905.66849315068</c:v>
                </c:pt>
                <c:pt idx="332">
                  <c:v>1905.75068493151</c:v>
                </c:pt>
                <c:pt idx="333">
                  <c:v>1905.8356164383599</c:v>
                </c:pt>
                <c:pt idx="334">
                  <c:v>1905.91780821918</c:v>
                </c:pt>
                <c:pt idx="335">
                  <c:v>1906.0027397260301</c:v>
                </c:pt>
                <c:pt idx="336">
                  <c:v>1906.08767123288</c:v>
                </c:pt>
                <c:pt idx="337">
                  <c:v>1906.1643835616401</c:v>
                </c:pt>
                <c:pt idx="338">
                  <c:v>1906.24931506849</c:v>
                </c:pt>
                <c:pt idx="339">
                  <c:v>1906.33150684932</c:v>
                </c:pt>
                <c:pt idx="340">
                  <c:v>1906.4164383561599</c:v>
                </c:pt>
                <c:pt idx="341">
                  <c:v>1906.49863013699</c:v>
                </c:pt>
                <c:pt idx="342">
                  <c:v>1906.5835616438401</c:v>
                </c:pt>
                <c:pt idx="343">
                  <c:v>1906.66849315068</c:v>
                </c:pt>
                <c:pt idx="344">
                  <c:v>1906.75068493151</c:v>
                </c:pt>
                <c:pt idx="345">
                  <c:v>1906.8356164383599</c:v>
                </c:pt>
                <c:pt idx="346">
                  <c:v>1906.91780821918</c:v>
                </c:pt>
                <c:pt idx="347">
                  <c:v>1907.0027397260301</c:v>
                </c:pt>
                <c:pt idx="348">
                  <c:v>1907.08767123288</c:v>
                </c:pt>
                <c:pt idx="349">
                  <c:v>1907.1643835616401</c:v>
                </c:pt>
                <c:pt idx="350">
                  <c:v>1907.24931506849</c:v>
                </c:pt>
                <c:pt idx="351">
                  <c:v>1907.33150684932</c:v>
                </c:pt>
                <c:pt idx="352">
                  <c:v>1907.4164383561599</c:v>
                </c:pt>
                <c:pt idx="353">
                  <c:v>1907.49863013699</c:v>
                </c:pt>
                <c:pt idx="354">
                  <c:v>1907.5835616438401</c:v>
                </c:pt>
                <c:pt idx="355">
                  <c:v>1907.66849315068</c:v>
                </c:pt>
                <c:pt idx="356">
                  <c:v>1907.75068493151</c:v>
                </c:pt>
                <c:pt idx="357">
                  <c:v>1907.8356164383599</c:v>
                </c:pt>
                <c:pt idx="358">
                  <c:v>1907.91780821918</c:v>
                </c:pt>
                <c:pt idx="359">
                  <c:v>1908.0027322404401</c:v>
                </c:pt>
                <c:pt idx="360">
                  <c:v>1908.0874316939901</c:v>
                </c:pt>
                <c:pt idx="361">
                  <c:v>1908.1666666666699</c:v>
                </c:pt>
                <c:pt idx="362">
                  <c:v>1908.2513661202199</c:v>
                </c:pt>
                <c:pt idx="363">
                  <c:v>1908.3333333333301</c:v>
                </c:pt>
                <c:pt idx="364">
                  <c:v>1908.4180327868901</c:v>
                </c:pt>
                <c:pt idx="365">
                  <c:v>1908.5</c:v>
                </c:pt>
                <c:pt idx="366">
                  <c:v>1908.58469945355</c:v>
                </c:pt>
                <c:pt idx="367">
                  <c:v>1908.6693989071</c:v>
                </c:pt>
                <c:pt idx="368">
                  <c:v>1908.7513661202199</c:v>
                </c:pt>
                <c:pt idx="369">
                  <c:v>1908.8360655737699</c:v>
                </c:pt>
                <c:pt idx="370">
                  <c:v>1908.9180327868901</c:v>
                </c:pt>
                <c:pt idx="371">
                  <c:v>1909.0027397260301</c:v>
                </c:pt>
                <c:pt idx="372">
                  <c:v>1909.08767123288</c:v>
                </c:pt>
                <c:pt idx="373">
                  <c:v>1909.1643835616401</c:v>
                </c:pt>
                <c:pt idx="374">
                  <c:v>1909.24931506849</c:v>
                </c:pt>
                <c:pt idx="375">
                  <c:v>1909.33150684932</c:v>
                </c:pt>
                <c:pt idx="376">
                  <c:v>1909.4164383561599</c:v>
                </c:pt>
                <c:pt idx="377">
                  <c:v>1909.49863013699</c:v>
                </c:pt>
                <c:pt idx="378">
                  <c:v>1909.5835616438401</c:v>
                </c:pt>
                <c:pt idx="379">
                  <c:v>1909.66849315068</c:v>
                </c:pt>
                <c:pt idx="380">
                  <c:v>1909.75068493151</c:v>
                </c:pt>
                <c:pt idx="381">
                  <c:v>1909.8356164383599</c:v>
                </c:pt>
                <c:pt idx="382">
                  <c:v>1909.91780821918</c:v>
                </c:pt>
                <c:pt idx="383">
                  <c:v>1910.0027397260301</c:v>
                </c:pt>
                <c:pt idx="384">
                  <c:v>1910.08767123288</c:v>
                </c:pt>
                <c:pt idx="385">
                  <c:v>1910.1643835616401</c:v>
                </c:pt>
                <c:pt idx="386">
                  <c:v>1910.24931506849</c:v>
                </c:pt>
                <c:pt idx="387">
                  <c:v>1910.33150684932</c:v>
                </c:pt>
                <c:pt idx="388">
                  <c:v>1910.4164383561599</c:v>
                </c:pt>
                <c:pt idx="389">
                  <c:v>1910.49863013699</c:v>
                </c:pt>
                <c:pt idx="390">
                  <c:v>1910.5835616438401</c:v>
                </c:pt>
                <c:pt idx="391">
                  <c:v>1910.66849315068</c:v>
                </c:pt>
                <c:pt idx="392">
                  <c:v>1910.75068493151</c:v>
                </c:pt>
                <c:pt idx="393">
                  <c:v>1910.8356164383599</c:v>
                </c:pt>
                <c:pt idx="394">
                  <c:v>1910.91780821918</c:v>
                </c:pt>
                <c:pt idx="395">
                  <c:v>1911.0027397260301</c:v>
                </c:pt>
                <c:pt idx="396">
                  <c:v>1911.08767123288</c:v>
                </c:pt>
                <c:pt idx="397">
                  <c:v>1911.1643835616401</c:v>
                </c:pt>
                <c:pt idx="398">
                  <c:v>1911.24931506849</c:v>
                </c:pt>
                <c:pt idx="399">
                  <c:v>1911.33150684932</c:v>
                </c:pt>
                <c:pt idx="400">
                  <c:v>1911.4164383561599</c:v>
                </c:pt>
                <c:pt idx="401">
                  <c:v>1911.49863013699</c:v>
                </c:pt>
                <c:pt idx="402">
                  <c:v>1911.5835616438401</c:v>
                </c:pt>
                <c:pt idx="403">
                  <c:v>1911.66849315068</c:v>
                </c:pt>
                <c:pt idx="404">
                  <c:v>1911.75068493151</c:v>
                </c:pt>
                <c:pt idx="405">
                  <c:v>1911.8356164383599</c:v>
                </c:pt>
                <c:pt idx="406">
                  <c:v>1911.91780821918</c:v>
                </c:pt>
                <c:pt idx="407">
                  <c:v>1912.0027322404401</c:v>
                </c:pt>
                <c:pt idx="408">
                  <c:v>1912.0874316939901</c:v>
                </c:pt>
                <c:pt idx="409">
                  <c:v>1912.1666666666699</c:v>
                </c:pt>
                <c:pt idx="410">
                  <c:v>1912.2513661202199</c:v>
                </c:pt>
                <c:pt idx="411">
                  <c:v>1912.3333333333301</c:v>
                </c:pt>
                <c:pt idx="412">
                  <c:v>1912.4180327868901</c:v>
                </c:pt>
                <c:pt idx="413">
                  <c:v>1912.5</c:v>
                </c:pt>
                <c:pt idx="414">
                  <c:v>1912.58469945355</c:v>
                </c:pt>
                <c:pt idx="415">
                  <c:v>1912.6693989071</c:v>
                </c:pt>
                <c:pt idx="416">
                  <c:v>1912.7513661202199</c:v>
                </c:pt>
                <c:pt idx="417">
                  <c:v>1912.8360655737699</c:v>
                </c:pt>
                <c:pt idx="418">
                  <c:v>1912.9180327868901</c:v>
                </c:pt>
                <c:pt idx="419">
                  <c:v>1913.0027397260301</c:v>
                </c:pt>
                <c:pt idx="420">
                  <c:v>1913.08767123288</c:v>
                </c:pt>
                <c:pt idx="421">
                  <c:v>1913.1643835616401</c:v>
                </c:pt>
                <c:pt idx="422">
                  <c:v>1913.24931506849</c:v>
                </c:pt>
                <c:pt idx="423">
                  <c:v>1913.33150684932</c:v>
                </c:pt>
                <c:pt idx="424">
                  <c:v>1913.4164383561599</c:v>
                </c:pt>
                <c:pt idx="425">
                  <c:v>1913.49863013699</c:v>
                </c:pt>
                <c:pt idx="426">
                  <c:v>1913.5835616438401</c:v>
                </c:pt>
                <c:pt idx="427">
                  <c:v>1913.66849315068</c:v>
                </c:pt>
                <c:pt idx="428">
                  <c:v>1913.75068493151</c:v>
                </c:pt>
                <c:pt idx="429">
                  <c:v>1913.8356164383599</c:v>
                </c:pt>
                <c:pt idx="430">
                  <c:v>1913.91780821918</c:v>
                </c:pt>
                <c:pt idx="431">
                  <c:v>1914.0027397260301</c:v>
                </c:pt>
                <c:pt idx="432">
                  <c:v>1914.08767123288</c:v>
                </c:pt>
                <c:pt idx="433">
                  <c:v>1914.1643835616401</c:v>
                </c:pt>
                <c:pt idx="434">
                  <c:v>1914.24931506849</c:v>
                </c:pt>
                <c:pt idx="435">
                  <c:v>1914.33150684932</c:v>
                </c:pt>
                <c:pt idx="436">
                  <c:v>1914.4164383561599</c:v>
                </c:pt>
                <c:pt idx="437">
                  <c:v>1914.49863013699</c:v>
                </c:pt>
                <c:pt idx="438">
                  <c:v>1914.5835616438401</c:v>
                </c:pt>
                <c:pt idx="439">
                  <c:v>1914.66849315068</c:v>
                </c:pt>
                <c:pt idx="440">
                  <c:v>1914.75068493151</c:v>
                </c:pt>
                <c:pt idx="441">
                  <c:v>1914.8356164383599</c:v>
                </c:pt>
                <c:pt idx="442">
                  <c:v>1914.91780821918</c:v>
                </c:pt>
                <c:pt idx="443">
                  <c:v>1915.0027397260301</c:v>
                </c:pt>
                <c:pt idx="444">
                  <c:v>1915.08767123288</c:v>
                </c:pt>
                <c:pt idx="445">
                  <c:v>1915.1643835616401</c:v>
                </c:pt>
                <c:pt idx="446">
                  <c:v>1915.24931506849</c:v>
                </c:pt>
                <c:pt idx="447">
                  <c:v>1915.33150684932</c:v>
                </c:pt>
                <c:pt idx="448">
                  <c:v>1915.4164383561599</c:v>
                </c:pt>
                <c:pt idx="449">
                  <c:v>1915.49863013699</c:v>
                </c:pt>
                <c:pt idx="450">
                  <c:v>1915.5835616438401</c:v>
                </c:pt>
                <c:pt idx="451">
                  <c:v>1915.66849315068</c:v>
                </c:pt>
                <c:pt idx="452">
                  <c:v>1915.75068493151</c:v>
                </c:pt>
                <c:pt idx="453">
                  <c:v>1915.8356164383599</c:v>
                </c:pt>
                <c:pt idx="454">
                  <c:v>1915.91780821918</c:v>
                </c:pt>
                <c:pt idx="455">
                  <c:v>1916.0027322404401</c:v>
                </c:pt>
                <c:pt idx="456">
                  <c:v>1916.0874316939901</c:v>
                </c:pt>
                <c:pt idx="457">
                  <c:v>1916.1666666666699</c:v>
                </c:pt>
                <c:pt idx="458">
                  <c:v>1916.2513661202199</c:v>
                </c:pt>
                <c:pt idx="459">
                  <c:v>1916.3333333333301</c:v>
                </c:pt>
                <c:pt idx="460">
                  <c:v>1916.4180327868901</c:v>
                </c:pt>
                <c:pt idx="461">
                  <c:v>1916.5</c:v>
                </c:pt>
                <c:pt idx="462">
                  <c:v>1916.58469945355</c:v>
                </c:pt>
                <c:pt idx="463">
                  <c:v>1916.6693989071</c:v>
                </c:pt>
                <c:pt idx="464">
                  <c:v>1916.7513661202199</c:v>
                </c:pt>
                <c:pt idx="465">
                  <c:v>1916.8360655737699</c:v>
                </c:pt>
                <c:pt idx="466">
                  <c:v>1916.9180327868901</c:v>
                </c:pt>
                <c:pt idx="467">
                  <c:v>1917.0027397260301</c:v>
                </c:pt>
                <c:pt idx="468">
                  <c:v>1917.08767123288</c:v>
                </c:pt>
                <c:pt idx="469">
                  <c:v>1917.1643835616401</c:v>
                </c:pt>
                <c:pt idx="470">
                  <c:v>1917.24931506849</c:v>
                </c:pt>
                <c:pt idx="471">
                  <c:v>1917.33150684932</c:v>
                </c:pt>
                <c:pt idx="472">
                  <c:v>1917.4164383561599</c:v>
                </c:pt>
                <c:pt idx="473">
                  <c:v>1917.49863013699</c:v>
                </c:pt>
                <c:pt idx="474">
                  <c:v>1917.5835616438401</c:v>
                </c:pt>
                <c:pt idx="475">
                  <c:v>1917.66849315068</c:v>
                </c:pt>
                <c:pt idx="476">
                  <c:v>1917.75068493151</c:v>
                </c:pt>
                <c:pt idx="477">
                  <c:v>1917.8356164383599</c:v>
                </c:pt>
                <c:pt idx="478">
                  <c:v>1917.91780821918</c:v>
                </c:pt>
                <c:pt idx="479">
                  <c:v>1918.0027397260301</c:v>
                </c:pt>
                <c:pt idx="480">
                  <c:v>1918.08767123288</c:v>
                </c:pt>
                <c:pt idx="481">
                  <c:v>1918.1643835616401</c:v>
                </c:pt>
                <c:pt idx="482">
                  <c:v>1918.24931506849</c:v>
                </c:pt>
                <c:pt idx="483">
                  <c:v>1918.33150684932</c:v>
                </c:pt>
                <c:pt idx="484">
                  <c:v>1918.4164383561599</c:v>
                </c:pt>
                <c:pt idx="485">
                  <c:v>1918.49863013699</c:v>
                </c:pt>
                <c:pt idx="486">
                  <c:v>1918.5835616438401</c:v>
                </c:pt>
                <c:pt idx="487">
                  <c:v>1918.66849315068</c:v>
                </c:pt>
                <c:pt idx="488">
                  <c:v>1918.75068493151</c:v>
                </c:pt>
                <c:pt idx="489">
                  <c:v>1918.8356164383599</c:v>
                </c:pt>
                <c:pt idx="490">
                  <c:v>1918.91780821918</c:v>
                </c:pt>
                <c:pt idx="491">
                  <c:v>1919.0027397260301</c:v>
                </c:pt>
                <c:pt idx="492">
                  <c:v>1919.08767123288</c:v>
                </c:pt>
                <c:pt idx="493">
                  <c:v>1919.1643835616401</c:v>
                </c:pt>
                <c:pt idx="494">
                  <c:v>1919.24931506849</c:v>
                </c:pt>
                <c:pt idx="495">
                  <c:v>1919.33150684932</c:v>
                </c:pt>
                <c:pt idx="496">
                  <c:v>1919.4164383561599</c:v>
                </c:pt>
                <c:pt idx="497">
                  <c:v>1919.49863013699</c:v>
                </c:pt>
                <c:pt idx="498">
                  <c:v>1919.5835616438401</c:v>
                </c:pt>
                <c:pt idx="499">
                  <c:v>1919.66849315068</c:v>
                </c:pt>
                <c:pt idx="500">
                  <c:v>1919.75068493151</c:v>
                </c:pt>
                <c:pt idx="501">
                  <c:v>1919.8356164383599</c:v>
                </c:pt>
                <c:pt idx="502">
                  <c:v>1919.91780821918</c:v>
                </c:pt>
                <c:pt idx="503">
                  <c:v>1920.0027322404401</c:v>
                </c:pt>
                <c:pt idx="504">
                  <c:v>1920.0874316939901</c:v>
                </c:pt>
                <c:pt idx="505">
                  <c:v>1920.1666666666699</c:v>
                </c:pt>
                <c:pt idx="506">
                  <c:v>1920.2513661202199</c:v>
                </c:pt>
                <c:pt idx="507">
                  <c:v>1920.3333333333301</c:v>
                </c:pt>
                <c:pt idx="508">
                  <c:v>1920.4180327868901</c:v>
                </c:pt>
                <c:pt idx="509">
                  <c:v>1920.5</c:v>
                </c:pt>
                <c:pt idx="510">
                  <c:v>1920.58469945355</c:v>
                </c:pt>
                <c:pt idx="511">
                  <c:v>1920.6693989071</c:v>
                </c:pt>
                <c:pt idx="512">
                  <c:v>1920.7513661202199</c:v>
                </c:pt>
                <c:pt idx="513">
                  <c:v>1920.8360655737699</c:v>
                </c:pt>
                <c:pt idx="514">
                  <c:v>1920.9180327868901</c:v>
                </c:pt>
                <c:pt idx="515">
                  <c:v>1921.0027397260301</c:v>
                </c:pt>
                <c:pt idx="516">
                  <c:v>1921.08767123288</c:v>
                </c:pt>
                <c:pt idx="517">
                  <c:v>1921.1643835616401</c:v>
                </c:pt>
                <c:pt idx="518">
                  <c:v>1921.24931506849</c:v>
                </c:pt>
                <c:pt idx="519">
                  <c:v>1921.33150684932</c:v>
                </c:pt>
                <c:pt idx="520">
                  <c:v>1921.4164383561599</c:v>
                </c:pt>
                <c:pt idx="521">
                  <c:v>1921.49863013699</c:v>
                </c:pt>
                <c:pt idx="522">
                  <c:v>1921.5835616438401</c:v>
                </c:pt>
                <c:pt idx="523">
                  <c:v>1921.66849315068</c:v>
                </c:pt>
                <c:pt idx="524">
                  <c:v>1921.75068493151</c:v>
                </c:pt>
                <c:pt idx="525">
                  <c:v>1921.8356164383599</c:v>
                </c:pt>
                <c:pt idx="526">
                  <c:v>1921.91780821918</c:v>
                </c:pt>
                <c:pt idx="527">
                  <c:v>1922.0027397260301</c:v>
                </c:pt>
                <c:pt idx="528">
                  <c:v>1922.08767123288</c:v>
                </c:pt>
                <c:pt idx="529">
                  <c:v>1922.1643835616401</c:v>
                </c:pt>
                <c:pt idx="530">
                  <c:v>1922.24931506849</c:v>
                </c:pt>
                <c:pt idx="531">
                  <c:v>1922.33150684932</c:v>
                </c:pt>
                <c:pt idx="532">
                  <c:v>1922.4164383561599</c:v>
                </c:pt>
                <c:pt idx="533">
                  <c:v>1922.49863013699</c:v>
                </c:pt>
                <c:pt idx="534">
                  <c:v>1922.5835616438401</c:v>
                </c:pt>
                <c:pt idx="535">
                  <c:v>1922.66849315068</c:v>
                </c:pt>
                <c:pt idx="536">
                  <c:v>1922.75068493151</c:v>
                </c:pt>
                <c:pt idx="537">
                  <c:v>1922.8356164383599</c:v>
                </c:pt>
                <c:pt idx="538">
                  <c:v>1922.91780821918</c:v>
                </c:pt>
                <c:pt idx="539">
                  <c:v>1923.0027397260301</c:v>
                </c:pt>
                <c:pt idx="540">
                  <c:v>1923.08767123288</c:v>
                </c:pt>
                <c:pt idx="541">
                  <c:v>1923.1643835616401</c:v>
                </c:pt>
                <c:pt idx="542">
                  <c:v>1923.24931506849</c:v>
                </c:pt>
                <c:pt idx="543">
                  <c:v>1923.33150684932</c:v>
                </c:pt>
                <c:pt idx="544">
                  <c:v>1923.4164383561599</c:v>
                </c:pt>
                <c:pt idx="545">
                  <c:v>1923.49863013699</c:v>
                </c:pt>
                <c:pt idx="546">
                  <c:v>1923.5835616438401</c:v>
                </c:pt>
                <c:pt idx="547">
                  <c:v>1923.66849315068</c:v>
                </c:pt>
                <c:pt idx="548">
                  <c:v>1923.75068493151</c:v>
                </c:pt>
                <c:pt idx="549">
                  <c:v>1923.8356164383599</c:v>
                </c:pt>
                <c:pt idx="550">
                  <c:v>1923.91780821918</c:v>
                </c:pt>
                <c:pt idx="551">
                  <c:v>1924.0027322404401</c:v>
                </c:pt>
                <c:pt idx="552">
                  <c:v>1924.0874316939901</c:v>
                </c:pt>
                <c:pt idx="553">
                  <c:v>1924.1666666666699</c:v>
                </c:pt>
                <c:pt idx="554">
                  <c:v>1924.2513661202199</c:v>
                </c:pt>
                <c:pt idx="555">
                  <c:v>1924.3333333333301</c:v>
                </c:pt>
                <c:pt idx="556">
                  <c:v>1924.4180327868901</c:v>
                </c:pt>
                <c:pt idx="557">
                  <c:v>1924.5</c:v>
                </c:pt>
                <c:pt idx="558">
                  <c:v>1924.58469945355</c:v>
                </c:pt>
                <c:pt idx="559">
                  <c:v>1924.6693989071</c:v>
                </c:pt>
                <c:pt idx="560">
                  <c:v>1924.7513661202199</c:v>
                </c:pt>
                <c:pt idx="561">
                  <c:v>1924.8360655737699</c:v>
                </c:pt>
                <c:pt idx="562">
                  <c:v>1924.9180327868901</c:v>
                </c:pt>
                <c:pt idx="563">
                  <c:v>1925.0027397260301</c:v>
                </c:pt>
                <c:pt idx="564">
                  <c:v>1925.08767123288</c:v>
                </c:pt>
                <c:pt idx="565">
                  <c:v>1925.1643835616401</c:v>
                </c:pt>
                <c:pt idx="566">
                  <c:v>1925.24931506849</c:v>
                </c:pt>
                <c:pt idx="567">
                  <c:v>1925.33150684932</c:v>
                </c:pt>
                <c:pt idx="568">
                  <c:v>1925.4164383561599</c:v>
                </c:pt>
                <c:pt idx="569">
                  <c:v>1925.49863013699</c:v>
                </c:pt>
                <c:pt idx="570">
                  <c:v>1925.5835616438401</c:v>
                </c:pt>
                <c:pt idx="571">
                  <c:v>1925.66849315068</c:v>
                </c:pt>
                <c:pt idx="572">
                  <c:v>1925.75068493151</c:v>
                </c:pt>
                <c:pt idx="573">
                  <c:v>1925.8356164383599</c:v>
                </c:pt>
                <c:pt idx="574">
                  <c:v>1925.91780821918</c:v>
                </c:pt>
                <c:pt idx="575">
                  <c:v>1926.0027397260301</c:v>
                </c:pt>
                <c:pt idx="576">
                  <c:v>1926.08767123288</c:v>
                </c:pt>
                <c:pt idx="577">
                  <c:v>1926.1643835616401</c:v>
                </c:pt>
                <c:pt idx="578">
                  <c:v>1926.24931506849</c:v>
                </c:pt>
                <c:pt idx="579">
                  <c:v>1926.33150684932</c:v>
                </c:pt>
                <c:pt idx="580">
                  <c:v>1926.4164383561599</c:v>
                </c:pt>
                <c:pt idx="581">
                  <c:v>1926.49863013699</c:v>
                </c:pt>
                <c:pt idx="582">
                  <c:v>1926.5835616438401</c:v>
                </c:pt>
                <c:pt idx="583">
                  <c:v>1926.66849315068</c:v>
                </c:pt>
                <c:pt idx="584">
                  <c:v>1926.75068493151</c:v>
                </c:pt>
                <c:pt idx="585">
                  <c:v>1926.8356164383599</c:v>
                </c:pt>
                <c:pt idx="586">
                  <c:v>1926.91780821918</c:v>
                </c:pt>
                <c:pt idx="587">
                  <c:v>1927.0027397260301</c:v>
                </c:pt>
                <c:pt idx="588">
                  <c:v>1927.08767123288</c:v>
                </c:pt>
                <c:pt idx="589">
                  <c:v>1927.1643835616401</c:v>
                </c:pt>
                <c:pt idx="590">
                  <c:v>1927.24931506849</c:v>
                </c:pt>
                <c:pt idx="591">
                  <c:v>1927.33150684932</c:v>
                </c:pt>
                <c:pt idx="592">
                  <c:v>1927.4164383561599</c:v>
                </c:pt>
                <c:pt idx="593">
                  <c:v>1927.49863013699</c:v>
                </c:pt>
                <c:pt idx="594">
                  <c:v>1927.5835616438401</c:v>
                </c:pt>
                <c:pt idx="595">
                  <c:v>1927.66849315068</c:v>
                </c:pt>
                <c:pt idx="596">
                  <c:v>1927.75068493151</c:v>
                </c:pt>
                <c:pt idx="597">
                  <c:v>1927.8356164383599</c:v>
                </c:pt>
                <c:pt idx="598">
                  <c:v>1927.91780821918</c:v>
                </c:pt>
                <c:pt idx="599">
                  <c:v>1928.0027322404401</c:v>
                </c:pt>
                <c:pt idx="600">
                  <c:v>1928.0874316939901</c:v>
                </c:pt>
                <c:pt idx="601">
                  <c:v>1928.1666666666699</c:v>
                </c:pt>
                <c:pt idx="602">
                  <c:v>1928.2513661202199</c:v>
                </c:pt>
                <c:pt idx="603">
                  <c:v>1928.3333333333301</c:v>
                </c:pt>
                <c:pt idx="604">
                  <c:v>1928.4180327868901</c:v>
                </c:pt>
                <c:pt idx="605">
                  <c:v>1928.5</c:v>
                </c:pt>
                <c:pt idx="606">
                  <c:v>1928.58469945355</c:v>
                </c:pt>
                <c:pt idx="607">
                  <c:v>1928.6693989071</c:v>
                </c:pt>
                <c:pt idx="608">
                  <c:v>1928.7513661202199</c:v>
                </c:pt>
                <c:pt idx="609">
                  <c:v>1928.8360655737699</c:v>
                </c:pt>
                <c:pt idx="610">
                  <c:v>1928.9180327868901</c:v>
                </c:pt>
                <c:pt idx="611">
                  <c:v>1929.0027397260301</c:v>
                </c:pt>
                <c:pt idx="612">
                  <c:v>1929.08767123288</c:v>
                </c:pt>
                <c:pt idx="613">
                  <c:v>1929.1643835616401</c:v>
                </c:pt>
                <c:pt idx="614">
                  <c:v>1929.24931506849</c:v>
                </c:pt>
                <c:pt idx="615">
                  <c:v>1929.33150684932</c:v>
                </c:pt>
                <c:pt idx="616">
                  <c:v>1929.4164383561599</c:v>
                </c:pt>
                <c:pt idx="617">
                  <c:v>1929.49863013699</c:v>
                </c:pt>
                <c:pt idx="618">
                  <c:v>1929.5835616438401</c:v>
                </c:pt>
                <c:pt idx="619">
                  <c:v>1929.66849315068</c:v>
                </c:pt>
                <c:pt idx="620">
                  <c:v>1929.75068493151</c:v>
                </c:pt>
                <c:pt idx="621">
                  <c:v>1929.8356164383599</c:v>
                </c:pt>
                <c:pt idx="622">
                  <c:v>1929.91780821918</c:v>
                </c:pt>
                <c:pt idx="623">
                  <c:v>1930.0027397260301</c:v>
                </c:pt>
                <c:pt idx="624">
                  <c:v>1930.08767123288</c:v>
                </c:pt>
                <c:pt idx="625">
                  <c:v>1930.1643835616401</c:v>
                </c:pt>
                <c:pt idx="626">
                  <c:v>1930.24931506849</c:v>
                </c:pt>
                <c:pt idx="627">
                  <c:v>1930.33150684932</c:v>
                </c:pt>
                <c:pt idx="628">
                  <c:v>1930.4164383561599</c:v>
                </c:pt>
                <c:pt idx="629">
                  <c:v>1930.49863013699</c:v>
                </c:pt>
                <c:pt idx="630">
                  <c:v>1930.5835616438401</c:v>
                </c:pt>
                <c:pt idx="631">
                  <c:v>1930.66849315068</c:v>
                </c:pt>
                <c:pt idx="632">
                  <c:v>1930.75068493151</c:v>
                </c:pt>
                <c:pt idx="633">
                  <c:v>1930.8356164383599</c:v>
                </c:pt>
                <c:pt idx="634">
                  <c:v>1930.91780821918</c:v>
                </c:pt>
                <c:pt idx="635">
                  <c:v>1931.0027397260301</c:v>
                </c:pt>
                <c:pt idx="636">
                  <c:v>1931.08767123288</c:v>
                </c:pt>
                <c:pt idx="637">
                  <c:v>1931.1643835616401</c:v>
                </c:pt>
                <c:pt idx="638">
                  <c:v>1931.24931506849</c:v>
                </c:pt>
                <c:pt idx="639">
                  <c:v>1931.33150684932</c:v>
                </c:pt>
                <c:pt idx="640">
                  <c:v>1931.4164383561599</c:v>
                </c:pt>
                <c:pt idx="641">
                  <c:v>1931.49863013699</c:v>
                </c:pt>
                <c:pt idx="642">
                  <c:v>1931.5835616438401</c:v>
                </c:pt>
                <c:pt idx="643">
                  <c:v>1931.66849315068</c:v>
                </c:pt>
                <c:pt idx="644">
                  <c:v>1931.75068493151</c:v>
                </c:pt>
                <c:pt idx="645">
                  <c:v>1931.8356164383599</c:v>
                </c:pt>
                <c:pt idx="646">
                  <c:v>1931.91780821918</c:v>
                </c:pt>
                <c:pt idx="647">
                  <c:v>1932.0027322404401</c:v>
                </c:pt>
                <c:pt idx="648">
                  <c:v>1932.0874316939901</c:v>
                </c:pt>
                <c:pt idx="649">
                  <c:v>1932.1666666666699</c:v>
                </c:pt>
                <c:pt idx="650">
                  <c:v>1932.2513661202199</c:v>
                </c:pt>
                <c:pt idx="651">
                  <c:v>1932.3333333333301</c:v>
                </c:pt>
                <c:pt idx="652">
                  <c:v>1932.4180327868901</c:v>
                </c:pt>
                <c:pt idx="653">
                  <c:v>1932.5</c:v>
                </c:pt>
                <c:pt idx="654">
                  <c:v>1932.58469945355</c:v>
                </c:pt>
                <c:pt idx="655">
                  <c:v>1932.6693989071</c:v>
                </c:pt>
                <c:pt idx="656">
                  <c:v>1932.7513661202199</c:v>
                </c:pt>
                <c:pt idx="657">
                  <c:v>1932.8360655737699</c:v>
                </c:pt>
                <c:pt idx="658">
                  <c:v>1932.9180327868901</c:v>
                </c:pt>
                <c:pt idx="659">
                  <c:v>1933.0027397260301</c:v>
                </c:pt>
                <c:pt idx="660">
                  <c:v>1933.08767123288</c:v>
                </c:pt>
                <c:pt idx="661">
                  <c:v>1933.1643835616401</c:v>
                </c:pt>
                <c:pt idx="662">
                  <c:v>1933.24931506849</c:v>
                </c:pt>
                <c:pt idx="663">
                  <c:v>1933.33150684932</c:v>
                </c:pt>
                <c:pt idx="664">
                  <c:v>1933.4164383561599</c:v>
                </c:pt>
                <c:pt idx="665">
                  <c:v>1933.49863013699</c:v>
                </c:pt>
                <c:pt idx="666">
                  <c:v>1933.5835616438401</c:v>
                </c:pt>
                <c:pt idx="667">
                  <c:v>1933.66849315068</c:v>
                </c:pt>
                <c:pt idx="668">
                  <c:v>1933.75068493151</c:v>
                </c:pt>
                <c:pt idx="669">
                  <c:v>1933.8356164383599</c:v>
                </c:pt>
                <c:pt idx="670">
                  <c:v>1933.91780821918</c:v>
                </c:pt>
                <c:pt idx="671">
                  <c:v>1934.0027397260301</c:v>
                </c:pt>
                <c:pt idx="672">
                  <c:v>1934.08767123288</c:v>
                </c:pt>
                <c:pt idx="673">
                  <c:v>1934.1643835616401</c:v>
                </c:pt>
                <c:pt idx="674">
                  <c:v>1934.24931506849</c:v>
                </c:pt>
                <c:pt idx="675">
                  <c:v>1934.33150684932</c:v>
                </c:pt>
                <c:pt idx="676">
                  <c:v>1934.4164383561599</c:v>
                </c:pt>
                <c:pt idx="677">
                  <c:v>1934.49863013699</c:v>
                </c:pt>
                <c:pt idx="678">
                  <c:v>1934.5835616438401</c:v>
                </c:pt>
                <c:pt idx="679">
                  <c:v>1934.66849315068</c:v>
                </c:pt>
                <c:pt idx="680">
                  <c:v>1934.75068493151</c:v>
                </c:pt>
                <c:pt idx="681">
                  <c:v>1934.8356164383599</c:v>
                </c:pt>
                <c:pt idx="682">
                  <c:v>1934.91780821918</c:v>
                </c:pt>
                <c:pt idx="683">
                  <c:v>1935.0027397260301</c:v>
                </c:pt>
                <c:pt idx="684">
                  <c:v>1935.08767123288</c:v>
                </c:pt>
                <c:pt idx="685">
                  <c:v>1935.1643835616401</c:v>
                </c:pt>
                <c:pt idx="686">
                  <c:v>1935.24931506849</c:v>
                </c:pt>
                <c:pt idx="687">
                  <c:v>1935.33150684932</c:v>
                </c:pt>
                <c:pt idx="688">
                  <c:v>1935.4164383561599</c:v>
                </c:pt>
                <c:pt idx="689">
                  <c:v>1935.49863013699</c:v>
                </c:pt>
                <c:pt idx="690">
                  <c:v>1935.5835616438401</c:v>
                </c:pt>
                <c:pt idx="691">
                  <c:v>1935.66849315068</c:v>
                </c:pt>
                <c:pt idx="692">
                  <c:v>1935.75068493151</c:v>
                </c:pt>
                <c:pt idx="693">
                  <c:v>1935.8356164383599</c:v>
                </c:pt>
                <c:pt idx="694">
                  <c:v>1935.91780821918</c:v>
                </c:pt>
                <c:pt idx="695">
                  <c:v>1936.0027322404401</c:v>
                </c:pt>
                <c:pt idx="696">
                  <c:v>1936.0874316939901</c:v>
                </c:pt>
                <c:pt idx="697">
                  <c:v>1936.1666666666699</c:v>
                </c:pt>
                <c:pt idx="698">
                  <c:v>1936.2513661202199</c:v>
                </c:pt>
                <c:pt idx="699">
                  <c:v>1936.3333333333301</c:v>
                </c:pt>
                <c:pt idx="700">
                  <c:v>1936.4180327868901</c:v>
                </c:pt>
                <c:pt idx="701">
                  <c:v>1936.5</c:v>
                </c:pt>
                <c:pt idx="702">
                  <c:v>1936.58469945355</c:v>
                </c:pt>
                <c:pt idx="703">
                  <c:v>1936.6693989071</c:v>
                </c:pt>
                <c:pt idx="704">
                  <c:v>1936.7513661202199</c:v>
                </c:pt>
                <c:pt idx="705">
                  <c:v>1936.8360655737699</c:v>
                </c:pt>
                <c:pt idx="706">
                  <c:v>1936.9180327868901</c:v>
                </c:pt>
                <c:pt idx="707">
                  <c:v>1937.0027397260301</c:v>
                </c:pt>
                <c:pt idx="708">
                  <c:v>1937.08767123288</c:v>
                </c:pt>
                <c:pt idx="709">
                  <c:v>1937.1643835616401</c:v>
                </c:pt>
                <c:pt idx="710">
                  <c:v>1937.24931506849</c:v>
                </c:pt>
                <c:pt idx="711">
                  <c:v>1937.33150684932</c:v>
                </c:pt>
                <c:pt idx="712">
                  <c:v>1937.4164383561599</c:v>
                </c:pt>
                <c:pt idx="713">
                  <c:v>1937.49863013699</c:v>
                </c:pt>
                <c:pt idx="714">
                  <c:v>1937.5835616438401</c:v>
                </c:pt>
                <c:pt idx="715">
                  <c:v>1937.66849315068</c:v>
                </c:pt>
                <c:pt idx="716">
                  <c:v>1937.75068493151</c:v>
                </c:pt>
                <c:pt idx="717">
                  <c:v>1937.8356164383599</c:v>
                </c:pt>
                <c:pt idx="718">
                  <c:v>1937.91780821918</c:v>
                </c:pt>
                <c:pt idx="719">
                  <c:v>1938.0027397260301</c:v>
                </c:pt>
                <c:pt idx="720">
                  <c:v>1938.08767123288</c:v>
                </c:pt>
                <c:pt idx="721">
                  <c:v>1938.1643835616401</c:v>
                </c:pt>
                <c:pt idx="722">
                  <c:v>1938.24931506849</c:v>
                </c:pt>
                <c:pt idx="723">
                  <c:v>1938.33150684932</c:v>
                </c:pt>
                <c:pt idx="724">
                  <c:v>1938.4164383561599</c:v>
                </c:pt>
                <c:pt idx="725">
                  <c:v>1938.49863013699</c:v>
                </c:pt>
                <c:pt idx="726">
                  <c:v>1938.5835616438401</c:v>
                </c:pt>
                <c:pt idx="727">
                  <c:v>1938.66849315068</c:v>
                </c:pt>
                <c:pt idx="728">
                  <c:v>1938.75068493151</c:v>
                </c:pt>
                <c:pt idx="729">
                  <c:v>1938.8356164383599</c:v>
                </c:pt>
                <c:pt idx="730">
                  <c:v>1938.91780821918</c:v>
                </c:pt>
                <c:pt idx="731">
                  <c:v>1939.0027397260301</c:v>
                </c:pt>
                <c:pt idx="732">
                  <c:v>1939.08767123288</c:v>
                </c:pt>
                <c:pt idx="733">
                  <c:v>1939.1643835616401</c:v>
                </c:pt>
                <c:pt idx="734">
                  <c:v>1939.24931506849</c:v>
                </c:pt>
                <c:pt idx="735">
                  <c:v>1939.33150684932</c:v>
                </c:pt>
                <c:pt idx="736">
                  <c:v>1939.4164383561599</c:v>
                </c:pt>
                <c:pt idx="737">
                  <c:v>1939.49863013699</c:v>
                </c:pt>
                <c:pt idx="738">
                  <c:v>1939.5835616438401</c:v>
                </c:pt>
                <c:pt idx="739">
                  <c:v>1939.66849315068</c:v>
                </c:pt>
                <c:pt idx="740">
                  <c:v>1939.75068493151</c:v>
                </c:pt>
                <c:pt idx="741">
                  <c:v>1939.8356164383599</c:v>
                </c:pt>
                <c:pt idx="742">
                  <c:v>1939.91780821918</c:v>
                </c:pt>
                <c:pt idx="743">
                  <c:v>1940.0027322404401</c:v>
                </c:pt>
                <c:pt idx="744">
                  <c:v>1940.0874316939901</c:v>
                </c:pt>
                <c:pt idx="745">
                  <c:v>1940.1666666666699</c:v>
                </c:pt>
                <c:pt idx="746">
                  <c:v>1940.2513661202199</c:v>
                </c:pt>
                <c:pt idx="747">
                  <c:v>1940.3333333333301</c:v>
                </c:pt>
                <c:pt idx="748">
                  <c:v>1940.4180327868901</c:v>
                </c:pt>
                <c:pt idx="749">
                  <c:v>1940.5</c:v>
                </c:pt>
                <c:pt idx="750">
                  <c:v>1940.58469945355</c:v>
                </c:pt>
                <c:pt idx="751">
                  <c:v>1940.6693989071</c:v>
                </c:pt>
                <c:pt idx="752">
                  <c:v>1940.7513661202199</c:v>
                </c:pt>
                <c:pt idx="753">
                  <c:v>1940.8360655737699</c:v>
                </c:pt>
                <c:pt idx="754">
                  <c:v>1940.9180327868901</c:v>
                </c:pt>
                <c:pt idx="755">
                  <c:v>1941.0027397260301</c:v>
                </c:pt>
                <c:pt idx="756">
                  <c:v>1941.08767123288</c:v>
                </c:pt>
                <c:pt idx="757">
                  <c:v>1941.1643835616401</c:v>
                </c:pt>
                <c:pt idx="758">
                  <c:v>1941.24931506849</c:v>
                </c:pt>
                <c:pt idx="759">
                  <c:v>1941.33150684932</c:v>
                </c:pt>
                <c:pt idx="760">
                  <c:v>1941.4164383561599</c:v>
                </c:pt>
                <c:pt idx="761">
                  <c:v>1941.49863013699</c:v>
                </c:pt>
                <c:pt idx="762">
                  <c:v>1941.5835616438401</c:v>
                </c:pt>
                <c:pt idx="763">
                  <c:v>1941.66849315068</c:v>
                </c:pt>
                <c:pt idx="764">
                  <c:v>1941.75068493151</c:v>
                </c:pt>
                <c:pt idx="765">
                  <c:v>1941.8356164383599</c:v>
                </c:pt>
                <c:pt idx="766">
                  <c:v>1941.91780821918</c:v>
                </c:pt>
                <c:pt idx="767">
                  <c:v>1942.0027397260301</c:v>
                </c:pt>
                <c:pt idx="768">
                  <c:v>1942.08767123288</c:v>
                </c:pt>
                <c:pt idx="769">
                  <c:v>1942.1643835616401</c:v>
                </c:pt>
                <c:pt idx="770">
                  <c:v>1942.24931506849</c:v>
                </c:pt>
                <c:pt idx="771">
                  <c:v>1942.33150684932</c:v>
                </c:pt>
                <c:pt idx="772">
                  <c:v>1942.4164383561599</c:v>
                </c:pt>
                <c:pt idx="773">
                  <c:v>1942.49863013699</c:v>
                </c:pt>
                <c:pt idx="774">
                  <c:v>1942.5835616438401</c:v>
                </c:pt>
                <c:pt idx="775">
                  <c:v>1942.66849315068</c:v>
                </c:pt>
                <c:pt idx="776">
                  <c:v>1942.75068493151</c:v>
                </c:pt>
                <c:pt idx="777">
                  <c:v>1942.8356164383599</c:v>
                </c:pt>
                <c:pt idx="778">
                  <c:v>1942.91780821918</c:v>
                </c:pt>
                <c:pt idx="779">
                  <c:v>1943.0027397260301</c:v>
                </c:pt>
                <c:pt idx="780">
                  <c:v>1943.08767123288</c:v>
                </c:pt>
                <c:pt idx="781">
                  <c:v>1943.1643835616401</c:v>
                </c:pt>
                <c:pt idx="782">
                  <c:v>1943.24931506849</c:v>
                </c:pt>
                <c:pt idx="783">
                  <c:v>1943.33150684932</c:v>
                </c:pt>
                <c:pt idx="784">
                  <c:v>1943.4164383561599</c:v>
                </c:pt>
                <c:pt idx="785">
                  <c:v>1943.49863013699</c:v>
                </c:pt>
                <c:pt idx="786">
                  <c:v>1943.5835616438401</c:v>
                </c:pt>
                <c:pt idx="787">
                  <c:v>1943.66849315068</c:v>
                </c:pt>
                <c:pt idx="788">
                  <c:v>1943.75068493151</c:v>
                </c:pt>
                <c:pt idx="789">
                  <c:v>1943.8356164383599</c:v>
                </c:pt>
                <c:pt idx="790">
                  <c:v>1943.91780821918</c:v>
                </c:pt>
                <c:pt idx="791">
                  <c:v>1944.0027322404401</c:v>
                </c:pt>
                <c:pt idx="792">
                  <c:v>1944.0874316939901</c:v>
                </c:pt>
                <c:pt idx="793">
                  <c:v>1944.1666666666699</c:v>
                </c:pt>
                <c:pt idx="794">
                  <c:v>1944.2513661202199</c:v>
                </c:pt>
                <c:pt idx="795">
                  <c:v>1944.3333333333301</c:v>
                </c:pt>
                <c:pt idx="796">
                  <c:v>1944.4180327868901</c:v>
                </c:pt>
                <c:pt idx="797">
                  <c:v>1944.5</c:v>
                </c:pt>
                <c:pt idx="798">
                  <c:v>1944.58469945355</c:v>
                </c:pt>
                <c:pt idx="799">
                  <c:v>1944.6693989071</c:v>
                </c:pt>
                <c:pt idx="800">
                  <c:v>1944.7513661202199</c:v>
                </c:pt>
                <c:pt idx="801">
                  <c:v>1944.8360655737699</c:v>
                </c:pt>
                <c:pt idx="802">
                  <c:v>1944.9180327868901</c:v>
                </c:pt>
                <c:pt idx="803">
                  <c:v>1945.0027397260301</c:v>
                </c:pt>
                <c:pt idx="804">
                  <c:v>1945.08767123288</c:v>
                </c:pt>
                <c:pt idx="805">
                  <c:v>1945.1643835616401</c:v>
                </c:pt>
                <c:pt idx="806">
                  <c:v>1945.24931506849</c:v>
                </c:pt>
                <c:pt idx="807">
                  <c:v>1945.33150684932</c:v>
                </c:pt>
                <c:pt idx="808">
                  <c:v>1945.4164383561599</c:v>
                </c:pt>
                <c:pt idx="809">
                  <c:v>1945.49863013699</c:v>
                </c:pt>
                <c:pt idx="810">
                  <c:v>1945.5835616438401</c:v>
                </c:pt>
                <c:pt idx="811">
                  <c:v>1945.66849315068</c:v>
                </c:pt>
                <c:pt idx="812">
                  <c:v>1945.75068493151</c:v>
                </c:pt>
                <c:pt idx="813">
                  <c:v>1945.8356164383599</c:v>
                </c:pt>
                <c:pt idx="814">
                  <c:v>1945.91780821918</c:v>
                </c:pt>
                <c:pt idx="815">
                  <c:v>1946.0027397260301</c:v>
                </c:pt>
                <c:pt idx="816">
                  <c:v>1946.08767123288</c:v>
                </c:pt>
                <c:pt idx="817">
                  <c:v>1946.1643835616401</c:v>
                </c:pt>
                <c:pt idx="818">
                  <c:v>1946.24931506849</c:v>
                </c:pt>
                <c:pt idx="819">
                  <c:v>1946.33150684932</c:v>
                </c:pt>
                <c:pt idx="820">
                  <c:v>1946.4164383561599</c:v>
                </c:pt>
                <c:pt idx="821">
                  <c:v>1946.49863013699</c:v>
                </c:pt>
                <c:pt idx="822">
                  <c:v>1946.5835616438401</c:v>
                </c:pt>
                <c:pt idx="823">
                  <c:v>1946.66849315068</c:v>
                </c:pt>
                <c:pt idx="824">
                  <c:v>1946.75068493151</c:v>
                </c:pt>
                <c:pt idx="825">
                  <c:v>1946.8356164383599</c:v>
                </c:pt>
                <c:pt idx="826">
                  <c:v>1946.91780821918</c:v>
                </c:pt>
                <c:pt idx="827">
                  <c:v>1947.0027397260301</c:v>
                </c:pt>
                <c:pt idx="828">
                  <c:v>1947.08767123288</c:v>
                </c:pt>
                <c:pt idx="829">
                  <c:v>1947.1643835616401</c:v>
                </c:pt>
                <c:pt idx="830">
                  <c:v>1947.24931506849</c:v>
                </c:pt>
                <c:pt idx="831">
                  <c:v>1947.33150684932</c:v>
                </c:pt>
                <c:pt idx="832">
                  <c:v>1947.4164383561599</c:v>
                </c:pt>
                <c:pt idx="833">
                  <c:v>1947.49863013699</c:v>
                </c:pt>
                <c:pt idx="834">
                  <c:v>1947.5835616438401</c:v>
                </c:pt>
                <c:pt idx="835">
                  <c:v>1947.66849315068</c:v>
                </c:pt>
                <c:pt idx="836">
                  <c:v>1947.75068493151</c:v>
                </c:pt>
                <c:pt idx="837">
                  <c:v>1947.8356164383599</c:v>
                </c:pt>
                <c:pt idx="838">
                  <c:v>1947.91780821918</c:v>
                </c:pt>
                <c:pt idx="839">
                  <c:v>1948.0027322404401</c:v>
                </c:pt>
                <c:pt idx="840">
                  <c:v>1948.0874316939901</c:v>
                </c:pt>
                <c:pt idx="841">
                  <c:v>1948.1666666666699</c:v>
                </c:pt>
                <c:pt idx="842">
                  <c:v>1948.2513661202199</c:v>
                </c:pt>
                <c:pt idx="843">
                  <c:v>1948.3333333333301</c:v>
                </c:pt>
                <c:pt idx="844">
                  <c:v>1948.4180327868901</c:v>
                </c:pt>
                <c:pt idx="845">
                  <c:v>1948.5</c:v>
                </c:pt>
                <c:pt idx="846">
                  <c:v>1948.58469945355</c:v>
                </c:pt>
                <c:pt idx="847">
                  <c:v>1948.6693989071</c:v>
                </c:pt>
                <c:pt idx="848">
                  <c:v>1948.7513661202199</c:v>
                </c:pt>
                <c:pt idx="849">
                  <c:v>1948.8360655737699</c:v>
                </c:pt>
                <c:pt idx="850">
                  <c:v>1948.9180327868901</c:v>
                </c:pt>
                <c:pt idx="851">
                  <c:v>1949.0027397260301</c:v>
                </c:pt>
                <c:pt idx="852">
                  <c:v>1949.08767123288</c:v>
                </c:pt>
                <c:pt idx="853">
                  <c:v>1949.1643835616401</c:v>
                </c:pt>
                <c:pt idx="854">
                  <c:v>1949.24931506849</c:v>
                </c:pt>
                <c:pt idx="855">
                  <c:v>1949.33150684932</c:v>
                </c:pt>
                <c:pt idx="856">
                  <c:v>1949.4164383561599</c:v>
                </c:pt>
                <c:pt idx="857">
                  <c:v>1949.49863013699</c:v>
                </c:pt>
                <c:pt idx="858">
                  <c:v>1949.5835616438401</c:v>
                </c:pt>
                <c:pt idx="859">
                  <c:v>1949.66849315068</c:v>
                </c:pt>
                <c:pt idx="860">
                  <c:v>1949.75068493151</c:v>
                </c:pt>
                <c:pt idx="861">
                  <c:v>1949.8356164383599</c:v>
                </c:pt>
                <c:pt idx="862">
                  <c:v>1949.91780821918</c:v>
                </c:pt>
                <c:pt idx="863">
                  <c:v>1950.0027397260301</c:v>
                </c:pt>
                <c:pt idx="864">
                  <c:v>1950.08767123288</c:v>
                </c:pt>
                <c:pt idx="865">
                  <c:v>1950.1643835616401</c:v>
                </c:pt>
                <c:pt idx="866">
                  <c:v>1950.24931506849</c:v>
                </c:pt>
                <c:pt idx="867">
                  <c:v>1950.33150684932</c:v>
                </c:pt>
                <c:pt idx="868">
                  <c:v>1950.4164383561599</c:v>
                </c:pt>
                <c:pt idx="869">
                  <c:v>1950.49863013699</c:v>
                </c:pt>
                <c:pt idx="870">
                  <c:v>1950.5835616438401</c:v>
                </c:pt>
                <c:pt idx="871">
                  <c:v>1950.66849315068</c:v>
                </c:pt>
                <c:pt idx="872">
                  <c:v>1950.75068493151</c:v>
                </c:pt>
                <c:pt idx="873">
                  <c:v>1950.8356164383599</c:v>
                </c:pt>
                <c:pt idx="874">
                  <c:v>1950.91780821918</c:v>
                </c:pt>
                <c:pt idx="875">
                  <c:v>1951.0027397260301</c:v>
                </c:pt>
                <c:pt idx="876">
                  <c:v>1951.08767123288</c:v>
                </c:pt>
                <c:pt idx="877">
                  <c:v>1951.1643835616401</c:v>
                </c:pt>
                <c:pt idx="878">
                  <c:v>1951.24931506849</c:v>
                </c:pt>
                <c:pt idx="879">
                  <c:v>1951.33150684932</c:v>
                </c:pt>
                <c:pt idx="880">
                  <c:v>1951.4164383561599</c:v>
                </c:pt>
                <c:pt idx="881">
                  <c:v>1951.49863013699</c:v>
                </c:pt>
                <c:pt idx="882">
                  <c:v>1951.5835616438401</c:v>
                </c:pt>
                <c:pt idx="883">
                  <c:v>1951.66849315068</c:v>
                </c:pt>
                <c:pt idx="884">
                  <c:v>1951.75068493151</c:v>
                </c:pt>
                <c:pt idx="885">
                  <c:v>1951.8356164383599</c:v>
                </c:pt>
                <c:pt idx="886">
                  <c:v>1951.91780821918</c:v>
                </c:pt>
                <c:pt idx="887">
                  <c:v>1952.0027322404401</c:v>
                </c:pt>
                <c:pt idx="888">
                  <c:v>1952.0874316939901</c:v>
                </c:pt>
                <c:pt idx="889">
                  <c:v>1952.1666666666699</c:v>
                </c:pt>
                <c:pt idx="890">
                  <c:v>1952.2513661202199</c:v>
                </c:pt>
                <c:pt idx="891">
                  <c:v>1952.3333333333301</c:v>
                </c:pt>
                <c:pt idx="892">
                  <c:v>1952.4180327868901</c:v>
                </c:pt>
                <c:pt idx="893">
                  <c:v>1952.5</c:v>
                </c:pt>
                <c:pt idx="894">
                  <c:v>1952.58469945355</c:v>
                </c:pt>
                <c:pt idx="895">
                  <c:v>1952.6693989071</c:v>
                </c:pt>
                <c:pt idx="896">
                  <c:v>1952.7513661202199</c:v>
                </c:pt>
                <c:pt idx="897">
                  <c:v>1952.8360655737699</c:v>
                </c:pt>
                <c:pt idx="898">
                  <c:v>1952.9180327868901</c:v>
                </c:pt>
                <c:pt idx="899">
                  <c:v>1953.0027397260301</c:v>
                </c:pt>
                <c:pt idx="900">
                  <c:v>1953.08767123288</c:v>
                </c:pt>
                <c:pt idx="901">
                  <c:v>1953.1643835616401</c:v>
                </c:pt>
                <c:pt idx="902">
                  <c:v>1953.24931506849</c:v>
                </c:pt>
                <c:pt idx="903">
                  <c:v>1953.33150684932</c:v>
                </c:pt>
                <c:pt idx="904">
                  <c:v>1953.4164383561599</c:v>
                </c:pt>
                <c:pt idx="905">
                  <c:v>1953.49863013699</c:v>
                </c:pt>
                <c:pt idx="906">
                  <c:v>1953.5835616438401</c:v>
                </c:pt>
                <c:pt idx="907">
                  <c:v>1953.66849315068</c:v>
                </c:pt>
                <c:pt idx="908">
                  <c:v>1953.75068493151</c:v>
                </c:pt>
                <c:pt idx="909">
                  <c:v>1953.8356164383599</c:v>
                </c:pt>
                <c:pt idx="910">
                  <c:v>1953.91780821918</c:v>
                </c:pt>
                <c:pt idx="911">
                  <c:v>1954.0027397260301</c:v>
                </c:pt>
                <c:pt idx="912">
                  <c:v>1954.08767123288</c:v>
                </c:pt>
                <c:pt idx="913">
                  <c:v>1954.1643835616401</c:v>
                </c:pt>
                <c:pt idx="914">
                  <c:v>1954.24931506849</c:v>
                </c:pt>
                <c:pt idx="915">
                  <c:v>1954.33150684932</c:v>
                </c:pt>
                <c:pt idx="916">
                  <c:v>1954.4164383561599</c:v>
                </c:pt>
                <c:pt idx="917">
                  <c:v>1954.49863013699</c:v>
                </c:pt>
                <c:pt idx="918">
                  <c:v>1954.5835616438401</c:v>
                </c:pt>
                <c:pt idx="919">
                  <c:v>1954.66849315068</c:v>
                </c:pt>
                <c:pt idx="920">
                  <c:v>1954.75068493151</c:v>
                </c:pt>
                <c:pt idx="921">
                  <c:v>1954.8356164383599</c:v>
                </c:pt>
                <c:pt idx="922">
                  <c:v>1954.91780821918</c:v>
                </c:pt>
                <c:pt idx="923">
                  <c:v>1955.0027397260301</c:v>
                </c:pt>
                <c:pt idx="924">
                  <c:v>1955.08767123288</c:v>
                </c:pt>
                <c:pt idx="925">
                  <c:v>1955.1643835616401</c:v>
                </c:pt>
                <c:pt idx="926">
                  <c:v>1955.24931506849</c:v>
                </c:pt>
                <c:pt idx="927">
                  <c:v>1955.33150684932</c:v>
                </c:pt>
                <c:pt idx="928">
                  <c:v>1955.4164383561599</c:v>
                </c:pt>
                <c:pt idx="929">
                  <c:v>1955.49863013699</c:v>
                </c:pt>
                <c:pt idx="930">
                  <c:v>1955.5835616438401</c:v>
                </c:pt>
                <c:pt idx="931">
                  <c:v>1955.66849315068</c:v>
                </c:pt>
                <c:pt idx="932">
                  <c:v>1955.75068493151</c:v>
                </c:pt>
                <c:pt idx="933">
                  <c:v>1955.8356164383599</c:v>
                </c:pt>
                <c:pt idx="934">
                  <c:v>1955.91780821918</c:v>
                </c:pt>
                <c:pt idx="935">
                  <c:v>1956.0027322404401</c:v>
                </c:pt>
                <c:pt idx="936">
                  <c:v>1956.0874316939901</c:v>
                </c:pt>
                <c:pt idx="937">
                  <c:v>1956.1666666666699</c:v>
                </c:pt>
                <c:pt idx="938">
                  <c:v>1956.2513661202199</c:v>
                </c:pt>
                <c:pt idx="939">
                  <c:v>1956.3333333333301</c:v>
                </c:pt>
                <c:pt idx="940">
                  <c:v>1956.4180327868901</c:v>
                </c:pt>
                <c:pt idx="941">
                  <c:v>1956.5</c:v>
                </c:pt>
                <c:pt idx="942">
                  <c:v>1956.58469945355</c:v>
                </c:pt>
                <c:pt idx="943">
                  <c:v>1956.6693989071</c:v>
                </c:pt>
                <c:pt idx="944">
                  <c:v>1956.7513661202199</c:v>
                </c:pt>
                <c:pt idx="945">
                  <c:v>1956.8360655737699</c:v>
                </c:pt>
                <c:pt idx="946">
                  <c:v>1956.9180327868901</c:v>
                </c:pt>
                <c:pt idx="947">
                  <c:v>1957.0027397260301</c:v>
                </c:pt>
                <c:pt idx="948">
                  <c:v>1957.08767123288</c:v>
                </c:pt>
                <c:pt idx="949">
                  <c:v>1957.1643835616401</c:v>
                </c:pt>
                <c:pt idx="950">
                  <c:v>1957.24931506849</c:v>
                </c:pt>
                <c:pt idx="951">
                  <c:v>1957.33150684932</c:v>
                </c:pt>
                <c:pt idx="952">
                  <c:v>1957.4164383561599</c:v>
                </c:pt>
                <c:pt idx="953">
                  <c:v>1957.49863013699</c:v>
                </c:pt>
                <c:pt idx="954">
                  <c:v>1957.5835616438401</c:v>
                </c:pt>
                <c:pt idx="955">
                  <c:v>1957.66849315068</c:v>
                </c:pt>
                <c:pt idx="956">
                  <c:v>1957.75068493151</c:v>
                </c:pt>
                <c:pt idx="957">
                  <c:v>1957.8356164383599</c:v>
                </c:pt>
                <c:pt idx="958">
                  <c:v>1957.91780821918</c:v>
                </c:pt>
                <c:pt idx="959">
                  <c:v>1958.0027397260301</c:v>
                </c:pt>
                <c:pt idx="960">
                  <c:v>1958.08767123288</c:v>
                </c:pt>
                <c:pt idx="961">
                  <c:v>1958.1643835616401</c:v>
                </c:pt>
                <c:pt idx="962">
                  <c:v>1958.24931506849</c:v>
                </c:pt>
                <c:pt idx="963">
                  <c:v>1958.33150684932</c:v>
                </c:pt>
                <c:pt idx="964">
                  <c:v>1958.4164383561599</c:v>
                </c:pt>
                <c:pt idx="965">
                  <c:v>1958.49863013699</c:v>
                </c:pt>
                <c:pt idx="966">
                  <c:v>1958.5835616438401</c:v>
                </c:pt>
                <c:pt idx="967">
                  <c:v>1958.66849315068</c:v>
                </c:pt>
                <c:pt idx="968">
                  <c:v>1958.75068493151</c:v>
                </c:pt>
                <c:pt idx="969">
                  <c:v>1958.8356164383599</c:v>
                </c:pt>
                <c:pt idx="970">
                  <c:v>1958.91780821918</c:v>
                </c:pt>
                <c:pt idx="971">
                  <c:v>1959.0027397260301</c:v>
                </c:pt>
                <c:pt idx="972">
                  <c:v>1959.08767123288</c:v>
                </c:pt>
                <c:pt idx="973">
                  <c:v>1959.1643835616401</c:v>
                </c:pt>
                <c:pt idx="974">
                  <c:v>1959.24931506849</c:v>
                </c:pt>
                <c:pt idx="975">
                  <c:v>1959.33150684932</c:v>
                </c:pt>
                <c:pt idx="976">
                  <c:v>1959.4164383561599</c:v>
                </c:pt>
                <c:pt idx="977">
                  <c:v>1959.49863013699</c:v>
                </c:pt>
                <c:pt idx="978">
                  <c:v>1959.5835616438401</c:v>
                </c:pt>
                <c:pt idx="979">
                  <c:v>1959.66849315068</c:v>
                </c:pt>
                <c:pt idx="980">
                  <c:v>1959.75068493151</c:v>
                </c:pt>
                <c:pt idx="981">
                  <c:v>1959.8356164383599</c:v>
                </c:pt>
                <c:pt idx="982">
                  <c:v>1959.91780821918</c:v>
                </c:pt>
                <c:pt idx="983">
                  <c:v>1960.0027322404401</c:v>
                </c:pt>
                <c:pt idx="984">
                  <c:v>1960.0874316939901</c:v>
                </c:pt>
                <c:pt idx="985">
                  <c:v>1960.1666666666699</c:v>
                </c:pt>
                <c:pt idx="986">
                  <c:v>1960.2513661202199</c:v>
                </c:pt>
                <c:pt idx="987">
                  <c:v>1960.3333333333301</c:v>
                </c:pt>
                <c:pt idx="988">
                  <c:v>1960.4180327868901</c:v>
                </c:pt>
                <c:pt idx="989">
                  <c:v>1960.5</c:v>
                </c:pt>
                <c:pt idx="990">
                  <c:v>1960.58469945355</c:v>
                </c:pt>
                <c:pt idx="991">
                  <c:v>1960.6693989071</c:v>
                </c:pt>
                <c:pt idx="992">
                  <c:v>1960.7513661202199</c:v>
                </c:pt>
                <c:pt idx="993">
                  <c:v>1960.7896174863399</c:v>
                </c:pt>
                <c:pt idx="994">
                  <c:v>1960.8360655737699</c:v>
                </c:pt>
                <c:pt idx="995">
                  <c:v>1960.8743169398899</c:v>
                </c:pt>
                <c:pt idx="996">
                  <c:v>1960.9180327868901</c:v>
                </c:pt>
                <c:pt idx="997">
                  <c:v>1960.9562841530101</c:v>
                </c:pt>
                <c:pt idx="998">
                  <c:v>1961.0027397260301</c:v>
                </c:pt>
                <c:pt idx="999">
                  <c:v>1961.0410958904099</c:v>
                </c:pt>
                <c:pt idx="1000">
                  <c:v>1961.08767123288</c:v>
                </c:pt>
                <c:pt idx="1001">
                  <c:v>1961.12602739726</c:v>
                </c:pt>
                <c:pt idx="1002">
                  <c:v>1961.1643835616401</c:v>
                </c:pt>
                <c:pt idx="1003">
                  <c:v>1961.2027397260299</c:v>
                </c:pt>
                <c:pt idx="1004">
                  <c:v>1961.24931506849</c:v>
                </c:pt>
                <c:pt idx="1005">
                  <c:v>1961.28767123288</c:v>
                </c:pt>
                <c:pt idx="1006">
                  <c:v>1961.33150684932</c:v>
                </c:pt>
                <c:pt idx="1007">
                  <c:v>1961.3698630137001</c:v>
                </c:pt>
                <c:pt idx="1008">
                  <c:v>1961.4164383561599</c:v>
                </c:pt>
                <c:pt idx="1009">
                  <c:v>1961.45479452055</c:v>
                </c:pt>
                <c:pt idx="1010">
                  <c:v>1961.49863013699</c:v>
                </c:pt>
                <c:pt idx="1011">
                  <c:v>1961.53698630137</c:v>
                </c:pt>
                <c:pt idx="1012">
                  <c:v>1961.5835616438401</c:v>
                </c:pt>
                <c:pt idx="1013">
                  <c:v>1961.6219178082199</c:v>
                </c:pt>
                <c:pt idx="1014">
                  <c:v>1961.66849315068</c:v>
                </c:pt>
                <c:pt idx="1015">
                  <c:v>1961.70684931507</c:v>
                </c:pt>
                <c:pt idx="1016">
                  <c:v>1961.75068493151</c:v>
                </c:pt>
                <c:pt idx="1017">
                  <c:v>1961.7890410958901</c:v>
                </c:pt>
                <c:pt idx="1018">
                  <c:v>1961.8356164383599</c:v>
                </c:pt>
                <c:pt idx="1019">
                  <c:v>1961.87397260274</c:v>
                </c:pt>
                <c:pt idx="1020">
                  <c:v>1961.91780821918</c:v>
                </c:pt>
                <c:pt idx="1021">
                  <c:v>1961.95616438356</c:v>
                </c:pt>
                <c:pt idx="1022">
                  <c:v>1962.0027397260301</c:v>
                </c:pt>
                <c:pt idx="1023">
                  <c:v>1962.0410958904099</c:v>
                </c:pt>
                <c:pt idx="1024">
                  <c:v>1962.08767123288</c:v>
                </c:pt>
                <c:pt idx="1025">
                  <c:v>1962.12602739726</c:v>
                </c:pt>
                <c:pt idx="1026">
                  <c:v>1962.1643835616401</c:v>
                </c:pt>
                <c:pt idx="1027">
                  <c:v>1962.2027397260299</c:v>
                </c:pt>
                <c:pt idx="1028">
                  <c:v>1962.24931506849</c:v>
                </c:pt>
                <c:pt idx="1029">
                  <c:v>1962.28767123288</c:v>
                </c:pt>
                <c:pt idx="1030">
                  <c:v>1962.33150684932</c:v>
                </c:pt>
                <c:pt idx="1031">
                  <c:v>1962.3698630137001</c:v>
                </c:pt>
                <c:pt idx="1032">
                  <c:v>1962.4164383561599</c:v>
                </c:pt>
                <c:pt idx="1033">
                  <c:v>1962.45479452055</c:v>
                </c:pt>
                <c:pt idx="1034">
                  <c:v>1962.49863013699</c:v>
                </c:pt>
                <c:pt idx="1035">
                  <c:v>1962.53698630137</c:v>
                </c:pt>
                <c:pt idx="1036">
                  <c:v>1962.5835616438401</c:v>
                </c:pt>
                <c:pt idx="1037">
                  <c:v>1962.6219178082199</c:v>
                </c:pt>
                <c:pt idx="1038">
                  <c:v>1962.66849315068</c:v>
                </c:pt>
                <c:pt idx="1039">
                  <c:v>1962.70684931507</c:v>
                </c:pt>
                <c:pt idx="1040">
                  <c:v>1962.75068493151</c:v>
                </c:pt>
                <c:pt idx="1041">
                  <c:v>1962.7890410958901</c:v>
                </c:pt>
                <c:pt idx="1042">
                  <c:v>1962.8356164383599</c:v>
                </c:pt>
                <c:pt idx="1043">
                  <c:v>1962.87397260274</c:v>
                </c:pt>
                <c:pt idx="1044">
                  <c:v>1962.91780821918</c:v>
                </c:pt>
                <c:pt idx="1045">
                  <c:v>1962.95616438356</c:v>
                </c:pt>
                <c:pt idx="1046">
                  <c:v>1963.0027397260301</c:v>
                </c:pt>
                <c:pt idx="1047">
                  <c:v>1963.0410958904099</c:v>
                </c:pt>
                <c:pt idx="1048">
                  <c:v>1963.08767123288</c:v>
                </c:pt>
                <c:pt idx="1049">
                  <c:v>1963.12602739726</c:v>
                </c:pt>
                <c:pt idx="1050">
                  <c:v>1963.1643835616401</c:v>
                </c:pt>
                <c:pt idx="1051">
                  <c:v>1963.2027397260299</c:v>
                </c:pt>
                <c:pt idx="1052">
                  <c:v>1963.24931506849</c:v>
                </c:pt>
                <c:pt idx="1053">
                  <c:v>1963.28767123288</c:v>
                </c:pt>
                <c:pt idx="1054">
                  <c:v>1963.33150684932</c:v>
                </c:pt>
                <c:pt idx="1055">
                  <c:v>1963.3698630137001</c:v>
                </c:pt>
                <c:pt idx="1056">
                  <c:v>1963.4164383561599</c:v>
                </c:pt>
                <c:pt idx="1057">
                  <c:v>1963.45479452055</c:v>
                </c:pt>
                <c:pt idx="1058">
                  <c:v>1963.49863013699</c:v>
                </c:pt>
                <c:pt idx="1059">
                  <c:v>1963.53698630137</c:v>
                </c:pt>
                <c:pt idx="1060">
                  <c:v>1963.5835616438401</c:v>
                </c:pt>
                <c:pt idx="1061">
                  <c:v>1963.6219178082199</c:v>
                </c:pt>
                <c:pt idx="1062">
                  <c:v>1963.66849315068</c:v>
                </c:pt>
                <c:pt idx="1063">
                  <c:v>1963.70684931507</c:v>
                </c:pt>
                <c:pt idx="1064">
                  <c:v>1963.75068493151</c:v>
                </c:pt>
                <c:pt idx="1065">
                  <c:v>1963.7890410958901</c:v>
                </c:pt>
                <c:pt idx="1066">
                  <c:v>1963.8356164383599</c:v>
                </c:pt>
                <c:pt idx="1067">
                  <c:v>1963.87397260274</c:v>
                </c:pt>
                <c:pt idx="1068">
                  <c:v>1963.91780821918</c:v>
                </c:pt>
                <c:pt idx="1069">
                  <c:v>1963.95616438356</c:v>
                </c:pt>
                <c:pt idx="1070">
                  <c:v>1964.0027322404401</c:v>
                </c:pt>
                <c:pt idx="1071">
                  <c:v>1964.0409836065601</c:v>
                </c:pt>
                <c:pt idx="1072">
                  <c:v>1964.0874316939901</c:v>
                </c:pt>
                <c:pt idx="1073">
                  <c:v>1964.1256830601101</c:v>
                </c:pt>
                <c:pt idx="1074">
                  <c:v>1964.1666666666699</c:v>
                </c:pt>
                <c:pt idx="1075">
                  <c:v>1964.2049180327899</c:v>
                </c:pt>
                <c:pt idx="1076">
                  <c:v>1964.2513661202199</c:v>
                </c:pt>
                <c:pt idx="1077">
                  <c:v>1964.2896174863399</c:v>
                </c:pt>
                <c:pt idx="1078">
                  <c:v>1964.3333333333301</c:v>
                </c:pt>
                <c:pt idx="1079">
                  <c:v>1964.3715846994501</c:v>
                </c:pt>
                <c:pt idx="1080">
                  <c:v>1964.4180327868901</c:v>
                </c:pt>
                <c:pt idx="1081">
                  <c:v>1964.4562841530101</c:v>
                </c:pt>
                <c:pt idx="1082">
                  <c:v>1964.5</c:v>
                </c:pt>
                <c:pt idx="1083">
                  <c:v>1964.53825136612</c:v>
                </c:pt>
                <c:pt idx="1084">
                  <c:v>1964.58469945355</c:v>
                </c:pt>
                <c:pt idx="1085">
                  <c:v>1964.62295081967</c:v>
                </c:pt>
                <c:pt idx="1086">
                  <c:v>1964.6693989071</c:v>
                </c:pt>
                <c:pt idx="1087">
                  <c:v>1964.70765027322</c:v>
                </c:pt>
                <c:pt idx="1088">
                  <c:v>1964.7513661202199</c:v>
                </c:pt>
                <c:pt idx="1089">
                  <c:v>1964.7896174863399</c:v>
                </c:pt>
                <c:pt idx="1090">
                  <c:v>1964.8360655737699</c:v>
                </c:pt>
                <c:pt idx="1091">
                  <c:v>1964.8743169398899</c:v>
                </c:pt>
                <c:pt idx="1092">
                  <c:v>1964.9180327868901</c:v>
                </c:pt>
                <c:pt idx="1093">
                  <c:v>1964.9562841530101</c:v>
                </c:pt>
                <c:pt idx="1094">
                  <c:v>1965.0027397260301</c:v>
                </c:pt>
                <c:pt idx="1095">
                  <c:v>1965.0410958904099</c:v>
                </c:pt>
                <c:pt idx="1096">
                  <c:v>1965.08767123288</c:v>
                </c:pt>
                <c:pt idx="1097">
                  <c:v>1965.12602739726</c:v>
                </c:pt>
                <c:pt idx="1098">
                  <c:v>1965.1643835616401</c:v>
                </c:pt>
                <c:pt idx="1099">
                  <c:v>1965.2027397260299</c:v>
                </c:pt>
                <c:pt idx="1100">
                  <c:v>1965.24931506849</c:v>
                </c:pt>
                <c:pt idx="1101">
                  <c:v>1965.28767123288</c:v>
                </c:pt>
                <c:pt idx="1102">
                  <c:v>1965.33150684932</c:v>
                </c:pt>
                <c:pt idx="1103">
                  <c:v>1965.3698630137001</c:v>
                </c:pt>
                <c:pt idx="1104">
                  <c:v>1965.4164383561599</c:v>
                </c:pt>
                <c:pt idx="1105">
                  <c:v>1965.45479452055</c:v>
                </c:pt>
                <c:pt idx="1106">
                  <c:v>1965.49863013699</c:v>
                </c:pt>
                <c:pt idx="1107">
                  <c:v>1965.53698630137</c:v>
                </c:pt>
                <c:pt idx="1108">
                  <c:v>1965.5835616438401</c:v>
                </c:pt>
                <c:pt idx="1109">
                  <c:v>1965.6219178082199</c:v>
                </c:pt>
                <c:pt idx="1110">
                  <c:v>1965.66849315068</c:v>
                </c:pt>
                <c:pt idx="1111">
                  <c:v>1965.70684931507</c:v>
                </c:pt>
                <c:pt idx="1112">
                  <c:v>1965.75068493151</c:v>
                </c:pt>
                <c:pt idx="1113">
                  <c:v>1965.7890410958901</c:v>
                </c:pt>
                <c:pt idx="1114">
                  <c:v>1965.8356164383599</c:v>
                </c:pt>
                <c:pt idx="1115">
                  <c:v>1965.87397260274</c:v>
                </c:pt>
                <c:pt idx="1116">
                  <c:v>1965.91780821918</c:v>
                </c:pt>
                <c:pt idx="1117">
                  <c:v>1965.95616438356</c:v>
                </c:pt>
                <c:pt idx="1118">
                  <c:v>1966.0027397260301</c:v>
                </c:pt>
                <c:pt idx="1119">
                  <c:v>1966.0410958904099</c:v>
                </c:pt>
                <c:pt idx="1120">
                  <c:v>1966.08767123288</c:v>
                </c:pt>
                <c:pt idx="1121">
                  <c:v>1966.12602739726</c:v>
                </c:pt>
                <c:pt idx="1122">
                  <c:v>1966.1643835616401</c:v>
                </c:pt>
                <c:pt idx="1123">
                  <c:v>1966.2027397260299</c:v>
                </c:pt>
                <c:pt idx="1124">
                  <c:v>1966.24931506849</c:v>
                </c:pt>
                <c:pt idx="1125">
                  <c:v>1966.28767123288</c:v>
                </c:pt>
                <c:pt idx="1126">
                  <c:v>1966.33150684932</c:v>
                </c:pt>
                <c:pt idx="1127">
                  <c:v>1966.3698630137001</c:v>
                </c:pt>
                <c:pt idx="1128">
                  <c:v>1966.4164383561599</c:v>
                </c:pt>
                <c:pt idx="1129">
                  <c:v>1966.45479452055</c:v>
                </c:pt>
                <c:pt idx="1130">
                  <c:v>1966.49863013699</c:v>
                </c:pt>
                <c:pt idx="1131">
                  <c:v>1966.53698630137</c:v>
                </c:pt>
                <c:pt idx="1132">
                  <c:v>1966.5835616438401</c:v>
                </c:pt>
                <c:pt idx="1133">
                  <c:v>1966.6219178082199</c:v>
                </c:pt>
                <c:pt idx="1134">
                  <c:v>1966.66849315068</c:v>
                </c:pt>
                <c:pt idx="1135">
                  <c:v>1966.70684931507</c:v>
                </c:pt>
                <c:pt idx="1136">
                  <c:v>1966.75068493151</c:v>
                </c:pt>
                <c:pt idx="1137">
                  <c:v>1966.7890410958901</c:v>
                </c:pt>
                <c:pt idx="1138">
                  <c:v>1966.8356164383599</c:v>
                </c:pt>
                <c:pt idx="1139">
                  <c:v>1966.87397260274</c:v>
                </c:pt>
                <c:pt idx="1140">
                  <c:v>1966.91780821918</c:v>
                </c:pt>
                <c:pt idx="1141">
                  <c:v>1966.95616438356</c:v>
                </c:pt>
                <c:pt idx="1142">
                  <c:v>1967.0027397260301</c:v>
                </c:pt>
                <c:pt idx="1143">
                  <c:v>1967.0410958904099</c:v>
                </c:pt>
                <c:pt idx="1144">
                  <c:v>1967.08767123288</c:v>
                </c:pt>
                <c:pt idx="1145">
                  <c:v>1967.12602739726</c:v>
                </c:pt>
                <c:pt idx="1146">
                  <c:v>1967.1643835616401</c:v>
                </c:pt>
                <c:pt idx="1147">
                  <c:v>1967.2027397260299</c:v>
                </c:pt>
                <c:pt idx="1148">
                  <c:v>1967.24931506849</c:v>
                </c:pt>
                <c:pt idx="1149">
                  <c:v>1967.28767123288</c:v>
                </c:pt>
                <c:pt idx="1150">
                  <c:v>1967.33150684932</c:v>
                </c:pt>
                <c:pt idx="1151">
                  <c:v>1967.3698630137001</c:v>
                </c:pt>
                <c:pt idx="1152">
                  <c:v>1967.4164383561599</c:v>
                </c:pt>
                <c:pt idx="1153">
                  <c:v>1967.45479452055</c:v>
                </c:pt>
                <c:pt idx="1154">
                  <c:v>1967.49863013699</c:v>
                </c:pt>
                <c:pt idx="1155">
                  <c:v>1967.53698630137</c:v>
                </c:pt>
                <c:pt idx="1156">
                  <c:v>1967.5835616438401</c:v>
                </c:pt>
                <c:pt idx="1157">
                  <c:v>1967.6219178082199</c:v>
                </c:pt>
                <c:pt idx="1158">
                  <c:v>1967.66849315068</c:v>
                </c:pt>
                <c:pt idx="1159">
                  <c:v>1967.70684931507</c:v>
                </c:pt>
                <c:pt idx="1160">
                  <c:v>1967.75068493151</c:v>
                </c:pt>
                <c:pt idx="1161">
                  <c:v>1967.7890410958901</c:v>
                </c:pt>
                <c:pt idx="1162">
                  <c:v>1967.8356164383599</c:v>
                </c:pt>
                <c:pt idx="1163">
                  <c:v>1967.87397260274</c:v>
                </c:pt>
                <c:pt idx="1164">
                  <c:v>1967.91780821918</c:v>
                </c:pt>
                <c:pt idx="1165">
                  <c:v>1967.95616438356</c:v>
                </c:pt>
                <c:pt idx="1166">
                  <c:v>1968.0027322404401</c:v>
                </c:pt>
                <c:pt idx="1167">
                  <c:v>1968.0409836065601</c:v>
                </c:pt>
                <c:pt idx="1168">
                  <c:v>1968.0874316939901</c:v>
                </c:pt>
                <c:pt idx="1169">
                  <c:v>1968.1256830601101</c:v>
                </c:pt>
                <c:pt idx="1170">
                  <c:v>1968.1666666666699</c:v>
                </c:pt>
                <c:pt idx="1171">
                  <c:v>1968.2049180327899</c:v>
                </c:pt>
                <c:pt idx="1172">
                  <c:v>1968.2513661202199</c:v>
                </c:pt>
                <c:pt idx="1173">
                  <c:v>1968.2896174863399</c:v>
                </c:pt>
                <c:pt idx="1174">
                  <c:v>1968.3333333333301</c:v>
                </c:pt>
                <c:pt idx="1175">
                  <c:v>1968.3715846994501</c:v>
                </c:pt>
                <c:pt idx="1176">
                  <c:v>1968.4180327868901</c:v>
                </c:pt>
                <c:pt idx="1177">
                  <c:v>1968.4562841530101</c:v>
                </c:pt>
                <c:pt idx="1178">
                  <c:v>1968.5</c:v>
                </c:pt>
                <c:pt idx="1179">
                  <c:v>1968.53825136612</c:v>
                </c:pt>
                <c:pt idx="1180">
                  <c:v>1968.58469945355</c:v>
                </c:pt>
                <c:pt idx="1181">
                  <c:v>1968.62295081967</c:v>
                </c:pt>
                <c:pt idx="1182">
                  <c:v>1968.6693989071</c:v>
                </c:pt>
                <c:pt idx="1183">
                  <c:v>1968.70765027322</c:v>
                </c:pt>
                <c:pt idx="1184">
                  <c:v>1968.7513661202199</c:v>
                </c:pt>
                <c:pt idx="1185">
                  <c:v>1968.7896174863399</c:v>
                </c:pt>
                <c:pt idx="1186">
                  <c:v>1968.8360655737699</c:v>
                </c:pt>
                <c:pt idx="1187">
                  <c:v>1968.8743169398899</c:v>
                </c:pt>
                <c:pt idx="1188">
                  <c:v>1968.9180327868901</c:v>
                </c:pt>
                <c:pt idx="1189">
                  <c:v>1968.9562841530101</c:v>
                </c:pt>
                <c:pt idx="1190">
                  <c:v>1969.0027397260301</c:v>
                </c:pt>
                <c:pt idx="1191">
                  <c:v>1969.0410958904099</c:v>
                </c:pt>
                <c:pt idx="1192">
                  <c:v>1969.08767123288</c:v>
                </c:pt>
                <c:pt idx="1193">
                  <c:v>1969.12602739726</c:v>
                </c:pt>
                <c:pt idx="1194">
                  <c:v>1969.1643835616401</c:v>
                </c:pt>
                <c:pt idx="1195">
                  <c:v>1969.2027397260299</c:v>
                </c:pt>
                <c:pt idx="1196">
                  <c:v>1969.24931506849</c:v>
                </c:pt>
                <c:pt idx="1197">
                  <c:v>1969.28767123288</c:v>
                </c:pt>
                <c:pt idx="1198">
                  <c:v>1969.33150684932</c:v>
                </c:pt>
                <c:pt idx="1199">
                  <c:v>1969.3698630137001</c:v>
                </c:pt>
                <c:pt idx="1200">
                  <c:v>1969.4164383561599</c:v>
                </c:pt>
                <c:pt idx="1201">
                  <c:v>1969.45479452055</c:v>
                </c:pt>
                <c:pt idx="1202">
                  <c:v>1969.49863013699</c:v>
                </c:pt>
                <c:pt idx="1203">
                  <c:v>1969.53698630137</c:v>
                </c:pt>
                <c:pt idx="1204">
                  <c:v>1969.5835616438401</c:v>
                </c:pt>
                <c:pt idx="1205">
                  <c:v>1969.6219178082199</c:v>
                </c:pt>
                <c:pt idx="1206">
                  <c:v>1969.66849315068</c:v>
                </c:pt>
                <c:pt idx="1207">
                  <c:v>1969.70684931507</c:v>
                </c:pt>
                <c:pt idx="1208">
                  <c:v>1969.75068493151</c:v>
                </c:pt>
                <c:pt idx="1209">
                  <c:v>1969.7890410958901</c:v>
                </c:pt>
                <c:pt idx="1210">
                  <c:v>1969.8356164383599</c:v>
                </c:pt>
                <c:pt idx="1211">
                  <c:v>1969.87397260274</c:v>
                </c:pt>
                <c:pt idx="1212">
                  <c:v>1969.91780821918</c:v>
                </c:pt>
                <c:pt idx="1213">
                  <c:v>1969.95616438356</c:v>
                </c:pt>
                <c:pt idx="1214">
                  <c:v>1970.0027397260301</c:v>
                </c:pt>
                <c:pt idx="1215">
                  <c:v>1970.0410958904099</c:v>
                </c:pt>
                <c:pt idx="1216">
                  <c:v>1970.08767123288</c:v>
                </c:pt>
                <c:pt idx="1217">
                  <c:v>1970.12602739726</c:v>
                </c:pt>
                <c:pt idx="1218">
                  <c:v>1970.1643835616401</c:v>
                </c:pt>
                <c:pt idx="1219">
                  <c:v>1970.2027397260299</c:v>
                </c:pt>
                <c:pt idx="1220">
                  <c:v>1970.24931506849</c:v>
                </c:pt>
                <c:pt idx="1221">
                  <c:v>1970.28767123288</c:v>
                </c:pt>
                <c:pt idx="1222">
                  <c:v>1970.33150684932</c:v>
                </c:pt>
                <c:pt idx="1223">
                  <c:v>1970.3698630137001</c:v>
                </c:pt>
                <c:pt idx="1224">
                  <c:v>1970.4164383561599</c:v>
                </c:pt>
                <c:pt idx="1225">
                  <c:v>1970.45479452055</c:v>
                </c:pt>
                <c:pt idx="1226">
                  <c:v>1970.49863013699</c:v>
                </c:pt>
                <c:pt idx="1227">
                  <c:v>1970.53698630137</c:v>
                </c:pt>
                <c:pt idx="1228">
                  <c:v>1970.5835616438401</c:v>
                </c:pt>
                <c:pt idx="1229">
                  <c:v>1970.6219178082199</c:v>
                </c:pt>
                <c:pt idx="1230">
                  <c:v>1970.66849315068</c:v>
                </c:pt>
                <c:pt idx="1231">
                  <c:v>1970.70684931507</c:v>
                </c:pt>
                <c:pt idx="1232">
                  <c:v>1970.75068493151</c:v>
                </c:pt>
                <c:pt idx="1233">
                  <c:v>1970.7890410958901</c:v>
                </c:pt>
                <c:pt idx="1234">
                  <c:v>1970.8356164383599</c:v>
                </c:pt>
                <c:pt idx="1235">
                  <c:v>1970.87397260274</c:v>
                </c:pt>
                <c:pt idx="1236">
                  <c:v>1970.91780821918</c:v>
                </c:pt>
                <c:pt idx="1237">
                  <c:v>1970.95616438356</c:v>
                </c:pt>
                <c:pt idx="1238">
                  <c:v>1971.0027397260301</c:v>
                </c:pt>
                <c:pt idx="1239">
                  <c:v>1971.0410958904099</c:v>
                </c:pt>
                <c:pt idx="1240">
                  <c:v>1971.08767123288</c:v>
                </c:pt>
                <c:pt idx="1241">
                  <c:v>1971.12602739726</c:v>
                </c:pt>
                <c:pt idx="1242">
                  <c:v>1971.1643835616401</c:v>
                </c:pt>
                <c:pt idx="1243">
                  <c:v>1971.2027397260299</c:v>
                </c:pt>
                <c:pt idx="1244">
                  <c:v>1971.24931506849</c:v>
                </c:pt>
                <c:pt idx="1245">
                  <c:v>1971.28767123288</c:v>
                </c:pt>
                <c:pt idx="1246">
                  <c:v>1971.33150684932</c:v>
                </c:pt>
                <c:pt idx="1247">
                  <c:v>1971.3698630137001</c:v>
                </c:pt>
                <c:pt idx="1248">
                  <c:v>1971.4164383561599</c:v>
                </c:pt>
                <c:pt idx="1249">
                  <c:v>1971.45479452055</c:v>
                </c:pt>
                <c:pt idx="1250">
                  <c:v>1971.49863013699</c:v>
                </c:pt>
                <c:pt idx="1251">
                  <c:v>1971.53698630137</c:v>
                </c:pt>
                <c:pt idx="1252">
                  <c:v>1971.5835616438401</c:v>
                </c:pt>
                <c:pt idx="1253">
                  <c:v>1971.6219178082199</c:v>
                </c:pt>
                <c:pt idx="1254">
                  <c:v>1971.66849315068</c:v>
                </c:pt>
                <c:pt idx="1255">
                  <c:v>1971.70684931507</c:v>
                </c:pt>
                <c:pt idx="1256">
                  <c:v>1971.75068493151</c:v>
                </c:pt>
                <c:pt idx="1257">
                  <c:v>1971.7890410958901</c:v>
                </c:pt>
                <c:pt idx="1258">
                  <c:v>1971.8356164383599</c:v>
                </c:pt>
                <c:pt idx="1259">
                  <c:v>1971.87397260274</c:v>
                </c:pt>
                <c:pt idx="1260">
                  <c:v>1971.91780821918</c:v>
                </c:pt>
                <c:pt idx="1261">
                  <c:v>1971.95616438356</c:v>
                </c:pt>
                <c:pt idx="1262">
                  <c:v>1972.0027322404401</c:v>
                </c:pt>
                <c:pt idx="1263">
                  <c:v>1972.0409836065601</c:v>
                </c:pt>
                <c:pt idx="1264">
                  <c:v>1972.0874316939901</c:v>
                </c:pt>
                <c:pt idx="1265">
                  <c:v>1972.1256830601101</c:v>
                </c:pt>
                <c:pt idx="1266">
                  <c:v>1972.1666666666699</c:v>
                </c:pt>
                <c:pt idx="1267">
                  <c:v>1972.2049180327899</c:v>
                </c:pt>
                <c:pt idx="1268">
                  <c:v>1972.2513661202199</c:v>
                </c:pt>
                <c:pt idx="1269">
                  <c:v>1972.2896174863399</c:v>
                </c:pt>
                <c:pt idx="1270">
                  <c:v>1972.3333333333301</c:v>
                </c:pt>
                <c:pt idx="1271">
                  <c:v>1972.3715846994501</c:v>
                </c:pt>
                <c:pt idx="1272">
                  <c:v>1972.4180327868901</c:v>
                </c:pt>
                <c:pt idx="1273">
                  <c:v>1972.4562841530101</c:v>
                </c:pt>
                <c:pt idx="1274">
                  <c:v>1972.5</c:v>
                </c:pt>
                <c:pt idx="1275">
                  <c:v>1972.53825136612</c:v>
                </c:pt>
                <c:pt idx="1276">
                  <c:v>1972.58469945355</c:v>
                </c:pt>
                <c:pt idx="1277">
                  <c:v>1972.62295081967</c:v>
                </c:pt>
                <c:pt idx="1278">
                  <c:v>1972.6693989071</c:v>
                </c:pt>
                <c:pt idx="1279">
                  <c:v>1972.70765027322</c:v>
                </c:pt>
                <c:pt idx="1280">
                  <c:v>1972.7513661202199</c:v>
                </c:pt>
                <c:pt idx="1281">
                  <c:v>1972.7896174863399</c:v>
                </c:pt>
                <c:pt idx="1282">
                  <c:v>1972.8360655737699</c:v>
                </c:pt>
                <c:pt idx="1283">
                  <c:v>1972.8743169398899</c:v>
                </c:pt>
                <c:pt idx="1284">
                  <c:v>1972.9180327868901</c:v>
                </c:pt>
                <c:pt idx="1285">
                  <c:v>1972.9562841530101</c:v>
                </c:pt>
                <c:pt idx="1286">
                  <c:v>1973.0027397260301</c:v>
                </c:pt>
                <c:pt idx="1287">
                  <c:v>1973.0410958904099</c:v>
                </c:pt>
                <c:pt idx="1288">
                  <c:v>1973.08767123288</c:v>
                </c:pt>
                <c:pt idx="1289">
                  <c:v>1973.12602739726</c:v>
                </c:pt>
                <c:pt idx="1290">
                  <c:v>1973.1643835616401</c:v>
                </c:pt>
                <c:pt idx="1291">
                  <c:v>1973.2027397260299</c:v>
                </c:pt>
                <c:pt idx="1292">
                  <c:v>1973.24931506849</c:v>
                </c:pt>
                <c:pt idx="1293">
                  <c:v>1973.28767123288</c:v>
                </c:pt>
                <c:pt idx="1294">
                  <c:v>1973.33150684932</c:v>
                </c:pt>
                <c:pt idx="1295">
                  <c:v>1973.3698630137001</c:v>
                </c:pt>
                <c:pt idx="1296">
                  <c:v>1973.4164383561599</c:v>
                </c:pt>
                <c:pt idx="1297">
                  <c:v>1973.45479452055</c:v>
                </c:pt>
                <c:pt idx="1298">
                  <c:v>1973.49863013699</c:v>
                </c:pt>
                <c:pt idx="1299">
                  <c:v>1973.53698630137</c:v>
                </c:pt>
                <c:pt idx="1300">
                  <c:v>1973.5835616438401</c:v>
                </c:pt>
                <c:pt idx="1301">
                  <c:v>1973.6219178082199</c:v>
                </c:pt>
                <c:pt idx="1302">
                  <c:v>1973.66849315068</c:v>
                </c:pt>
                <c:pt idx="1303">
                  <c:v>1973.70684931507</c:v>
                </c:pt>
                <c:pt idx="1304">
                  <c:v>1973.75068493151</c:v>
                </c:pt>
                <c:pt idx="1305">
                  <c:v>1973.7890410958901</c:v>
                </c:pt>
                <c:pt idx="1306">
                  <c:v>1973.8356164383599</c:v>
                </c:pt>
                <c:pt idx="1307">
                  <c:v>1973.87397260274</c:v>
                </c:pt>
                <c:pt idx="1308">
                  <c:v>1973.91780821918</c:v>
                </c:pt>
                <c:pt idx="1309">
                  <c:v>1973.95616438356</c:v>
                </c:pt>
                <c:pt idx="1310">
                  <c:v>1974.0027397260301</c:v>
                </c:pt>
                <c:pt idx="1311">
                  <c:v>1974.0410958904099</c:v>
                </c:pt>
                <c:pt idx="1312">
                  <c:v>1974.08767123288</c:v>
                </c:pt>
                <c:pt idx="1313">
                  <c:v>1974.12602739726</c:v>
                </c:pt>
                <c:pt idx="1314">
                  <c:v>1974.1643835616401</c:v>
                </c:pt>
                <c:pt idx="1315">
                  <c:v>1974.2027397260299</c:v>
                </c:pt>
                <c:pt idx="1316">
                  <c:v>1974.24931506849</c:v>
                </c:pt>
                <c:pt idx="1317">
                  <c:v>1974.28767123288</c:v>
                </c:pt>
                <c:pt idx="1318">
                  <c:v>1974.33150684932</c:v>
                </c:pt>
                <c:pt idx="1319">
                  <c:v>1974.3698630137001</c:v>
                </c:pt>
                <c:pt idx="1320">
                  <c:v>1974.4164383561599</c:v>
                </c:pt>
                <c:pt idx="1321">
                  <c:v>1974.45479452055</c:v>
                </c:pt>
                <c:pt idx="1322">
                  <c:v>1974.49863013699</c:v>
                </c:pt>
                <c:pt idx="1323">
                  <c:v>1974.53698630137</c:v>
                </c:pt>
                <c:pt idx="1324">
                  <c:v>1974.5835616438401</c:v>
                </c:pt>
                <c:pt idx="1325">
                  <c:v>1974.6219178082199</c:v>
                </c:pt>
                <c:pt idx="1326">
                  <c:v>1974.66849315068</c:v>
                </c:pt>
                <c:pt idx="1327">
                  <c:v>1974.70684931507</c:v>
                </c:pt>
                <c:pt idx="1328">
                  <c:v>1974.75068493151</c:v>
                </c:pt>
                <c:pt idx="1329">
                  <c:v>1974.7890410958901</c:v>
                </c:pt>
                <c:pt idx="1330">
                  <c:v>1974.8356164383599</c:v>
                </c:pt>
                <c:pt idx="1331">
                  <c:v>1974.87397260274</c:v>
                </c:pt>
                <c:pt idx="1332">
                  <c:v>1974.91780821918</c:v>
                </c:pt>
                <c:pt idx="1333">
                  <c:v>1974.95616438356</c:v>
                </c:pt>
                <c:pt idx="1334">
                  <c:v>1975.0027397260301</c:v>
                </c:pt>
                <c:pt idx="1335">
                  <c:v>1975.0410958904099</c:v>
                </c:pt>
                <c:pt idx="1336">
                  <c:v>1975.08767123288</c:v>
                </c:pt>
                <c:pt idx="1337">
                  <c:v>1975.12602739726</c:v>
                </c:pt>
                <c:pt idx="1338">
                  <c:v>1975.1643835616401</c:v>
                </c:pt>
                <c:pt idx="1339">
                  <c:v>1975.2027397260299</c:v>
                </c:pt>
                <c:pt idx="1340">
                  <c:v>1975.24931506849</c:v>
                </c:pt>
                <c:pt idx="1341">
                  <c:v>1975.28767123288</c:v>
                </c:pt>
                <c:pt idx="1342">
                  <c:v>1975.33150684932</c:v>
                </c:pt>
                <c:pt idx="1343">
                  <c:v>1975.3698630137001</c:v>
                </c:pt>
                <c:pt idx="1344">
                  <c:v>1975.4164383561599</c:v>
                </c:pt>
                <c:pt idx="1345">
                  <c:v>1975.45479452055</c:v>
                </c:pt>
                <c:pt idx="1346">
                  <c:v>1975.49863013699</c:v>
                </c:pt>
                <c:pt idx="1347">
                  <c:v>1975.53698630137</c:v>
                </c:pt>
                <c:pt idx="1348">
                  <c:v>1975.5835616438401</c:v>
                </c:pt>
                <c:pt idx="1349">
                  <c:v>1975.6219178082199</c:v>
                </c:pt>
                <c:pt idx="1350">
                  <c:v>1975.66849315068</c:v>
                </c:pt>
                <c:pt idx="1351">
                  <c:v>1975.70684931507</c:v>
                </c:pt>
                <c:pt idx="1352">
                  <c:v>1975.75068493151</c:v>
                </c:pt>
                <c:pt idx="1353">
                  <c:v>1975.7890410958901</c:v>
                </c:pt>
                <c:pt idx="1354">
                  <c:v>1975.8356164383599</c:v>
                </c:pt>
                <c:pt idx="1355">
                  <c:v>1975.87397260274</c:v>
                </c:pt>
                <c:pt idx="1356">
                  <c:v>1975.91780821918</c:v>
                </c:pt>
                <c:pt idx="1357">
                  <c:v>1975.95616438356</c:v>
                </c:pt>
                <c:pt idx="1358">
                  <c:v>1976.0027322404401</c:v>
                </c:pt>
                <c:pt idx="1359">
                  <c:v>1976.0409836065601</c:v>
                </c:pt>
                <c:pt idx="1360">
                  <c:v>1976.0874316939901</c:v>
                </c:pt>
                <c:pt idx="1361">
                  <c:v>1976.1256830601101</c:v>
                </c:pt>
                <c:pt idx="1362">
                  <c:v>1976.1666666666699</c:v>
                </c:pt>
                <c:pt idx="1363">
                  <c:v>1976.2049180327899</c:v>
                </c:pt>
                <c:pt idx="1364">
                  <c:v>1976.2513661202199</c:v>
                </c:pt>
                <c:pt idx="1365">
                  <c:v>1976.2896174863399</c:v>
                </c:pt>
                <c:pt idx="1366">
                  <c:v>1976.3333333333301</c:v>
                </c:pt>
                <c:pt idx="1367">
                  <c:v>1976.3715846994501</c:v>
                </c:pt>
                <c:pt idx="1368">
                  <c:v>1976.4180327868901</c:v>
                </c:pt>
                <c:pt idx="1369">
                  <c:v>1976.4562841530101</c:v>
                </c:pt>
                <c:pt idx="1370">
                  <c:v>1976.5</c:v>
                </c:pt>
                <c:pt idx="1371">
                  <c:v>1976.53825136612</c:v>
                </c:pt>
                <c:pt idx="1372">
                  <c:v>1976.58469945355</c:v>
                </c:pt>
                <c:pt idx="1373">
                  <c:v>1976.62295081967</c:v>
                </c:pt>
                <c:pt idx="1374">
                  <c:v>1976.6693989071</c:v>
                </c:pt>
                <c:pt idx="1375">
                  <c:v>1976.70765027322</c:v>
                </c:pt>
                <c:pt idx="1376">
                  <c:v>1976.7513661202199</c:v>
                </c:pt>
                <c:pt idx="1377">
                  <c:v>1976.7896174863399</c:v>
                </c:pt>
                <c:pt idx="1378">
                  <c:v>1976.8360655737699</c:v>
                </c:pt>
                <c:pt idx="1379">
                  <c:v>1976.8743169398899</c:v>
                </c:pt>
                <c:pt idx="1380">
                  <c:v>1976.9180327868901</c:v>
                </c:pt>
                <c:pt idx="1381">
                  <c:v>1976.9562841530101</c:v>
                </c:pt>
                <c:pt idx="1382">
                  <c:v>1977.0027397260301</c:v>
                </c:pt>
                <c:pt idx="1383">
                  <c:v>1977.0410958904099</c:v>
                </c:pt>
                <c:pt idx="1384">
                  <c:v>1977.08767123288</c:v>
                </c:pt>
                <c:pt idx="1385">
                  <c:v>1977.12602739726</c:v>
                </c:pt>
                <c:pt idx="1386">
                  <c:v>1977.1643835616401</c:v>
                </c:pt>
                <c:pt idx="1387">
                  <c:v>1977.2027397260299</c:v>
                </c:pt>
                <c:pt idx="1388">
                  <c:v>1977.24931506849</c:v>
                </c:pt>
                <c:pt idx="1389">
                  <c:v>1977.28767123288</c:v>
                </c:pt>
                <c:pt idx="1390">
                  <c:v>1977.33150684932</c:v>
                </c:pt>
                <c:pt idx="1391">
                  <c:v>1977.3698630137001</c:v>
                </c:pt>
                <c:pt idx="1392">
                  <c:v>1977.4164383561599</c:v>
                </c:pt>
                <c:pt idx="1393">
                  <c:v>1977.45479452055</c:v>
                </c:pt>
                <c:pt idx="1394">
                  <c:v>1977.49863013699</c:v>
                </c:pt>
                <c:pt idx="1395">
                  <c:v>1977.53698630137</c:v>
                </c:pt>
                <c:pt idx="1396">
                  <c:v>1977.5835616438401</c:v>
                </c:pt>
                <c:pt idx="1397">
                  <c:v>1977.6219178082199</c:v>
                </c:pt>
                <c:pt idx="1398">
                  <c:v>1977.66849315068</c:v>
                </c:pt>
                <c:pt idx="1399">
                  <c:v>1977.70684931507</c:v>
                </c:pt>
                <c:pt idx="1400">
                  <c:v>1977.75068493151</c:v>
                </c:pt>
                <c:pt idx="1401">
                  <c:v>1977.7890410958901</c:v>
                </c:pt>
                <c:pt idx="1402">
                  <c:v>1977.8356164383599</c:v>
                </c:pt>
                <c:pt idx="1403">
                  <c:v>1977.87397260274</c:v>
                </c:pt>
                <c:pt idx="1404">
                  <c:v>1977.91780821918</c:v>
                </c:pt>
                <c:pt idx="1405">
                  <c:v>1977.95616438356</c:v>
                </c:pt>
                <c:pt idx="1406">
                  <c:v>1978.0027397260301</c:v>
                </c:pt>
                <c:pt idx="1407">
                  <c:v>1978.0410958904099</c:v>
                </c:pt>
                <c:pt idx="1408">
                  <c:v>1978.08767123288</c:v>
                </c:pt>
                <c:pt idx="1409">
                  <c:v>1978.12602739726</c:v>
                </c:pt>
                <c:pt idx="1410">
                  <c:v>1978.1643835616401</c:v>
                </c:pt>
                <c:pt idx="1411">
                  <c:v>1978.2027397260299</c:v>
                </c:pt>
                <c:pt idx="1412">
                  <c:v>1978.24931506849</c:v>
                </c:pt>
                <c:pt idx="1413">
                  <c:v>1978.28767123288</c:v>
                </c:pt>
                <c:pt idx="1414">
                  <c:v>1978.33150684932</c:v>
                </c:pt>
                <c:pt idx="1415">
                  <c:v>1978.3698630137001</c:v>
                </c:pt>
                <c:pt idx="1416">
                  <c:v>1978.4164383561599</c:v>
                </c:pt>
                <c:pt idx="1417">
                  <c:v>1978.45479452055</c:v>
                </c:pt>
                <c:pt idx="1418">
                  <c:v>1978.49863013699</c:v>
                </c:pt>
                <c:pt idx="1419">
                  <c:v>1978.53698630137</c:v>
                </c:pt>
                <c:pt idx="1420">
                  <c:v>1978.5835616438401</c:v>
                </c:pt>
                <c:pt idx="1421">
                  <c:v>1978.6219178082199</c:v>
                </c:pt>
                <c:pt idx="1422">
                  <c:v>1978.66849315068</c:v>
                </c:pt>
                <c:pt idx="1423">
                  <c:v>1978.70684931507</c:v>
                </c:pt>
                <c:pt idx="1424">
                  <c:v>1978.75068493151</c:v>
                </c:pt>
                <c:pt idx="1425">
                  <c:v>1978.7890410958901</c:v>
                </c:pt>
                <c:pt idx="1426">
                  <c:v>1978.8356164383599</c:v>
                </c:pt>
                <c:pt idx="1427">
                  <c:v>1978.87397260274</c:v>
                </c:pt>
                <c:pt idx="1428">
                  <c:v>1978.91780821918</c:v>
                </c:pt>
                <c:pt idx="1429">
                  <c:v>1978.95616438356</c:v>
                </c:pt>
                <c:pt idx="1430">
                  <c:v>1979.0027397260301</c:v>
                </c:pt>
                <c:pt idx="1431">
                  <c:v>1979.0410958904099</c:v>
                </c:pt>
                <c:pt idx="1432">
                  <c:v>1979.08767123288</c:v>
                </c:pt>
                <c:pt idx="1433">
                  <c:v>1979.12602739726</c:v>
                </c:pt>
                <c:pt idx="1434">
                  <c:v>1979.1643835616401</c:v>
                </c:pt>
                <c:pt idx="1435">
                  <c:v>1979.2027397260299</c:v>
                </c:pt>
                <c:pt idx="1436">
                  <c:v>1979.24931506849</c:v>
                </c:pt>
                <c:pt idx="1437">
                  <c:v>1979.28767123288</c:v>
                </c:pt>
                <c:pt idx="1438">
                  <c:v>1979.33150684932</c:v>
                </c:pt>
                <c:pt idx="1439">
                  <c:v>1979.3698630137001</c:v>
                </c:pt>
                <c:pt idx="1440">
                  <c:v>1979.4164383561599</c:v>
                </c:pt>
                <c:pt idx="1441">
                  <c:v>1979.45479452055</c:v>
                </c:pt>
                <c:pt idx="1442">
                  <c:v>1979.49863013699</c:v>
                </c:pt>
                <c:pt idx="1443">
                  <c:v>1979.53698630137</c:v>
                </c:pt>
                <c:pt idx="1444">
                  <c:v>1979.5835616438401</c:v>
                </c:pt>
                <c:pt idx="1445">
                  <c:v>1979.6219178082199</c:v>
                </c:pt>
                <c:pt idx="1446">
                  <c:v>1979.66849315068</c:v>
                </c:pt>
                <c:pt idx="1447">
                  <c:v>1979.70684931507</c:v>
                </c:pt>
                <c:pt idx="1448">
                  <c:v>1979.75068493151</c:v>
                </c:pt>
                <c:pt idx="1449">
                  <c:v>1979.7890410958901</c:v>
                </c:pt>
                <c:pt idx="1450">
                  <c:v>1979.8356164383599</c:v>
                </c:pt>
                <c:pt idx="1451">
                  <c:v>1979.87397260274</c:v>
                </c:pt>
                <c:pt idx="1452">
                  <c:v>1979.91780821918</c:v>
                </c:pt>
                <c:pt idx="1453">
                  <c:v>1979.95616438356</c:v>
                </c:pt>
                <c:pt idx="1454">
                  <c:v>1980.0027322404401</c:v>
                </c:pt>
                <c:pt idx="1455">
                  <c:v>1980.0409836065601</c:v>
                </c:pt>
                <c:pt idx="1456">
                  <c:v>1980.0874316939901</c:v>
                </c:pt>
                <c:pt idx="1457">
                  <c:v>1980.1256830601101</c:v>
                </c:pt>
                <c:pt idx="1458">
                  <c:v>1980.1666666666699</c:v>
                </c:pt>
                <c:pt idx="1459">
                  <c:v>1980.2049180327899</c:v>
                </c:pt>
                <c:pt idx="1460">
                  <c:v>1980.2513661202199</c:v>
                </c:pt>
                <c:pt idx="1461">
                  <c:v>1980.2896174863399</c:v>
                </c:pt>
                <c:pt idx="1462">
                  <c:v>1980.3333333333301</c:v>
                </c:pt>
                <c:pt idx="1463">
                  <c:v>1980.3715846994501</c:v>
                </c:pt>
                <c:pt idx="1464">
                  <c:v>1980.4180327868901</c:v>
                </c:pt>
                <c:pt idx="1465">
                  <c:v>1980.4562841530101</c:v>
                </c:pt>
                <c:pt idx="1466">
                  <c:v>1980.5</c:v>
                </c:pt>
                <c:pt idx="1467">
                  <c:v>1980.53825136612</c:v>
                </c:pt>
                <c:pt idx="1468">
                  <c:v>1980.58469945355</c:v>
                </c:pt>
                <c:pt idx="1469">
                  <c:v>1980.62295081967</c:v>
                </c:pt>
                <c:pt idx="1470">
                  <c:v>1980.6693989071</c:v>
                </c:pt>
                <c:pt idx="1471">
                  <c:v>1980.70765027322</c:v>
                </c:pt>
                <c:pt idx="1472">
                  <c:v>1980.7513661202199</c:v>
                </c:pt>
                <c:pt idx="1473">
                  <c:v>1980.7896174863399</c:v>
                </c:pt>
                <c:pt idx="1474">
                  <c:v>1980.8360655737699</c:v>
                </c:pt>
                <c:pt idx="1475">
                  <c:v>1980.8743169398899</c:v>
                </c:pt>
                <c:pt idx="1476">
                  <c:v>1980.9180327868901</c:v>
                </c:pt>
                <c:pt idx="1477">
                  <c:v>1980.9562841530101</c:v>
                </c:pt>
                <c:pt idx="1478">
                  <c:v>1981.0027397260301</c:v>
                </c:pt>
                <c:pt idx="1479">
                  <c:v>1981.0410958904099</c:v>
                </c:pt>
                <c:pt idx="1480">
                  <c:v>1981.08767123288</c:v>
                </c:pt>
                <c:pt idx="1481">
                  <c:v>1981.12602739726</c:v>
                </c:pt>
                <c:pt idx="1482">
                  <c:v>1981.1643835616401</c:v>
                </c:pt>
                <c:pt idx="1483">
                  <c:v>1981.2027397260299</c:v>
                </c:pt>
                <c:pt idx="1484">
                  <c:v>1981.24931506849</c:v>
                </c:pt>
                <c:pt idx="1485">
                  <c:v>1981.28767123288</c:v>
                </c:pt>
                <c:pt idx="1486">
                  <c:v>1981.33150684932</c:v>
                </c:pt>
                <c:pt idx="1487">
                  <c:v>1981.3698630137001</c:v>
                </c:pt>
                <c:pt idx="1488">
                  <c:v>1981.4164383561599</c:v>
                </c:pt>
                <c:pt idx="1489">
                  <c:v>1981.45479452055</c:v>
                </c:pt>
                <c:pt idx="1490">
                  <c:v>1981.49863013699</c:v>
                </c:pt>
                <c:pt idx="1491">
                  <c:v>1981.53698630137</c:v>
                </c:pt>
                <c:pt idx="1492">
                  <c:v>1981.5835616438401</c:v>
                </c:pt>
                <c:pt idx="1493">
                  <c:v>1981.6219178082199</c:v>
                </c:pt>
                <c:pt idx="1494">
                  <c:v>1981.66849315068</c:v>
                </c:pt>
                <c:pt idx="1495">
                  <c:v>1981.70684931507</c:v>
                </c:pt>
                <c:pt idx="1496">
                  <c:v>1981.75068493151</c:v>
                </c:pt>
                <c:pt idx="1497">
                  <c:v>1981.7890410958901</c:v>
                </c:pt>
                <c:pt idx="1498">
                  <c:v>1981.8356164383599</c:v>
                </c:pt>
                <c:pt idx="1499">
                  <c:v>1981.87397260274</c:v>
                </c:pt>
                <c:pt idx="1500">
                  <c:v>1981.91780821918</c:v>
                </c:pt>
                <c:pt idx="1501">
                  <c:v>1981.95616438356</c:v>
                </c:pt>
                <c:pt idx="1502">
                  <c:v>1982.0027397260301</c:v>
                </c:pt>
                <c:pt idx="1503">
                  <c:v>1982.0410958904099</c:v>
                </c:pt>
                <c:pt idx="1504">
                  <c:v>1982.08767123288</c:v>
                </c:pt>
                <c:pt idx="1505">
                  <c:v>1982.12602739726</c:v>
                </c:pt>
                <c:pt idx="1506">
                  <c:v>1982.1643835616401</c:v>
                </c:pt>
                <c:pt idx="1507">
                  <c:v>1982.2027397260299</c:v>
                </c:pt>
                <c:pt idx="1508">
                  <c:v>1982.24931506849</c:v>
                </c:pt>
                <c:pt idx="1509">
                  <c:v>1982.28767123288</c:v>
                </c:pt>
                <c:pt idx="1510">
                  <c:v>1982.33150684932</c:v>
                </c:pt>
                <c:pt idx="1511">
                  <c:v>1982.3698630137001</c:v>
                </c:pt>
                <c:pt idx="1512">
                  <c:v>1982.4164383561599</c:v>
                </c:pt>
                <c:pt idx="1513">
                  <c:v>1982.45479452055</c:v>
                </c:pt>
                <c:pt idx="1514">
                  <c:v>1982.49863013699</c:v>
                </c:pt>
                <c:pt idx="1515">
                  <c:v>1982.53698630137</c:v>
                </c:pt>
                <c:pt idx="1516">
                  <c:v>1982.5835616438401</c:v>
                </c:pt>
                <c:pt idx="1517">
                  <c:v>1982.6219178082199</c:v>
                </c:pt>
                <c:pt idx="1518">
                  <c:v>1982.66849315068</c:v>
                </c:pt>
                <c:pt idx="1519">
                  <c:v>1982.70684931507</c:v>
                </c:pt>
                <c:pt idx="1520">
                  <c:v>1982.75068493151</c:v>
                </c:pt>
                <c:pt idx="1521">
                  <c:v>1982.7890410958901</c:v>
                </c:pt>
                <c:pt idx="1522">
                  <c:v>1982.8356164383599</c:v>
                </c:pt>
                <c:pt idx="1523">
                  <c:v>1982.87397260274</c:v>
                </c:pt>
                <c:pt idx="1524">
                  <c:v>1982.91780821918</c:v>
                </c:pt>
                <c:pt idx="1525">
                  <c:v>1982.95616438356</c:v>
                </c:pt>
                <c:pt idx="1526">
                  <c:v>1983.0027397260301</c:v>
                </c:pt>
                <c:pt idx="1527">
                  <c:v>1983.0410958904099</c:v>
                </c:pt>
                <c:pt idx="1528">
                  <c:v>1983.08767123288</c:v>
                </c:pt>
                <c:pt idx="1529">
                  <c:v>1983.12602739726</c:v>
                </c:pt>
                <c:pt idx="1530">
                  <c:v>1983.1643835616401</c:v>
                </c:pt>
                <c:pt idx="1531">
                  <c:v>1983.2027397260299</c:v>
                </c:pt>
                <c:pt idx="1532">
                  <c:v>1983.24931506849</c:v>
                </c:pt>
                <c:pt idx="1533">
                  <c:v>1983.28767123288</c:v>
                </c:pt>
                <c:pt idx="1534">
                  <c:v>1983.33150684932</c:v>
                </c:pt>
                <c:pt idx="1535">
                  <c:v>1983.3698630137001</c:v>
                </c:pt>
                <c:pt idx="1536">
                  <c:v>1983.4164383561599</c:v>
                </c:pt>
                <c:pt idx="1537">
                  <c:v>1983.45479452055</c:v>
                </c:pt>
                <c:pt idx="1538">
                  <c:v>1983.4958904109601</c:v>
                </c:pt>
                <c:pt idx="1539">
                  <c:v>1983.49863013699</c:v>
                </c:pt>
                <c:pt idx="1540">
                  <c:v>1983.53698630137</c:v>
                </c:pt>
                <c:pt idx="1541">
                  <c:v>1983.5835616438401</c:v>
                </c:pt>
                <c:pt idx="1542">
                  <c:v>1983.6219178082199</c:v>
                </c:pt>
                <c:pt idx="1543">
                  <c:v>1983.66849315068</c:v>
                </c:pt>
                <c:pt idx="1544">
                  <c:v>1983.70684931507</c:v>
                </c:pt>
                <c:pt idx="1545">
                  <c:v>1983.73424657534</c:v>
                </c:pt>
                <c:pt idx="1546">
                  <c:v>1983.75068493151</c:v>
                </c:pt>
                <c:pt idx="1547">
                  <c:v>1983.7890410958901</c:v>
                </c:pt>
                <c:pt idx="1548">
                  <c:v>1983.8356164383599</c:v>
                </c:pt>
                <c:pt idx="1549">
                  <c:v>1983.87397260274</c:v>
                </c:pt>
                <c:pt idx="1550">
                  <c:v>1983.91780821918</c:v>
                </c:pt>
                <c:pt idx="1551">
                  <c:v>1983.95616438356</c:v>
                </c:pt>
                <c:pt idx="1552">
                  <c:v>1984.0027322404401</c:v>
                </c:pt>
                <c:pt idx="1553">
                  <c:v>1984.0409836065601</c:v>
                </c:pt>
                <c:pt idx="1554">
                  <c:v>1984.0874316939901</c:v>
                </c:pt>
                <c:pt idx="1555">
                  <c:v>1984.1256830601101</c:v>
                </c:pt>
                <c:pt idx="1556">
                  <c:v>1984.1666666666699</c:v>
                </c:pt>
                <c:pt idx="1557">
                  <c:v>1984.2049180327899</c:v>
                </c:pt>
                <c:pt idx="1558">
                  <c:v>1984.2513661202199</c:v>
                </c:pt>
                <c:pt idx="1559">
                  <c:v>1984.2896174863399</c:v>
                </c:pt>
                <c:pt idx="1560">
                  <c:v>1984.3333333333301</c:v>
                </c:pt>
                <c:pt idx="1561">
                  <c:v>1984.3715846994501</c:v>
                </c:pt>
                <c:pt idx="1562">
                  <c:v>1984.4180327868901</c:v>
                </c:pt>
                <c:pt idx="1563">
                  <c:v>1984.4562841530101</c:v>
                </c:pt>
                <c:pt idx="1564">
                  <c:v>1984.5</c:v>
                </c:pt>
                <c:pt idx="1565">
                  <c:v>1984.53825136612</c:v>
                </c:pt>
                <c:pt idx="1566">
                  <c:v>1984.58469945355</c:v>
                </c:pt>
                <c:pt idx="1567">
                  <c:v>1984.62295081967</c:v>
                </c:pt>
                <c:pt idx="1568">
                  <c:v>1984.6693989071</c:v>
                </c:pt>
                <c:pt idx="1569">
                  <c:v>1984.70765027322</c:v>
                </c:pt>
                <c:pt idx="1570">
                  <c:v>1984.7513661202199</c:v>
                </c:pt>
                <c:pt idx="1571">
                  <c:v>1984.7896174863399</c:v>
                </c:pt>
                <c:pt idx="1572">
                  <c:v>1984.8360655737699</c:v>
                </c:pt>
                <c:pt idx="1573">
                  <c:v>1984.8743169398899</c:v>
                </c:pt>
                <c:pt idx="1574">
                  <c:v>1984.9180327868901</c:v>
                </c:pt>
                <c:pt idx="1575">
                  <c:v>1984.9562841530101</c:v>
                </c:pt>
                <c:pt idx="1576">
                  <c:v>1985.0027397260301</c:v>
                </c:pt>
                <c:pt idx="1577">
                  <c:v>1985.0410958904099</c:v>
                </c:pt>
                <c:pt idx="1578">
                  <c:v>1985.08767123288</c:v>
                </c:pt>
                <c:pt idx="1579">
                  <c:v>1985.12602739726</c:v>
                </c:pt>
                <c:pt idx="1580">
                  <c:v>1985.1643835616401</c:v>
                </c:pt>
                <c:pt idx="1581">
                  <c:v>1985.2027397260299</c:v>
                </c:pt>
                <c:pt idx="1582">
                  <c:v>1985.24931506849</c:v>
                </c:pt>
                <c:pt idx="1583">
                  <c:v>1985.28767123288</c:v>
                </c:pt>
                <c:pt idx="1584">
                  <c:v>1985.33150684932</c:v>
                </c:pt>
                <c:pt idx="1585">
                  <c:v>1985.3698630137001</c:v>
                </c:pt>
                <c:pt idx="1586">
                  <c:v>1985.3863013698599</c:v>
                </c:pt>
                <c:pt idx="1587">
                  <c:v>1985.4164383561599</c:v>
                </c:pt>
                <c:pt idx="1588">
                  <c:v>1985.45479452055</c:v>
                </c:pt>
                <c:pt idx="1589">
                  <c:v>1985.49863013699</c:v>
                </c:pt>
                <c:pt idx="1590">
                  <c:v>1985.53698630137</c:v>
                </c:pt>
                <c:pt idx="1591">
                  <c:v>1985.5835616438401</c:v>
                </c:pt>
                <c:pt idx="1592">
                  <c:v>1985.6219178082199</c:v>
                </c:pt>
                <c:pt idx="1593">
                  <c:v>1985.66849315068</c:v>
                </c:pt>
                <c:pt idx="1594">
                  <c:v>1985.70684931507</c:v>
                </c:pt>
                <c:pt idx="1595">
                  <c:v>1985.75068493151</c:v>
                </c:pt>
                <c:pt idx="1596">
                  <c:v>1985.7890410958901</c:v>
                </c:pt>
                <c:pt idx="1597">
                  <c:v>1985.7917808219199</c:v>
                </c:pt>
                <c:pt idx="1598">
                  <c:v>1985.8356164383599</c:v>
                </c:pt>
                <c:pt idx="1599">
                  <c:v>1985.87397260274</c:v>
                </c:pt>
                <c:pt idx="1600">
                  <c:v>1985.91780821918</c:v>
                </c:pt>
                <c:pt idx="1601">
                  <c:v>1985.95616438356</c:v>
                </c:pt>
                <c:pt idx="1602">
                  <c:v>1986.0027397260301</c:v>
                </c:pt>
                <c:pt idx="1603">
                  <c:v>1986.0410958904099</c:v>
                </c:pt>
                <c:pt idx="1604">
                  <c:v>1986.08767123288</c:v>
                </c:pt>
                <c:pt idx="1605">
                  <c:v>1986.12602739726</c:v>
                </c:pt>
                <c:pt idx="1606">
                  <c:v>1986.1643835616401</c:v>
                </c:pt>
                <c:pt idx="1607">
                  <c:v>1986.2027397260299</c:v>
                </c:pt>
                <c:pt idx="1608">
                  <c:v>1986.24931506849</c:v>
                </c:pt>
                <c:pt idx="1609">
                  <c:v>1986.28767123288</c:v>
                </c:pt>
                <c:pt idx="1610">
                  <c:v>1986.33150684932</c:v>
                </c:pt>
                <c:pt idx="1611">
                  <c:v>1986.3698630137001</c:v>
                </c:pt>
                <c:pt idx="1612">
                  <c:v>1986.4164383561599</c:v>
                </c:pt>
                <c:pt idx="1613">
                  <c:v>1986.4219178082201</c:v>
                </c:pt>
                <c:pt idx="1614">
                  <c:v>1986.45479452055</c:v>
                </c:pt>
                <c:pt idx="1615">
                  <c:v>1986.49863013699</c:v>
                </c:pt>
                <c:pt idx="1616">
                  <c:v>1986.53698630137</c:v>
                </c:pt>
                <c:pt idx="1617">
                  <c:v>1986.5835616438401</c:v>
                </c:pt>
                <c:pt idx="1618">
                  <c:v>1986.6219178082199</c:v>
                </c:pt>
                <c:pt idx="1619">
                  <c:v>1986.66849315068</c:v>
                </c:pt>
                <c:pt idx="1620">
                  <c:v>1986.70684931507</c:v>
                </c:pt>
                <c:pt idx="1621">
                  <c:v>1986.75068493151</c:v>
                </c:pt>
                <c:pt idx="1622">
                  <c:v>1986.7890410958901</c:v>
                </c:pt>
                <c:pt idx="1623">
                  <c:v>1986.8356164383599</c:v>
                </c:pt>
                <c:pt idx="1624">
                  <c:v>1986.87397260274</c:v>
                </c:pt>
                <c:pt idx="1625">
                  <c:v>1986.91780821918</c:v>
                </c:pt>
                <c:pt idx="1626">
                  <c:v>1986.95616438356</c:v>
                </c:pt>
                <c:pt idx="1627">
                  <c:v>1987.0027397260301</c:v>
                </c:pt>
                <c:pt idx="1628">
                  <c:v>1987.0410958904099</c:v>
                </c:pt>
                <c:pt idx="1629">
                  <c:v>1987.08767123288</c:v>
                </c:pt>
                <c:pt idx="1630">
                  <c:v>1987.12602739726</c:v>
                </c:pt>
                <c:pt idx="1631">
                  <c:v>1987.1643835616401</c:v>
                </c:pt>
                <c:pt idx="1632">
                  <c:v>1987.2027397260299</c:v>
                </c:pt>
                <c:pt idx="1633">
                  <c:v>1987.24931506849</c:v>
                </c:pt>
                <c:pt idx="1634">
                  <c:v>1987.28767123288</c:v>
                </c:pt>
                <c:pt idx="1635">
                  <c:v>1987.33150684932</c:v>
                </c:pt>
                <c:pt idx="1636">
                  <c:v>1987.3698630137001</c:v>
                </c:pt>
                <c:pt idx="1637">
                  <c:v>1987.4164383561599</c:v>
                </c:pt>
                <c:pt idx="1638">
                  <c:v>1987.45479452055</c:v>
                </c:pt>
                <c:pt idx="1639">
                  <c:v>1987.49863013699</c:v>
                </c:pt>
                <c:pt idx="1640">
                  <c:v>1987.53698630137</c:v>
                </c:pt>
                <c:pt idx="1641">
                  <c:v>1987.5835616438401</c:v>
                </c:pt>
                <c:pt idx="1642">
                  <c:v>1987.6219178082199</c:v>
                </c:pt>
                <c:pt idx="1643">
                  <c:v>1987.66849315068</c:v>
                </c:pt>
                <c:pt idx="1644">
                  <c:v>1987.70684931507</c:v>
                </c:pt>
                <c:pt idx="1645">
                  <c:v>1987.75068493151</c:v>
                </c:pt>
                <c:pt idx="1646">
                  <c:v>1987.7890410958901</c:v>
                </c:pt>
                <c:pt idx="1647">
                  <c:v>1987.8356164383599</c:v>
                </c:pt>
                <c:pt idx="1648">
                  <c:v>1987.87397260274</c:v>
                </c:pt>
                <c:pt idx="1649">
                  <c:v>1987.91780821918</c:v>
                </c:pt>
                <c:pt idx="1650">
                  <c:v>1987.95616438356</c:v>
                </c:pt>
                <c:pt idx="1651">
                  <c:v>1987.9698630137</c:v>
                </c:pt>
                <c:pt idx="1652">
                  <c:v>1988.0027322404401</c:v>
                </c:pt>
                <c:pt idx="1653">
                  <c:v>1988.0409836065601</c:v>
                </c:pt>
                <c:pt idx="1654">
                  <c:v>1988.0874316939901</c:v>
                </c:pt>
                <c:pt idx="1655">
                  <c:v>1988.1120218579199</c:v>
                </c:pt>
                <c:pt idx="1656">
                  <c:v>1988.1256830601101</c:v>
                </c:pt>
                <c:pt idx="1657">
                  <c:v>1988.1666666666699</c:v>
                </c:pt>
                <c:pt idx="1658">
                  <c:v>1988.2049180327899</c:v>
                </c:pt>
                <c:pt idx="1659">
                  <c:v>1988.2513661202199</c:v>
                </c:pt>
                <c:pt idx="1660">
                  <c:v>1988.2896174863399</c:v>
                </c:pt>
                <c:pt idx="1661">
                  <c:v>1988.3333333333301</c:v>
                </c:pt>
                <c:pt idx="1662">
                  <c:v>1988.3715846994501</c:v>
                </c:pt>
                <c:pt idx="1663">
                  <c:v>1988.4180327868901</c:v>
                </c:pt>
                <c:pt idx="1664">
                  <c:v>1988.4562841530101</c:v>
                </c:pt>
                <c:pt idx="1665">
                  <c:v>1988.5</c:v>
                </c:pt>
                <c:pt idx="1666">
                  <c:v>1988.53825136612</c:v>
                </c:pt>
                <c:pt idx="1667">
                  <c:v>1988.58469945355</c:v>
                </c:pt>
                <c:pt idx="1668">
                  <c:v>1988.62295081967</c:v>
                </c:pt>
                <c:pt idx="1669">
                  <c:v>1988.6693989071</c:v>
                </c:pt>
                <c:pt idx="1670">
                  <c:v>1988.70765027322</c:v>
                </c:pt>
                <c:pt idx="1671">
                  <c:v>1988.7513661202199</c:v>
                </c:pt>
                <c:pt idx="1672">
                  <c:v>1988.7896174863399</c:v>
                </c:pt>
                <c:pt idx="1673">
                  <c:v>1988.8360655737699</c:v>
                </c:pt>
                <c:pt idx="1674">
                  <c:v>1988.8743169398899</c:v>
                </c:pt>
                <c:pt idx="1675">
                  <c:v>1988.9180327868901</c:v>
                </c:pt>
                <c:pt idx="1676">
                  <c:v>1988.9562841530101</c:v>
                </c:pt>
                <c:pt idx="1677">
                  <c:v>1989.0027397260301</c:v>
                </c:pt>
                <c:pt idx="1678">
                  <c:v>1989.0410958904099</c:v>
                </c:pt>
                <c:pt idx="1679">
                  <c:v>1989.08767123288</c:v>
                </c:pt>
                <c:pt idx="1680">
                  <c:v>1989.12602739726</c:v>
                </c:pt>
                <c:pt idx="1681">
                  <c:v>1989.1643835616401</c:v>
                </c:pt>
                <c:pt idx="1682">
                  <c:v>1989.2027397260299</c:v>
                </c:pt>
                <c:pt idx="1683">
                  <c:v>1989.24931506849</c:v>
                </c:pt>
                <c:pt idx="1684">
                  <c:v>1989.28767123288</c:v>
                </c:pt>
                <c:pt idx="1685">
                  <c:v>1989.33150684932</c:v>
                </c:pt>
                <c:pt idx="1686">
                  <c:v>1989.3698630137001</c:v>
                </c:pt>
                <c:pt idx="1687">
                  <c:v>1989.4164383561599</c:v>
                </c:pt>
                <c:pt idx="1688">
                  <c:v>1989.45479452055</c:v>
                </c:pt>
                <c:pt idx="1689">
                  <c:v>1989.49863013699</c:v>
                </c:pt>
                <c:pt idx="1690">
                  <c:v>1989.53698630137</c:v>
                </c:pt>
                <c:pt idx="1691">
                  <c:v>1989.5835616438401</c:v>
                </c:pt>
                <c:pt idx="1692">
                  <c:v>1989.6219178082199</c:v>
                </c:pt>
                <c:pt idx="1693">
                  <c:v>1989.66849315068</c:v>
                </c:pt>
                <c:pt idx="1694">
                  <c:v>1989.70684931507</c:v>
                </c:pt>
                <c:pt idx="1695">
                  <c:v>1989.75068493151</c:v>
                </c:pt>
                <c:pt idx="1696">
                  <c:v>1989.7534246575301</c:v>
                </c:pt>
                <c:pt idx="1697">
                  <c:v>1989.75616438356</c:v>
                </c:pt>
                <c:pt idx="1698">
                  <c:v>1989.75890410959</c:v>
                </c:pt>
                <c:pt idx="1699">
                  <c:v>1989.7616438356199</c:v>
                </c:pt>
                <c:pt idx="1700">
                  <c:v>1989.76438356164</c:v>
                </c:pt>
                <c:pt idx="1701">
                  <c:v>1989.7671232876701</c:v>
                </c:pt>
                <c:pt idx="1702">
                  <c:v>1989.7698630136999</c:v>
                </c:pt>
                <c:pt idx="1703">
                  <c:v>1989.77260273973</c:v>
                </c:pt>
                <c:pt idx="1704">
                  <c:v>1989.7753424657501</c:v>
                </c:pt>
                <c:pt idx="1705">
                  <c:v>1989.77808219178</c:v>
                </c:pt>
                <c:pt idx="1706">
                  <c:v>1989.78082191781</c:v>
                </c:pt>
                <c:pt idx="1707">
                  <c:v>1989.7835616438399</c:v>
                </c:pt>
                <c:pt idx="1708">
                  <c:v>1989.78630136986</c:v>
                </c:pt>
                <c:pt idx="1709">
                  <c:v>1989.7890410958901</c:v>
                </c:pt>
                <c:pt idx="1710">
                  <c:v>1989.7917808219199</c:v>
                </c:pt>
                <c:pt idx="1711">
                  <c:v>1989.79452054795</c:v>
                </c:pt>
                <c:pt idx="1712">
                  <c:v>1989.7972602739701</c:v>
                </c:pt>
                <c:pt idx="1713">
                  <c:v>1989.8</c:v>
                </c:pt>
                <c:pt idx="1714">
                  <c:v>1989.80273972603</c:v>
                </c:pt>
                <c:pt idx="1715">
                  <c:v>1989.8054794520499</c:v>
                </c:pt>
                <c:pt idx="1716">
                  <c:v>1989.80821917808</c:v>
                </c:pt>
                <c:pt idx="1717">
                  <c:v>1989.8109589041101</c:v>
                </c:pt>
                <c:pt idx="1718">
                  <c:v>1989.8136986301399</c:v>
                </c:pt>
                <c:pt idx="1719">
                  <c:v>1989.81643835616</c:v>
                </c:pt>
                <c:pt idx="1720">
                  <c:v>1989.8191780821901</c:v>
                </c:pt>
                <c:pt idx="1721">
                  <c:v>1989.82191780822</c:v>
                </c:pt>
                <c:pt idx="1722">
                  <c:v>1989.82465753425</c:v>
                </c:pt>
                <c:pt idx="1723">
                  <c:v>1989.8273972602699</c:v>
                </c:pt>
                <c:pt idx="1724">
                  <c:v>1989.8301369863</c:v>
                </c:pt>
                <c:pt idx="1725">
                  <c:v>1989.8328767123301</c:v>
                </c:pt>
                <c:pt idx="1726">
                  <c:v>1989.8356164383599</c:v>
                </c:pt>
                <c:pt idx="1727">
                  <c:v>1989.83835616438</c:v>
                </c:pt>
                <c:pt idx="1728">
                  <c:v>1989.8410958904101</c:v>
                </c:pt>
                <c:pt idx="1729">
                  <c:v>1989.8438356164399</c:v>
                </c:pt>
                <c:pt idx="1730">
                  <c:v>1989.84657534247</c:v>
                </c:pt>
                <c:pt idx="1731">
                  <c:v>1989.8493150684899</c:v>
                </c:pt>
                <c:pt idx="1732">
                  <c:v>1989.85205479452</c:v>
                </c:pt>
                <c:pt idx="1733">
                  <c:v>1989.8547945205501</c:v>
                </c:pt>
                <c:pt idx="1734">
                  <c:v>1989.8575342465799</c:v>
                </c:pt>
                <c:pt idx="1735">
                  <c:v>1989.8602739726</c:v>
                </c:pt>
                <c:pt idx="1736">
                  <c:v>1989.8630136986301</c:v>
                </c:pt>
                <c:pt idx="1737">
                  <c:v>1989.8657534246599</c:v>
                </c:pt>
                <c:pt idx="1738">
                  <c:v>1989.86849315069</c:v>
                </c:pt>
                <c:pt idx="1739">
                  <c:v>1989.8712328767101</c:v>
                </c:pt>
                <c:pt idx="1740">
                  <c:v>1989.87397260274</c:v>
                </c:pt>
                <c:pt idx="1741">
                  <c:v>1989.8767123287701</c:v>
                </c:pt>
                <c:pt idx="1742">
                  <c:v>1989.8794520547899</c:v>
                </c:pt>
                <c:pt idx="1743">
                  <c:v>1989.88219178082</c:v>
                </c:pt>
                <c:pt idx="1744">
                  <c:v>1989.8849315068501</c:v>
                </c:pt>
                <c:pt idx="1745">
                  <c:v>1989.8876712328799</c:v>
                </c:pt>
                <c:pt idx="1746">
                  <c:v>1989.8904109589</c:v>
                </c:pt>
                <c:pt idx="1747">
                  <c:v>1989.8931506849301</c:v>
                </c:pt>
                <c:pt idx="1748">
                  <c:v>1989.89589041096</c:v>
                </c:pt>
                <c:pt idx="1749">
                  <c:v>1989.8986301369901</c:v>
                </c:pt>
                <c:pt idx="1750">
                  <c:v>1989.9013698630099</c:v>
                </c:pt>
                <c:pt idx="1751">
                  <c:v>1989.90410958904</c:v>
                </c:pt>
                <c:pt idx="1752">
                  <c:v>1989.9068493150701</c:v>
                </c:pt>
                <c:pt idx="1753">
                  <c:v>1989.9095890410999</c:v>
                </c:pt>
                <c:pt idx="1754">
                  <c:v>1989.91232876712</c:v>
                </c:pt>
                <c:pt idx="1755">
                  <c:v>1989.9150684931501</c:v>
                </c:pt>
                <c:pt idx="1756">
                  <c:v>1989.91780821918</c:v>
                </c:pt>
                <c:pt idx="1757">
                  <c:v>1989.92054794521</c:v>
                </c:pt>
                <c:pt idx="1758">
                  <c:v>1989.9232876712299</c:v>
                </c:pt>
                <c:pt idx="1759">
                  <c:v>1989.92602739726</c:v>
                </c:pt>
                <c:pt idx="1760">
                  <c:v>1989.9287671232901</c:v>
                </c:pt>
                <c:pt idx="1761">
                  <c:v>1989.9315068493199</c:v>
                </c:pt>
                <c:pt idx="1762">
                  <c:v>1989.93424657534</c:v>
                </c:pt>
                <c:pt idx="1763">
                  <c:v>1989.9369863013701</c:v>
                </c:pt>
                <c:pt idx="1764">
                  <c:v>1989.9397260274</c:v>
                </c:pt>
                <c:pt idx="1765">
                  <c:v>1989.94246575342</c:v>
                </c:pt>
                <c:pt idx="1766">
                  <c:v>1989.9452054794499</c:v>
                </c:pt>
                <c:pt idx="1767">
                  <c:v>1989.94794520548</c:v>
                </c:pt>
                <c:pt idx="1768">
                  <c:v>1989.9506849315101</c:v>
                </c:pt>
                <c:pt idx="1769">
                  <c:v>1989.9534246575299</c:v>
                </c:pt>
                <c:pt idx="1770">
                  <c:v>1989.95616438356</c:v>
                </c:pt>
                <c:pt idx="1771">
                  <c:v>1989.9589041095901</c:v>
                </c:pt>
                <c:pt idx="1772">
                  <c:v>1989.96164383562</c:v>
                </c:pt>
                <c:pt idx="1773">
                  <c:v>1989.96438356164</c:v>
                </c:pt>
                <c:pt idx="1774">
                  <c:v>1989.9671232876699</c:v>
                </c:pt>
                <c:pt idx="1775">
                  <c:v>1989.9698630137</c:v>
                </c:pt>
                <c:pt idx="1776">
                  <c:v>1989.9726027397301</c:v>
                </c:pt>
                <c:pt idx="1777">
                  <c:v>1989.9753424657499</c:v>
                </c:pt>
                <c:pt idx="1778">
                  <c:v>1989.97808219178</c:v>
                </c:pt>
                <c:pt idx="1779">
                  <c:v>1989.9808219178101</c:v>
                </c:pt>
                <c:pt idx="1780">
                  <c:v>1989.9835616438399</c:v>
                </c:pt>
                <c:pt idx="1781">
                  <c:v>1989.98630136986</c:v>
                </c:pt>
                <c:pt idx="1782">
                  <c:v>1989.9890410958899</c:v>
                </c:pt>
                <c:pt idx="1783">
                  <c:v>1989.99178082192</c:v>
                </c:pt>
                <c:pt idx="1784">
                  <c:v>1989.9945205479501</c:v>
                </c:pt>
                <c:pt idx="1785">
                  <c:v>1989.9972602739699</c:v>
                </c:pt>
                <c:pt idx="1786">
                  <c:v>1990</c:v>
                </c:pt>
                <c:pt idx="1787">
                  <c:v>1990.0027397260301</c:v>
                </c:pt>
                <c:pt idx="1788">
                  <c:v>1990.0054794520499</c:v>
                </c:pt>
                <c:pt idx="1789">
                  <c:v>1990.00821917808</c:v>
                </c:pt>
                <c:pt idx="1790">
                  <c:v>1990.0109589041101</c:v>
                </c:pt>
                <c:pt idx="1791">
                  <c:v>1990.01369863014</c:v>
                </c:pt>
                <c:pt idx="1792">
                  <c:v>1990.0164383561601</c:v>
                </c:pt>
                <c:pt idx="1793">
                  <c:v>1990.0191780821899</c:v>
                </c:pt>
                <c:pt idx="1794">
                  <c:v>1990.02191780822</c:v>
                </c:pt>
                <c:pt idx="1795">
                  <c:v>1990.0246575342501</c:v>
                </c:pt>
                <c:pt idx="1796">
                  <c:v>1990.0273972602699</c:v>
                </c:pt>
                <c:pt idx="1797">
                  <c:v>1990.0301369863</c:v>
                </c:pt>
                <c:pt idx="1798">
                  <c:v>1990.0328767123301</c:v>
                </c:pt>
                <c:pt idx="1799">
                  <c:v>1990.03561643836</c:v>
                </c:pt>
                <c:pt idx="1800">
                  <c:v>1990.03835616438</c:v>
                </c:pt>
                <c:pt idx="1801">
                  <c:v>1990.0410958904099</c:v>
                </c:pt>
                <c:pt idx="1802">
                  <c:v>1990.04383561644</c:v>
                </c:pt>
                <c:pt idx="1803">
                  <c:v>1990.0465753424701</c:v>
                </c:pt>
                <c:pt idx="1804">
                  <c:v>1990.0493150684899</c:v>
                </c:pt>
                <c:pt idx="1805">
                  <c:v>1990.05205479452</c:v>
                </c:pt>
                <c:pt idx="1806">
                  <c:v>1990.0547945205501</c:v>
                </c:pt>
                <c:pt idx="1807">
                  <c:v>1990.05753424658</c:v>
                </c:pt>
                <c:pt idx="1808">
                  <c:v>1990.0602739726</c:v>
                </c:pt>
                <c:pt idx="1809">
                  <c:v>1990.0630136986299</c:v>
                </c:pt>
                <c:pt idx="1810">
                  <c:v>1990.06575342466</c:v>
                </c:pt>
                <c:pt idx="1811">
                  <c:v>1990.0684931506801</c:v>
                </c:pt>
                <c:pt idx="1812">
                  <c:v>1990.0712328767099</c:v>
                </c:pt>
                <c:pt idx="1813">
                  <c:v>1990.07397260274</c:v>
                </c:pt>
                <c:pt idx="1814">
                  <c:v>1990.0767123287701</c:v>
                </c:pt>
                <c:pt idx="1815">
                  <c:v>1990.07945205479</c:v>
                </c:pt>
                <c:pt idx="1816">
                  <c:v>1990.08219178082</c:v>
                </c:pt>
                <c:pt idx="1817">
                  <c:v>1990.0849315068499</c:v>
                </c:pt>
                <c:pt idx="1818">
                  <c:v>1990.08767123288</c:v>
                </c:pt>
                <c:pt idx="1819">
                  <c:v>1990.0904109589001</c:v>
                </c:pt>
                <c:pt idx="1820">
                  <c:v>1990.0931506849299</c:v>
                </c:pt>
                <c:pt idx="1821">
                  <c:v>1990.09589041096</c:v>
                </c:pt>
                <c:pt idx="1822">
                  <c:v>1990.0986301369901</c:v>
                </c:pt>
                <c:pt idx="1823">
                  <c:v>1990.1013698630099</c:v>
                </c:pt>
                <c:pt idx="1824">
                  <c:v>1990.10410958904</c:v>
                </c:pt>
                <c:pt idx="1825">
                  <c:v>1990.1068493150699</c:v>
                </c:pt>
                <c:pt idx="1826">
                  <c:v>1990.1095890411</c:v>
                </c:pt>
                <c:pt idx="1827">
                  <c:v>1990.1123287671201</c:v>
                </c:pt>
                <c:pt idx="1828">
                  <c:v>1990.1150684931499</c:v>
                </c:pt>
                <c:pt idx="1829">
                  <c:v>1990.11780821918</c:v>
                </c:pt>
                <c:pt idx="1830">
                  <c:v>1990.1205479452101</c:v>
                </c:pt>
                <c:pt idx="1831">
                  <c:v>1990.1232876712299</c:v>
                </c:pt>
                <c:pt idx="1832">
                  <c:v>1990.12602739726</c:v>
                </c:pt>
                <c:pt idx="1833">
                  <c:v>1990.1287671232899</c:v>
                </c:pt>
                <c:pt idx="1834">
                  <c:v>1990.13150684931</c:v>
                </c:pt>
                <c:pt idx="1835">
                  <c:v>1990.1342465753401</c:v>
                </c:pt>
                <c:pt idx="1836">
                  <c:v>1990.1369863013699</c:v>
                </c:pt>
                <c:pt idx="1837">
                  <c:v>1990.1397260274</c:v>
                </c:pt>
                <c:pt idx="1838">
                  <c:v>1990.1424657534201</c:v>
                </c:pt>
                <c:pt idx="1839">
                  <c:v>1990.1452054794499</c:v>
                </c:pt>
                <c:pt idx="1840">
                  <c:v>1990.14794520548</c:v>
                </c:pt>
                <c:pt idx="1841">
                  <c:v>1990.1506849315101</c:v>
                </c:pt>
                <c:pt idx="1842">
                  <c:v>1990.15342465753</c:v>
                </c:pt>
                <c:pt idx="1843">
                  <c:v>1990.1561643835601</c:v>
                </c:pt>
                <c:pt idx="1844">
                  <c:v>1990.1589041095899</c:v>
                </c:pt>
                <c:pt idx="1845">
                  <c:v>1990.16164383562</c:v>
                </c:pt>
                <c:pt idx="1846">
                  <c:v>1990.1643835616401</c:v>
                </c:pt>
                <c:pt idx="1847">
                  <c:v>1990.1671232876699</c:v>
                </c:pt>
                <c:pt idx="1848">
                  <c:v>1990.1698630137</c:v>
                </c:pt>
                <c:pt idx="1849">
                  <c:v>1990.1726027397301</c:v>
                </c:pt>
                <c:pt idx="1850">
                  <c:v>1990.17534246575</c:v>
                </c:pt>
                <c:pt idx="1851">
                  <c:v>1990.17808219178</c:v>
                </c:pt>
                <c:pt idx="1852">
                  <c:v>1990.1808219178099</c:v>
                </c:pt>
                <c:pt idx="1853">
                  <c:v>1990.18356164384</c:v>
                </c:pt>
                <c:pt idx="1854">
                  <c:v>1990.1863013698601</c:v>
                </c:pt>
                <c:pt idx="1855">
                  <c:v>1990.1890410958899</c:v>
                </c:pt>
                <c:pt idx="1856">
                  <c:v>1990.19178082192</c:v>
                </c:pt>
                <c:pt idx="1857">
                  <c:v>1990.1945205479501</c:v>
                </c:pt>
                <c:pt idx="1858">
                  <c:v>1990.19726027397</c:v>
                </c:pt>
                <c:pt idx="1859">
                  <c:v>1990.2</c:v>
                </c:pt>
                <c:pt idx="1860">
                  <c:v>1990.2027397260299</c:v>
                </c:pt>
                <c:pt idx="1861">
                  <c:v>1990.20547945205</c:v>
                </c:pt>
                <c:pt idx="1862">
                  <c:v>1990.2082191780801</c:v>
                </c:pt>
                <c:pt idx="1863">
                  <c:v>1990.2109589041099</c:v>
                </c:pt>
                <c:pt idx="1864">
                  <c:v>1990.21369863014</c:v>
                </c:pt>
                <c:pt idx="1865">
                  <c:v>1990.2164383561601</c:v>
                </c:pt>
                <c:pt idx="1866">
                  <c:v>1990.21917808219</c:v>
                </c:pt>
                <c:pt idx="1867">
                  <c:v>1990.22191780822</c:v>
                </c:pt>
                <c:pt idx="1868">
                  <c:v>1990.2246575342499</c:v>
                </c:pt>
                <c:pt idx="1869">
                  <c:v>1990.22739726027</c:v>
                </c:pt>
                <c:pt idx="1870">
                  <c:v>1990.2301369863001</c:v>
                </c:pt>
                <c:pt idx="1871">
                  <c:v>1990.2328767123299</c:v>
                </c:pt>
                <c:pt idx="1872">
                  <c:v>1990.23561643836</c:v>
                </c:pt>
                <c:pt idx="1873">
                  <c:v>1990.2383561643801</c:v>
                </c:pt>
                <c:pt idx="1874">
                  <c:v>1990.24109589041</c:v>
                </c:pt>
                <c:pt idx="1875">
                  <c:v>1990.24383561644</c:v>
                </c:pt>
                <c:pt idx="1876">
                  <c:v>1990.2465753424699</c:v>
                </c:pt>
                <c:pt idx="1877">
                  <c:v>1990.24931506849</c:v>
                </c:pt>
                <c:pt idx="1878">
                  <c:v>1990.2520547945201</c:v>
                </c:pt>
                <c:pt idx="1879">
                  <c:v>1990.2547945205499</c:v>
                </c:pt>
                <c:pt idx="1880">
                  <c:v>1990.25753424658</c:v>
                </c:pt>
                <c:pt idx="1881">
                  <c:v>1990.2602739726001</c:v>
                </c:pt>
                <c:pt idx="1882">
                  <c:v>1990.2630136986299</c:v>
                </c:pt>
                <c:pt idx="1883">
                  <c:v>1990.26575342466</c:v>
                </c:pt>
                <c:pt idx="1884">
                  <c:v>1990.2684931506799</c:v>
                </c:pt>
                <c:pt idx="1885">
                  <c:v>1990.27123287671</c:v>
                </c:pt>
                <c:pt idx="1886">
                  <c:v>1990.2739726027401</c:v>
                </c:pt>
                <c:pt idx="1887">
                  <c:v>1990.2767123287699</c:v>
                </c:pt>
                <c:pt idx="1888">
                  <c:v>1990.27945205479</c:v>
                </c:pt>
                <c:pt idx="1889">
                  <c:v>1990.2821917808201</c:v>
                </c:pt>
                <c:pt idx="1890">
                  <c:v>1990.2849315068499</c:v>
                </c:pt>
                <c:pt idx="1891">
                  <c:v>1990.28767123288</c:v>
                </c:pt>
                <c:pt idx="1892">
                  <c:v>1990.2904109589001</c:v>
                </c:pt>
                <c:pt idx="1893">
                  <c:v>1990.29315068493</c:v>
                </c:pt>
                <c:pt idx="1894">
                  <c:v>1990.2958904109601</c:v>
                </c:pt>
                <c:pt idx="1895">
                  <c:v>1990.2986301369899</c:v>
                </c:pt>
                <c:pt idx="1896">
                  <c:v>1990.30136986301</c:v>
                </c:pt>
                <c:pt idx="1897">
                  <c:v>1990.3041095890401</c:v>
                </c:pt>
                <c:pt idx="1898">
                  <c:v>1990.3068493150699</c:v>
                </c:pt>
                <c:pt idx="1899">
                  <c:v>1990.3095890411</c:v>
                </c:pt>
                <c:pt idx="1900">
                  <c:v>1990.3123287671201</c:v>
                </c:pt>
                <c:pt idx="1901">
                  <c:v>1990.31506849315</c:v>
                </c:pt>
                <c:pt idx="1902">
                  <c:v>1990.3178082191801</c:v>
                </c:pt>
                <c:pt idx="1903">
                  <c:v>1990.3205479452099</c:v>
                </c:pt>
                <c:pt idx="1904">
                  <c:v>1990.32328767123</c:v>
                </c:pt>
                <c:pt idx="1905">
                  <c:v>1990.3260273972601</c:v>
                </c:pt>
                <c:pt idx="1906">
                  <c:v>1990.3287671232899</c:v>
                </c:pt>
                <c:pt idx="1907">
                  <c:v>1990.33150684932</c:v>
                </c:pt>
                <c:pt idx="1908">
                  <c:v>1990.3342465753401</c:v>
                </c:pt>
                <c:pt idx="1909">
                  <c:v>1990.33698630137</c:v>
                </c:pt>
                <c:pt idx="1910">
                  <c:v>1990.3397260274</c:v>
                </c:pt>
                <c:pt idx="1911">
                  <c:v>1990.3424657534199</c:v>
                </c:pt>
                <c:pt idx="1912">
                  <c:v>1990.34520547945</c:v>
                </c:pt>
                <c:pt idx="1913">
                  <c:v>1990.3479452054801</c:v>
                </c:pt>
                <c:pt idx="1914">
                  <c:v>1990.3506849315099</c:v>
                </c:pt>
                <c:pt idx="1915">
                  <c:v>1990.35342465753</c:v>
                </c:pt>
                <c:pt idx="1916">
                  <c:v>1990.3561643835601</c:v>
                </c:pt>
                <c:pt idx="1917">
                  <c:v>1990.35890410959</c:v>
                </c:pt>
                <c:pt idx="1918">
                  <c:v>1990.36164383562</c:v>
                </c:pt>
                <c:pt idx="1919">
                  <c:v>1990.3643835616399</c:v>
                </c:pt>
                <c:pt idx="1920">
                  <c:v>1990.36712328767</c:v>
                </c:pt>
                <c:pt idx="1921">
                  <c:v>1990.3698630137001</c:v>
                </c:pt>
                <c:pt idx="1922">
                  <c:v>1990.3726027397299</c:v>
                </c:pt>
                <c:pt idx="1923">
                  <c:v>1990.37534246575</c:v>
                </c:pt>
                <c:pt idx="1924">
                  <c:v>1990.3780821917801</c:v>
                </c:pt>
                <c:pt idx="1925">
                  <c:v>1990.38082191781</c:v>
                </c:pt>
                <c:pt idx="1926">
                  <c:v>1990.38356164384</c:v>
                </c:pt>
                <c:pt idx="1927">
                  <c:v>1990.3863013698599</c:v>
                </c:pt>
                <c:pt idx="1928">
                  <c:v>1990.38904109589</c:v>
                </c:pt>
                <c:pt idx="1929">
                  <c:v>1990.3917808219201</c:v>
                </c:pt>
                <c:pt idx="1930">
                  <c:v>1990.3945205479499</c:v>
                </c:pt>
                <c:pt idx="1931">
                  <c:v>1990.39726027397</c:v>
                </c:pt>
                <c:pt idx="1932">
                  <c:v>1990.4</c:v>
                </c:pt>
                <c:pt idx="1933">
                  <c:v>1990.4027397260299</c:v>
                </c:pt>
                <c:pt idx="1934">
                  <c:v>1990.40547945205</c:v>
                </c:pt>
                <c:pt idx="1935">
                  <c:v>1990.4082191780799</c:v>
                </c:pt>
                <c:pt idx="1936">
                  <c:v>1990.41095890411</c:v>
                </c:pt>
                <c:pt idx="1937">
                  <c:v>1990.4136986301401</c:v>
                </c:pt>
                <c:pt idx="1938">
                  <c:v>1990.4164383561599</c:v>
                </c:pt>
                <c:pt idx="1939">
                  <c:v>1990.41917808219</c:v>
                </c:pt>
                <c:pt idx="1940">
                  <c:v>1990.4219178082201</c:v>
                </c:pt>
                <c:pt idx="1941">
                  <c:v>1990.4246575342499</c:v>
                </c:pt>
                <c:pt idx="1942">
                  <c:v>1990.42739726027</c:v>
                </c:pt>
                <c:pt idx="1943">
                  <c:v>1990.4301369863001</c:v>
                </c:pt>
                <c:pt idx="1944">
                  <c:v>1990.43287671233</c:v>
                </c:pt>
                <c:pt idx="1945">
                  <c:v>1990.4356164383601</c:v>
                </c:pt>
                <c:pt idx="1946">
                  <c:v>1990.4383561643799</c:v>
                </c:pt>
                <c:pt idx="1947">
                  <c:v>1990.44109589041</c:v>
                </c:pt>
                <c:pt idx="1948">
                  <c:v>1990.4438356164401</c:v>
                </c:pt>
                <c:pt idx="1949">
                  <c:v>1990.4465753424699</c:v>
                </c:pt>
                <c:pt idx="1950">
                  <c:v>1990.44931506849</c:v>
                </c:pt>
                <c:pt idx="1951">
                  <c:v>1990.4520547945201</c:v>
                </c:pt>
                <c:pt idx="1952">
                  <c:v>1990.45479452055</c:v>
                </c:pt>
                <c:pt idx="1953">
                  <c:v>1990.4575342465801</c:v>
                </c:pt>
                <c:pt idx="1954">
                  <c:v>1990.4602739725999</c:v>
                </c:pt>
                <c:pt idx="1955">
                  <c:v>1990.46301369863</c:v>
                </c:pt>
                <c:pt idx="1956">
                  <c:v>1990.4657534246601</c:v>
                </c:pt>
                <c:pt idx="1957">
                  <c:v>1990.4684931506799</c:v>
                </c:pt>
                <c:pt idx="1958">
                  <c:v>1990.47123287671</c:v>
                </c:pt>
                <c:pt idx="1959">
                  <c:v>1990.4739726027401</c:v>
                </c:pt>
                <c:pt idx="1960">
                  <c:v>1990.47671232877</c:v>
                </c:pt>
                <c:pt idx="1961">
                  <c:v>1990.47945205479</c:v>
                </c:pt>
                <c:pt idx="1962">
                  <c:v>1990.4821917808199</c:v>
                </c:pt>
                <c:pt idx="1963">
                  <c:v>1990.48493150685</c:v>
                </c:pt>
                <c:pt idx="1964">
                  <c:v>1990.4876712328801</c:v>
                </c:pt>
                <c:pt idx="1965">
                  <c:v>1990.4904109588999</c:v>
                </c:pt>
                <c:pt idx="1966">
                  <c:v>1990.49315068493</c:v>
                </c:pt>
                <c:pt idx="1967">
                  <c:v>1990.4958904109601</c:v>
                </c:pt>
                <c:pt idx="1968">
                  <c:v>1990.49863013699</c:v>
                </c:pt>
                <c:pt idx="1969">
                  <c:v>1990.50136986301</c:v>
                </c:pt>
                <c:pt idx="1970">
                  <c:v>1990.5041095890399</c:v>
                </c:pt>
                <c:pt idx="1971">
                  <c:v>1990.50684931507</c:v>
                </c:pt>
                <c:pt idx="1972">
                  <c:v>1990.5095890411001</c:v>
                </c:pt>
                <c:pt idx="1973">
                  <c:v>1990.5123287671199</c:v>
                </c:pt>
                <c:pt idx="1974">
                  <c:v>1990.51506849315</c:v>
                </c:pt>
                <c:pt idx="1975">
                  <c:v>1990.5178082191801</c:v>
                </c:pt>
                <c:pt idx="1976">
                  <c:v>1990.52054794521</c:v>
                </c:pt>
                <c:pt idx="1977">
                  <c:v>1990.52328767123</c:v>
                </c:pt>
                <c:pt idx="1978">
                  <c:v>1990.5260273972599</c:v>
                </c:pt>
                <c:pt idx="1979">
                  <c:v>1990.52876712329</c:v>
                </c:pt>
                <c:pt idx="1980">
                  <c:v>1990.5315068493201</c:v>
                </c:pt>
                <c:pt idx="1981">
                  <c:v>1990.5342465753399</c:v>
                </c:pt>
                <c:pt idx="1982">
                  <c:v>1990.53698630137</c:v>
                </c:pt>
                <c:pt idx="1983">
                  <c:v>1990.5397260274001</c:v>
                </c:pt>
                <c:pt idx="1984">
                  <c:v>1990.5424657534199</c:v>
                </c:pt>
                <c:pt idx="1985">
                  <c:v>1990.54520547945</c:v>
                </c:pt>
                <c:pt idx="1986">
                  <c:v>1990.5479452054799</c:v>
                </c:pt>
                <c:pt idx="1987">
                  <c:v>1990.55068493151</c:v>
                </c:pt>
                <c:pt idx="1988">
                  <c:v>1990.5534246575301</c:v>
                </c:pt>
                <c:pt idx="1989">
                  <c:v>1990.5561643835599</c:v>
                </c:pt>
                <c:pt idx="1990">
                  <c:v>1990.55890410959</c:v>
                </c:pt>
                <c:pt idx="1991">
                  <c:v>1990.5616438356201</c:v>
                </c:pt>
                <c:pt idx="1992">
                  <c:v>1990.5643835616399</c:v>
                </c:pt>
                <c:pt idx="1993">
                  <c:v>1990.56712328767</c:v>
                </c:pt>
                <c:pt idx="1994">
                  <c:v>1990.5698630136999</c:v>
                </c:pt>
                <c:pt idx="1995">
                  <c:v>1990.57260273973</c:v>
                </c:pt>
                <c:pt idx="1996">
                  <c:v>1990.5753424657501</c:v>
                </c:pt>
                <c:pt idx="1997">
                  <c:v>1990.5780821917799</c:v>
                </c:pt>
                <c:pt idx="1998">
                  <c:v>1990.58082191781</c:v>
                </c:pt>
                <c:pt idx="1999">
                  <c:v>1990.5835616438401</c:v>
                </c:pt>
                <c:pt idx="2000">
                  <c:v>1990.5863013698599</c:v>
                </c:pt>
                <c:pt idx="2001">
                  <c:v>1990.58904109589</c:v>
                </c:pt>
                <c:pt idx="2002">
                  <c:v>1990.5917808219201</c:v>
                </c:pt>
                <c:pt idx="2003">
                  <c:v>1990.59452054795</c:v>
                </c:pt>
                <c:pt idx="2004">
                  <c:v>1990.5972602739701</c:v>
                </c:pt>
                <c:pt idx="2005">
                  <c:v>1990.6</c:v>
                </c:pt>
                <c:pt idx="2006">
                  <c:v>1990.60273972603</c:v>
                </c:pt>
                <c:pt idx="2007">
                  <c:v>1990.6054794520501</c:v>
                </c:pt>
                <c:pt idx="2008">
                  <c:v>1990.6082191780799</c:v>
                </c:pt>
                <c:pt idx="2009">
                  <c:v>1990.61095890411</c:v>
                </c:pt>
                <c:pt idx="2010">
                  <c:v>1990.6136986301401</c:v>
                </c:pt>
                <c:pt idx="2011">
                  <c:v>1990.61643835616</c:v>
                </c:pt>
                <c:pt idx="2012">
                  <c:v>1990.61917808219</c:v>
                </c:pt>
                <c:pt idx="2013">
                  <c:v>1990.6219178082199</c:v>
                </c:pt>
                <c:pt idx="2014">
                  <c:v>1990.62465753425</c:v>
                </c:pt>
                <c:pt idx="2015">
                  <c:v>1990.6273972602701</c:v>
                </c:pt>
                <c:pt idx="2016">
                  <c:v>1990.6301369862999</c:v>
                </c:pt>
                <c:pt idx="2017">
                  <c:v>1990.63287671233</c:v>
                </c:pt>
                <c:pt idx="2018">
                  <c:v>1990.6356164383601</c:v>
                </c:pt>
                <c:pt idx="2019">
                  <c:v>1990.63835616438</c:v>
                </c:pt>
                <c:pt idx="2020">
                  <c:v>1990.64109589041</c:v>
                </c:pt>
                <c:pt idx="2021">
                  <c:v>1990.6438356164399</c:v>
                </c:pt>
                <c:pt idx="2022">
                  <c:v>1990.64657534247</c:v>
                </c:pt>
                <c:pt idx="2023">
                  <c:v>1990.6493150684901</c:v>
                </c:pt>
                <c:pt idx="2024">
                  <c:v>1990.6520547945199</c:v>
                </c:pt>
                <c:pt idx="2025">
                  <c:v>1990.65479452055</c:v>
                </c:pt>
                <c:pt idx="2026">
                  <c:v>1990.6575342465801</c:v>
                </c:pt>
                <c:pt idx="2027">
                  <c:v>1990.6602739726</c:v>
                </c:pt>
                <c:pt idx="2028">
                  <c:v>1990.66301369863</c:v>
                </c:pt>
                <c:pt idx="2029">
                  <c:v>1990.6657534246599</c:v>
                </c:pt>
                <c:pt idx="2030">
                  <c:v>1990.66849315068</c:v>
                </c:pt>
                <c:pt idx="2031">
                  <c:v>1990.6712328767101</c:v>
                </c:pt>
                <c:pt idx="2032">
                  <c:v>1990.6739726027399</c:v>
                </c:pt>
                <c:pt idx="2033">
                  <c:v>1990.67671232877</c:v>
                </c:pt>
                <c:pt idx="2034">
                  <c:v>1990.6794520547901</c:v>
                </c:pt>
                <c:pt idx="2035">
                  <c:v>1990.6821917808199</c:v>
                </c:pt>
                <c:pt idx="2036">
                  <c:v>1990.68493150685</c:v>
                </c:pt>
                <c:pt idx="2037">
                  <c:v>1990.6876712328799</c:v>
                </c:pt>
                <c:pt idx="2038">
                  <c:v>1990.6904109589</c:v>
                </c:pt>
                <c:pt idx="2039">
                  <c:v>1990.6931506849301</c:v>
                </c:pt>
                <c:pt idx="2040">
                  <c:v>1990.6958904109599</c:v>
                </c:pt>
                <c:pt idx="2041">
                  <c:v>1990.69863013699</c:v>
                </c:pt>
                <c:pt idx="2042">
                  <c:v>1990.7013698630101</c:v>
                </c:pt>
                <c:pt idx="2043">
                  <c:v>1990.7041095890399</c:v>
                </c:pt>
                <c:pt idx="2044">
                  <c:v>1990.70684931507</c:v>
                </c:pt>
                <c:pt idx="2045">
                  <c:v>1990.7095890410999</c:v>
                </c:pt>
                <c:pt idx="2046">
                  <c:v>1990.71232876712</c:v>
                </c:pt>
                <c:pt idx="2047">
                  <c:v>1990.7150684931501</c:v>
                </c:pt>
                <c:pt idx="2048">
                  <c:v>1990.7178082191799</c:v>
                </c:pt>
                <c:pt idx="2049">
                  <c:v>1990.72054794521</c:v>
                </c:pt>
                <c:pt idx="2050">
                  <c:v>1990.7232876712301</c:v>
                </c:pt>
                <c:pt idx="2051">
                  <c:v>1990.7260273972599</c:v>
                </c:pt>
                <c:pt idx="2052">
                  <c:v>1990.72876712329</c:v>
                </c:pt>
                <c:pt idx="2053">
                  <c:v>1990.7315068493201</c:v>
                </c:pt>
                <c:pt idx="2054">
                  <c:v>1990.73424657534</c:v>
                </c:pt>
                <c:pt idx="2055">
                  <c:v>1990.7369863013701</c:v>
                </c:pt>
                <c:pt idx="2056">
                  <c:v>1990.7397260273999</c:v>
                </c:pt>
                <c:pt idx="2057">
                  <c:v>1990.74246575342</c:v>
                </c:pt>
                <c:pt idx="2058">
                  <c:v>1990.7452054794501</c:v>
                </c:pt>
                <c:pt idx="2059">
                  <c:v>1990.7479452054799</c:v>
                </c:pt>
                <c:pt idx="2060">
                  <c:v>1990.75068493151</c:v>
                </c:pt>
                <c:pt idx="2061">
                  <c:v>1990.7534246575301</c:v>
                </c:pt>
                <c:pt idx="2062">
                  <c:v>1990.75616438356</c:v>
                </c:pt>
                <c:pt idx="2063">
                  <c:v>1990.75890410959</c:v>
                </c:pt>
                <c:pt idx="2064">
                  <c:v>1990.7616438356199</c:v>
                </c:pt>
                <c:pt idx="2065">
                  <c:v>1990.76438356164</c:v>
                </c:pt>
                <c:pt idx="2066">
                  <c:v>1990.7671232876701</c:v>
                </c:pt>
                <c:pt idx="2067">
                  <c:v>1990.7698630136999</c:v>
                </c:pt>
                <c:pt idx="2068">
                  <c:v>1990.77260273973</c:v>
                </c:pt>
                <c:pt idx="2069">
                  <c:v>1990.7753424657501</c:v>
                </c:pt>
                <c:pt idx="2070">
                  <c:v>1990.77808219178</c:v>
                </c:pt>
                <c:pt idx="2071">
                  <c:v>1990.78082191781</c:v>
                </c:pt>
                <c:pt idx="2072">
                  <c:v>1990.7835616438399</c:v>
                </c:pt>
                <c:pt idx="2073">
                  <c:v>1990.78630136986</c:v>
                </c:pt>
                <c:pt idx="2074">
                  <c:v>1990.7890410958901</c:v>
                </c:pt>
                <c:pt idx="2075">
                  <c:v>1990.7917808219199</c:v>
                </c:pt>
                <c:pt idx="2076">
                  <c:v>1990.79452054795</c:v>
                </c:pt>
                <c:pt idx="2077">
                  <c:v>1990.7972602739701</c:v>
                </c:pt>
                <c:pt idx="2078">
                  <c:v>1990.8</c:v>
                </c:pt>
                <c:pt idx="2079">
                  <c:v>1990.80273972603</c:v>
                </c:pt>
                <c:pt idx="2080">
                  <c:v>1990.8054794520499</c:v>
                </c:pt>
                <c:pt idx="2081">
                  <c:v>1990.80821917808</c:v>
                </c:pt>
                <c:pt idx="2082">
                  <c:v>1990.8109589041101</c:v>
                </c:pt>
                <c:pt idx="2083">
                  <c:v>1990.8136986301399</c:v>
                </c:pt>
                <c:pt idx="2084">
                  <c:v>1990.81643835616</c:v>
                </c:pt>
                <c:pt idx="2085">
                  <c:v>1990.8191780821901</c:v>
                </c:pt>
                <c:pt idx="2086">
                  <c:v>1990.82191780822</c:v>
                </c:pt>
                <c:pt idx="2087">
                  <c:v>1990.82465753425</c:v>
                </c:pt>
                <c:pt idx="2088">
                  <c:v>1990.8273972602699</c:v>
                </c:pt>
                <c:pt idx="2089">
                  <c:v>1990.8301369863</c:v>
                </c:pt>
                <c:pt idx="2090">
                  <c:v>1990.8328767123301</c:v>
                </c:pt>
                <c:pt idx="2091">
                  <c:v>1990.8356164383599</c:v>
                </c:pt>
                <c:pt idx="2092">
                  <c:v>1990.83835616438</c:v>
                </c:pt>
                <c:pt idx="2093">
                  <c:v>1990.8410958904101</c:v>
                </c:pt>
                <c:pt idx="2094">
                  <c:v>1990.8438356164399</c:v>
                </c:pt>
                <c:pt idx="2095">
                  <c:v>1990.84657534247</c:v>
                </c:pt>
                <c:pt idx="2096">
                  <c:v>1990.8493150684899</c:v>
                </c:pt>
                <c:pt idx="2097">
                  <c:v>1990.85205479452</c:v>
                </c:pt>
                <c:pt idx="2098">
                  <c:v>1990.8547945205501</c:v>
                </c:pt>
                <c:pt idx="2099">
                  <c:v>1990.8575342465799</c:v>
                </c:pt>
                <c:pt idx="2100">
                  <c:v>1990.8602739726</c:v>
                </c:pt>
                <c:pt idx="2101">
                  <c:v>1990.8630136986301</c:v>
                </c:pt>
                <c:pt idx="2102">
                  <c:v>1990.8657534246599</c:v>
                </c:pt>
                <c:pt idx="2103">
                  <c:v>1990.86849315069</c:v>
                </c:pt>
                <c:pt idx="2104">
                  <c:v>1990.8712328767101</c:v>
                </c:pt>
                <c:pt idx="2105">
                  <c:v>1990.87397260274</c:v>
                </c:pt>
                <c:pt idx="2106">
                  <c:v>1990.8767123287701</c:v>
                </c:pt>
                <c:pt idx="2107">
                  <c:v>1990.8794520547899</c:v>
                </c:pt>
                <c:pt idx="2108">
                  <c:v>1990.88219178082</c:v>
                </c:pt>
                <c:pt idx="2109">
                  <c:v>1990.8849315068501</c:v>
                </c:pt>
                <c:pt idx="2110">
                  <c:v>1990.8876712328799</c:v>
                </c:pt>
                <c:pt idx="2111">
                  <c:v>1990.8904109589</c:v>
                </c:pt>
                <c:pt idx="2112">
                  <c:v>1990.8931506849301</c:v>
                </c:pt>
                <c:pt idx="2113">
                  <c:v>1990.89589041096</c:v>
                </c:pt>
                <c:pt idx="2114">
                  <c:v>1990.8986301369901</c:v>
                </c:pt>
                <c:pt idx="2115">
                  <c:v>1990.9013698630099</c:v>
                </c:pt>
                <c:pt idx="2116">
                  <c:v>1990.90410958904</c:v>
                </c:pt>
                <c:pt idx="2117">
                  <c:v>1990.9068493150701</c:v>
                </c:pt>
                <c:pt idx="2118">
                  <c:v>1990.9095890410999</c:v>
                </c:pt>
                <c:pt idx="2119">
                  <c:v>1990.91232876712</c:v>
                </c:pt>
                <c:pt idx="2120">
                  <c:v>1990.9150684931501</c:v>
                </c:pt>
                <c:pt idx="2121">
                  <c:v>1990.91780821918</c:v>
                </c:pt>
                <c:pt idx="2122">
                  <c:v>1990.92054794521</c:v>
                </c:pt>
                <c:pt idx="2123">
                  <c:v>1990.9232876712299</c:v>
                </c:pt>
                <c:pt idx="2124">
                  <c:v>1990.92602739726</c:v>
                </c:pt>
                <c:pt idx="2125">
                  <c:v>1990.9287671232901</c:v>
                </c:pt>
                <c:pt idx="2126">
                  <c:v>1990.9315068493199</c:v>
                </c:pt>
                <c:pt idx="2127">
                  <c:v>1990.93424657534</c:v>
                </c:pt>
                <c:pt idx="2128">
                  <c:v>1990.9369863013701</c:v>
                </c:pt>
                <c:pt idx="2129">
                  <c:v>1990.9397260274</c:v>
                </c:pt>
                <c:pt idx="2130">
                  <c:v>1990.94246575342</c:v>
                </c:pt>
                <c:pt idx="2131">
                  <c:v>1990.9452054794499</c:v>
                </c:pt>
                <c:pt idx="2132">
                  <c:v>1990.94794520548</c:v>
                </c:pt>
                <c:pt idx="2133">
                  <c:v>1990.9506849315101</c:v>
                </c:pt>
                <c:pt idx="2134">
                  <c:v>1990.9534246575299</c:v>
                </c:pt>
                <c:pt idx="2135">
                  <c:v>1990.95616438356</c:v>
                </c:pt>
                <c:pt idx="2136">
                  <c:v>1990.9589041095901</c:v>
                </c:pt>
                <c:pt idx="2137">
                  <c:v>1990.96164383562</c:v>
                </c:pt>
                <c:pt idx="2138">
                  <c:v>1990.96438356164</c:v>
                </c:pt>
                <c:pt idx="2139">
                  <c:v>1990.9671232876699</c:v>
                </c:pt>
                <c:pt idx="2140">
                  <c:v>1990.9698630137</c:v>
                </c:pt>
                <c:pt idx="2141">
                  <c:v>1990.9726027397301</c:v>
                </c:pt>
                <c:pt idx="2142">
                  <c:v>1990.9753424657499</c:v>
                </c:pt>
                <c:pt idx="2143">
                  <c:v>1990.97808219178</c:v>
                </c:pt>
                <c:pt idx="2144">
                  <c:v>1990.9808219178101</c:v>
                </c:pt>
                <c:pt idx="2145">
                  <c:v>1990.9835616438399</c:v>
                </c:pt>
                <c:pt idx="2146">
                  <c:v>1990.98630136986</c:v>
                </c:pt>
                <c:pt idx="2147">
                  <c:v>1990.9890410958899</c:v>
                </c:pt>
                <c:pt idx="2148">
                  <c:v>1990.99178082192</c:v>
                </c:pt>
                <c:pt idx="2149">
                  <c:v>1990.9945205479501</c:v>
                </c:pt>
                <c:pt idx="2150">
                  <c:v>1990.9972602739699</c:v>
                </c:pt>
                <c:pt idx="2151">
                  <c:v>1991</c:v>
                </c:pt>
                <c:pt idx="2152">
                  <c:v>1991.0027397260301</c:v>
                </c:pt>
                <c:pt idx="2153">
                  <c:v>1991.0054794520499</c:v>
                </c:pt>
                <c:pt idx="2154">
                  <c:v>1991.00821917808</c:v>
                </c:pt>
                <c:pt idx="2155">
                  <c:v>1991.0109589041101</c:v>
                </c:pt>
                <c:pt idx="2156">
                  <c:v>1991.01369863014</c:v>
                </c:pt>
                <c:pt idx="2157">
                  <c:v>1991.0164383561601</c:v>
                </c:pt>
                <c:pt idx="2158">
                  <c:v>1991.0191780821899</c:v>
                </c:pt>
                <c:pt idx="2159">
                  <c:v>1991.02191780822</c:v>
                </c:pt>
                <c:pt idx="2160">
                  <c:v>1991.0246575342501</c:v>
                </c:pt>
                <c:pt idx="2161">
                  <c:v>1991.0273972602699</c:v>
                </c:pt>
                <c:pt idx="2162">
                  <c:v>1991.0301369863</c:v>
                </c:pt>
                <c:pt idx="2163">
                  <c:v>1991.0328767123301</c:v>
                </c:pt>
                <c:pt idx="2164">
                  <c:v>1991.03561643836</c:v>
                </c:pt>
                <c:pt idx="2165">
                  <c:v>1991.03835616438</c:v>
                </c:pt>
                <c:pt idx="2166">
                  <c:v>1991.0410958904099</c:v>
                </c:pt>
                <c:pt idx="2167">
                  <c:v>1991.04383561644</c:v>
                </c:pt>
                <c:pt idx="2168">
                  <c:v>1991.0465753424701</c:v>
                </c:pt>
                <c:pt idx="2169">
                  <c:v>1991.0493150684899</c:v>
                </c:pt>
                <c:pt idx="2170">
                  <c:v>1991.05205479452</c:v>
                </c:pt>
                <c:pt idx="2171">
                  <c:v>1991.0547945205501</c:v>
                </c:pt>
                <c:pt idx="2172">
                  <c:v>1991.05753424658</c:v>
                </c:pt>
                <c:pt idx="2173">
                  <c:v>1991.0602739726</c:v>
                </c:pt>
                <c:pt idx="2174">
                  <c:v>1991.0630136986299</c:v>
                </c:pt>
                <c:pt idx="2175">
                  <c:v>1991.06575342466</c:v>
                </c:pt>
                <c:pt idx="2176">
                  <c:v>1991.0684931506801</c:v>
                </c:pt>
                <c:pt idx="2177">
                  <c:v>1991.0712328767099</c:v>
                </c:pt>
                <c:pt idx="2178">
                  <c:v>1991.07397260274</c:v>
                </c:pt>
                <c:pt idx="2179">
                  <c:v>1991.0767123287701</c:v>
                </c:pt>
                <c:pt idx="2180">
                  <c:v>1991.07945205479</c:v>
                </c:pt>
                <c:pt idx="2181">
                  <c:v>1991.08219178082</c:v>
                </c:pt>
                <c:pt idx="2182">
                  <c:v>1991.0849315068499</c:v>
                </c:pt>
                <c:pt idx="2183">
                  <c:v>1991.08767123288</c:v>
                </c:pt>
                <c:pt idx="2184">
                  <c:v>1991.0904109589001</c:v>
                </c:pt>
                <c:pt idx="2185">
                  <c:v>1991.0931506849299</c:v>
                </c:pt>
                <c:pt idx="2186">
                  <c:v>1991.09589041096</c:v>
                </c:pt>
                <c:pt idx="2187">
                  <c:v>1991.0986301369901</c:v>
                </c:pt>
                <c:pt idx="2188">
                  <c:v>1991.1013698630099</c:v>
                </c:pt>
                <c:pt idx="2189">
                  <c:v>1991.10410958904</c:v>
                </c:pt>
                <c:pt idx="2190">
                  <c:v>1991.1068493150699</c:v>
                </c:pt>
                <c:pt idx="2191">
                  <c:v>1991.1095890411</c:v>
                </c:pt>
                <c:pt idx="2192">
                  <c:v>1991.1123287671201</c:v>
                </c:pt>
                <c:pt idx="2193">
                  <c:v>1991.1150684931499</c:v>
                </c:pt>
                <c:pt idx="2194">
                  <c:v>1991.11780821918</c:v>
                </c:pt>
                <c:pt idx="2195">
                  <c:v>1991.1205479452101</c:v>
                </c:pt>
                <c:pt idx="2196">
                  <c:v>1991.1232876712299</c:v>
                </c:pt>
                <c:pt idx="2197">
                  <c:v>1991.12602739726</c:v>
                </c:pt>
                <c:pt idx="2198">
                  <c:v>1991.1287671232899</c:v>
                </c:pt>
                <c:pt idx="2199">
                  <c:v>1991.13150684931</c:v>
                </c:pt>
                <c:pt idx="2200">
                  <c:v>1991.1342465753401</c:v>
                </c:pt>
                <c:pt idx="2201">
                  <c:v>1991.1369863013699</c:v>
                </c:pt>
                <c:pt idx="2202">
                  <c:v>1991.1397260274</c:v>
                </c:pt>
                <c:pt idx="2203">
                  <c:v>1991.1424657534201</c:v>
                </c:pt>
                <c:pt idx="2204">
                  <c:v>1991.1452054794499</c:v>
                </c:pt>
                <c:pt idx="2205">
                  <c:v>1991.14794520548</c:v>
                </c:pt>
                <c:pt idx="2206">
                  <c:v>1991.1506849315101</c:v>
                </c:pt>
                <c:pt idx="2207">
                  <c:v>1991.15342465753</c:v>
                </c:pt>
                <c:pt idx="2208">
                  <c:v>1991.1561643835601</c:v>
                </c:pt>
                <c:pt idx="2209">
                  <c:v>1991.1589041095899</c:v>
                </c:pt>
                <c:pt idx="2210">
                  <c:v>1991.16164383562</c:v>
                </c:pt>
                <c:pt idx="2211">
                  <c:v>1991.1643835616401</c:v>
                </c:pt>
                <c:pt idx="2212">
                  <c:v>1991.1671232876699</c:v>
                </c:pt>
                <c:pt idx="2213">
                  <c:v>1991.1698630137</c:v>
                </c:pt>
                <c:pt idx="2214">
                  <c:v>1991.1726027397301</c:v>
                </c:pt>
                <c:pt idx="2215">
                  <c:v>1991.17534246575</c:v>
                </c:pt>
                <c:pt idx="2216">
                  <c:v>1991.17808219178</c:v>
                </c:pt>
                <c:pt idx="2217">
                  <c:v>1991.1808219178099</c:v>
                </c:pt>
                <c:pt idx="2218">
                  <c:v>1991.18356164384</c:v>
                </c:pt>
                <c:pt idx="2219">
                  <c:v>1991.1863013698601</c:v>
                </c:pt>
                <c:pt idx="2220">
                  <c:v>1991.1890410958899</c:v>
                </c:pt>
                <c:pt idx="2221">
                  <c:v>1991.19178082192</c:v>
                </c:pt>
                <c:pt idx="2222">
                  <c:v>1991.1945205479501</c:v>
                </c:pt>
                <c:pt idx="2223">
                  <c:v>1991.19726027397</c:v>
                </c:pt>
                <c:pt idx="2224">
                  <c:v>1991.2</c:v>
                </c:pt>
                <c:pt idx="2225">
                  <c:v>1991.2027397260299</c:v>
                </c:pt>
                <c:pt idx="2226">
                  <c:v>1991.20547945205</c:v>
                </c:pt>
                <c:pt idx="2227">
                  <c:v>1991.2082191780801</c:v>
                </c:pt>
                <c:pt idx="2228">
                  <c:v>1991.2109589041099</c:v>
                </c:pt>
                <c:pt idx="2229">
                  <c:v>1991.21369863014</c:v>
                </c:pt>
                <c:pt idx="2230">
                  <c:v>1991.2164383561601</c:v>
                </c:pt>
                <c:pt idx="2231">
                  <c:v>1991.21917808219</c:v>
                </c:pt>
                <c:pt idx="2232">
                  <c:v>1991.22191780822</c:v>
                </c:pt>
                <c:pt idx="2233">
                  <c:v>1991.2246575342499</c:v>
                </c:pt>
                <c:pt idx="2234">
                  <c:v>1991.22739726027</c:v>
                </c:pt>
                <c:pt idx="2235">
                  <c:v>1991.2301369863001</c:v>
                </c:pt>
                <c:pt idx="2236">
                  <c:v>1991.2328767123299</c:v>
                </c:pt>
                <c:pt idx="2237">
                  <c:v>1991.23561643836</c:v>
                </c:pt>
                <c:pt idx="2238">
                  <c:v>1991.2383561643801</c:v>
                </c:pt>
                <c:pt idx="2239">
                  <c:v>1991.24109589041</c:v>
                </c:pt>
                <c:pt idx="2240">
                  <c:v>1991.24383561644</c:v>
                </c:pt>
                <c:pt idx="2241">
                  <c:v>1991.2465753424699</c:v>
                </c:pt>
                <c:pt idx="2242">
                  <c:v>1991.24931506849</c:v>
                </c:pt>
                <c:pt idx="2243">
                  <c:v>1991.2520547945201</c:v>
                </c:pt>
                <c:pt idx="2244">
                  <c:v>1991.2547945205499</c:v>
                </c:pt>
                <c:pt idx="2245">
                  <c:v>1991.25753424658</c:v>
                </c:pt>
                <c:pt idx="2246">
                  <c:v>1991.2602739726001</c:v>
                </c:pt>
                <c:pt idx="2247">
                  <c:v>1991.2630136986299</c:v>
                </c:pt>
                <c:pt idx="2248">
                  <c:v>1991.26575342466</c:v>
                </c:pt>
                <c:pt idx="2249">
                  <c:v>1991.2684931506799</c:v>
                </c:pt>
                <c:pt idx="2250">
                  <c:v>1991.27123287671</c:v>
                </c:pt>
                <c:pt idx="2251">
                  <c:v>1991.2739726027401</c:v>
                </c:pt>
                <c:pt idx="2252">
                  <c:v>1991.2767123287699</c:v>
                </c:pt>
                <c:pt idx="2253">
                  <c:v>1991.27945205479</c:v>
                </c:pt>
                <c:pt idx="2254">
                  <c:v>1991.2821917808201</c:v>
                </c:pt>
                <c:pt idx="2255">
                  <c:v>1991.2849315068499</c:v>
                </c:pt>
                <c:pt idx="2256">
                  <c:v>1991.28767123288</c:v>
                </c:pt>
                <c:pt idx="2257">
                  <c:v>1991.2904109589001</c:v>
                </c:pt>
                <c:pt idx="2258">
                  <c:v>1991.29315068493</c:v>
                </c:pt>
                <c:pt idx="2259">
                  <c:v>1991.2958904109601</c:v>
                </c:pt>
                <c:pt idx="2260">
                  <c:v>1991.2986301369899</c:v>
                </c:pt>
                <c:pt idx="2261">
                  <c:v>1991.30136986301</c:v>
                </c:pt>
                <c:pt idx="2262">
                  <c:v>1991.3041095890401</c:v>
                </c:pt>
                <c:pt idx="2263">
                  <c:v>1991.3068493150699</c:v>
                </c:pt>
                <c:pt idx="2264">
                  <c:v>1991.3095890411</c:v>
                </c:pt>
                <c:pt idx="2265">
                  <c:v>1991.3123287671201</c:v>
                </c:pt>
                <c:pt idx="2266">
                  <c:v>1991.31506849315</c:v>
                </c:pt>
                <c:pt idx="2267">
                  <c:v>1991.3178082191801</c:v>
                </c:pt>
                <c:pt idx="2268">
                  <c:v>1991.3205479452099</c:v>
                </c:pt>
                <c:pt idx="2269">
                  <c:v>1991.32328767123</c:v>
                </c:pt>
                <c:pt idx="2270">
                  <c:v>1991.3260273972601</c:v>
                </c:pt>
                <c:pt idx="2271">
                  <c:v>1991.3287671232899</c:v>
                </c:pt>
                <c:pt idx="2272">
                  <c:v>1991.33150684932</c:v>
                </c:pt>
                <c:pt idx="2273">
                  <c:v>1991.3342465753401</c:v>
                </c:pt>
                <c:pt idx="2274">
                  <c:v>1991.33698630137</c:v>
                </c:pt>
                <c:pt idx="2275">
                  <c:v>1991.3397260274</c:v>
                </c:pt>
                <c:pt idx="2276">
                  <c:v>1991.3424657534199</c:v>
                </c:pt>
                <c:pt idx="2277">
                  <c:v>1991.34520547945</c:v>
                </c:pt>
                <c:pt idx="2278">
                  <c:v>1991.3479452054801</c:v>
                </c:pt>
                <c:pt idx="2279">
                  <c:v>1991.3506849315099</c:v>
                </c:pt>
                <c:pt idx="2280">
                  <c:v>1991.35342465753</c:v>
                </c:pt>
                <c:pt idx="2281">
                  <c:v>1991.3561643835601</c:v>
                </c:pt>
                <c:pt idx="2282">
                  <c:v>1991.35890410959</c:v>
                </c:pt>
                <c:pt idx="2283">
                  <c:v>1991.36164383562</c:v>
                </c:pt>
                <c:pt idx="2284">
                  <c:v>1991.3643835616399</c:v>
                </c:pt>
                <c:pt idx="2285">
                  <c:v>1991.36712328767</c:v>
                </c:pt>
                <c:pt idx="2286">
                  <c:v>1991.3698630137001</c:v>
                </c:pt>
                <c:pt idx="2287">
                  <c:v>1991.3726027397299</c:v>
                </c:pt>
                <c:pt idx="2288">
                  <c:v>1991.37534246575</c:v>
                </c:pt>
                <c:pt idx="2289">
                  <c:v>1991.3780821917801</c:v>
                </c:pt>
                <c:pt idx="2290">
                  <c:v>1991.38082191781</c:v>
                </c:pt>
                <c:pt idx="2291">
                  <c:v>1991.38356164384</c:v>
                </c:pt>
                <c:pt idx="2292">
                  <c:v>1991.3863013698599</c:v>
                </c:pt>
                <c:pt idx="2293">
                  <c:v>1991.38904109589</c:v>
                </c:pt>
                <c:pt idx="2294">
                  <c:v>1991.3917808219201</c:v>
                </c:pt>
                <c:pt idx="2295">
                  <c:v>1991.3945205479499</c:v>
                </c:pt>
                <c:pt idx="2296">
                  <c:v>1991.39726027397</c:v>
                </c:pt>
                <c:pt idx="2297">
                  <c:v>1991.4</c:v>
                </c:pt>
                <c:pt idx="2298">
                  <c:v>1991.4027397260299</c:v>
                </c:pt>
                <c:pt idx="2299">
                  <c:v>1991.40547945205</c:v>
                </c:pt>
                <c:pt idx="2300">
                  <c:v>1991.4082191780799</c:v>
                </c:pt>
                <c:pt idx="2301">
                  <c:v>1991.41095890411</c:v>
                </c:pt>
                <c:pt idx="2302">
                  <c:v>1991.4136986301401</c:v>
                </c:pt>
                <c:pt idx="2303">
                  <c:v>1991.4164383561599</c:v>
                </c:pt>
                <c:pt idx="2304">
                  <c:v>1991.41917808219</c:v>
                </c:pt>
                <c:pt idx="2305">
                  <c:v>1991.4219178082201</c:v>
                </c:pt>
                <c:pt idx="2306">
                  <c:v>1991.4246575342499</c:v>
                </c:pt>
                <c:pt idx="2307">
                  <c:v>1991.42739726027</c:v>
                </c:pt>
                <c:pt idx="2308">
                  <c:v>1991.4301369863001</c:v>
                </c:pt>
                <c:pt idx="2309">
                  <c:v>1991.43287671233</c:v>
                </c:pt>
                <c:pt idx="2310">
                  <c:v>1991.4356164383601</c:v>
                </c:pt>
                <c:pt idx="2311">
                  <c:v>1991.4383561643799</c:v>
                </c:pt>
                <c:pt idx="2312">
                  <c:v>1991.44109589041</c:v>
                </c:pt>
                <c:pt idx="2313">
                  <c:v>1991.4438356164401</c:v>
                </c:pt>
                <c:pt idx="2314">
                  <c:v>1991.4465753424699</c:v>
                </c:pt>
                <c:pt idx="2315">
                  <c:v>1991.44931506849</c:v>
                </c:pt>
                <c:pt idx="2316">
                  <c:v>1991.4520547945201</c:v>
                </c:pt>
                <c:pt idx="2317">
                  <c:v>1991.45479452055</c:v>
                </c:pt>
                <c:pt idx="2318">
                  <c:v>1991.4575342465801</c:v>
                </c:pt>
                <c:pt idx="2319">
                  <c:v>1991.4602739725999</c:v>
                </c:pt>
                <c:pt idx="2320">
                  <c:v>1991.46301369863</c:v>
                </c:pt>
                <c:pt idx="2321">
                  <c:v>1991.4657534246601</c:v>
                </c:pt>
                <c:pt idx="2322">
                  <c:v>1991.4684931506799</c:v>
                </c:pt>
                <c:pt idx="2323">
                  <c:v>1991.47123287671</c:v>
                </c:pt>
                <c:pt idx="2324">
                  <c:v>1991.4739726027401</c:v>
                </c:pt>
                <c:pt idx="2325">
                  <c:v>1991.47671232877</c:v>
                </c:pt>
                <c:pt idx="2326">
                  <c:v>1991.47945205479</c:v>
                </c:pt>
                <c:pt idx="2327">
                  <c:v>1991.4821917808199</c:v>
                </c:pt>
                <c:pt idx="2328">
                  <c:v>1991.48493150685</c:v>
                </c:pt>
                <c:pt idx="2329">
                  <c:v>1991.4876712328801</c:v>
                </c:pt>
                <c:pt idx="2330">
                  <c:v>1991.4904109588999</c:v>
                </c:pt>
                <c:pt idx="2331">
                  <c:v>1991.49315068493</c:v>
                </c:pt>
                <c:pt idx="2332">
                  <c:v>1991.4958904109601</c:v>
                </c:pt>
                <c:pt idx="2333">
                  <c:v>1991.49863013699</c:v>
                </c:pt>
                <c:pt idx="2334">
                  <c:v>1991.50136986301</c:v>
                </c:pt>
                <c:pt idx="2335">
                  <c:v>1991.5041095890399</c:v>
                </c:pt>
                <c:pt idx="2336">
                  <c:v>1991.50684931507</c:v>
                </c:pt>
                <c:pt idx="2337">
                  <c:v>1991.5095890411001</c:v>
                </c:pt>
                <c:pt idx="2338">
                  <c:v>1991.5123287671199</c:v>
                </c:pt>
                <c:pt idx="2339">
                  <c:v>1991.51506849315</c:v>
                </c:pt>
                <c:pt idx="2340">
                  <c:v>1991.5178082191801</c:v>
                </c:pt>
                <c:pt idx="2341">
                  <c:v>1991.52054794521</c:v>
                </c:pt>
                <c:pt idx="2342">
                  <c:v>1991.52328767123</c:v>
                </c:pt>
                <c:pt idx="2343">
                  <c:v>1991.5260273972599</c:v>
                </c:pt>
                <c:pt idx="2344">
                  <c:v>1991.52876712329</c:v>
                </c:pt>
                <c:pt idx="2345">
                  <c:v>1991.5315068493201</c:v>
                </c:pt>
                <c:pt idx="2346">
                  <c:v>1991.5342465753399</c:v>
                </c:pt>
                <c:pt idx="2347">
                  <c:v>1991.53698630137</c:v>
                </c:pt>
                <c:pt idx="2348">
                  <c:v>1991.5397260274001</c:v>
                </c:pt>
                <c:pt idx="2349">
                  <c:v>1991.5424657534199</c:v>
                </c:pt>
                <c:pt idx="2350">
                  <c:v>1991.54520547945</c:v>
                </c:pt>
                <c:pt idx="2351">
                  <c:v>1991.5479452054799</c:v>
                </c:pt>
                <c:pt idx="2352">
                  <c:v>1991.55068493151</c:v>
                </c:pt>
                <c:pt idx="2353">
                  <c:v>1991.5534246575301</c:v>
                </c:pt>
                <c:pt idx="2354">
                  <c:v>1991.5561643835599</c:v>
                </c:pt>
                <c:pt idx="2355">
                  <c:v>1991.55890410959</c:v>
                </c:pt>
                <c:pt idx="2356">
                  <c:v>1991.5616438356201</c:v>
                </c:pt>
                <c:pt idx="2357">
                  <c:v>1991.5643835616399</c:v>
                </c:pt>
                <c:pt idx="2358">
                  <c:v>1991.56712328767</c:v>
                </c:pt>
                <c:pt idx="2359">
                  <c:v>1991.5698630136999</c:v>
                </c:pt>
                <c:pt idx="2360">
                  <c:v>1991.57260273973</c:v>
                </c:pt>
                <c:pt idx="2361">
                  <c:v>1991.5753424657501</c:v>
                </c:pt>
                <c:pt idx="2362">
                  <c:v>1991.5780821917799</c:v>
                </c:pt>
                <c:pt idx="2363">
                  <c:v>1991.58082191781</c:v>
                </c:pt>
                <c:pt idx="2364">
                  <c:v>1991.5835616438401</c:v>
                </c:pt>
                <c:pt idx="2365">
                  <c:v>1991.5863013698599</c:v>
                </c:pt>
                <c:pt idx="2366">
                  <c:v>1991.58904109589</c:v>
                </c:pt>
                <c:pt idx="2367">
                  <c:v>1991.5917808219201</c:v>
                </c:pt>
                <c:pt idx="2368">
                  <c:v>1991.59452054795</c:v>
                </c:pt>
                <c:pt idx="2369">
                  <c:v>1991.5972602739701</c:v>
                </c:pt>
                <c:pt idx="2370">
                  <c:v>1991.6</c:v>
                </c:pt>
                <c:pt idx="2371">
                  <c:v>1991.60273972603</c:v>
                </c:pt>
                <c:pt idx="2372">
                  <c:v>1991.6054794520501</c:v>
                </c:pt>
                <c:pt idx="2373">
                  <c:v>1991.6082191780799</c:v>
                </c:pt>
                <c:pt idx="2374">
                  <c:v>1991.61095890411</c:v>
                </c:pt>
                <c:pt idx="2375">
                  <c:v>1991.6136986301401</c:v>
                </c:pt>
                <c:pt idx="2376">
                  <c:v>1991.61643835616</c:v>
                </c:pt>
                <c:pt idx="2377">
                  <c:v>1991.61917808219</c:v>
                </c:pt>
                <c:pt idx="2378">
                  <c:v>1991.6219178082199</c:v>
                </c:pt>
                <c:pt idx="2379">
                  <c:v>1991.62465753425</c:v>
                </c:pt>
                <c:pt idx="2380">
                  <c:v>1991.6273972602701</c:v>
                </c:pt>
                <c:pt idx="2381">
                  <c:v>1991.6301369862999</c:v>
                </c:pt>
                <c:pt idx="2382">
                  <c:v>1991.63287671233</c:v>
                </c:pt>
                <c:pt idx="2383">
                  <c:v>1991.6356164383601</c:v>
                </c:pt>
                <c:pt idx="2384">
                  <c:v>1991.63835616438</c:v>
                </c:pt>
                <c:pt idx="2385">
                  <c:v>1991.64109589041</c:v>
                </c:pt>
                <c:pt idx="2386">
                  <c:v>1991.6438356164399</c:v>
                </c:pt>
                <c:pt idx="2387">
                  <c:v>1991.64657534247</c:v>
                </c:pt>
                <c:pt idx="2388">
                  <c:v>1991.6493150684901</c:v>
                </c:pt>
                <c:pt idx="2389">
                  <c:v>1991.6520547945199</c:v>
                </c:pt>
                <c:pt idx="2390">
                  <c:v>1991.65479452055</c:v>
                </c:pt>
                <c:pt idx="2391">
                  <c:v>1991.6575342465801</c:v>
                </c:pt>
                <c:pt idx="2392">
                  <c:v>1991.6602739726</c:v>
                </c:pt>
                <c:pt idx="2393">
                  <c:v>1991.66301369863</c:v>
                </c:pt>
                <c:pt idx="2394">
                  <c:v>1991.6657534246599</c:v>
                </c:pt>
                <c:pt idx="2395">
                  <c:v>1991.66849315068</c:v>
                </c:pt>
                <c:pt idx="2396">
                  <c:v>1991.6712328767101</c:v>
                </c:pt>
                <c:pt idx="2397">
                  <c:v>1991.6739726027399</c:v>
                </c:pt>
                <c:pt idx="2398">
                  <c:v>1991.67671232877</c:v>
                </c:pt>
                <c:pt idx="2399">
                  <c:v>1991.6794520547901</c:v>
                </c:pt>
                <c:pt idx="2400">
                  <c:v>1991.6821917808199</c:v>
                </c:pt>
                <c:pt idx="2401">
                  <c:v>1991.68493150685</c:v>
                </c:pt>
                <c:pt idx="2402">
                  <c:v>1991.6876712328799</c:v>
                </c:pt>
                <c:pt idx="2403">
                  <c:v>1991.6904109589</c:v>
                </c:pt>
                <c:pt idx="2404">
                  <c:v>1991.6931506849301</c:v>
                </c:pt>
                <c:pt idx="2405">
                  <c:v>1991.6958904109599</c:v>
                </c:pt>
                <c:pt idx="2406">
                  <c:v>1991.69863013699</c:v>
                </c:pt>
                <c:pt idx="2407">
                  <c:v>1991.7013698630101</c:v>
                </c:pt>
                <c:pt idx="2408">
                  <c:v>1991.7041095890399</c:v>
                </c:pt>
                <c:pt idx="2409">
                  <c:v>1991.70684931507</c:v>
                </c:pt>
                <c:pt idx="2410">
                  <c:v>1991.7095890410999</c:v>
                </c:pt>
                <c:pt idx="2411">
                  <c:v>1991.71232876712</c:v>
                </c:pt>
                <c:pt idx="2412">
                  <c:v>1991.7150684931501</c:v>
                </c:pt>
                <c:pt idx="2413">
                  <c:v>1991.7178082191799</c:v>
                </c:pt>
                <c:pt idx="2414">
                  <c:v>1991.72054794521</c:v>
                </c:pt>
                <c:pt idx="2415">
                  <c:v>1991.7232876712301</c:v>
                </c:pt>
                <c:pt idx="2416">
                  <c:v>1991.7260273972599</c:v>
                </c:pt>
                <c:pt idx="2417">
                  <c:v>1991.72876712329</c:v>
                </c:pt>
                <c:pt idx="2418">
                  <c:v>1991.7315068493201</c:v>
                </c:pt>
                <c:pt idx="2419">
                  <c:v>1991.73424657534</c:v>
                </c:pt>
                <c:pt idx="2420">
                  <c:v>1991.7369863013701</c:v>
                </c:pt>
                <c:pt idx="2421">
                  <c:v>1991.7397260273999</c:v>
                </c:pt>
                <c:pt idx="2422">
                  <c:v>1991.74246575342</c:v>
                </c:pt>
                <c:pt idx="2423">
                  <c:v>1991.7452054794501</c:v>
                </c:pt>
                <c:pt idx="2424">
                  <c:v>1991.7479452054799</c:v>
                </c:pt>
                <c:pt idx="2425">
                  <c:v>1991.75068493151</c:v>
                </c:pt>
                <c:pt idx="2426">
                  <c:v>1991.7534246575301</c:v>
                </c:pt>
                <c:pt idx="2427">
                  <c:v>1991.75616438356</c:v>
                </c:pt>
                <c:pt idx="2428">
                  <c:v>1991.75890410959</c:v>
                </c:pt>
                <c:pt idx="2429">
                  <c:v>1991.7616438356199</c:v>
                </c:pt>
                <c:pt idx="2430">
                  <c:v>1991.76438356164</c:v>
                </c:pt>
                <c:pt idx="2431">
                  <c:v>1991.7671232876701</c:v>
                </c:pt>
                <c:pt idx="2432">
                  <c:v>1991.7698630136999</c:v>
                </c:pt>
                <c:pt idx="2433">
                  <c:v>1991.77260273973</c:v>
                </c:pt>
                <c:pt idx="2434">
                  <c:v>1991.7753424657501</c:v>
                </c:pt>
                <c:pt idx="2435">
                  <c:v>1991.77808219178</c:v>
                </c:pt>
                <c:pt idx="2436">
                  <c:v>1991.78082191781</c:v>
                </c:pt>
                <c:pt idx="2437">
                  <c:v>1991.7835616438399</c:v>
                </c:pt>
                <c:pt idx="2438">
                  <c:v>1991.78630136986</c:v>
                </c:pt>
                <c:pt idx="2439">
                  <c:v>1991.7890410958901</c:v>
                </c:pt>
                <c:pt idx="2440">
                  <c:v>1991.7917808219199</c:v>
                </c:pt>
                <c:pt idx="2441">
                  <c:v>1991.79452054795</c:v>
                </c:pt>
                <c:pt idx="2442">
                  <c:v>1991.7972602739701</c:v>
                </c:pt>
                <c:pt idx="2443">
                  <c:v>1991.8</c:v>
                </c:pt>
                <c:pt idx="2444">
                  <c:v>1991.80273972603</c:v>
                </c:pt>
                <c:pt idx="2445">
                  <c:v>1991.8054794520499</c:v>
                </c:pt>
                <c:pt idx="2446">
                  <c:v>1991.80821917808</c:v>
                </c:pt>
                <c:pt idx="2447">
                  <c:v>1991.8109589041101</c:v>
                </c:pt>
                <c:pt idx="2448">
                  <c:v>1991.8136986301399</c:v>
                </c:pt>
                <c:pt idx="2449">
                  <c:v>1991.81643835616</c:v>
                </c:pt>
                <c:pt idx="2450">
                  <c:v>1991.8191780821901</c:v>
                </c:pt>
                <c:pt idx="2451">
                  <c:v>1991.82191780822</c:v>
                </c:pt>
                <c:pt idx="2452">
                  <c:v>1991.82465753425</c:v>
                </c:pt>
                <c:pt idx="2453">
                  <c:v>1991.8273972602699</c:v>
                </c:pt>
                <c:pt idx="2454">
                  <c:v>1991.8301369863</c:v>
                </c:pt>
                <c:pt idx="2455">
                  <c:v>1991.8328767123301</c:v>
                </c:pt>
                <c:pt idx="2456">
                  <c:v>1991.8356164383599</c:v>
                </c:pt>
                <c:pt idx="2457">
                  <c:v>1991.83835616438</c:v>
                </c:pt>
                <c:pt idx="2458">
                  <c:v>1991.8410958904101</c:v>
                </c:pt>
                <c:pt idx="2459">
                  <c:v>1991.8438356164399</c:v>
                </c:pt>
                <c:pt idx="2460">
                  <c:v>1991.84657534247</c:v>
                </c:pt>
                <c:pt idx="2461">
                  <c:v>1991.8493150684899</c:v>
                </c:pt>
                <c:pt idx="2462">
                  <c:v>1991.85205479452</c:v>
                </c:pt>
                <c:pt idx="2463">
                  <c:v>1991.8547945205501</c:v>
                </c:pt>
                <c:pt idx="2464">
                  <c:v>1991.8575342465799</c:v>
                </c:pt>
                <c:pt idx="2465">
                  <c:v>1991.8602739726</c:v>
                </c:pt>
                <c:pt idx="2466">
                  <c:v>1991.8630136986301</c:v>
                </c:pt>
                <c:pt idx="2467">
                  <c:v>1991.8657534246599</c:v>
                </c:pt>
                <c:pt idx="2468">
                  <c:v>1991.86849315069</c:v>
                </c:pt>
                <c:pt idx="2469">
                  <c:v>1991.8712328767101</c:v>
                </c:pt>
                <c:pt idx="2470">
                  <c:v>1991.87397260274</c:v>
                </c:pt>
                <c:pt idx="2471">
                  <c:v>1991.8767123287701</c:v>
                </c:pt>
                <c:pt idx="2472">
                  <c:v>1991.8794520547899</c:v>
                </c:pt>
                <c:pt idx="2473">
                  <c:v>1991.88219178082</c:v>
                </c:pt>
                <c:pt idx="2474">
                  <c:v>1991.8849315068501</c:v>
                </c:pt>
                <c:pt idx="2475">
                  <c:v>1991.8876712328799</c:v>
                </c:pt>
                <c:pt idx="2476">
                  <c:v>1991.8904109589</c:v>
                </c:pt>
                <c:pt idx="2477">
                  <c:v>1991.8931506849301</c:v>
                </c:pt>
                <c:pt idx="2478">
                  <c:v>1991.89589041096</c:v>
                </c:pt>
                <c:pt idx="2479">
                  <c:v>1991.8986301369901</c:v>
                </c:pt>
                <c:pt idx="2480">
                  <c:v>1991.9013698630099</c:v>
                </c:pt>
                <c:pt idx="2481">
                  <c:v>1991.90410958904</c:v>
                </c:pt>
                <c:pt idx="2482">
                  <c:v>1991.9068493150701</c:v>
                </c:pt>
                <c:pt idx="2483">
                  <c:v>1991.9095890410999</c:v>
                </c:pt>
                <c:pt idx="2484">
                  <c:v>1991.91232876712</c:v>
                </c:pt>
                <c:pt idx="2485">
                  <c:v>1991.9150684931501</c:v>
                </c:pt>
                <c:pt idx="2486">
                  <c:v>1991.91780821918</c:v>
                </c:pt>
                <c:pt idx="2487">
                  <c:v>1991.92054794521</c:v>
                </c:pt>
                <c:pt idx="2488">
                  <c:v>1991.9232876712299</c:v>
                </c:pt>
                <c:pt idx="2489">
                  <c:v>1991.92602739726</c:v>
                </c:pt>
                <c:pt idx="2490">
                  <c:v>1991.9287671232901</c:v>
                </c:pt>
                <c:pt idx="2491">
                  <c:v>1991.9315068493199</c:v>
                </c:pt>
                <c:pt idx="2492">
                  <c:v>1991.93424657534</c:v>
                </c:pt>
                <c:pt idx="2493">
                  <c:v>1991.9369863013701</c:v>
                </c:pt>
                <c:pt idx="2494">
                  <c:v>1991.9397260274</c:v>
                </c:pt>
                <c:pt idx="2495">
                  <c:v>1991.94246575342</c:v>
                </c:pt>
                <c:pt idx="2496">
                  <c:v>1991.9452054794499</c:v>
                </c:pt>
                <c:pt idx="2497">
                  <c:v>1991.94794520548</c:v>
                </c:pt>
                <c:pt idx="2498">
                  <c:v>1991.9506849315101</c:v>
                </c:pt>
                <c:pt idx="2499">
                  <c:v>1991.9534246575299</c:v>
                </c:pt>
                <c:pt idx="2500">
                  <c:v>1991.95616438356</c:v>
                </c:pt>
                <c:pt idx="2501">
                  <c:v>1991.9589041095901</c:v>
                </c:pt>
                <c:pt idx="2502">
                  <c:v>1991.96164383562</c:v>
                </c:pt>
                <c:pt idx="2503">
                  <c:v>1991.96438356164</c:v>
                </c:pt>
                <c:pt idx="2504">
                  <c:v>1991.9671232876699</c:v>
                </c:pt>
                <c:pt idx="2505">
                  <c:v>1991.9698630137</c:v>
                </c:pt>
                <c:pt idx="2506">
                  <c:v>1991.9726027397301</c:v>
                </c:pt>
                <c:pt idx="2507">
                  <c:v>1991.9753424657499</c:v>
                </c:pt>
                <c:pt idx="2508">
                  <c:v>1991.97808219178</c:v>
                </c:pt>
                <c:pt idx="2509">
                  <c:v>1991.9808219178101</c:v>
                </c:pt>
                <c:pt idx="2510">
                  <c:v>1991.9835616438399</c:v>
                </c:pt>
                <c:pt idx="2511">
                  <c:v>1991.98630136986</c:v>
                </c:pt>
                <c:pt idx="2512">
                  <c:v>1991.9890410958899</c:v>
                </c:pt>
                <c:pt idx="2513">
                  <c:v>1991.99178082192</c:v>
                </c:pt>
                <c:pt idx="2514">
                  <c:v>1991.9945205479501</c:v>
                </c:pt>
                <c:pt idx="2515">
                  <c:v>1991.9972602739699</c:v>
                </c:pt>
                <c:pt idx="2516">
                  <c:v>1992</c:v>
                </c:pt>
                <c:pt idx="2517">
                  <c:v>1992.0027322404401</c:v>
                </c:pt>
                <c:pt idx="2518">
                  <c:v>1992.0054644808699</c:v>
                </c:pt>
                <c:pt idx="2519">
                  <c:v>1992.00819672131</c:v>
                </c:pt>
                <c:pt idx="2520">
                  <c:v>1992.0109289617501</c:v>
                </c:pt>
                <c:pt idx="2521">
                  <c:v>1992.01366120219</c:v>
                </c:pt>
                <c:pt idx="2522">
                  <c:v>1992.01639344262</c:v>
                </c:pt>
                <c:pt idx="2523">
                  <c:v>1992.0191256830601</c:v>
                </c:pt>
                <c:pt idx="2524">
                  <c:v>1992.0218579235</c:v>
                </c:pt>
                <c:pt idx="2525">
                  <c:v>1992.02459016393</c:v>
                </c:pt>
                <c:pt idx="2526">
                  <c:v>1992.0273224043699</c:v>
                </c:pt>
                <c:pt idx="2527">
                  <c:v>1992.03005464481</c:v>
                </c:pt>
                <c:pt idx="2528">
                  <c:v>1992.0327868852501</c:v>
                </c:pt>
                <c:pt idx="2529">
                  <c:v>1992.0355191256799</c:v>
                </c:pt>
                <c:pt idx="2530">
                  <c:v>1992.03825136612</c:v>
                </c:pt>
                <c:pt idx="2531">
                  <c:v>1992.0409836065601</c:v>
                </c:pt>
                <c:pt idx="2532">
                  <c:v>1992.0437158469899</c:v>
                </c:pt>
                <c:pt idx="2533">
                  <c:v>1992.04644808743</c:v>
                </c:pt>
                <c:pt idx="2534">
                  <c:v>1992.0491803278701</c:v>
                </c:pt>
                <c:pt idx="2535">
                  <c:v>1992.0519125683099</c:v>
                </c:pt>
                <c:pt idx="2536">
                  <c:v>1992.05464480874</c:v>
                </c:pt>
                <c:pt idx="2537">
                  <c:v>1992.0573770491801</c:v>
                </c:pt>
                <c:pt idx="2538">
                  <c:v>1992.06010928962</c:v>
                </c:pt>
                <c:pt idx="2539">
                  <c:v>1992.06284153005</c:v>
                </c:pt>
                <c:pt idx="2540">
                  <c:v>1992.0655737704899</c:v>
                </c:pt>
                <c:pt idx="2541">
                  <c:v>1992.06830601093</c:v>
                </c:pt>
                <c:pt idx="2542">
                  <c:v>1992.0710382513701</c:v>
                </c:pt>
                <c:pt idx="2543">
                  <c:v>1992.0737704917999</c:v>
                </c:pt>
                <c:pt idx="2544">
                  <c:v>1992.07650273224</c:v>
                </c:pt>
                <c:pt idx="2545">
                  <c:v>1992.0792349726801</c:v>
                </c:pt>
                <c:pt idx="2546">
                  <c:v>1992.0819672131099</c:v>
                </c:pt>
                <c:pt idx="2547">
                  <c:v>1992.08469945355</c:v>
                </c:pt>
                <c:pt idx="2548">
                  <c:v>1992.0874316939901</c:v>
                </c:pt>
                <c:pt idx="2549">
                  <c:v>1992.0901639344299</c:v>
                </c:pt>
                <c:pt idx="2550">
                  <c:v>1992.09289617486</c:v>
                </c:pt>
                <c:pt idx="2551">
                  <c:v>1992.0956284153001</c:v>
                </c:pt>
                <c:pt idx="2552">
                  <c:v>1992.09836065574</c:v>
                </c:pt>
                <c:pt idx="2553">
                  <c:v>1992.10109289617</c:v>
                </c:pt>
                <c:pt idx="2554">
                  <c:v>1992.1038251366101</c:v>
                </c:pt>
                <c:pt idx="2555">
                  <c:v>1992.10655737705</c:v>
                </c:pt>
                <c:pt idx="2556">
                  <c:v>1992.10928961749</c:v>
                </c:pt>
                <c:pt idx="2557">
                  <c:v>1992.1120218579199</c:v>
                </c:pt>
                <c:pt idx="2558">
                  <c:v>1992.11475409836</c:v>
                </c:pt>
                <c:pt idx="2559">
                  <c:v>1992.1174863388001</c:v>
                </c:pt>
                <c:pt idx="2560">
                  <c:v>1992.1202185792299</c:v>
                </c:pt>
                <c:pt idx="2561">
                  <c:v>1992.12295081967</c:v>
                </c:pt>
                <c:pt idx="2562">
                  <c:v>1992.1256830601101</c:v>
                </c:pt>
                <c:pt idx="2563">
                  <c:v>1992.1284153005499</c:v>
                </c:pt>
                <c:pt idx="2564">
                  <c:v>1992.13114754098</c:v>
                </c:pt>
                <c:pt idx="2565">
                  <c:v>1992.1338797814201</c:v>
                </c:pt>
                <c:pt idx="2566">
                  <c:v>1992.1366120218599</c:v>
                </c:pt>
                <c:pt idx="2567">
                  <c:v>1992.1393442623</c:v>
                </c:pt>
                <c:pt idx="2568">
                  <c:v>1992.1420765027301</c:v>
                </c:pt>
                <c:pt idx="2569">
                  <c:v>1992.14480874317</c:v>
                </c:pt>
                <c:pt idx="2570">
                  <c:v>1992.14754098361</c:v>
                </c:pt>
                <c:pt idx="2571">
                  <c:v>1992.1502732240399</c:v>
                </c:pt>
                <c:pt idx="2572">
                  <c:v>1992.15300546448</c:v>
                </c:pt>
                <c:pt idx="2573">
                  <c:v>1992.1557377049201</c:v>
                </c:pt>
                <c:pt idx="2574">
                  <c:v>1992.1584699453599</c:v>
                </c:pt>
                <c:pt idx="2575">
                  <c:v>1992.16120218579</c:v>
                </c:pt>
                <c:pt idx="2576">
                  <c:v>1992.1639344262301</c:v>
                </c:pt>
                <c:pt idx="2577">
                  <c:v>1992.1666666666699</c:v>
                </c:pt>
                <c:pt idx="2578">
                  <c:v>1992.1693989071</c:v>
                </c:pt>
                <c:pt idx="2579">
                  <c:v>1992.1721311475401</c:v>
                </c:pt>
                <c:pt idx="2580">
                  <c:v>1992.1748633879799</c:v>
                </c:pt>
                <c:pt idx="2581">
                  <c:v>1992.17759562842</c:v>
                </c:pt>
                <c:pt idx="2582">
                  <c:v>1992.1803278688501</c:v>
                </c:pt>
                <c:pt idx="2583">
                  <c:v>1992.18306010929</c:v>
                </c:pt>
                <c:pt idx="2584">
                  <c:v>1992.18579234973</c:v>
                </c:pt>
                <c:pt idx="2585">
                  <c:v>1992.1885245901599</c:v>
                </c:pt>
                <c:pt idx="2586">
                  <c:v>1992.1912568306</c:v>
                </c:pt>
                <c:pt idx="2587">
                  <c:v>1992.1939890710401</c:v>
                </c:pt>
                <c:pt idx="2588">
                  <c:v>1992.1967213114799</c:v>
                </c:pt>
                <c:pt idx="2589">
                  <c:v>1992.19945355191</c:v>
                </c:pt>
                <c:pt idx="2590">
                  <c:v>1992.2021857923501</c:v>
                </c:pt>
                <c:pt idx="2591">
                  <c:v>1992.2049180327899</c:v>
                </c:pt>
                <c:pt idx="2592">
                  <c:v>1992.20765027322</c:v>
                </c:pt>
                <c:pt idx="2593">
                  <c:v>1992.2103825136601</c:v>
                </c:pt>
                <c:pt idx="2594">
                  <c:v>1992.2131147540999</c:v>
                </c:pt>
                <c:pt idx="2595">
                  <c:v>1992.21584699454</c:v>
                </c:pt>
                <c:pt idx="2596">
                  <c:v>1992.2185792349701</c:v>
                </c:pt>
                <c:pt idx="2597">
                  <c:v>1992.2213114754099</c:v>
                </c:pt>
                <c:pt idx="2598">
                  <c:v>1992.22404371585</c:v>
                </c:pt>
                <c:pt idx="2599">
                  <c:v>1992.2267759562801</c:v>
                </c:pt>
                <c:pt idx="2600">
                  <c:v>1992.22950819672</c:v>
                </c:pt>
                <c:pt idx="2601">
                  <c:v>1992.23224043716</c:v>
                </c:pt>
                <c:pt idx="2602">
                  <c:v>1992.2349726775999</c:v>
                </c:pt>
                <c:pt idx="2603">
                  <c:v>1992.23770491803</c:v>
                </c:pt>
                <c:pt idx="2604">
                  <c:v>1992.2404371584701</c:v>
                </c:pt>
                <c:pt idx="2605">
                  <c:v>1992.2431693989099</c:v>
                </c:pt>
                <c:pt idx="2606">
                  <c:v>1992.24590163934</c:v>
                </c:pt>
                <c:pt idx="2607">
                  <c:v>1992.2486338797801</c:v>
                </c:pt>
                <c:pt idx="2608">
                  <c:v>1992.2513661202199</c:v>
                </c:pt>
                <c:pt idx="2609">
                  <c:v>1992.25409836066</c:v>
                </c:pt>
                <c:pt idx="2610">
                  <c:v>1992.2568306010901</c:v>
                </c:pt>
                <c:pt idx="2611">
                  <c:v>1992.2595628415299</c:v>
                </c:pt>
                <c:pt idx="2612">
                  <c:v>1992.26229508197</c:v>
                </c:pt>
                <c:pt idx="2613">
                  <c:v>1992.2650273224001</c:v>
                </c:pt>
                <c:pt idx="2614">
                  <c:v>1992.26775956284</c:v>
                </c:pt>
                <c:pt idx="2615">
                  <c:v>1992.27049180328</c:v>
                </c:pt>
                <c:pt idx="2616">
                  <c:v>1992.2732240437199</c:v>
                </c:pt>
                <c:pt idx="2617">
                  <c:v>1992.27595628415</c:v>
                </c:pt>
                <c:pt idx="2618">
                  <c:v>1992.2786885245901</c:v>
                </c:pt>
                <c:pt idx="2619">
                  <c:v>1992.2814207650299</c:v>
                </c:pt>
                <c:pt idx="2620">
                  <c:v>1992.28415300546</c:v>
                </c:pt>
                <c:pt idx="2621">
                  <c:v>1992.2868852459001</c:v>
                </c:pt>
                <c:pt idx="2622">
                  <c:v>1992.2896174863399</c:v>
                </c:pt>
                <c:pt idx="2623">
                  <c:v>1992.29234972678</c:v>
                </c:pt>
                <c:pt idx="2624">
                  <c:v>1992.2950819672101</c:v>
                </c:pt>
                <c:pt idx="2625">
                  <c:v>1992.2978142076499</c:v>
                </c:pt>
                <c:pt idx="2626">
                  <c:v>1992.30054644809</c:v>
                </c:pt>
                <c:pt idx="2627">
                  <c:v>1992.3032786885201</c:v>
                </c:pt>
                <c:pt idx="2628">
                  <c:v>1992.3060109289599</c:v>
                </c:pt>
                <c:pt idx="2629">
                  <c:v>1992.3087431694</c:v>
                </c:pt>
                <c:pt idx="2630">
                  <c:v>1992.3114754098401</c:v>
                </c:pt>
                <c:pt idx="2631">
                  <c:v>1992.31420765027</c:v>
                </c:pt>
                <c:pt idx="2632">
                  <c:v>1992.31693989071</c:v>
                </c:pt>
                <c:pt idx="2633">
                  <c:v>1992.3196721311499</c:v>
                </c:pt>
                <c:pt idx="2634">
                  <c:v>1992.32240437158</c:v>
                </c:pt>
                <c:pt idx="2635">
                  <c:v>1992.3251366120201</c:v>
                </c:pt>
                <c:pt idx="2636">
                  <c:v>1992.3278688524599</c:v>
                </c:pt>
                <c:pt idx="2637">
                  <c:v>1992.3306010929</c:v>
                </c:pt>
                <c:pt idx="2638">
                  <c:v>1992.3333333333301</c:v>
                </c:pt>
                <c:pt idx="2639">
                  <c:v>1992.3360655737699</c:v>
                </c:pt>
                <c:pt idx="2640">
                  <c:v>1992.33879781421</c:v>
                </c:pt>
                <c:pt idx="2641">
                  <c:v>1992.3415300546401</c:v>
                </c:pt>
                <c:pt idx="2642">
                  <c:v>1992.3442622950799</c:v>
                </c:pt>
                <c:pt idx="2643">
                  <c:v>1992.34699453552</c:v>
                </c:pt>
                <c:pt idx="2644">
                  <c:v>1992.3497267759601</c:v>
                </c:pt>
                <c:pt idx="2645">
                  <c:v>1992.35245901639</c:v>
                </c:pt>
                <c:pt idx="2646">
                  <c:v>1992.35519125683</c:v>
                </c:pt>
                <c:pt idx="2647">
                  <c:v>1992.3579234972699</c:v>
                </c:pt>
                <c:pt idx="2648">
                  <c:v>1992.3606557377</c:v>
                </c:pt>
                <c:pt idx="2649">
                  <c:v>1992.3633879781401</c:v>
                </c:pt>
                <c:pt idx="2650">
                  <c:v>1992.3661202185799</c:v>
                </c:pt>
                <c:pt idx="2651">
                  <c:v>1992.36885245902</c:v>
                </c:pt>
                <c:pt idx="2652">
                  <c:v>1992.3715846994501</c:v>
                </c:pt>
                <c:pt idx="2653">
                  <c:v>1992.3743169398899</c:v>
                </c:pt>
                <c:pt idx="2654">
                  <c:v>1992.37704918033</c:v>
                </c:pt>
                <c:pt idx="2655">
                  <c:v>1992.3797814207701</c:v>
                </c:pt>
                <c:pt idx="2656">
                  <c:v>1992.3825136611999</c:v>
                </c:pt>
                <c:pt idx="2657">
                  <c:v>1992.38524590164</c:v>
                </c:pt>
                <c:pt idx="2658">
                  <c:v>1992.3879781420801</c:v>
                </c:pt>
                <c:pt idx="2659">
                  <c:v>1992.39071038251</c:v>
                </c:pt>
                <c:pt idx="2660">
                  <c:v>1992.39344262295</c:v>
                </c:pt>
                <c:pt idx="2661">
                  <c:v>1992.3961748633899</c:v>
                </c:pt>
                <c:pt idx="2662">
                  <c:v>1992.39890710383</c:v>
                </c:pt>
                <c:pt idx="2663">
                  <c:v>1992.40163934426</c:v>
                </c:pt>
                <c:pt idx="2664">
                  <c:v>1992.4043715846999</c:v>
                </c:pt>
                <c:pt idx="2665">
                  <c:v>1992.40710382514</c:v>
                </c:pt>
                <c:pt idx="2666">
                  <c:v>1992.4098360655701</c:v>
                </c:pt>
                <c:pt idx="2667">
                  <c:v>1992.4125683060099</c:v>
                </c:pt>
                <c:pt idx="2668">
                  <c:v>1992.41530054645</c:v>
                </c:pt>
                <c:pt idx="2669">
                  <c:v>1992.4180327868901</c:v>
                </c:pt>
                <c:pt idx="2670">
                  <c:v>1992.4207650273199</c:v>
                </c:pt>
                <c:pt idx="2671">
                  <c:v>1992.42349726776</c:v>
                </c:pt>
                <c:pt idx="2672">
                  <c:v>1992.4262295082001</c:v>
                </c:pt>
                <c:pt idx="2673">
                  <c:v>1992.4289617486299</c:v>
                </c:pt>
                <c:pt idx="2674">
                  <c:v>1992.43169398907</c:v>
                </c:pt>
                <c:pt idx="2675">
                  <c:v>1992.4344262295101</c:v>
                </c:pt>
                <c:pt idx="2676">
                  <c:v>1992.43715846995</c:v>
                </c:pt>
                <c:pt idx="2677">
                  <c:v>1992.43989071038</c:v>
                </c:pt>
                <c:pt idx="2678">
                  <c:v>1992.4426229508199</c:v>
                </c:pt>
                <c:pt idx="2679">
                  <c:v>1992.44535519126</c:v>
                </c:pt>
                <c:pt idx="2680">
                  <c:v>1992.4480874316901</c:v>
                </c:pt>
                <c:pt idx="2681">
                  <c:v>1992.4508196721299</c:v>
                </c:pt>
                <c:pt idx="2682">
                  <c:v>1992.45355191257</c:v>
                </c:pt>
                <c:pt idx="2683">
                  <c:v>1992.4562841530101</c:v>
                </c:pt>
                <c:pt idx="2684">
                  <c:v>1992.4590163934399</c:v>
                </c:pt>
                <c:pt idx="2685">
                  <c:v>1992.46174863388</c:v>
                </c:pt>
                <c:pt idx="2686">
                  <c:v>1992.4644808743201</c:v>
                </c:pt>
                <c:pt idx="2687">
                  <c:v>1992.4672131147499</c:v>
                </c:pt>
                <c:pt idx="2688">
                  <c:v>1992.46994535519</c:v>
                </c:pt>
                <c:pt idx="2689">
                  <c:v>1992.4726775956301</c:v>
                </c:pt>
                <c:pt idx="2690">
                  <c:v>1992.47540983607</c:v>
                </c:pt>
                <c:pt idx="2691">
                  <c:v>1992.4781420765</c:v>
                </c:pt>
                <c:pt idx="2692">
                  <c:v>1992.4808743169399</c:v>
                </c:pt>
                <c:pt idx="2693">
                  <c:v>1992.48360655738</c:v>
                </c:pt>
                <c:pt idx="2694">
                  <c:v>1992.48633879781</c:v>
                </c:pt>
                <c:pt idx="2695">
                  <c:v>1992.4890710382499</c:v>
                </c:pt>
                <c:pt idx="2696">
                  <c:v>1992.49180327869</c:v>
                </c:pt>
                <c:pt idx="2697">
                  <c:v>1992.4945355191301</c:v>
                </c:pt>
                <c:pt idx="2698">
                  <c:v>1992.4972677595599</c:v>
                </c:pt>
                <c:pt idx="2699">
                  <c:v>1992.5</c:v>
                </c:pt>
                <c:pt idx="2700">
                  <c:v>1992.5027322404401</c:v>
                </c:pt>
                <c:pt idx="2701">
                  <c:v>1992.5054644808699</c:v>
                </c:pt>
                <c:pt idx="2702">
                  <c:v>1992.50819672131</c:v>
                </c:pt>
                <c:pt idx="2703">
                  <c:v>1992.5109289617501</c:v>
                </c:pt>
                <c:pt idx="2704">
                  <c:v>1992.51366120219</c:v>
                </c:pt>
                <c:pt idx="2705">
                  <c:v>1992.51639344262</c:v>
                </c:pt>
                <c:pt idx="2706">
                  <c:v>1992.5191256830601</c:v>
                </c:pt>
                <c:pt idx="2707">
                  <c:v>1992.5218579235</c:v>
                </c:pt>
                <c:pt idx="2708">
                  <c:v>1992.52459016393</c:v>
                </c:pt>
                <c:pt idx="2709">
                  <c:v>1992.5273224043699</c:v>
                </c:pt>
                <c:pt idx="2710">
                  <c:v>1992.53005464481</c:v>
                </c:pt>
                <c:pt idx="2711">
                  <c:v>1992.5327868852501</c:v>
                </c:pt>
                <c:pt idx="2712">
                  <c:v>1992.5355191256799</c:v>
                </c:pt>
                <c:pt idx="2713">
                  <c:v>1992.53825136612</c:v>
                </c:pt>
                <c:pt idx="2714">
                  <c:v>1992.5409836065601</c:v>
                </c:pt>
                <c:pt idx="2715">
                  <c:v>1992.5437158469899</c:v>
                </c:pt>
                <c:pt idx="2716">
                  <c:v>1992.54644808743</c:v>
                </c:pt>
                <c:pt idx="2717">
                  <c:v>1992.5491803278701</c:v>
                </c:pt>
                <c:pt idx="2718">
                  <c:v>1992.5519125683099</c:v>
                </c:pt>
                <c:pt idx="2719">
                  <c:v>1992.55464480874</c:v>
                </c:pt>
                <c:pt idx="2720">
                  <c:v>1992.5573770491801</c:v>
                </c:pt>
                <c:pt idx="2721">
                  <c:v>1992.56010928962</c:v>
                </c:pt>
                <c:pt idx="2722">
                  <c:v>1992.56284153005</c:v>
                </c:pt>
                <c:pt idx="2723">
                  <c:v>1992.5655737704899</c:v>
                </c:pt>
                <c:pt idx="2724">
                  <c:v>1992.56830601093</c:v>
                </c:pt>
                <c:pt idx="2725">
                  <c:v>1992.5710382513701</c:v>
                </c:pt>
                <c:pt idx="2726">
                  <c:v>1992.5737704917999</c:v>
                </c:pt>
                <c:pt idx="2727">
                  <c:v>1992.57650273224</c:v>
                </c:pt>
                <c:pt idx="2728">
                  <c:v>1992.5792349726801</c:v>
                </c:pt>
                <c:pt idx="2729">
                  <c:v>1992.5819672131099</c:v>
                </c:pt>
                <c:pt idx="2730">
                  <c:v>1992.58469945355</c:v>
                </c:pt>
                <c:pt idx="2731">
                  <c:v>1992.5874316939901</c:v>
                </c:pt>
                <c:pt idx="2732">
                  <c:v>1992.5901639344299</c:v>
                </c:pt>
                <c:pt idx="2733">
                  <c:v>1992.59289617486</c:v>
                </c:pt>
                <c:pt idx="2734">
                  <c:v>1992.5956284153001</c:v>
                </c:pt>
                <c:pt idx="2735">
                  <c:v>1992.59836065574</c:v>
                </c:pt>
                <c:pt idx="2736">
                  <c:v>1992.60109289617</c:v>
                </c:pt>
                <c:pt idx="2737">
                  <c:v>1992.6038251366101</c:v>
                </c:pt>
                <c:pt idx="2738">
                  <c:v>1992.60655737705</c:v>
                </c:pt>
                <c:pt idx="2739">
                  <c:v>1992.60928961749</c:v>
                </c:pt>
                <c:pt idx="2740">
                  <c:v>1992.6120218579199</c:v>
                </c:pt>
                <c:pt idx="2741">
                  <c:v>1992.61475409836</c:v>
                </c:pt>
                <c:pt idx="2742">
                  <c:v>1992.6174863388001</c:v>
                </c:pt>
                <c:pt idx="2743">
                  <c:v>1992.6202185792299</c:v>
                </c:pt>
                <c:pt idx="2744">
                  <c:v>1992.62295081967</c:v>
                </c:pt>
                <c:pt idx="2745">
                  <c:v>1992.6256830601101</c:v>
                </c:pt>
                <c:pt idx="2746">
                  <c:v>1992.6284153005499</c:v>
                </c:pt>
                <c:pt idx="2747">
                  <c:v>1992.63114754098</c:v>
                </c:pt>
                <c:pt idx="2748">
                  <c:v>1992.6338797814201</c:v>
                </c:pt>
                <c:pt idx="2749">
                  <c:v>1992.6366120218599</c:v>
                </c:pt>
                <c:pt idx="2750">
                  <c:v>1992.6393442623</c:v>
                </c:pt>
                <c:pt idx="2751">
                  <c:v>1992.6420765027301</c:v>
                </c:pt>
                <c:pt idx="2752">
                  <c:v>1992.64480874317</c:v>
                </c:pt>
                <c:pt idx="2753">
                  <c:v>1992.64754098361</c:v>
                </c:pt>
                <c:pt idx="2754">
                  <c:v>1992.6502732240399</c:v>
                </c:pt>
                <c:pt idx="2755">
                  <c:v>1992.65300546448</c:v>
                </c:pt>
                <c:pt idx="2756">
                  <c:v>1992.6557377049201</c:v>
                </c:pt>
                <c:pt idx="2757">
                  <c:v>1992.6584699453599</c:v>
                </c:pt>
                <c:pt idx="2758">
                  <c:v>1992.66120218579</c:v>
                </c:pt>
                <c:pt idx="2759">
                  <c:v>1992.6639344262301</c:v>
                </c:pt>
                <c:pt idx="2760">
                  <c:v>1992.6666666666699</c:v>
                </c:pt>
                <c:pt idx="2761">
                  <c:v>1992.6693989071</c:v>
                </c:pt>
                <c:pt idx="2762">
                  <c:v>1992.6721311475401</c:v>
                </c:pt>
                <c:pt idx="2763">
                  <c:v>1992.6748633879799</c:v>
                </c:pt>
                <c:pt idx="2764">
                  <c:v>1992.67759562842</c:v>
                </c:pt>
                <c:pt idx="2765">
                  <c:v>1992.6803278688501</c:v>
                </c:pt>
                <c:pt idx="2766">
                  <c:v>1992.68306010929</c:v>
                </c:pt>
                <c:pt idx="2767">
                  <c:v>1992.68579234973</c:v>
                </c:pt>
                <c:pt idx="2768">
                  <c:v>1992.6885245901599</c:v>
                </c:pt>
                <c:pt idx="2769">
                  <c:v>1992.6912568306</c:v>
                </c:pt>
                <c:pt idx="2770">
                  <c:v>1992.6939890710401</c:v>
                </c:pt>
                <c:pt idx="2771">
                  <c:v>1992.6967213114799</c:v>
                </c:pt>
                <c:pt idx="2772">
                  <c:v>1992.69945355191</c:v>
                </c:pt>
                <c:pt idx="2773">
                  <c:v>1992.7021857923501</c:v>
                </c:pt>
                <c:pt idx="2774">
                  <c:v>1992.7049180327899</c:v>
                </c:pt>
                <c:pt idx="2775">
                  <c:v>1992.70765027322</c:v>
                </c:pt>
                <c:pt idx="2776">
                  <c:v>1992.7103825136601</c:v>
                </c:pt>
                <c:pt idx="2777">
                  <c:v>1992.7131147540999</c:v>
                </c:pt>
                <c:pt idx="2778">
                  <c:v>1992.71584699454</c:v>
                </c:pt>
                <c:pt idx="2779">
                  <c:v>1992.7185792349701</c:v>
                </c:pt>
                <c:pt idx="2780">
                  <c:v>1992.7213114754099</c:v>
                </c:pt>
                <c:pt idx="2781">
                  <c:v>1992.72404371585</c:v>
                </c:pt>
                <c:pt idx="2782">
                  <c:v>1992.7267759562801</c:v>
                </c:pt>
                <c:pt idx="2783">
                  <c:v>1992.72950819672</c:v>
                </c:pt>
                <c:pt idx="2784">
                  <c:v>1992.73224043716</c:v>
                </c:pt>
                <c:pt idx="2785">
                  <c:v>1992.7349726775999</c:v>
                </c:pt>
                <c:pt idx="2786">
                  <c:v>1992.73770491803</c:v>
                </c:pt>
                <c:pt idx="2787">
                  <c:v>1992.7404371584701</c:v>
                </c:pt>
                <c:pt idx="2788">
                  <c:v>1992.7431693989099</c:v>
                </c:pt>
                <c:pt idx="2789">
                  <c:v>1992.74590163934</c:v>
                </c:pt>
                <c:pt idx="2790">
                  <c:v>1992.7486338797801</c:v>
                </c:pt>
                <c:pt idx="2791">
                  <c:v>1992.7513661202199</c:v>
                </c:pt>
                <c:pt idx="2792">
                  <c:v>1992.75409836066</c:v>
                </c:pt>
                <c:pt idx="2793">
                  <c:v>1992.7568306010901</c:v>
                </c:pt>
                <c:pt idx="2794">
                  <c:v>1992.7595628415299</c:v>
                </c:pt>
                <c:pt idx="2795">
                  <c:v>1992.76229508197</c:v>
                </c:pt>
                <c:pt idx="2796">
                  <c:v>1992.7650273224001</c:v>
                </c:pt>
                <c:pt idx="2797">
                  <c:v>1992.76775956284</c:v>
                </c:pt>
                <c:pt idx="2798">
                  <c:v>1992.77049180328</c:v>
                </c:pt>
                <c:pt idx="2799">
                  <c:v>1992.7732240437199</c:v>
                </c:pt>
                <c:pt idx="2800">
                  <c:v>1992.77595628415</c:v>
                </c:pt>
                <c:pt idx="2801">
                  <c:v>1992.7786885245901</c:v>
                </c:pt>
                <c:pt idx="2802">
                  <c:v>1992.7814207650299</c:v>
                </c:pt>
                <c:pt idx="2803">
                  <c:v>1992.78415300546</c:v>
                </c:pt>
                <c:pt idx="2804">
                  <c:v>1992.7868852459001</c:v>
                </c:pt>
                <c:pt idx="2805">
                  <c:v>1992.7896174863399</c:v>
                </c:pt>
                <c:pt idx="2806">
                  <c:v>1992.79234972678</c:v>
                </c:pt>
                <c:pt idx="2807">
                  <c:v>1992.7950819672101</c:v>
                </c:pt>
                <c:pt idx="2808">
                  <c:v>1992.7978142076499</c:v>
                </c:pt>
                <c:pt idx="2809">
                  <c:v>1992.80054644809</c:v>
                </c:pt>
                <c:pt idx="2810">
                  <c:v>1992.8032786885201</c:v>
                </c:pt>
                <c:pt idx="2811">
                  <c:v>1992.8060109289599</c:v>
                </c:pt>
                <c:pt idx="2812">
                  <c:v>1992.8087431694</c:v>
                </c:pt>
                <c:pt idx="2813">
                  <c:v>1992.8114754098401</c:v>
                </c:pt>
                <c:pt idx="2814">
                  <c:v>1992.81420765027</c:v>
                </c:pt>
                <c:pt idx="2815">
                  <c:v>1992.81693989071</c:v>
                </c:pt>
                <c:pt idx="2816">
                  <c:v>1992.8196721311499</c:v>
                </c:pt>
                <c:pt idx="2817">
                  <c:v>1992.82240437158</c:v>
                </c:pt>
                <c:pt idx="2818">
                  <c:v>1992.8251366120201</c:v>
                </c:pt>
                <c:pt idx="2819">
                  <c:v>1992.8278688524599</c:v>
                </c:pt>
                <c:pt idx="2820">
                  <c:v>1992.8306010929</c:v>
                </c:pt>
                <c:pt idx="2821">
                  <c:v>1992.8333333333301</c:v>
                </c:pt>
                <c:pt idx="2822">
                  <c:v>1992.8360655737699</c:v>
                </c:pt>
                <c:pt idx="2823">
                  <c:v>1992.83879781421</c:v>
                </c:pt>
                <c:pt idx="2824">
                  <c:v>1992.8415300546401</c:v>
                </c:pt>
                <c:pt idx="2825">
                  <c:v>1992.8442622950799</c:v>
                </c:pt>
                <c:pt idx="2826">
                  <c:v>1992.84699453552</c:v>
                </c:pt>
                <c:pt idx="2827">
                  <c:v>1992.8497267759601</c:v>
                </c:pt>
                <c:pt idx="2828">
                  <c:v>1992.85245901639</c:v>
                </c:pt>
                <c:pt idx="2829">
                  <c:v>1992.85519125683</c:v>
                </c:pt>
                <c:pt idx="2830">
                  <c:v>1992.8579234972699</c:v>
                </c:pt>
                <c:pt idx="2831">
                  <c:v>1992.8606557377</c:v>
                </c:pt>
                <c:pt idx="2832">
                  <c:v>1992.8633879781401</c:v>
                </c:pt>
                <c:pt idx="2833">
                  <c:v>1992.8661202185799</c:v>
                </c:pt>
                <c:pt idx="2834">
                  <c:v>1992.86885245902</c:v>
                </c:pt>
                <c:pt idx="2835">
                  <c:v>1992.8715846994501</c:v>
                </c:pt>
                <c:pt idx="2836">
                  <c:v>1992.8743169398899</c:v>
                </c:pt>
                <c:pt idx="2837">
                  <c:v>1992.87704918033</c:v>
                </c:pt>
                <c:pt idx="2838">
                  <c:v>1992.8797814207701</c:v>
                </c:pt>
                <c:pt idx="2839">
                  <c:v>1992.8825136611999</c:v>
                </c:pt>
                <c:pt idx="2840">
                  <c:v>1992.88524590164</c:v>
                </c:pt>
                <c:pt idx="2841">
                  <c:v>1992.8879781420801</c:v>
                </c:pt>
                <c:pt idx="2842">
                  <c:v>1992.89071038251</c:v>
                </c:pt>
                <c:pt idx="2843">
                  <c:v>1992.89344262295</c:v>
                </c:pt>
                <c:pt idx="2844">
                  <c:v>1992.8961748633899</c:v>
                </c:pt>
                <c:pt idx="2845">
                  <c:v>1992.89890710383</c:v>
                </c:pt>
                <c:pt idx="2846">
                  <c:v>1992.90163934426</c:v>
                </c:pt>
                <c:pt idx="2847">
                  <c:v>1992.9043715846999</c:v>
                </c:pt>
                <c:pt idx="2848">
                  <c:v>1992.90710382514</c:v>
                </c:pt>
                <c:pt idx="2849">
                  <c:v>1992.9098360655701</c:v>
                </c:pt>
                <c:pt idx="2850">
                  <c:v>1992.9125683060099</c:v>
                </c:pt>
                <c:pt idx="2851">
                  <c:v>1992.91530054645</c:v>
                </c:pt>
                <c:pt idx="2852">
                  <c:v>1992.9180327868901</c:v>
                </c:pt>
                <c:pt idx="2853">
                  <c:v>1992.9207650273199</c:v>
                </c:pt>
                <c:pt idx="2854">
                  <c:v>1992.92349726776</c:v>
                </c:pt>
                <c:pt idx="2855">
                  <c:v>1992.9262295082001</c:v>
                </c:pt>
                <c:pt idx="2856">
                  <c:v>1992.9289617486299</c:v>
                </c:pt>
                <c:pt idx="2857">
                  <c:v>1992.93169398907</c:v>
                </c:pt>
                <c:pt idx="2858">
                  <c:v>1992.9344262295101</c:v>
                </c:pt>
                <c:pt idx="2859">
                  <c:v>1992.93715846995</c:v>
                </c:pt>
                <c:pt idx="2860">
                  <c:v>1992.93989071038</c:v>
                </c:pt>
                <c:pt idx="2861">
                  <c:v>1992.9426229508199</c:v>
                </c:pt>
                <c:pt idx="2862">
                  <c:v>1992.94535519126</c:v>
                </c:pt>
                <c:pt idx="2863">
                  <c:v>1992.9480874316901</c:v>
                </c:pt>
                <c:pt idx="2864">
                  <c:v>1992.9508196721299</c:v>
                </c:pt>
                <c:pt idx="2865">
                  <c:v>1992.95355191257</c:v>
                </c:pt>
                <c:pt idx="2866">
                  <c:v>1992.9562841530101</c:v>
                </c:pt>
                <c:pt idx="2867">
                  <c:v>1992.9590163934399</c:v>
                </c:pt>
                <c:pt idx="2868">
                  <c:v>1992.96174863388</c:v>
                </c:pt>
                <c:pt idx="2869">
                  <c:v>1992.9644808743201</c:v>
                </c:pt>
                <c:pt idx="2870">
                  <c:v>1992.9672131147499</c:v>
                </c:pt>
                <c:pt idx="2871">
                  <c:v>1992.96994535519</c:v>
                </c:pt>
                <c:pt idx="2872">
                  <c:v>1992.9726775956301</c:v>
                </c:pt>
                <c:pt idx="2873">
                  <c:v>1992.97540983607</c:v>
                </c:pt>
                <c:pt idx="2874">
                  <c:v>1992.9781420765</c:v>
                </c:pt>
                <c:pt idx="2875">
                  <c:v>1992.9808743169399</c:v>
                </c:pt>
                <c:pt idx="2876">
                  <c:v>1992.98360655738</c:v>
                </c:pt>
                <c:pt idx="2877">
                  <c:v>1992.98633879781</c:v>
                </c:pt>
                <c:pt idx="2878">
                  <c:v>1992.9890710382499</c:v>
                </c:pt>
                <c:pt idx="2879">
                  <c:v>1992.99180327869</c:v>
                </c:pt>
                <c:pt idx="2880">
                  <c:v>1992.9945355191301</c:v>
                </c:pt>
                <c:pt idx="2881">
                  <c:v>1992.9972677595599</c:v>
                </c:pt>
                <c:pt idx="2882">
                  <c:v>1993</c:v>
                </c:pt>
                <c:pt idx="2883">
                  <c:v>1993.0027397260301</c:v>
                </c:pt>
                <c:pt idx="2884">
                  <c:v>1993.0054794520499</c:v>
                </c:pt>
                <c:pt idx="2885">
                  <c:v>1993.00821917808</c:v>
                </c:pt>
                <c:pt idx="2886">
                  <c:v>1993.0109589041101</c:v>
                </c:pt>
                <c:pt idx="2887">
                  <c:v>1993.01369863014</c:v>
                </c:pt>
                <c:pt idx="2888">
                  <c:v>1993.0164383561601</c:v>
                </c:pt>
                <c:pt idx="2889">
                  <c:v>1993.0191780821899</c:v>
                </c:pt>
                <c:pt idx="2890">
                  <c:v>1993.02191780822</c:v>
                </c:pt>
                <c:pt idx="2891">
                  <c:v>1993.0246575342501</c:v>
                </c:pt>
                <c:pt idx="2892">
                  <c:v>1993.0273972602699</c:v>
                </c:pt>
                <c:pt idx="2893">
                  <c:v>1993.0301369863</c:v>
                </c:pt>
                <c:pt idx="2894">
                  <c:v>1993.0328767123301</c:v>
                </c:pt>
                <c:pt idx="2895">
                  <c:v>1993.03561643836</c:v>
                </c:pt>
                <c:pt idx="2896">
                  <c:v>1993.03835616438</c:v>
                </c:pt>
                <c:pt idx="2897">
                  <c:v>1993.0410958904099</c:v>
                </c:pt>
                <c:pt idx="2898">
                  <c:v>1993.04383561644</c:v>
                </c:pt>
                <c:pt idx="2899">
                  <c:v>1993.0465753424701</c:v>
                </c:pt>
                <c:pt idx="2900">
                  <c:v>1993.0493150684899</c:v>
                </c:pt>
                <c:pt idx="2901">
                  <c:v>1993.05205479452</c:v>
                </c:pt>
                <c:pt idx="2902">
                  <c:v>1993.0547945205501</c:v>
                </c:pt>
                <c:pt idx="2903">
                  <c:v>1993.05753424658</c:v>
                </c:pt>
                <c:pt idx="2904">
                  <c:v>1993.0602739726</c:v>
                </c:pt>
                <c:pt idx="2905">
                  <c:v>1993.0630136986299</c:v>
                </c:pt>
                <c:pt idx="2906">
                  <c:v>1993.06575342466</c:v>
                </c:pt>
                <c:pt idx="2907">
                  <c:v>1993.0684931506801</c:v>
                </c:pt>
                <c:pt idx="2908">
                  <c:v>1993.0712328767099</c:v>
                </c:pt>
                <c:pt idx="2909">
                  <c:v>1993.07397260274</c:v>
                </c:pt>
                <c:pt idx="2910">
                  <c:v>1993.0767123287701</c:v>
                </c:pt>
                <c:pt idx="2911">
                  <c:v>1993.07945205479</c:v>
                </c:pt>
                <c:pt idx="2912">
                  <c:v>1993.08219178082</c:v>
                </c:pt>
                <c:pt idx="2913">
                  <c:v>1993.0849315068499</c:v>
                </c:pt>
                <c:pt idx="2914">
                  <c:v>1993.08767123288</c:v>
                </c:pt>
                <c:pt idx="2915">
                  <c:v>1993.0904109589001</c:v>
                </c:pt>
                <c:pt idx="2916">
                  <c:v>1993.0931506849299</c:v>
                </c:pt>
                <c:pt idx="2917">
                  <c:v>1993.09589041096</c:v>
                </c:pt>
                <c:pt idx="2918">
                  <c:v>1993.0986301369901</c:v>
                </c:pt>
                <c:pt idx="2919">
                  <c:v>1993.1013698630099</c:v>
                </c:pt>
                <c:pt idx="2920">
                  <c:v>1993.10410958904</c:v>
                </c:pt>
                <c:pt idx="2921">
                  <c:v>1993.1068493150699</c:v>
                </c:pt>
                <c:pt idx="2922">
                  <c:v>1993.1095890411</c:v>
                </c:pt>
                <c:pt idx="2923">
                  <c:v>1993.1123287671201</c:v>
                </c:pt>
                <c:pt idx="2924">
                  <c:v>1993.1150684931499</c:v>
                </c:pt>
                <c:pt idx="2925">
                  <c:v>1993.11780821918</c:v>
                </c:pt>
                <c:pt idx="2926">
                  <c:v>1993.1205479452101</c:v>
                </c:pt>
                <c:pt idx="2927">
                  <c:v>1993.1232876712299</c:v>
                </c:pt>
                <c:pt idx="2928">
                  <c:v>1993.12602739726</c:v>
                </c:pt>
                <c:pt idx="2929">
                  <c:v>1993.1287671232899</c:v>
                </c:pt>
                <c:pt idx="2930">
                  <c:v>1993.13150684931</c:v>
                </c:pt>
                <c:pt idx="2931">
                  <c:v>1993.1342465753401</c:v>
                </c:pt>
                <c:pt idx="2932">
                  <c:v>1993.1369863013699</c:v>
                </c:pt>
                <c:pt idx="2933">
                  <c:v>1993.1397260274</c:v>
                </c:pt>
                <c:pt idx="2934">
                  <c:v>1993.1424657534201</c:v>
                </c:pt>
                <c:pt idx="2935">
                  <c:v>1993.1452054794499</c:v>
                </c:pt>
                <c:pt idx="2936">
                  <c:v>1993.14794520548</c:v>
                </c:pt>
                <c:pt idx="2937">
                  <c:v>1993.1506849315101</c:v>
                </c:pt>
                <c:pt idx="2938">
                  <c:v>1993.15342465753</c:v>
                </c:pt>
                <c:pt idx="2939">
                  <c:v>1993.1561643835601</c:v>
                </c:pt>
                <c:pt idx="2940">
                  <c:v>1993.1589041095899</c:v>
                </c:pt>
                <c:pt idx="2941">
                  <c:v>1993.16164383562</c:v>
                </c:pt>
                <c:pt idx="2942">
                  <c:v>1993.1643835616401</c:v>
                </c:pt>
                <c:pt idx="2943">
                  <c:v>1993.1671232876699</c:v>
                </c:pt>
                <c:pt idx="2944">
                  <c:v>1993.1698630137</c:v>
                </c:pt>
                <c:pt idx="2945">
                  <c:v>1993.1726027397301</c:v>
                </c:pt>
                <c:pt idx="2946">
                  <c:v>1993.17534246575</c:v>
                </c:pt>
                <c:pt idx="2947">
                  <c:v>1993.17808219178</c:v>
                </c:pt>
                <c:pt idx="2948">
                  <c:v>1993.1808219178099</c:v>
                </c:pt>
                <c:pt idx="2949">
                  <c:v>1993.18356164384</c:v>
                </c:pt>
                <c:pt idx="2950">
                  <c:v>1993.1863013698601</c:v>
                </c:pt>
                <c:pt idx="2951">
                  <c:v>1993.1890410958899</c:v>
                </c:pt>
                <c:pt idx="2952">
                  <c:v>1993.19178082192</c:v>
                </c:pt>
                <c:pt idx="2953">
                  <c:v>1993.1945205479501</c:v>
                </c:pt>
                <c:pt idx="2954">
                  <c:v>1993.19726027397</c:v>
                </c:pt>
                <c:pt idx="2955">
                  <c:v>1993.2</c:v>
                </c:pt>
                <c:pt idx="2956">
                  <c:v>1993.2027397260299</c:v>
                </c:pt>
                <c:pt idx="2957">
                  <c:v>1993.20547945205</c:v>
                </c:pt>
                <c:pt idx="2958">
                  <c:v>1993.2082191780801</c:v>
                </c:pt>
                <c:pt idx="2959">
                  <c:v>1993.2109589041099</c:v>
                </c:pt>
                <c:pt idx="2960">
                  <c:v>1993.21369863014</c:v>
                </c:pt>
                <c:pt idx="2961">
                  <c:v>1993.2164383561601</c:v>
                </c:pt>
                <c:pt idx="2962">
                  <c:v>1993.21917808219</c:v>
                </c:pt>
                <c:pt idx="2963">
                  <c:v>1993.22191780822</c:v>
                </c:pt>
                <c:pt idx="2964">
                  <c:v>1993.2246575342499</c:v>
                </c:pt>
                <c:pt idx="2965">
                  <c:v>1993.22739726027</c:v>
                </c:pt>
                <c:pt idx="2966">
                  <c:v>1993.2301369863001</c:v>
                </c:pt>
                <c:pt idx="2967">
                  <c:v>1993.2328767123299</c:v>
                </c:pt>
                <c:pt idx="2968">
                  <c:v>1993.23561643836</c:v>
                </c:pt>
                <c:pt idx="2969">
                  <c:v>1993.2383561643801</c:v>
                </c:pt>
                <c:pt idx="2970">
                  <c:v>1993.24109589041</c:v>
                </c:pt>
                <c:pt idx="2971">
                  <c:v>1993.24383561644</c:v>
                </c:pt>
                <c:pt idx="2972">
                  <c:v>1993.2465753424699</c:v>
                </c:pt>
                <c:pt idx="2973">
                  <c:v>1993.24931506849</c:v>
                </c:pt>
                <c:pt idx="2974">
                  <c:v>1993.2520547945201</c:v>
                </c:pt>
                <c:pt idx="2975">
                  <c:v>1993.2547945205499</c:v>
                </c:pt>
                <c:pt idx="2976">
                  <c:v>1993.25753424658</c:v>
                </c:pt>
                <c:pt idx="2977">
                  <c:v>1993.2602739726001</c:v>
                </c:pt>
                <c:pt idx="2978">
                  <c:v>1993.2630136986299</c:v>
                </c:pt>
                <c:pt idx="2979">
                  <c:v>1993.26575342466</c:v>
                </c:pt>
                <c:pt idx="2980">
                  <c:v>1993.2684931506799</c:v>
                </c:pt>
                <c:pt idx="2981">
                  <c:v>1993.27123287671</c:v>
                </c:pt>
                <c:pt idx="2982">
                  <c:v>1993.2739726027401</c:v>
                </c:pt>
                <c:pt idx="2983">
                  <c:v>1993.2767123287699</c:v>
                </c:pt>
                <c:pt idx="2984">
                  <c:v>1993.27945205479</c:v>
                </c:pt>
                <c:pt idx="2985">
                  <c:v>1993.2821917808201</c:v>
                </c:pt>
                <c:pt idx="2986">
                  <c:v>1993.2849315068499</c:v>
                </c:pt>
                <c:pt idx="2987">
                  <c:v>1993.28767123288</c:v>
                </c:pt>
                <c:pt idx="2988">
                  <c:v>1993.2904109589001</c:v>
                </c:pt>
                <c:pt idx="2989">
                  <c:v>1993.29315068493</c:v>
                </c:pt>
                <c:pt idx="2990">
                  <c:v>1993.2958904109601</c:v>
                </c:pt>
                <c:pt idx="2991">
                  <c:v>1993.2986301369899</c:v>
                </c:pt>
                <c:pt idx="2992">
                  <c:v>1993.30136986301</c:v>
                </c:pt>
                <c:pt idx="2993">
                  <c:v>1993.3041095890401</c:v>
                </c:pt>
                <c:pt idx="2994">
                  <c:v>1993.3068493150699</c:v>
                </c:pt>
                <c:pt idx="2995">
                  <c:v>1993.3095890411</c:v>
                </c:pt>
                <c:pt idx="2996">
                  <c:v>1993.3123287671201</c:v>
                </c:pt>
                <c:pt idx="2997">
                  <c:v>1993.31506849315</c:v>
                </c:pt>
                <c:pt idx="2998">
                  <c:v>1993.3178082191801</c:v>
                </c:pt>
                <c:pt idx="2999">
                  <c:v>1993.3205479452099</c:v>
                </c:pt>
                <c:pt idx="3000">
                  <c:v>1993.32328767123</c:v>
                </c:pt>
                <c:pt idx="3001">
                  <c:v>1993.3260273972601</c:v>
                </c:pt>
                <c:pt idx="3002">
                  <c:v>1993.3287671232899</c:v>
                </c:pt>
                <c:pt idx="3003">
                  <c:v>1993.33150684932</c:v>
                </c:pt>
                <c:pt idx="3004">
                  <c:v>1993.3342465753401</c:v>
                </c:pt>
                <c:pt idx="3005">
                  <c:v>1993.33698630137</c:v>
                </c:pt>
                <c:pt idx="3006">
                  <c:v>1993.3397260274</c:v>
                </c:pt>
                <c:pt idx="3007">
                  <c:v>1993.3424657534199</c:v>
                </c:pt>
                <c:pt idx="3008">
                  <c:v>1993.34520547945</c:v>
                </c:pt>
                <c:pt idx="3009">
                  <c:v>1993.3479452054801</c:v>
                </c:pt>
                <c:pt idx="3010">
                  <c:v>1993.3506849315099</c:v>
                </c:pt>
                <c:pt idx="3011">
                  <c:v>1993.35342465753</c:v>
                </c:pt>
                <c:pt idx="3012">
                  <c:v>1993.3561643835601</c:v>
                </c:pt>
                <c:pt idx="3013">
                  <c:v>1993.35890410959</c:v>
                </c:pt>
                <c:pt idx="3014">
                  <c:v>1993.36164383562</c:v>
                </c:pt>
                <c:pt idx="3015">
                  <c:v>1993.3643835616399</c:v>
                </c:pt>
                <c:pt idx="3016">
                  <c:v>1993.36712328767</c:v>
                </c:pt>
                <c:pt idx="3017">
                  <c:v>1993.3698630137001</c:v>
                </c:pt>
                <c:pt idx="3018">
                  <c:v>1993.3726027397299</c:v>
                </c:pt>
                <c:pt idx="3019">
                  <c:v>1993.37534246575</c:v>
                </c:pt>
                <c:pt idx="3020">
                  <c:v>1993.3780821917801</c:v>
                </c:pt>
                <c:pt idx="3021">
                  <c:v>1993.38082191781</c:v>
                </c:pt>
                <c:pt idx="3022">
                  <c:v>1993.38356164384</c:v>
                </c:pt>
                <c:pt idx="3023">
                  <c:v>1993.3863013698599</c:v>
                </c:pt>
                <c:pt idx="3024">
                  <c:v>1993.38904109589</c:v>
                </c:pt>
                <c:pt idx="3025">
                  <c:v>1993.3917808219201</c:v>
                </c:pt>
                <c:pt idx="3026">
                  <c:v>1993.3945205479499</c:v>
                </c:pt>
                <c:pt idx="3027">
                  <c:v>1993.39726027397</c:v>
                </c:pt>
                <c:pt idx="3028">
                  <c:v>1993.4</c:v>
                </c:pt>
                <c:pt idx="3029">
                  <c:v>1993.4027397260299</c:v>
                </c:pt>
                <c:pt idx="3030">
                  <c:v>1993.40547945205</c:v>
                </c:pt>
                <c:pt idx="3031">
                  <c:v>1993.4082191780799</c:v>
                </c:pt>
                <c:pt idx="3032">
                  <c:v>1993.41095890411</c:v>
                </c:pt>
                <c:pt idx="3033">
                  <c:v>1993.4136986301401</c:v>
                </c:pt>
                <c:pt idx="3034">
                  <c:v>1993.4164383561599</c:v>
                </c:pt>
                <c:pt idx="3035">
                  <c:v>1993.41917808219</c:v>
                </c:pt>
                <c:pt idx="3036">
                  <c:v>1993.4219178082201</c:v>
                </c:pt>
                <c:pt idx="3037">
                  <c:v>1993.4246575342499</c:v>
                </c:pt>
                <c:pt idx="3038">
                  <c:v>1993.42739726027</c:v>
                </c:pt>
                <c:pt idx="3039">
                  <c:v>1993.4301369863001</c:v>
                </c:pt>
                <c:pt idx="3040">
                  <c:v>1993.43287671233</c:v>
                </c:pt>
                <c:pt idx="3041">
                  <c:v>1993.4356164383601</c:v>
                </c:pt>
                <c:pt idx="3042">
                  <c:v>1993.4383561643799</c:v>
                </c:pt>
                <c:pt idx="3043">
                  <c:v>1993.44109589041</c:v>
                </c:pt>
                <c:pt idx="3044">
                  <c:v>1993.4438356164401</c:v>
                </c:pt>
                <c:pt idx="3045">
                  <c:v>1993.4465753424699</c:v>
                </c:pt>
                <c:pt idx="3046">
                  <c:v>1993.44931506849</c:v>
                </c:pt>
                <c:pt idx="3047">
                  <c:v>1993.4520547945201</c:v>
                </c:pt>
                <c:pt idx="3048">
                  <c:v>1993.45479452055</c:v>
                </c:pt>
                <c:pt idx="3049">
                  <c:v>1993.4575342465801</c:v>
                </c:pt>
                <c:pt idx="3050">
                  <c:v>1993.4602739725999</c:v>
                </c:pt>
                <c:pt idx="3051">
                  <c:v>1993.46301369863</c:v>
                </c:pt>
                <c:pt idx="3052">
                  <c:v>1993.4657534246601</c:v>
                </c:pt>
                <c:pt idx="3053">
                  <c:v>1993.4684931506799</c:v>
                </c:pt>
                <c:pt idx="3054">
                  <c:v>1993.47123287671</c:v>
                </c:pt>
                <c:pt idx="3055">
                  <c:v>1993.4739726027401</c:v>
                </c:pt>
                <c:pt idx="3056">
                  <c:v>1993.47671232877</c:v>
                </c:pt>
                <c:pt idx="3057">
                  <c:v>1993.47945205479</c:v>
                </c:pt>
                <c:pt idx="3058">
                  <c:v>1993.4821917808199</c:v>
                </c:pt>
                <c:pt idx="3059">
                  <c:v>1993.48493150685</c:v>
                </c:pt>
                <c:pt idx="3060">
                  <c:v>1993.4876712328801</c:v>
                </c:pt>
                <c:pt idx="3061">
                  <c:v>1993.4904109588999</c:v>
                </c:pt>
                <c:pt idx="3062">
                  <c:v>1993.49315068493</c:v>
                </c:pt>
                <c:pt idx="3063">
                  <c:v>1993.4958904109601</c:v>
                </c:pt>
                <c:pt idx="3064">
                  <c:v>1993.49863013699</c:v>
                </c:pt>
                <c:pt idx="3065">
                  <c:v>1993.50136986301</c:v>
                </c:pt>
                <c:pt idx="3066">
                  <c:v>1993.5041095890399</c:v>
                </c:pt>
                <c:pt idx="3067">
                  <c:v>1993.50684931507</c:v>
                </c:pt>
                <c:pt idx="3068">
                  <c:v>1993.5095890411001</c:v>
                </c:pt>
                <c:pt idx="3069">
                  <c:v>1993.5123287671199</c:v>
                </c:pt>
                <c:pt idx="3070">
                  <c:v>1993.51506849315</c:v>
                </c:pt>
                <c:pt idx="3071">
                  <c:v>1993.5178082191801</c:v>
                </c:pt>
                <c:pt idx="3072">
                  <c:v>1993.52054794521</c:v>
                </c:pt>
                <c:pt idx="3073">
                  <c:v>1993.52328767123</c:v>
                </c:pt>
                <c:pt idx="3074">
                  <c:v>1993.5260273972599</c:v>
                </c:pt>
                <c:pt idx="3075">
                  <c:v>1993.52876712329</c:v>
                </c:pt>
                <c:pt idx="3076">
                  <c:v>1993.5315068493201</c:v>
                </c:pt>
                <c:pt idx="3077">
                  <c:v>1993.5342465753399</c:v>
                </c:pt>
                <c:pt idx="3078">
                  <c:v>1993.53698630137</c:v>
                </c:pt>
                <c:pt idx="3079">
                  <c:v>1993.5397260274001</c:v>
                </c:pt>
                <c:pt idx="3080">
                  <c:v>1993.5424657534199</c:v>
                </c:pt>
                <c:pt idx="3081">
                  <c:v>1993.54520547945</c:v>
                </c:pt>
                <c:pt idx="3082">
                  <c:v>1993.5479452054799</c:v>
                </c:pt>
                <c:pt idx="3083">
                  <c:v>1993.55068493151</c:v>
                </c:pt>
                <c:pt idx="3084">
                  <c:v>1993.5534246575301</c:v>
                </c:pt>
                <c:pt idx="3085">
                  <c:v>1993.5561643835599</c:v>
                </c:pt>
                <c:pt idx="3086">
                  <c:v>1993.55890410959</c:v>
                </c:pt>
                <c:pt idx="3087">
                  <c:v>1993.5616438356201</c:v>
                </c:pt>
                <c:pt idx="3088">
                  <c:v>1993.5643835616399</c:v>
                </c:pt>
                <c:pt idx="3089">
                  <c:v>1993.56712328767</c:v>
                </c:pt>
                <c:pt idx="3090">
                  <c:v>1993.5698630136999</c:v>
                </c:pt>
                <c:pt idx="3091">
                  <c:v>1993.57260273973</c:v>
                </c:pt>
                <c:pt idx="3092">
                  <c:v>1993.5753424657501</c:v>
                </c:pt>
                <c:pt idx="3093">
                  <c:v>1993.5780821917799</c:v>
                </c:pt>
                <c:pt idx="3094">
                  <c:v>1993.58082191781</c:v>
                </c:pt>
                <c:pt idx="3095">
                  <c:v>1993.5835616438401</c:v>
                </c:pt>
                <c:pt idx="3096">
                  <c:v>1993.5863013698599</c:v>
                </c:pt>
                <c:pt idx="3097">
                  <c:v>1993.58904109589</c:v>
                </c:pt>
                <c:pt idx="3098">
                  <c:v>1993.5917808219201</c:v>
                </c:pt>
                <c:pt idx="3099">
                  <c:v>1993.59452054795</c:v>
                </c:pt>
                <c:pt idx="3100">
                  <c:v>1993.5972602739701</c:v>
                </c:pt>
                <c:pt idx="3101">
                  <c:v>1993.6</c:v>
                </c:pt>
                <c:pt idx="3102">
                  <c:v>1993.60273972603</c:v>
                </c:pt>
                <c:pt idx="3103">
                  <c:v>1993.6054794520501</c:v>
                </c:pt>
                <c:pt idx="3104">
                  <c:v>1993.6082191780799</c:v>
                </c:pt>
                <c:pt idx="3105">
                  <c:v>1993.61095890411</c:v>
                </c:pt>
                <c:pt idx="3106">
                  <c:v>1993.6136986301401</c:v>
                </c:pt>
                <c:pt idx="3107">
                  <c:v>1993.61643835616</c:v>
                </c:pt>
                <c:pt idx="3108">
                  <c:v>1993.61917808219</c:v>
                </c:pt>
                <c:pt idx="3109">
                  <c:v>1993.6219178082199</c:v>
                </c:pt>
                <c:pt idx="3110">
                  <c:v>1993.62465753425</c:v>
                </c:pt>
                <c:pt idx="3111">
                  <c:v>1993.6273972602701</c:v>
                </c:pt>
                <c:pt idx="3112">
                  <c:v>1993.6301369862999</c:v>
                </c:pt>
                <c:pt idx="3113">
                  <c:v>1993.63287671233</c:v>
                </c:pt>
                <c:pt idx="3114">
                  <c:v>1993.6356164383601</c:v>
                </c:pt>
                <c:pt idx="3115">
                  <c:v>1993.63835616438</c:v>
                </c:pt>
                <c:pt idx="3116">
                  <c:v>1993.64109589041</c:v>
                </c:pt>
                <c:pt idx="3117">
                  <c:v>1993.6438356164399</c:v>
                </c:pt>
                <c:pt idx="3118">
                  <c:v>1993.64657534247</c:v>
                </c:pt>
                <c:pt idx="3119">
                  <c:v>1993.6493150684901</c:v>
                </c:pt>
                <c:pt idx="3120">
                  <c:v>1993.6520547945199</c:v>
                </c:pt>
                <c:pt idx="3121">
                  <c:v>1993.65479452055</c:v>
                </c:pt>
                <c:pt idx="3122">
                  <c:v>1993.6575342465801</c:v>
                </c:pt>
                <c:pt idx="3123">
                  <c:v>1993.6602739726</c:v>
                </c:pt>
                <c:pt idx="3124">
                  <c:v>1993.66301369863</c:v>
                </c:pt>
                <c:pt idx="3125">
                  <c:v>1993.6657534246599</c:v>
                </c:pt>
                <c:pt idx="3126">
                  <c:v>1993.66849315068</c:v>
                </c:pt>
                <c:pt idx="3127">
                  <c:v>1993.6712328767101</c:v>
                </c:pt>
                <c:pt idx="3128">
                  <c:v>1993.6739726027399</c:v>
                </c:pt>
                <c:pt idx="3129">
                  <c:v>1993.67671232877</c:v>
                </c:pt>
                <c:pt idx="3130">
                  <c:v>1993.6794520547901</c:v>
                </c:pt>
                <c:pt idx="3131">
                  <c:v>1993.6821917808199</c:v>
                </c:pt>
                <c:pt idx="3132">
                  <c:v>1993.68493150685</c:v>
                </c:pt>
                <c:pt idx="3133">
                  <c:v>1993.6876712328799</c:v>
                </c:pt>
                <c:pt idx="3134">
                  <c:v>1993.6904109589</c:v>
                </c:pt>
                <c:pt idx="3135">
                  <c:v>1993.6931506849301</c:v>
                </c:pt>
                <c:pt idx="3136">
                  <c:v>1993.6958904109599</c:v>
                </c:pt>
                <c:pt idx="3137">
                  <c:v>1993.69863013699</c:v>
                </c:pt>
                <c:pt idx="3138">
                  <c:v>1993.7013698630101</c:v>
                </c:pt>
                <c:pt idx="3139">
                  <c:v>1993.7041095890399</c:v>
                </c:pt>
                <c:pt idx="3140">
                  <c:v>1993.70684931507</c:v>
                </c:pt>
                <c:pt idx="3141">
                  <c:v>1993.7095890410999</c:v>
                </c:pt>
                <c:pt idx="3142">
                  <c:v>1993.71232876712</c:v>
                </c:pt>
                <c:pt idx="3143">
                  <c:v>1993.7150684931501</c:v>
                </c:pt>
                <c:pt idx="3144">
                  <c:v>1993.7178082191799</c:v>
                </c:pt>
                <c:pt idx="3145">
                  <c:v>1993.72054794521</c:v>
                </c:pt>
                <c:pt idx="3146">
                  <c:v>1993.7232876712301</c:v>
                </c:pt>
                <c:pt idx="3147">
                  <c:v>1993.7260273972599</c:v>
                </c:pt>
                <c:pt idx="3148">
                  <c:v>1993.72876712329</c:v>
                </c:pt>
                <c:pt idx="3149">
                  <c:v>1993.7315068493201</c:v>
                </c:pt>
                <c:pt idx="3150">
                  <c:v>1993.73424657534</c:v>
                </c:pt>
                <c:pt idx="3151">
                  <c:v>1993.7369863013701</c:v>
                </c:pt>
                <c:pt idx="3152">
                  <c:v>1993.7397260273999</c:v>
                </c:pt>
                <c:pt idx="3153">
                  <c:v>1993.74246575342</c:v>
                </c:pt>
                <c:pt idx="3154">
                  <c:v>1993.7452054794501</c:v>
                </c:pt>
                <c:pt idx="3155">
                  <c:v>1993.7479452054799</c:v>
                </c:pt>
                <c:pt idx="3156">
                  <c:v>1993.75068493151</c:v>
                </c:pt>
                <c:pt idx="3157">
                  <c:v>1993.7534246575301</c:v>
                </c:pt>
                <c:pt idx="3158">
                  <c:v>1993.75616438356</c:v>
                </c:pt>
                <c:pt idx="3159">
                  <c:v>1993.75890410959</c:v>
                </c:pt>
                <c:pt idx="3160">
                  <c:v>1993.7616438356199</c:v>
                </c:pt>
                <c:pt idx="3161">
                  <c:v>1993.76438356164</c:v>
                </c:pt>
                <c:pt idx="3162">
                  <c:v>1993.7671232876701</c:v>
                </c:pt>
                <c:pt idx="3163">
                  <c:v>1993.7698630136999</c:v>
                </c:pt>
                <c:pt idx="3164">
                  <c:v>1993.77260273973</c:v>
                </c:pt>
                <c:pt idx="3165">
                  <c:v>1993.7753424657501</c:v>
                </c:pt>
                <c:pt idx="3166">
                  <c:v>1993.77808219178</c:v>
                </c:pt>
                <c:pt idx="3167">
                  <c:v>1993.78082191781</c:v>
                </c:pt>
                <c:pt idx="3168">
                  <c:v>1993.7835616438399</c:v>
                </c:pt>
                <c:pt idx="3169">
                  <c:v>1993.78630136986</c:v>
                </c:pt>
                <c:pt idx="3170">
                  <c:v>1993.7890410958901</c:v>
                </c:pt>
                <c:pt idx="3171">
                  <c:v>1993.7917808219199</c:v>
                </c:pt>
                <c:pt idx="3172">
                  <c:v>1993.79452054795</c:v>
                </c:pt>
                <c:pt idx="3173">
                  <c:v>1993.7972602739701</c:v>
                </c:pt>
                <c:pt idx="3174">
                  <c:v>1993.8</c:v>
                </c:pt>
                <c:pt idx="3175">
                  <c:v>1993.80273972603</c:v>
                </c:pt>
                <c:pt idx="3176">
                  <c:v>1993.8054794520499</c:v>
                </c:pt>
                <c:pt idx="3177">
                  <c:v>1993.80821917808</c:v>
                </c:pt>
                <c:pt idx="3178">
                  <c:v>1993.8109589041101</c:v>
                </c:pt>
                <c:pt idx="3179">
                  <c:v>1993.8136986301399</c:v>
                </c:pt>
                <c:pt idx="3180">
                  <c:v>1993.81643835616</c:v>
                </c:pt>
                <c:pt idx="3181">
                  <c:v>1993.8191780821901</c:v>
                </c:pt>
                <c:pt idx="3182">
                  <c:v>1993.82191780822</c:v>
                </c:pt>
                <c:pt idx="3183">
                  <c:v>1993.82465753425</c:v>
                </c:pt>
                <c:pt idx="3184">
                  <c:v>1993.8273972602699</c:v>
                </c:pt>
                <c:pt idx="3185">
                  <c:v>1993.8301369863</c:v>
                </c:pt>
                <c:pt idx="3186">
                  <c:v>1993.8328767123301</c:v>
                </c:pt>
                <c:pt idx="3187">
                  <c:v>1993.8356164383599</c:v>
                </c:pt>
                <c:pt idx="3188">
                  <c:v>1993.83835616438</c:v>
                </c:pt>
                <c:pt idx="3189">
                  <c:v>1993.8410958904101</c:v>
                </c:pt>
                <c:pt idx="3190">
                  <c:v>1993.8438356164399</c:v>
                </c:pt>
                <c:pt idx="3191">
                  <c:v>1993.84657534247</c:v>
                </c:pt>
                <c:pt idx="3192">
                  <c:v>1993.8493150684899</c:v>
                </c:pt>
                <c:pt idx="3193">
                  <c:v>1993.85205479452</c:v>
                </c:pt>
                <c:pt idx="3194">
                  <c:v>1993.8547945205501</c:v>
                </c:pt>
                <c:pt idx="3195">
                  <c:v>1993.8575342465799</c:v>
                </c:pt>
                <c:pt idx="3196">
                  <c:v>1993.8602739726</c:v>
                </c:pt>
                <c:pt idx="3197">
                  <c:v>1993.8630136986301</c:v>
                </c:pt>
                <c:pt idx="3198">
                  <c:v>1993.8657534246599</c:v>
                </c:pt>
                <c:pt idx="3199">
                  <c:v>1993.86849315069</c:v>
                </c:pt>
                <c:pt idx="3200">
                  <c:v>1993.8712328767101</c:v>
                </c:pt>
                <c:pt idx="3201">
                  <c:v>1993.87397260274</c:v>
                </c:pt>
                <c:pt idx="3202">
                  <c:v>1993.8767123287701</c:v>
                </c:pt>
                <c:pt idx="3203">
                  <c:v>1993.8794520547899</c:v>
                </c:pt>
                <c:pt idx="3204">
                  <c:v>1993.88219178082</c:v>
                </c:pt>
                <c:pt idx="3205">
                  <c:v>1993.8849315068501</c:v>
                </c:pt>
                <c:pt idx="3206">
                  <c:v>1993.8876712328799</c:v>
                </c:pt>
                <c:pt idx="3207">
                  <c:v>1993.8904109589</c:v>
                </c:pt>
                <c:pt idx="3208">
                  <c:v>1993.8931506849301</c:v>
                </c:pt>
                <c:pt idx="3209">
                  <c:v>1993.89589041096</c:v>
                </c:pt>
                <c:pt idx="3210">
                  <c:v>1993.8986301369901</c:v>
                </c:pt>
                <c:pt idx="3211">
                  <c:v>1993.9013698630099</c:v>
                </c:pt>
                <c:pt idx="3212">
                  <c:v>1993.90410958904</c:v>
                </c:pt>
                <c:pt idx="3213">
                  <c:v>1993.9068493150701</c:v>
                </c:pt>
                <c:pt idx="3214">
                  <c:v>1993.9095890410999</c:v>
                </c:pt>
                <c:pt idx="3215">
                  <c:v>1993.91232876712</c:v>
                </c:pt>
                <c:pt idx="3216">
                  <c:v>1993.9150684931501</c:v>
                </c:pt>
                <c:pt idx="3217">
                  <c:v>1993.91780821918</c:v>
                </c:pt>
                <c:pt idx="3218">
                  <c:v>1993.92054794521</c:v>
                </c:pt>
                <c:pt idx="3219">
                  <c:v>1993.9232876712299</c:v>
                </c:pt>
                <c:pt idx="3220">
                  <c:v>1993.92602739726</c:v>
                </c:pt>
                <c:pt idx="3221">
                  <c:v>1993.9287671232901</c:v>
                </c:pt>
                <c:pt idx="3222">
                  <c:v>1993.9315068493199</c:v>
                </c:pt>
                <c:pt idx="3223">
                  <c:v>1993.93424657534</c:v>
                </c:pt>
                <c:pt idx="3224">
                  <c:v>1993.9369863013701</c:v>
                </c:pt>
                <c:pt idx="3225">
                  <c:v>1993.9397260274</c:v>
                </c:pt>
                <c:pt idx="3226">
                  <c:v>1993.94246575342</c:v>
                </c:pt>
                <c:pt idx="3227">
                  <c:v>1993.9452054794499</c:v>
                </c:pt>
                <c:pt idx="3228">
                  <c:v>1993.94794520548</c:v>
                </c:pt>
                <c:pt idx="3229">
                  <c:v>1993.9506849315101</c:v>
                </c:pt>
                <c:pt idx="3230">
                  <c:v>1993.9534246575299</c:v>
                </c:pt>
                <c:pt idx="3231">
                  <c:v>1993.95616438356</c:v>
                </c:pt>
                <c:pt idx="3232">
                  <c:v>1993.9589041095901</c:v>
                </c:pt>
                <c:pt idx="3233">
                  <c:v>1993.96164383562</c:v>
                </c:pt>
                <c:pt idx="3234">
                  <c:v>1993.96438356164</c:v>
                </c:pt>
                <c:pt idx="3235">
                  <c:v>1993.9671232876699</c:v>
                </c:pt>
                <c:pt idx="3236">
                  <c:v>1993.9698630137</c:v>
                </c:pt>
                <c:pt idx="3237">
                  <c:v>1993.9726027397301</c:v>
                </c:pt>
                <c:pt idx="3238">
                  <c:v>1993.9753424657499</c:v>
                </c:pt>
                <c:pt idx="3239">
                  <c:v>1993.97808219178</c:v>
                </c:pt>
                <c:pt idx="3240">
                  <c:v>1993.9808219178101</c:v>
                </c:pt>
                <c:pt idx="3241">
                  <c:v>1993.9835616438399</c:v>
                </c:pt>
                <c:pt idx="3242">
                  <c:v>1993.98630136986</c:v>
                </c:pt>
                <c:pt idx="3243">
                  <c:v>1993.9890410958899</c:v>
                </c:pt>
                <c:pt idx="3244">
                  <c:v>1993.99178082192</c:v>
                </c:pt>
                <c:pt idx="3245">
                  <c:v>1993.9945205479501</c:v>
                </c:pt>
                <c:pt idx="3246">
                  <c:v>1993.9972602739699</c:v>
                </c:pt>
                <c:pt idx="3247">
                  <c:v>1994</c:v>
                </c:pt>
                <c:pt idx="3248">
                  <c:v>1994.0027397260301</c:v>
                </c:pt>
                <c:pt idx="3249">
                  <c:v>1994.0054794520499</c:v>
                </c:pt>
                <c:pt idx="3250">
                  <c:v>1994.00821917808</c:v>
                </c:pt>
                <c:pt idx="3251">
                  <c:v>1994.0109589041101</c:v>
                </c:pt>
                <c:pt idx="3252">
                  <c:v>1994.01369863014</c:v>
                </c:pt>
                <c:pt idx="3253">
                  <c:v>1994.0164383561601</c:v>
                </c:pt>
                <c:pt idx="3254">
                  <c:v>1994.0191780821899</c:v>
                </c:pt>
                <c:pt idx="3255">
                  <c:v>1994.02191780822</c:v>
                </c:pt>
                <c:pt idx="3256">
                  <c:v>1994.0246575342501</c:v>
                </c:pt>
                <c:pt idx="3257">
                  <c:v>1994.0273972602699</c:v>
                </c:pt>
                <c:pt idx="3258">
                  <c:v>1994.0301369863</c:v>
                </c:pt>
                <c:pt idx="3259">
                  <c:v>1994.0328767123301</c:v>
                </c:pt>
                <c:pt idx="3260">
                  <c:v>1994.03561643836</c:v>
                </c:pt>
                <c:pt idx="3261">
                  <c:v>1994.03835616438</c:v>
                </c:pt>
                <c:pt idx="3262">
                  <c:v>1994.0410958904099</c:v>
                </c:pt>
                <c:pt idx="3263">
                  <c:v>1994.04383561644</c:v>
                </c:pt>
                <c:pt idx="3264">
                  <c:v>1994.0465753424701</c:v>
                </c:pt>
                <c:pt idx="3265">
                  <c:v>1994.0493150684899</c:v>
                </c:pt>
                <c:pt idx="3266">
                  <c:v>1994.05205479452</c:v>
                </c:pt>
                <c:pt idx="3267">
                  <c:v>1994.0547945205501</c:v>
                </c:pt>
                <c:pt idx="3268">
                  <c:v>1994.05753424658</c:v>
                </c:pt>
                <c:pt idx="3269">
                  <c:v>1994.0602739726</c:v>
                </c:pt>
                <c:pt idx="3270">
                  <c:v>1994.0630136986299</c:v>
                </c:pt>
                <c:pt idx="3271">
                  <c:v>1994.06575342466</c:v>
                </c:pt>
                <c:pt idx="3272">
                  <c:v>1994.0684931506801</c:v>
                </c:pt>
                <c:pt idx="3273">
                  <c:v>1994.0712328767099</c:v>
                </c:pt>
                <c:pt idx="3274">
                  <c:v>1994.07397260274</c:v>
                </c:pt>
                <c:pt idx="3275">
                  <c:v>1994.0767123287701</c:v>
                </c:pt>
                <c:pt idx="3276">
                  <c:v>1994.07945205479</c:v>
                </c:pt>
                <c:pt idx="3277">
                  <c:v>1994.08219178082</c:v>
                </c:pt>
                <c:pt idx="3278">
                  <c:v>1994.0849315068499</c:v>
                </c:pt>
                <c:pt idx="3279">
                  <c:v>1994.08767123288</c:v>
                </c:pt>
                <c:pt idx="3280">
                  <c:v>1994.0904109589001</c:v>
                </c:pt>
                <c:pt idx="3281">
                  <c:v>1994.0931506849299</c:v>
                </c:pt>
                <c:pt idx="3282">
                  <c:v>1994.09589041096</c:v>
                </c:pt>
                <c:pt idx="3283">
                  <c:v>1994.0986301369901</c:v>
                </c:pt>
                <c:pt idx="3284">
                  <c:v>1994.1013698630099</c:v>
                </c:pt>
                <c:pt idx="3285">
                  <c:v>1994.10410958904</c:v>
                </c:pt>
                <c:pt idx="3286">
                  <c:v>1994.1068493150699</c:v>
                </c:pt>
                <c:pt idx="3287">
                  <c:v>1994.1095890411</c:v>
                </c:pt>
                <c:pt idx="3288">
                  <c:v>1994.1123287671201</c:v>
                </c:pt>
                <c:pt idx="3289">
                  <c:v>1994.1150684931499</c:v>
                </c:pt>
                <c:pt idx="3290">
                  <c:v>1994.11780821918</c:v>
                </c:pt>
                <c:pt idx="3291">
                  <c:v>1994.1205479452101</c:v>
                </c:pt>
                <c:pt idx="3292">
                  <c:v>1994.1232876712299</c:v>
                </c:pt>
                <c:pt idx="3293">
                  <c:v>1994.12602739726</c:v>
                </c:pt>
                <c:pt idx="3294">
                  <c:v>1994.1287671232899</c:v>
                </c:pt>
                <c:pt idx="3295">
                  <c:v>1994.13150684931</c:v>
                </c:pt>
                <c:pt idx="3296">
                  <c:v>1994.1342465753401</c:v>
                </c:pt>
                <c:pt idx="3297">
                  <c:v>1994.1369863013699</c:v>
                </c:pt>
                <c:pt idx="3298">
                  <c:v>1994.1397260274</c:v>
                </c:pt>
                <c:pt idx="3299">
                  <c:v>1994.1424657534201</c:v>
                </c:pt>
                <c:pt idx="3300">
                  <c:v>1994.1452054794499</c:v>
                </c:pt>
                <c:pt idx="3301">
                  <c:v>1994.14794520548</c:v>
                </c:pt>
                <c:pt idx="3302">
                  <c:v>1994.1506849315101</c:v>
                </c:pt>
                <c:pt idx="3303">
                  <c:v>1994.15342465753</c:v>
                </c:pt>
                <c:pt idx="3304">
                  <c:v>1994.1561643835601</c:v>
                </c:pt>
                <c:pt idx="3305">
                  <c:v>1994.1589041095899</c:v>
                </c:pt>
                <c:pt idx="3306">
                  <c:v>1994.16164383562</c:v>
                </c:pt>
                <c:pt idx="3307">
                  <c:v>1994.1643835616401</c:v>
                </c:pt>
                <c:pt idx="3308">
                  <c:v>1994.1671232876699</c:v>
                </c:pt>
                <c:pt idx="3309">
                  <c:v>1994.1698630137</c:v>
                </c:pt>
                <c:pt idx="3310">
                  <c:v>1994.1726027397301</c:v>
                </c:pt>
                <c:pt idx="3311">
                  <c:v>1994.17534246575</c:v>
                </c:pt>
                <c:pt idx="3312">
                  <c:v>1994.17808219178</c:v>
                </c:pt>
                <c:pt idx="3313">
                  <c:v>1994.1808219178099</c:v>
                </c:pt>
                <c:pt idx="3314">
                  <c:v>1994.18356164384</c:v>
                </c:pt>
                <c:pt idx="3315">
                  <c:v>1994.1863013698601</c:v>
                </c:pt>
                <c:pt idx="3316">
                  <c:v>1994.1890410958899</c:v>
                </c:pt>
                <c:pt idx="3317">
                  <c:v>1994.19178082192</c:v>
                </c:pt>
                <c:pt idx="3318">
                  <c:v>1994.1945205479501</c:v>
                </c:pt>
                <c:pt idx="3319">
                  <c:v>1994.19726027397</c:v>
                </c:pt>
                <c:pt idx="3320">
                  <c:v>1994.2</c:v>
                </c:pt>
                <c:pt idx="3321">
                  <c:v>1994.2027397260299</c:v>
                </c:pt>
                <c:pt idx="3322">
                  <c:v>1994.20547945205</c:v>
                </c:pt>
                <c:pt idx="3323">
                  <c:v>1994.2082191780801</c:v>
                </c:pt>
                <c:pt idx="3324">
                  <c:v>1994.2109589041099</c:v>
                </c:pt>
                <c:pt idx="3325">
                  <c:v>1994.21369863014</c:v>
                </c:pt>
                <c:pt idx="3326">
                  <c:v>1994.2164383561601</c:v>
                </c:pt>
                <c:pt idx="3327">
                  <c:v>1994.21917808219</c:v>
                </c:pt>
                <c:pt idx="3328">
                  <c:v>1994.22191780822</c:v>
                </c:pt>
                <c:pt idx="3329">
                  <c:v>1994.2246575342499</c:v>
                </c:pt>
                <c:pt idx="3330">
                  <c:v>1994.22739726027</c:v>
                </c:pt>
                <c:pt idx="3331">
                  <c:v>1994.2301369863001</c:v>
                </c:pt>
                <c:pt idx="3332">
                  <c:v>1994.2328767123299</c:v>
                </c:pt>
                <c:pt idx="3333">
                  <c:v>1994.23561643836</c:v>
                </c:pt>
                <c:pt idx="3334">
                  <c:v>1994.2383561643801</c:v>
                </c:pt>
                <c:pt idx="3335">
                  <c:v>1994.24109589041</c:v>
                </c:pt>
                <c:pt idx="3336">
                  <c:v>1994.24383561644</c:v>
                </c:pt>
                <c:pt idx="3337">
                  <c:v>1994.2465753424699</c:v>
                </c:pt>
                <c:pt idx="3338">
                  <c:v>1994.24931506849</c:v>
                </c:pt>
                <c:pt idx="3339">
                  <c:v>1994.2520547945201</c:v>
                </c:pt>
                <c:pt idx="3340">
                  <c:v>1994.2547945205499</c:v>
                </c:pt>
                <c:pt idx="3341">
                  <c:v>1994.25753424658</c:v>
                </c:pt>
                <c:pt idx="3342">
                  <c:v>1994.2602739726001</c:v>
                </c:pt>
                <c:pt idx="3343">
                  <c:v>1994.2630136986299</c:v>
                </c:pt>
                <c:pt idx="3344">
                  <c:v>1994.26575342466</c:v>
                </c:pt>
                <c:pt idx="3345">
                  <c:v>1994.2684931506799</c:v>
                </c:pt>
                <c:pt idx="3346">
                  <c:v>1994.27123287671</c:v>
                </c:pt>
                <c:pt idx="3347">
                  <c:v>1994.2739726027401</c:v>
                </c:pt>
                <c:pt idx="3348">
                  <c:v>1994.2767123287699</c:v>
                </c:pt>
                <c:pt idx="3349">
                  <c:v>1994.27945205479</c:v>
                </c:pt>
                <c:pt idx="3350">
                  <c:v>1994.2821917808201</c:v>
                </c:pt>
                <c:pt idx="3351">
                  <c:v>1994.2849315068499</c:v>
                </c:pt>
                <c:pt idx="3352">
                  <c:v>1994.28767123288</c:v>
                </c:pt>
                <c:pt idx="3353">
                  <c:v>1994.2904109589001</c:v>
                </c:pt>
                <c:pt idx="3354">
                  <c:v>1994.29315068493</c:v>
                </c:pt>
                <c:pt idx="3355">
                  <c:v>1994.2958904109601</c:v>
                </c:pt>
                <c:pt idx="3356">
                  <c:v>1994.2986301369899</c:v>
                </c:pt>
                <c:pt idx="3357">
                  <c:v>1994.30136986301</c:v>
                </c:pt>
                <c:pt idx="3358">
                  <c:v>1994.3041095890401</c:v>
                </c:pt>
                <c:pt idx="3359">
                  <c:v>1994.3068493150699</c:v>
                </c:pt>
                <c:pt idx="3360">
                  <c:v>1994.3095890411</c:v>
                </c:pt>
                <c:pt idx="3361">
                  <c:v>1994.3123287671201</c:v>
                </c:pt>
                <c:pt idx="3362">
                  <c:v>1994.31506849315</c:v>
                </c:pt>
                <c:pt idx="3363">
                  <c:v>1994.3178082191801</c:v>
                </c:pt>
                <c:pt idx="3364">
                  <c:v>1994.3205479452099</c:v>
                </c:pt>
                <c:pt idx="3365">
                  <c:v>1994.32328767123</c:v>
                </c:pt>
                <c:pt idx="3366">
                  <c:v>1994.3260273972601</c:v>
                </c:pt>
                <c:pt idx="3367">
                  <c:v>1994.3287671232899</c:v>
                </c:pt>
                <c:pt idx="3368">
                  <c:v>1994.33150684932</c:v>
                </c:pt>
                <c:pt idx="3369">
                  <c:v>1994.3342465753401</c:v>
                </c:pt>
                <c:pt idx="3370">
                  <c:v>1994.33698630137</c:v>
                </c:pt>
                <c:pt idx="3371">
                  <c:v>1994.3397260274</c:v>
                </c:pt>
                <c:pt idx="3372">
                  <c:v>1994.3424657534199</c:v>
                </c:pt>
                <c:pt idx="3373">
                  <c:v>1994.34520547945</c:v>
                </c:pt>
                <c:pt idx="3374">
                  <c:v>1994.3479452054801</c:v>
                </c:pt>
                <c:pt idx="3375">
                  <c:v>1994.3506849315099</c:v>
                </c:pt>
                <c:pt idx="3376">
                  <c:v>1994.35342465753</c:v>
                </c:pt>
                <c:pt idx="3377">
                  <c:v>1994.3561643835601</c:v>
                </c:pt>
                <c:pt idx="3378">
                  <c:v>1994.35890410959</c:v>
                </c:pt>
                <c:pt idx="3379">
                  <c:v>1994.36164383562</c:v>
                </c:pt>
                <c:pt idx="3380">
                  <c:v>1994.3643835616399</c:v>
                </c:pt>
                <c:pt idx="3381">
                  <c:v>1994.36712328767</c:v>
                </c:pt>
                <c:pt idx="3382">
                  <c:v>1994.3698630137001</c:v>
                </c:pt>
                <c:pt idx="3383">
                  <c:v>1994.3726027397299</c:v>
                </c:pt>
                <c:pt idx="3384">
                  <c:v>1994.37534246575</c:v>
                </c:pt>
                <c:pt idx="3385">
                  <c:v>1994.3780821917801</c:v>
                </c:pt>
                <c:pt idx="3386">
                  <c:v>1994.38082191781</c:v>
                </c:pt>
                <c:pt idx="3387">
                  <c:v>1994.38356164384</c:v>
                </c:pt>
                <c:pt idx="3388">
                  <c:v>1994.3863013698599</c:v>
                </c:pt>
                <c:pt idx="3389">
                  <c:v>1994.38904109589</c:v>
                </c:pt>
                <c:pt idx="3390">
                  <c:v>1994.3917808219201</c:v>
                </c:pt>
                <c:pt idx="3391">
                  <c:v>1994.3945205479499</c:v>
                </c:pt>
                <c:pt idx="3392">
                  <c:v>1994.39726027397</c:v>
                </c:pt>
                <c:pt idx="3393">
                  <c:v>1994.4</c:v>
                </c:pt>
                <c:pt idx="3394">
                  <c:v>1994.4027397260299</c:v>
                </c:pt>
                <c:pt idx="3395">
                  <c:v>1994.40547945205</c:v>
                </c:pt>
                <c:pt idx="3396">
                  <c:v>1994.4082191780799</c:v>
                </c:pt>
                <c:pt idx="3397">
                  <c:v>1994.41095890411</c:v>
                </c:pt>
                <c:pt idx="3398">
                  <c:v>1994.4136986301401</c:v>
                </c:pt>
                <c:pt idx="3399">
                  <c:v>1994.4164383561599</c:v>
                </c:pt>
                <c:pt idx="3400">
                  <c:v>1994.41917808219</c:v>
                </c:pt>
                <c:pt idx="3401">
                  <c:v>1994.4219178082201</c:v>
                </c:pt>
                <c:pt idx="3402">
                  <c:v>1994.4246575342499</c:v>
                </c:pt>
                <c:pt idx="3403">
                  <c:v>1994.42739726027</c:v>
                </c:pt>
                <c:pt idx="3404">
                  <c:v>1994.4301369863001</c:v>
                </c:pt>
                <c:pt idx="3405">
                  <c:v>1994.43287671233</c:v>
                </c:pt>
                <c:pt idx="3406">
                  <c:v>1994.4356164383601</c:v>
                </c:pt>
                <c:pt idx="3407">
                  <c:v>1994.4383561643799</c:v>
                </c:pt>
                <c:pt idx="3408">
                  <c:v>1994.44109589041</c:v>
                </c:pt>
                <c:pt idx="3409">
                  <c:v>1994.4438356164401</c:v>
                </c:pt>
                <c:pt idx="3410">
                  <c:v>1994.4465753424699</c:v>
                </c:pt>
                <c:pt idx="3411">
                  <c:v>1994.44931506849</c:v>
                </c:pt>
                <c:pt idx="3412">
                  <c:v>1994.4520547945201</c:v>
                </c:pt>
                <c:pt idx="3413">
                  <c:v>1994.45479452055</c:v>
                </c:pt>
                <c:pt idx="3414">
                  <c:v>1994.4575342465801</c:v>
                </c:pt>
                <c:pt idx="3415">
                  <c:v>1994.4602739725999</c:v>
                </c:pt>
                <c:pt idx="3416">
                  <c:v>1994.46301369863</c:v>
                </c:pt>
                <c:pt idx="3417">
                  <c:v>1994.4657534246601</c:v>
                </c:pt>
                <c:pt idx="3418">
                  <c:v>1994.4684931506799</c:v>
                </c:pt>
                <c:pt idx="3419">
                  <c:v>1994.47123287671</c:v>
                </c:pt>
                <c:pt idx="3420">
                  <c:v>1994.4739726027401</c:v>
                </c:pt>
                <c:pt idx="3421">
                  <c:v>1994.47671232877</c:v>
                </c:pt>
                <c:pt idx="3422">
                  <c:v>1994.47945205479</c:v>
                </c:pt>
                <c:pt idx="3423">
                  <c:v>1994.4821917808199</c:v>
                </c:pt>
                <c:pt idx="3424">
                  <c:v>1994.48493150685</c:v>
                </c:pt>
                <c:pt idx="3425">
                  <c:v>1994.4876712328801</c:v>
                </c:pt>
                <c:pt idx="3426">
                  <c:v>1994.4904109588999</c:v>
                </c:pt>
                <c:pt idx="3427">
                  <c:v>1994.49315068493</c:v>
                </c:pt>
                <c:pt idx="3428">
                  <c:v>1994.4958904109601</c:v>
                </c:pt>
                <c:pt idx="3429">
                  <c:v>1994.49863013699</c:v>
                </c:pt>
                <c:pt idx="3430">
                  <c:v>1994.50136986301</c:v>
                </c:pt>
                <c:pt idx="3431">
                  <c:v>1994.5041095890399</c:v>
                </c:pt>
                <c:pt idx="3432">
                  <c:v>1994.50684931507</c:v>
                </c:pt>
                <c:pt idx="3433">
                  <c:v>1994.5095890411001</c:v>
                </c:pt>
                <c:pt idx="3434">
                  <c:v>1994.5123287671199</c:v>
                </c:pt>
                <c:pt idx="3435">
                  <c:v>1994.51506849315</c:v>
                </c:pt>
                <c:pt idx="3436">
                  <c:v>1994.5178082191801</c:v>
                </c:pt>
                <c:pt idx="3437">
                  <c:v>1994.52054794521</c:v>
                </c:pt>
                <c:pt idx="3438">
                  <c:v>1994.52328767123</c:v>
                </c:pt>
                <c:pt idx="3439">
                  <c:v>1994.5260273972599</c:v>
                </c:pt>
                <c:pt idx="3440">
                  <c:v>1994.52876712329</c:v>
                </c:pt>
                <c:pt idx="3441">
                  <c:v>1994.5315068493201</c:v>
                </c:pt>
                <c:pt idx="3442">
                  <c:v>1994.5342465753399</c:v>
                </c:pt>
                <c:pt idx="3443">
                  <c:v>1994.53698630137</c:v>
                </c:pt>
                <c:pt idx="3444">
                  <c:v>1994.5397260274001</c:v>
                </c:pt>
                <c:pt idx="3445">
                  <c:v>1994.5424657534199</c:v>
                </c:pt>
                <c:pt idx="3446">
                  <c:v>1994.54520547945</c:v>
                </c:pt>
                <c:pt idx="3447">
                  <c:v>1994.5479452054799</c:v>
                </c:pt>
                <c:pt idx="3448">
                  <c:v>1994.55068493151</c:v>
                </c:pt>
                <c:pt idx="3449">
                  <c:v>1994.5534246575301</c:v>
                </c:pt>
                <c:pt idx="3450">
                  <c:v>1994.5561643835599</c:v>
                </c:pt>
                <c:pt idx="3451">
                  <c:v>1994.55890410959</c:v>
                </c:pt>
                <c:pt idx="3452">
                  <c:v>1994.5616438356201</c:v>
                </c:pt>
                <c:pt idx="3453">
                  <c:v>1994.5643835616399</c:v>
                </c:pt>
                <c:pt idx="3454">
                  <c:v>1994.56712328767</c:v>
                </c:pt>
                <c:pt idx="3455">
                  <c:v>1994.5698630136999</c:v>
                </c:pt>
                <c:pt idx="3456">
                  <c:v>1994.57260273973</c:v>
                </c:pt>
                <c:pt idx="3457">
                  <c:v>1994.5753424657501</c:v>
                </c:pt>
                <c:pt idx="3458">
                  <c:v>1994.5780821917799</c:v>
                </c:pt>
                <c:pt idx="3459">
                  <c:v>1994.58082191781</c:v>
                </c:pt>
                <c:pt idx="3460">
                  <c:v>1994.5835616438401</c:v>
                </c:pt>
                <c:pt idx="3461">
                  <c:v>1994.5863013698599</c:v>
                </c:pt>
                <c:pt idx="3462">
                  <c:v>1994.58904109589</c:v>
                </c:pt>
                <c:pt idx="3463">
                  <c:v>1994.5917808219201</c:v>
                </c:pt>
                <c:pt idx="3464">
                  <c:v>1994.59452054795</c:v>
                </c:pt>
                <c:pt idx="3465">
                  <c:v>1994.5972602739701</c:v>
                </c:pt>
                <c:pt idx="3466">
                  <c:v>1994.6</c:v>
                </c:pt>
                <c:pt idx="3467">
                  <c:v>1994.60273972603</c:v>
                </c:pt>
                <c:pt idx="3468">
                  <c:v>1994.6054794520501</c:v>
                </c:pt>
                <c:pt idx="3469">
                  <c:v>1994.6082191780799</c:v>
                </c:pt>
                <c:pt idx="3470">
                  <c:v>1994.61095890411</c:v>
                </c:pt>
                <c:pt idx="3471">
                  <c:v>1994.6136986301401</c:v>
                </c:pt>
                <c:pt idx="3472">
                  <c:v>1994.61643835616</c:v>
                </c:pt>
                <c:pt idx="3473">
                  <c:v>1994.61917808219</c:v>
                </c:pt>
                <c:pt idx="3474">
                  <c:v>1994.6219178082199</c:v>
                </c:pt>
                <c:pt idx="3475">
                  <c:v>1994.62465753425</c:v>
                </c:pt>
                <c:pt idx="3476">
                  <c:v>1994.6273972602701</c:v>
                </c:pt>
                <c:pt idx="3477">
                  <c:v>1994.6301369862999</c:v>
                </c:pt>
                <c:pt idx="3478">
                  <c:v>1994.63287671233</c:v>
                </c:pt>
                <c:pt idx="3479">
                  <c:v>1994.6356164383601</c:v>
                </c:pt>
                <c:pt idx="3480">
                  <c:v>1994.63835616438</c:v>
                </c:pt>
                <c:pt idx="3481">
                  <c:v>1994.64109589041</c:v>
                </c:pt>
                <c:pt idx="3482">
                  <c:v>1994.6438356164399</c:v>
                </c:pt>
                <c:pt idx="3483">
                  <c:v>1994.64657534247</c:v>
                </c:pt>
                <c:pt idx="3484">
                  <c:v>1994.6493150684901</c:v>
                </c:pt>
                <c:pt idx="3485">
                  <c:v>1994.6520547945199</c:v>
                </c:pt>
                <c:pt idx="3486">
                  <c:v>1994.65479452055</c:v>
                </c:pt>
                <c:pt idx="3487">
                  <c:v>1994.6575342465801</c:v>
                </c:pt>
                <c:pt idx="3488">
                  <c:v>1994.6602739726</c:v>
                </c:pt>
                <c:pt idx="3489">
                  <c:v>1994.66301369863</c:v>
                </c:pt>
                <c:pt idx="3490">
                  <c:v>1994.6657534246599</c:v>
                </c:pt>
                <c:pt idx="3491">
                  <c:v>1994.66849315068</c:v>
                </c:pt>
                <c:pt idx="3492">
                  <c:v>1994.6712328767101</c:v>
                </c:pt>
                <c:pt idx="3493">
                  <c:v>1994.6739726027399</c:v>
                </c:pt>
                <c:pt idx="3494">
                  <c:v>1994.67671232877</c:v>
                </c:pt>
                <c:pt idx="3495">
                  <c:v>1994.6794520547901</c:v>
                </c:pt>
                <c:pt idx="3496">
                  <c:v>1994.6821917808199</c:v>
                </c:pt>
                <c:pt idx="3497">
                  <c:v>1994.68493150685</c:v>
                </c:pt>
                <c:pt idx="3498">
                  <c:v>1994.6876712328799</c:v>
                </c:pt>
                <c:pt idx="3499">
                  <c:v>1994.6904109589</c:v>
                </c:pt>
                <c:pt idx="3500">
                  <c:v>1994.6931506849301</c:v>
                </c:pt>
                <c:pt idx="3501">
                  <c:v>1994.6958904109599</c:v>
                </c:pt>
                <c:pt idx="3502">
                  <c:v>1994.69863013699</c:v>
                </c:pt>
                <c:pt idx="3503">
                  <c:v>1994.7013698630101</c:v>
                </c:pt>
                <c:pt idx="3504">
                  <c:v>1994.7041095890399</c:v>
                </c:pt>
                <c:pt idx="3505">
                  <c:v>1994.70684931507</c:v>
                </c:pt>
                <c:pt idx="3506">
                  <c:v>1994.7095890410999</c:v>
                </c:pt>
                <c:pt idx="3507">
                  <c:v>1994.71232876712</c:v>
                </c:pt>
                <c:pt idx="3508">
                  <c:v>1994.7150684931501</c:v>
                </c:pt>
                <c:pt idx="3509">
                  <c:v>1994.7178082191799</c:v>
                </c:pt>
                <c:pt idx="3510">
                  <c:v>1994.72054794521</c:v>
                </c:pt>
                <c:pt idx="3511">
                  <c:v>1994.7232876712301</c:v>
                </c:pt>
                <c:pt idx="3512">
                  <c:v>1994.7260273972599</c:v>
                </c:pt>
                <c:pt idx="3513">
                  <c:v>1994.72876712329</c:v>
                </c:pt>
                <c:pt idx="3514">
                  <c:v>1994.7315068493201</c:v>
                </c:pt>
                <c:pt idx="3515">
                  <c:v>1994.73424657534</c:v>
                </c:pt>
                <c:pt idx="3516">
                  <c:v>1994.7369863013701</c:v>
                </c:pt>
                <c:pt idx="3517">
                  <c:v>1994.7397260273999</c:v>
                </c:pt>
                <c:pt idx="3518">
                  <c:v>1994.74246575342</c:v>
                </c:pt>
                <c:pt idx="3519">
                  <c:v>1994.7452054794501</c:v>
                </c:pt>
                <c:pt idx="3520">
                  <c:v>1994.7479452054799</c:v>
                </c:pt>
                <c:pt idx="3521">
                  <c:v>1994.75068493151</c:v>
                </c:pt>
                <c:pt idx="3522">
                  <c:v>1994.7534246575301</c:v>
                </c:pt>
                <c:pt idx="3523">
                  <c:v>1994.75616438356</c:v>
                </c:pt>
                <c:pt idx="3524">
                  <c:v>1994.75890410959</c:v>
                </c:pt>
                <c:pt idx="3525">
                  <c:v>1994.7616438356199</c:v>
                </c:pt>
                <c:pt idx="3526">
                  <c:v>1994.76438356164</c:v>
                </c:pt>
                <c:pt idx="3527">
                  <c:v>1994.7671232876701</c:v>
                </c:pt>
                <c:pt idx="3528">
                  <c:v>1994.7698630136999</c:v>
                </c:pt>
                <c:pt idx="3529">
                  <c:v>1994.77260273973</c:v>
                </c:pt>
                <c:pt idx="3530">
                  <c:v>1994.7753424657501</c:v>
                </c:pt>
                <c:pt idx="3531">
                  <c:v>1994.77808219178</c:v>
                </c:pt>
                <c:pt idx="3532">
                  <c:v>1994.78082191781</c:v>
                </c:pt>
                <c:pt idx="3533">
                  <c:v>1994.7835616438399</c:v>
                </c:pt>
                <c:pt idx="3534">
                  <c:v>1994.78630136986</c:v>
                </c:pt>
                <c:pt idx="3535">
                  <c:v>1994.7890410958901</c:v>
                </c:pt>
                <c:pt idx="3536">
                  <c:v>1994.7917808219199</c:v>
                </c:pt>
                <c:pt idx="3537">
                  <c:v>1994.79452054795</c:v>
                </c:pt>
                <c:pt idx="3538">
                  <c:v>1994.7972602739701</c:v>
                </c:pt>
                <c:pt idx="3539">
                  <c:v>1994.8</c:v>
                </c:pt>
                <c:pt idx="3540">
                  <c:v>1994.80273972603</c:v>
                </c:pt>
                <c:pt idx="3541">
                  <c:v>1994.8054794520499</c:v>
                </c:pt>
                <c:pt idx="3542">
                  <c:v>1994.80821917808</c:v>
                </c:pt>
                <c:pt idx="3543">
                  <c:v>1994.8109589041101</c:v>
                </c:pt>
                <c:pt idx="3544">
                  <c:v>1994.8136986301399</c:v>
                </c:pt>
                <c:pt idx="3545">
                  <c:v>1994.81643835616</c:v>
                </c:pt>
                <c:pt idx="3546">
                  <c:v>1994.8191780821901</c:v>
                </c:pt>
                <c:pt idx="3547">
                  <c:v>1994.82191780822</c:v>
                </c:pt>
                <c:pt idx="3548">
                  <c:v>1994.82465753425</c:v>
                </c:pt>
                <c:pt idx="3549">
                  <c:v>1994.8273972602699</c:v>
                </c:pt>
                <c:pt idx="3550">
                  <c:v>1994.8301369863</c:v>
                </c:pt>
                <c:pt idx="3551">
                  <c:v>1994.8328767123301</c:v>
                </c:pt>
                <c:pt idx="3552">
                  <c:v>1994.8356164383599</c:v>
                </c:pt>
                <c:pt idx="3553">
                  <c:v>1994.83835616438</c:v>
                </c:pt>
                <c:pt idx="3554">
                  <c:v>1994.8410958904101</c:v>
                </c:pt>
                <c:pt idx="3555">
                  <c:v>1994.8438356164399</c:v>
                </c:pt>
                <c:pt idx="3556">
                  <c:v>1994.84657534247</c:v>
                </c:pt>
                <c:pt idx="3557">
                  <c:v>1994.8493150684899</c:v>
                </c:pt>
                <c:pt idx="3558">
                  <c:v>1994.85205479452</c:v>
                </c:pt>
                <c:pt idx="3559">
                  <c:v>1994.8547945205501</c:v>
                </c:pt>
                <c:pt idx="3560">
                  <c:v>1994.8575342465799</c:v>
                </c:pt>
                <c:pt idx="3561">
                  <c:v>1994.8602739726</c:v>
                </c:pt>
                <c:pt idx="3562">
                  <c:v>1994.8630136986301</c:v>
                </c:pt>
                <c:pt idx="3563">
                  <c:v>1994.8657534246599</c:v>
                </c:pt>
                <c:pt idx="3564">
                  <c:v>1994.86849315069</c:v>
                </c:pt>
                <c:pt idx="3565">
                  <c:v>1994.8712328767101</c:v>
                </c:pt>
                <c:pt idx="3566">
                  <c:v>1994.87397260274</c:v>
                </c:pt>
                <c:pt idx="3567">
                  <c:v>1994.8767123287701</c:v>
                </c:pt>
                <c:pt idx="3568">
                  <c:v>1994.8794520547899</c:v>
                </c:pt>
                <c:pt idx="3569">
                  <c:v>1994.88219178082</c:v>
                </c:pt>
                <c:pt idx="3570">
                  <c:v>1994.8849315068501</c:v>
                </c:pt>
                <c:pt idx="3571">
                  <c:v>1994.8876712328799</c:v>
                </c:pt>
                <c:pt idx="3572">
                  <c:v>1994.8904109589</c:v>
                </c:pt>
                <c:pt idx="3573">
                  <c:v>1994.8931506849301</c:v>
                </c:pt>
                <c:pt idx="3574">
                  <c:v>1994.89589041096</c:v>
                </c:pt>
                <c:pt idx="3575">
                  <c:v>1994.8986301369901</c:v>
                </c:pt>
                <c:pt idx="3576">
                  <c:v>1994.9013698630099</c:v>
                </c:pt>
                <c:pt idx="3577">
                  <c:v>1994.90410958904</c:v>
                </c:pt>
                <c:pt idx="3578">
                  <c:v>1994.9068493150701</c:v>
                </c:pt>
                <c:pt idx="3579">
                  <c:v>1994.9095890410999</c:v>
                </c:pt>
                <c:pt idx="3580">
                  <c:v>1994.91232876712</c:v>
                </c:pt>
                <c:pt idx="3581">
                  <c:v>1994.9150684931501</c:v>
                </c:pt>
                <c:pt idx="3582">
                  <c:v>1994.91780821918</c:v>
                </c:pt>
                <c:pt idx="3583">
                  <c:v>1994.92054794521</c:v>
                </c:pt>
                <c:pt idx="3584">
                  <c:v>1994.9232876712299</c:v>
                </c:pt>
                <c:pt idx="3585">
                  <c:v>1994.92602739726</c:v>
                </c:pt>
                <c:pt idx="3586">
                  <c:v>1994.9287671232901</c:v>
                </c:pt>
                <c:pt idx="3587">
                  <c:v>1994.9315068493199</c:v>
                </c:pt>
                <c:pt idx="3588">
                  <c:v>1994.93424657534</c:v>
                </c:pt>
                <c:pt idx="3589">
                  <c:v>1994.9369863013701</c:v>
                </c:pt>
                <c:pt idx="3590">
                  <c:v>1994.9397260274</c:v>
                </c:pt>
                <c:pt idx="3591">
                  <c:v>1994.94246575342</c:v>
                </c:pt>
                <c:pt idx="3592">
                  <c:v>1994.9452054794499</c:v>
                </c:pt>
                <c:pt idx="3593">
                  <c:v>1994.94794520548</c:v>
                </c:pt>
                <c:pt idx="3594">
                  <c:v>1994.9506849315101</c:v>
                </c:pt>
                <c:pt idx="3595">
                  <c:v>1994.9534246575299</c:v>
                </c:pt>
                <c:pt idx="3596">
                  <c:v>1994.95616438356</c:v>
                </c:pt>
                <c:pt idx="3597">
                  <c:v>1994.9589041095901</c:v>
                </c:pt>
                <c:pt idx="3598">
                  <c:v>1994.96164383562</c:v>
                </c:pt>
                <c:pt idx="3599">
                  <c:v>1994.96438356164</c:v>
                </c:pt>
                <c:pt idx="3600">
                  <c:v>1994.9671232876699</c:v>
                </c:pt>
                <c:pt idx="3601">
                  <c:v>1994.9698630137</c:v>
                </c:pt>
                <c:pt idx="3602">
                  <c:v>1994.9726027397301</c:v>
                </c:pt>
                <c:pt idx="3603">
                  <c:v>1994.9753424657499</c:v>
                </c:pt>
                <c:pt idx="3604">
                  <c:v>1994.97808219178</c:v>
                </c:pt>
                <c:pt idx="3605">
                  <c:v>1994.9808219178101</c:v>
                </c:pt>
                <c:pt idx="3606">
                  <c:v>1994.9835616438399</c:v>
                </c:pt>
                <c:pt idx="3607">
                  <c:v>1994.98630136986</c:v>
                </c:pt>
                <c:pt idx="3608">
                  <c:v>1994.9890410958899</c:v>
                </c:pt>
                <c:pt idx="3609">
                  <c:v>1994.99178082192</c:v>
                </c:pt>
                <c:pt idx="3610">
                  <c:v>1994.9945205479501</c:v>
                </c:pt>
                <c:pt idx="3611">
                  <c:v>1994.9972602739699</c:v>
                </c:pt>
                <c:pt idx="3612">
                  <c:v>1995</c:v>
                </c:pt>
                <c:pt idx="3613">
                  <c:v>1995.0027397260301</c:v>
                </c:pt>
                <c:pt idx="3614">
                  <c:v>1995.0054794520499</c:v>
                </c:pt>
                <c:pt idx="3615">
                  <c:v>1995.00821917808</c:v>
                </c:pt>
                <c:pt idx="3616">
                  <c:v>1995.0109589041101</c:v>
                </c:pt>
                <c:pt idx="3617">
                  <c:v>1995.01369863014</c:v>
                </c:pt>
                <c:pt idx="3618">
                  <c:v>1995.0164383561601</c:v>
                </c:pt>
                <c:pt idx="3619">
                  <c:v>1995.0191780821899</c:v>
                </c:pt>
                <c:pt idx="3620">
                  <c:v>1995.02191780822</c:v>
                </c:pt>
                <c:pt idx="3621">
                  <c:v>1995.0246575342501</c:v>
                </c:pt>
                <c:pt idx="3622">
                  <c:v>1995.0273972602699</c:v>
                </c:pt>
                <c:pt idx="3623">
                  <c:v>1995.0301369863</c:v>
                </c:pt>
                <c:pt idx="3624">
                  <c:v>1995.0328767123301</c:v>
                </c:pt>
                <c:pt idx="3625">
                  <c:v>1995.03561643836</c:v>
                </c:pt>
                <c:pt idx="3626">
                  <c:v>1995.03835616438</c:v>
                </c:pt>
                <c:pt idx="3627">
                  <c:v>1995.0410958904099</c:v>
                </c:pt>
                <c:pt idx="3628">
                  <c:v>1995.04383561644</c:v>
                </c:pt>
                <c:pt idx="3629">
                  <c:v>1995.0465753424701</c:v>
                </c:pt>
                <c:pt idx="3630">
                  <c:v>1995.0493150684899</c:v>
                </c:pt>
                <c:pt idx="3631">
                  <c:v>1995.05205479452</c:v>
                </c:pt>
                <c:pt idx="3632">
                  <c:v>1995.0547945205501</c:v>
                </c:pt>
                <c:pt idx="3633">
                  <c:v>1995.05753424658</c:v>
                </c:pt>
                <c:pt idx="3634">
                  <c:v>1995.0602739726</c:v>
                </c:pt>
                <c:pt idx="3635">
                  <c:v>1995.0630136986299</c:v>
                </c:pt>
                <c:pt idx="3636">
                  <c:v>1995.06575342466</c:v>
                </c:pt>
                <c:pt idx="3637">
                  <c:v>1995.0684931506801</c:v>
                </c:pt>
                <c:pt idx="3638">
                  <c:v>1995.0712328767099</c:v>
                </c:pt>
                <c:pt idx="3639">
                  <c:v>1995.07397260274</c:v>
                </c:pt>
                <c:pt idx="3640">
                  <c:v>1995.0767123287701</c:v>
                </c:pt>
                <c:pt idx="3641">
                  <c:v>1995.07945205479</c:v>
                </c:pt>
                <c:pt idx="3642">
                  <c:v>1995.08219178082</c:v>
                </c:pt>
                <c:pt idx="3643">
                  <c:v>1995.0849315068499</c:v>
                </c:pt>
                <c:pt idx="3644">
                  <c:v>1995.08767123288</c:v>
                </c:pt>
                <c:pt idx="3645">
                  <c:v>1995.0904109589001</c:v>
                </c:pt>
                <c:pt idx="3646">
                  <c:v>1995.0931506849299</c:v>
                </c:pt>
                <c:pt idx="3647">
                  <c:v>1995.09589041096</c:v>
                </c:pt>
                <c:pt idx="3648">
                  <c:v>1995.0986301369901</c:v>
                </c:pt>
                <c:pt idx="3649">
                  <c:v>1995.1013698630099</c:v>
                </c:pt>
                <c:pt idx="3650">
                  <c:v>1995.10410958904</c:v>
                </c:pt>
                <c:pt idx="3651">
                  <c:v>1995.1068493150699</c:v>
                </c:pt>
                <c:pt idx="3652">
                  <c:v>1995.1095890411</c:v>
                </c:pt>
                <c:pt idx="3653">
                  <c:v>1995.1123287671201</c:v>
                </c:pt>
                <c:pt idx="3654">
                  <c:v>1995.1150684931499</c:v>
                </c:pt>
                <c:pt idx="3655">
                  <c:v>1995.11780821918</c:v>
                </c:pt>
                <c:pt idx="3656">
                  <c:v>1995.1205479452101</c:v>
                </c:pt>
                <c:pt idx="3657">
                  <c:v>1995.1232876712299</c:v>
                </c:pt>
                <c:pt idx="3658">
                  <c:v>1995.12602739726</c:v>
                </c:pt>
                <c:pt idx="3659">
                  <c:v>1995.1287671232899</c:v>
                </c:pt>
                <c:pt idx="3660">
                  <c:v>1995.13150684931</c:v>
                </c:pt>
                <c:pt idx="3661">
                  <c:v>1995.1342465753401</c:v>
                </c:pt>
                <c:pt idx="3662">
                  <c:v>1995.1369863013699</c:v>
                </c:pt>
                <c:pt idx="3663">
                  <c:v>1995.1397260274</c:v>
                </c:pt>
                <c:pt idx="3664">
                  <c:v>1995.1424657534201</c:v>
                </c:pt>
                <c:pt idx="3665">
                  <c:v>1995.1452054794499</c:v>
                </c:pt>
                <c:pt idx="3666">
                  <c:v>1995.14794520548</c:v>
                </c:pt>
                <c:pt idx="3667">
                  <c:v>1995.1506849315101</c:v>
                </c:pt>
                <c:pt idx="3668">
                  <c:v>1995.15342465753</c:v>
                </c:pt>
                <c:pt idx="3669">
                  <c:v>1995.1561643835601</c:v>
                </c:pt>
                <c:pt idx="3670">
                  <c:v>1995.1589041095899</c:v>
                </c:pt>
                <c:pt idx="3671">
                  <c:v>1995.16164383562</c:v>
                </c:pt>
                <c:pt idx="3672">
                  <c:v>1995.1643835616401</c:v>
                </c:pt>
                <c:pt idx="3673">
                  <c:v>1995.1671232876699</c:v>
                </c:pt>
                <c:pt idx="3674">
                  <c:v>1995.1698630137</c:v>
                </c:pt>
                <c:pt idx="3675">
                  <c:v>1995.1726027397301</c:v>
                </c:pt>
                <c:pt idx="3676">
                  <c:v>1995.17534246575</c:v>
                </c:pt>
                <c:pt idx="3677">
                  <c:v>1995.17808219178</c:v>
                </c:pt>
                <c:pt idx="3678">
                  <c:v>1995.1808219178099</c:v>
                </c:pt>
                <c:pt idx="3679">
                  <c:v>1995.18356164384</c:v>
                </c:pt>
                <c:pt idx="3680">
                  <c:v>1995.1863013698601</c:v>
                </c:pt>
                <c:pt idx="3681">
                  <c:v>1995.1890410958899</c:v>
                </c:pt>
                <c:pt idx="3682">
                  <c:v>1995.19178082192</c:v>
                </c:pt>
                <c:pt idx="3683">
                  <c:v>1995.1945205479501</c:v>
                </c:pt>
                <c:pt idx="3684">
                  <c:v>1995.19726027397</c:v>
                </c:pt>
                <c:pt idx="3685">
                  <c:v>1995.2</c:v>
                </c:pt>
                <c:pt idx="3686">
                  <c:v>1995.2027397260299</c:v>
                </c:pt>
                <c:pt idx="3687">
                  <c:v>1995.20547945205</c:v>
                </c:pt>
                <c:pt idx="3688">
                  <c:v>1995.2082191780801</c:v>
                </c:pt>
                <c:pt idx="3689">
                  <c:v>1995.2109589041099</c:v>
                </c:pt>
                <c:pt idx="3690">
                  <c:v>1995.21369863014</c:v>
                </c:pt>
                <c:pt idx="3691">
                  <c:v>1995.2164383561601</c:v>
                </c:pt>
                <c:pt idx="3692">
                  <c:v>1995.21917808219</c:v>
                </c:pt>
                <c:pt idx="3693">
                  <c:v>1995.22191780822</c:v>
                </c:pt>
                <c:pt idx="3694">
                  <c:v>1995.2246575342499</c:v>
                </c:pt>
                <c:pt idx="3695">
                  <c:v>1995.22739726027</c:v>
                </c:pt>
                <c:pt idx="3696">
                  <c:v>1995.2301369863001</c:v>
                </c:pt>
                <c:pt idx="3697">
                  <c:v>1995.2328767123299</c:v>
                </c:pt>
                <c:pt idx="3698">
                  <c:v>1995.23561643836</c:v>
                </c:pt>
                <c:pt idx="3699">
                  <c:v>1995.2383561643801</c:v>
                </c:pt>
                <c:pt idx="3700">
                  <c:v>1995.24109589041</c:v>
                </c:pt>
                <c:pt idx="3701">
                  <c:v>1995.24383561644</c:v>
                </c:pt>
                <c:pt idx="3702">
                  <c:v>1995.2465753424699</c:v>
                </c:pt>
                <c:pt idx="3703">
                  <c:v>1995.24931506849</c:v>
                </c:pt>
                <c:pt idx="3704">
                  <c:v>1995.2520547945201</c:v>
                </c:pt>
                <c:pt idx="3705">
                  <c:v>1995.2547945205499</c:v>
                </c:pt>
                <c:pt idx="3706">
                  <c:v>1995.25753424658</c:v>
                </c:pt>
                <c:pt idx="3707">
                  <c:v>1995.2602739726001</c:v>
                </c:pt>
                <c:pt idx="3708">
                  <c:v>1995.2630136986299</c:v>
                </c:pt>
                <c:pt idx="3709">
                  <c:v>1995.26575342466</c:v>
                </c:pt>
                <c:pt idx="3710">
                  <c:v>1995.2684931506799</c:v>
                </c:pt>
                <c:pt idx="3711">
                  <c:v>1995.27123287671</c:v>
                </c:pt>
                <c:pt idx="3712">
                  <c:v>1995.2739726027401</c:v>
                </c:pt>
                <c:pt idx="3713">
                  <c:v>1995.2767123287699</c:v>
                </c:pt>
                <c:pt idx="3714">
                  <c:v>1995.27945205479</c:v>
                </c:pt>
                <c:pt idx="3715">
                  <c:v>1995.2821917808201</c:v>
                </c:pt>
                <c:pt idx="3716">
                  <c:v>1995.2849315068499</c:v>
                </c:pt>
                <c:pt idx="3717">
                  <c:v>1995.28767123288</c:v>
                </c:pt>
                <c:pt idx="3718">
                  <c:v>1995.2904109589001</c:v>
                </c:pt>
                <c:pt idx="3719">
                  <c:v>1995.29315068493</c:v>
                </c:pt>
                <c:pt idx="3720">
                  <c:v>1995.2958904109601</c:v>
                </c:pt>
                <c:pt idx="3721">
                  <c:v>1995.2986301369899</c:v>
                </c:pt>
                <c:pt idx="3722">
                  <c:v>1995.30136986301</c:v>
                </c:pt>
                <c:pt idx="3723">
                  <c:v>1995.3041095890401</c:v>
                </c:pt>
                <c:pt idx="3724">
                  <c:v>1995.3068493150699</c:v>
                </c:pt>
                <c:pt idx="3725">
                  <c:v>1995.3095890411</c:v>
                </c:pt>
                <c:pt idx="3726">
                  <c:v>1995.3123287671201</c:v>
                </c:pt>
                <c:pt idx="3727">
                  <c:v>1995.31506849315</c:v>
                </c:pt>
                <c:pt idx="3728">
                  <c:v>1995.3178082191801</c:v>
                </c:pt>
                <c:pt idx="3729">
                  <c:v>1995.3205479452099</c:v>
                </c:pt>
                <c:pt idx="3730">
                  <c:v>1995.32328767123</c:v>
                </c:pt>
                <c:pt idx="3731">
                  <c:v>1995.3260273972601</c:v>
                </c:pt>
                <c:pt idx="3732">
                  <c:v>1995.3287671232899</c:v>
                </c:pt>
                <c:pt idx="3733">
                  <c:v>1995.33150684932</c:v>
                </c:pt>
                <c:pt idx="3734">
                  <c:v>1995.3342465753401</c:v>
                </c:pt>
                <c:pt idx="3735">
                  <c:v>1995.33698630137</c:v>
                </c:pt>
                <c:pt idx="3736">
                  <c:v>1995.3397260274</c:v>
                </c:pt>
                <c:pt idx="3737">
                  <c:v>1995.3424657534199</c:v>
                </c:pt>
                <c:pt idx="3738">
                  <c:v>1995.34520547945</c:v>
                </c:pt>
                <c:pt idx="3739">
                  <c:v>1995.3479452054801</c:v>
                </c:pt>
                <c:pt idx="3740">
                  <c:v>1995.3506849315099</c:v>
                </c:pt>
                <c:pt idx="3741">
                  <c:v>1995.35342465753</c:v>
                </c:pt>
                <c:pt idx="3742">
                  <c:v>1995.3561643835601</c:v>
                </c:pt>
                <c:pt idx="3743">
                  <c:v>1995.35890410959</c:v>
                </c:pt>
                <c:pt idx="3744">
                  <c:v>1995.36164383562</c:v>
                </c:pt>
                <c:pt idx="3745">
                  <c:v>1995.3643835616399</c:v>
                </c:pt>
                <c:pt idx="3746">
                  <c:v>1995.36712328767</c:v>
                </c:pt>
                <c:pt idx="3747">
                  <c:v>1995.3698630137001</c:v>
                </c:pt>
                <c:pt idx="3748">
                  <c:v>1995.3726027397299</c:v>
                </c:pt>
                <c:pt idx="3749">
                  <c:v>1995.37534246575</c:v>
                </c:pt>
                <c:pt idx="3750">
                  <c:v>1995.3780821917801</c:v>
                </c:pt>
                <c:pt idx="3751">
                  <c:v>1995.38082191781</c:v>
                </c:pt>
                <c:pt idx="3752">
                  <c:v>1995.38356164384</c:v>
                </c:pt>
                <c:pt idx="3753">
                  <c:v>1995.3863013698599</c:v>
                </c:pt>
                <c:pt idx="3754">
                  <c:v>1995.38904109589</c:v>
                </c:pt>
                <c:pt idx="3755">
                  <c:v>1995.3917808219201</c:v>
                </c:pt>
                <c:pt idx="3756">
                  <c:v>1995.3945205479499</c:v>
                </c:pt>
                <c:pt idx="3757">
                  <c:v>1995.39726027397</c:v>
                </c:pt>
                <c:pt idx="3758">
                  <c:v>1995.4</c:v>
                </c:pt>
                <c:pt idx="3759">
                  <c:v>1995.4027397260299</c:v>
                </c:pt>
                <c:pt idx="3760">
                  <c:v>1995.40547945205</c:v>
                </c:pt>
                <c:pt idx="3761">
                  <c:v>1995.4082191780799</c:v>
                </c:pt>
                <c:pt idx="3762">
                  <c:v>1995.41095890411</c:v>
                </c:pt>
                <c:pt idx="3763">
                  <c:v>1995.4136986301401</c:v>
                </c:pt>
                <c:pt idx="3764">
                  <c:v>1995.4164383561599</c:v>
                </c:pt>
                <c:pt idx="3765">
                  <c:v>1995.41917808219</c:v>
                </c:pt>
                <c:pt idx="3766">
                  <c:v>1995.4219178082201</c:v>
                </c:pt>
                <c:pt idx="3767">
                  <c:v>1995.4246575342499</c:v>
                </c:pt>
                <c:pt idx="3768">
                  <c:v>1995.42739726027</c:v>
                </c:pt>
                <c:pt idx="3769">
                  <c:v>1995.4301369863001</c:v>
                </c:pt>
                <c:pt idx="3770">
                  <c:v>1995.43287671233</c:v>
                </c:pt>
                <c:pt idx="3771">
                  <c:v>1995.4356164383601</c:v>
                </c:pt>
                <c:pt idx="3772">
                  <c:v>1995.4383561643799</c:v>
                </c:pt>
                <c:pt idx="3773">
                  <c:v>1995.44109589041</c:v>
                </c:pt>
                <c:pt idx="3774">
                  <c:v>1995.4438356164401</c:v>
                </c:pt>
                <c:pt idx="3775">
                  <c:v>1995.4465753424699</c:v>
                </c:pt>
                <c:pt idx="3776">
                  <c:v>1995.44931506849</c:v>
                </c:pt>
                <c:pt idx="3777">
                  <c:v>1995.4520547945201</c:v>
                </c:pt>
                <c:pt idx="3778">
                  <c:v>1995.45479452055</c:v>
                </c:pt>
                <c:pt idx="3779">
                  <c:v>1995.4575342465801</c:v>
                </c:pt>
                <c:pt idx="3780">
                  <c:v>1995.4602739725999</c:v>
                </c:pt>
                <c:pt idx="3781">
                  <c:v>1995.46301369863</c:v>
                </c:pt>
                <c:pt idx="3782">
                  <c:v>1995.4657534246601</c:v>
                </c:pt>
                <c:pt idx="3783">
                  <c:v>1995.4684931506799</c:v>
                </c:pt>
                <c:pt idx="3784">
                  <c:v>1995.47123287671</c:v>
                </c:pt>
                <c:pt idx="3785">
                  <c:v>1995.4739726027401</c:v>
                </c:pt>
                <c:pt idx="3786">
                  <c:v>1995.47671232877</c:v>
                </c:pt>
                <c:pt idx="3787">
                  <c:v>1995.47945205479</c:v>
                </c:pt>
                <c:pt idx="3788">
                  <c:v>1995.4821917808199</c:v>
                </c:pt>
                <c:pt idx="3789">
                  <c:v>1995.48493150685</c:v>
                </c:pt>
                <c:pt idx="3790">
                  <c:v>1995.4876712328801</c:v>
                </c:pt>
                <c:pt idx="3791">
                  <c:v>1995.4904109588999</c:v>
                </c:pt>
                <c:pt idx="3792">
                  <c:v>1995.49315068493</c:v>
                </c:pt>
                <c:pt idx="3793">
                  <c:v>1995.4958904109601</c:v>
                </c:pt>
                <c:pt idx="3794">
                  <c:v>1995.49863013699</c:v>
                </c:pt>
                <c:pt idx="3795">
                  <c:v>1995.50136986301</c:v>
                </c:pt>
                <c:pt idx="3796">
                  <c:v>1995.5041095890399</c:v>
                </c:pt>
                <c:pt idx="3797">
                  <c:v>1995.50684931507</c:v>
                </c:pt>
                <c:pt idx="3798">
                  <c:v>1995.5095890411001</c:v>
                </c:pt>
                <c:pt idx="3799">
                  <c:v>1995.5123287671199</c:v>
                </c:pt>
                <c:pt idx="3800">
                  <c:v>1995.51506849315</c:v>
                </c:pt>
                <c:pt idx="3801">
                  <c:v>1995.5178082191801</c:v>
                </c:pt>
                <c:pt idx="3802">
                  <c:v>1995.52054794521</c:v>
                </c:pt>
                <c:pt idx="3803">
                  <c:v>1995.52328767123</c:v>
                </c:pt>
                <c:pt idx="3804">
                  <c:v>1995.5260273972599</c:v>
                </c:pt>
                <c:pt idx="3805">
                  <c:v>1995.52876712329</c:v>
                </c:pt>
                <c:pt idx="3806">
                  <c:v>1995.5315068493201</c:v>
                </c:pt>
                <c:pt idx="3807">
                  <c:v>1995.5342465753399</c:v>
                </c:pt>
                <c:pt idx="3808">
                  <c:v>1995.53698630137</c:v>
                </c:pt>
                <c:pt idx="3809">
                  <c:v>1995.5397260274001</c:v>
                </c:pt>
                <c:pt idx="3810">
                  <c:v>1995.5424657534199</c:v>
                </c:pt>
                <c:pt idx="3811">
                  <c:v>1995.54520547945</c:v>
                </c:pt>
                <c:pt idx="3812">
                  <c:v>1995.5479452054799</c:v>
                </c:pt>
                <c:pt idx="3813">
                  <c:v>1995.55068493151</c:v>
                </c:pt>
                <c:pt idx="3814">
                  <c:v>1995.5534246575301</c:v>
                </c:pt>
                <c:pt idx="3815">
                  <c:v>1995.5561643835599</c:v>
                </c:pt>
                <c:pt idx="3816">
                  <c:v>1995.55890410959</c:v>
                </c:pt>
                <c:pt idx="3817">
                  <c:v>1995.5616438356201</c:v>
                </c:pt>
                <c:pt idx="3818">
                  <c:v>1995.5643835616399</c:v>
                </c:pt>
                <c:pt idx="3819">
                  <c:v>1995.56712328767</c:v>
                </c:pt>
                <c:pt idx="3820">
                  <c:v>1995.5698630136999</c:v>
                </c:pt>
                <c:pt idx="3821">
                  <c:v>1995.57260273973</c:v>
                </c:pt>
                <c:pt idx="3822">
                  <c:v>1995.5753424657501</c:v>
                </c:pt>
                <c:pt idx="3823">
                  <c:v>1995.5780821917799</c:v>
                </c:pt>
                <c:pt idx="3824">
                  <c:v>1995.58082191781</c:v>
                </c:pt>
                <c:pt idx="3825">
                  <c:v>1995.5835616438401</c:v>
                </c:pt>
                <c:pt idx="3826">
                  <c:v>1995.5863013698599</c:v>
                </c:pt>
                <c:pt idx="3827">
                  <c:v>1995.58904109589</c:v>
                </c:pt>
                <c:pt idx="3828">
                  <c:v>1995.5917808219201</c:v>
                </c:pt>
                <c:pt idx="3829">
                  <c:v>1995.59452054795</c:v>
                </c:pt>
                <c:pt idx="3830">
                  <c:v>1995.5972602739701</c:v>
                </c:pt>
                <c:pt idx="3831">
                  <c:v>1995.6</c:v>
                </c:pt>
                <c:pt idx="3832">
                  <c:v>1995.60273972603</c:v>
                </c:pt>
                <c:pt idx="3833">
                  <c:v>1995.6054794520501</c:v>
                </c:pt>
                <c:pt idx="3834">
                  <c:v>1995.6082191780799</c:v>
                </c:pt>
                <c:pt idx="3835">
                  <c:v>1995.61095890411</c:v>
                </c:pt>
                <c:pt idx="3836">
                  <c:v>1995.6136986301401</c:v>
                </c:pt>
                <c:pt idx="3837">
                  <c:v>1995.61643835616</c:v>
                </c:pt>
                <c:pt idx="3838">
                  <c:v>1995.61917808219</c:v>
                </c:pt>
                <c:pt idx="3839">
                  <c:v>1995.6219178082199</c:v>
                </c:pt>
                <c:pt idx="3840">
                  <c:v>1995.62465753425</c:v>
                </c:pt>
                <c:pt idx="3841">
                  <c:v>1995.6273972602701</c:v>
                </c:pt>
                <c:pt idx="3842">
                  <c:v>1995.6301369862999</c:v>
                </c:pt>
                <c:pt idx="3843">
                  <c:v>1995.63287671233</c:v>
                </c:pt>
                <c:pt idx="3844">
                  <c:v>1995.6356164383601</c:v>
                </c:pt>
                <c:pt idx="3845">
                  <c:v>1995.63835616438</c:v>
                </c:pt>
                <c:pt idx="3846">
                  <c:v>1995.64109589041</c:v>
                </c:pt>
                <c:pt idx="3847">
                  <c:v>1995.6438356164399</c:v>
                </c:pt>
                <c:pt idx="3848">
                  <c:v>1995.64657534247</c:v>
                </c:pt>
                <c:pt idx="3849">
                  <c:v>1995.6493150684901</c:v>
                </c:pt>
                <c:pt idx="3850">
                  <c:v>1995.6520547945199</c:v>
                </c:pt>
                <c:pt idx="3851">
                  <c:v>1995.65479452055</c:v>
                </c:pt>
                <c:pt idx="3852">
                  <c:v>1995.6575342465801</c:v>
                </c:pt>
                <c:pt idx="3853">
                  <c:v>1995.6602739726</c:v>
                </c:pt>
                <c:pt idx="3854">
                  <c:v>1995.66301369863</c:v>
                </c:pt>
                <c:pt idx="3855">
                  <c:v>1995.6657534246599</c:v>
                </c:pt>
                <c:pt idx="3856">
                  <c:v>1995.66849315068</c:v>
                </c:pt>
                <c:pt idx="3857">
                  <c:v>1995.6712328767101</c:v>
                </c:pt>
                <c:pt idx="3858">
                  <c:v>1995.6739726027399</c:v>
                </c:pt>
                <c:pt idx="3859">
                  <c:v>1995.67671232877</c:v>
                </c:pt>
                <c:pt idx="3860">
                  <c:v>1995.6794520547901</c:v>
                </c:pt>
                <c:pt idx="3861">
                  <c:v>1995.6821917808199</c:v>
                </c:pt>
                <c:pt idx="3862">
                  <c:v>1995.68493150685</c:v>
                </c:pt>
                <c:pt idx="3863">
                  <c:v>1995.6876712328799</c:v>
                </c:pt>
                <c:pt idx="3864">
                  <c:v>1995.6904109589</c:v>
                </c:pt>
                <c:pt idx="3865">
                  <c:v>1995.6931506849301</c:v>
                </c:pt>
                <c:pt idx="3866">
                  <c:v>1995.6958904109599</c:v>
                </c:pt>
                <c:pt idx="3867">
                  <c:v>1995.69863013699</c:v>
                </c:pt>
                <c:pt idx="3868">
                  <c:v>1995.7013698630101</c:v>
                </c:pt>
                <c:pt idx="3869">
                  <c:v>1995.7041095890399</c:v>
                </c:pt>
                <c:pt idx="3870">
                  <c:v>1995.70684931507</c:v>
                </c:pt>
                <c:pt idx="3871">
                  <c:v>1995.7095890410999</c:v>
                </c:pt>
                <c:pt idx="3872">
                  <c:v>1995.71232876712</c:v>
                </c:pt>
                <c:pt idx="3873">
                  <c:v>1995.7150684931501</c:v>
                </c:pt>
                <c:pt idx="3874">
                  <c:v>1995.7178082191799</c:v>
                </c:pt>
                <c:pt idx="3875">
                  <c:v>1995.72054794521</c:v>
                </c:pt>
                <c:pt idx="3876">
                  <c:v>1995.7232876712301</c:v>
                </c:pt>
                <c:pt idx="3877">
                  <c:v>1995.7260273972599</c:v>
                </c:pt>
                <c:pt idx="3878">
                  <c:v>1995.72876712329</c:v>
                </c:pt>
                <c:pt idx="3879">
                  <c:v>1995.7315068493201</c:v>
                </c:pt>
                <c:pt idx="3880">
                  <c:v>1995.73424657534</c:v>
                </c:pt>
                <c:pt idx="3881">
                  <c:v>1995.7369863013701</c:v>
                </c:pt>
                <c:pt idx="3882">
                  <c:v>1995.7397260273999</c:v>
                </c:pt>
                <c:pt idx="3883">
                  <c:v>1995.74246575342</c:v>
                </c:pt>
                <c:pt idx="3884">
                  <c:v>1995.7452054794501</c:v>
                </c:pt>
                <c:pt idx="3885">
                  <c:v>1995.7479452054799</c:v>
                </c:pt>
                <c:pt idx="3886">
                  <c:v>1995.75068493151</c:v>
                </c:pt>
                <c:pt idx="3887">
                  <c:v>1995.7534246575301</c:v>
                </c:pt>
                <c:pt idx="3888">
                  <c:v>1995.75616438356</c:v>
                </c:pt>
                <c:pt idx="3889">
                  <c:v>1995.75890410959</c:v>
                </c:pt>
                <c:pt idx="3890">
                  <c:v>1995.7616438356199</c:v>
                </c:pt>
                <c:pt idx="3891">
                  <c:v>1995.76438356164</c:v>
                </c:pt>
                <c:pt idx="3892">
                  <c:v>1995.7671232876701</c:v>
                </c:pt>
                <c:pt idx="3893">
                  <c:v>1995.7698630136999</c:v>
                </c:pt>
                <c:pt idx="3894">
                  <c:v>1995.77260273973</c:v>
                </c:pt>
                <c:pt idx="3895">
                  <c:v>1995.7753424657501</c:v>
                </c:pt>
                <c:pt idx="3896">
                  <c:v>1995.77808219178</c:v>
                </c:pt>
                <c:pt idx="3897">
                  <c:v>1995.78082191781</c:v>
                </c:pt>
                <c:pt idx="3898">
                  <c:v>1995.7835616438399</c:v>
                </c:pt>
                <c:pt idx="3899">
                  <c:v>1995.78630136986</c:v>
                </c:pt>
                <c:pt idx="3900">
                  <c:v>1995.7890410958901</c:v>
                </c:pt>
                <c:pt idx="3901">
                  <c:v>1995.7917808219199</c:v>
                </c:pt>
                <c:pt idx="3902">
                  <c:v>1995.79452054795</c:v>
                </c:pt>
                <c:pt idx="3903">
                  <c:v>1995.7972602739701</c:v>
                </c:pt>
                <c:pt idx="3904">
                  <c:v>1995.8</c:v>
                </c:pt>
                <c:pt idx="3905">
                  <c:v>1995.80273972603</c:v>
                </c:pt>
                <c:pt idx="3906">
                  <c:v>1995.8054794520499</c:v>
                </c:pt>
                <c:pt idx="3907">
                  <c:v>1995.80821917808</c:v>
                </c:pt>
                <c:pt idx="3908">
                  <c:v>1995.8109589041101</c:v>
                </c:pt>
                <c:pt idx="3909">
                  <c:v>1995.8136986301399</c:v>
                </c:pt>
                <c:pt idx="3910">
                  <c:v>1995.81643835616</c:v>
                </c:pt>
                <c:pt idx="3911">
                  <c:v>1995.8191780821901</c:v>
                </c:pt>
                <c:pt idx="3912">
                  <c:v>1995.82191780822</c:v>
                </c:pt>
                <c:pt idx="3913">
                  <c:v>1995.82465753425</c:v>
                </c:pt>
                <c:pt idx="3914">
                  <c:v>1995.8273972602699</c:v>
                </c:pt>
                <c:pt idx="3915">
                  <c:v>1995.8301369863</c:v>
                </c:pt>
                <c:pt idx="3916">
                  <c:v>1995.8328767123301</c:v>
                </c:pt>
                <c:pt idx="3917">
                  <c:v>1995.8356164383599</c:v>
                </c:pt>
                <c:pt idx="3918">
                  <c:v>1995.83835616438</c:v>
                </c:pt>
                <c:pt idx="3919">
                  <c:v>1995.8410958904101</c:v>
                </c:pt>
                <c:pt idx="3920">
                  <c:v>1995.8438356164399</c:v>
                </c:pt>
                <c:pt idx="3921">
                  <c:v>1995.84657534247</c:v>
                </c:pt>
                <c:pt idx="3922">
                  <c:v>1995.8493150684899</c:v>
                </c:pt>
                <c:pt idx="3923">
                  <c:v>1995.85205479452</c:v>
                </c:pt>
                <c:pt idx="3924">
                  <c:v>1995.8547945205501</c:v>
                </c:pt>
                <c:pt idx="3925">
                  <c:v>1995.8575342465799</c:v>
                </c:pt>
                <c:pt idx="3926">
                  <c:v>1995.8602739726</c:v>
                </c:pt>
                <c:pt idx="3927">
                  <c:v>1995.8630136986301</c:v>
                </c:pt>
                <c:pt idx="3928">
                  <c:v>1995.8657534246599</c:v>
                </c:pt>
                <c:pt idx="3929">
                  <c:v>1995.86849315069</c:v>
                </c:pt>
                <c:pt idx="3930">
                  <c:v>1995.8712328767101</c:v>
                </c:pt>
                <c:pt idx="3931">
                  <c:v>1995.87397260274</c:v>
                </c:pt>
                <c:pt idx="3932">
                  <c:v>1995.8767123287701</c:v>
                </c:pt>
                <c:pt idx="3933">
                  <c:v>1995.8794520547899</c:v>
                </c:pt>
                <c:pt idx="3934">
                  <c:v>1995.88219178082</c:v>
                </c:pt>
                <c:pt idx="3935">
                  <c:v>1995.8849315068501</c:v>
                </c:pt>
                <c:pt idx="3936">
                  <c:v>1995.8876712328799</c:v>
                </c:pt>
                <c:pt idx="3937">
                  <c:v>1995.8904109589</c:v>
                </c:pt>
                <c:pt idx="3938">
                  <c:v>1995.8931506849301</c:v>
                </c:pt>
                <c:pt idx="3939">
                  <c:v>1995.89589041096</c:v>
                </c:pt>
                <c:pt idx="3940">
                  <c:v>1995.8986301369901</c:v>
                </c:pt>
                <c:pt idx="3941">
                  <c:v>1995.9013698630099</c:v>
                </c:pt>
                <c:pt idx="3942">
                  <c:v>1995.90410958904</c:v>
                </c:pt>
                <c:pt idx="3943">
                  <c:v>1995.9068493150701</c:v>
                </c:pt>
                <c:pt idx="3944">
                  <c:v>1995.9095890410999</c:v>
                </c:pt>
                <c:pt idx="3945">
                  <c:v>1995.91232876712</c:v>
                </c:pt>
                <c:pt idx="3946">
                  <c:v>1995.9150684931501</c:v>
                </c:pt>
                <c:pt idx="3947">
                  <c:v>1995.91780821918</c:v>
                </c:pt>
                <c:pt idx="3948">
                  <c:v>1995.92054794521</c:v>
                </c:pt>
                <c:pt idx="3949">
                  <c:v>1995.9232876712299</c:v>
                </c:pt>
                <c:pt idx="3950">
                  <c:v>1995.92602739726</c:v>
                </c:pt>
                <c:pt idx="3951">
                  <c:v>1995.9287671232901</c:v>
                </c:pt>
                <c:pt idx="3952">
                  <c:v>1995.9315068493199</c:v>
                </c:pt>
                <c:pt idx="3953">
                  <c:v>1995.93424657534</c:v>
                </c:pt>
                <c:pt idx="3954">
                  <c:v>1995.9369863013701</c:v>
                </c:pt>
                <c:pt idx="3955">
                  <c:v>1995.9397260274</c:v>
                </c:pt>
                <c:pt idx="3956">
                  <c:v>1995.94246575342</c:v>
                </c:pt>
                <c:pt idx="3957">
                  <c:v>1995.9452054794499</c:v>
                </c:pt>
                <c:pt idx="3958">
                  <c:v>1995.94794520548</c:v>
                </c:pt>
                <c:pt idx="3959">
                  <c:v>1995.9506849315101</c:v>
                </c:pt>
                <c:pt idx="3960">
                  <c:v>1995.9534246575299</c:v>
                </c:pt>
                <c:pt idx="3961">
                  <c:v>1995.95616438356</c:v>
                </c:pt>
                <c:pt idx="3962">
                  <c:v>1995.9589041095901</c:v>
                </c:pt>
                <c:pt idx="3963">
                  <c:v>1995.96164383562</c:v>
                </c:pt>
                <c:pt idx="3964">
                  <c:v>1995.96438356164</c:v>
                </c:pt>
                <c:pt idx="3965">
                  <c:v>1995.9671232876699</c:v>
                </c:pt>
                <c:pt idx="3966">
                  <c:v>1995.9698630137</c:v>
                </c:pt>
                <c:pt idx="3967">
                  <c:v>1995.9726027397301</c:v>
                </c:pt>
                <c:pt idx="3968">
                  <c:v>1995.9753424657499</c:v>
                </c:pt>
                <c:pt idx="3969">
                  <c:v>1995.97808219178</c:v>
                </c:pt>
                <c:pt idx="3970">
                  <c:v>1995.9808219178101</c:v>
                </c:pt>
                <c:pt idx="3971">
                  <c:v>1995.9835616438399</c:v>
                </c:pt>
                <c:pt idx="3972">
                  <c:v>1995.98630136986</c:v>
                </c:pt>
                <c:pt idx="3973">
                  <c:v>1995.9890410958899</c:v>
                </c:pt>
                <c:pt idx="3974">
                  <c:v>1995.99178082192</c:v>
                </c:pt>
                <c:pt idx="3975">
                  <c:v>1995.9945205479501</c:v>
                </c:pt>
                <c:pt idx="3976">
                  <c:v>1995.9972602739699</c:v>
                </c:pt>
                <c:pt idx="3977">
                  <c:v>1996</c:v>
                </c:pt>
                <c:pt idx="3978">
                  <c:v>1996.0027322404401</c:v>
                </c:pt>
                <c:pt idx="3979">
                  <c:v>1996.0054644808699</c:v>
                </c:pt>
                <c:pt idx="3980">
                  <c:v>1996.00819672131</c:v>
                </c:pt>
                <c:pt idx="3981">
                  <c:v>1996.0109289617501</c:v>
                </c:pt>
                <c:pt idx="3982">
                  <c:v>1996.01366120219</c:v>
                </c:pt>
                <c:pt idx="3983">
                  <c:v>1996.01639344262</c:v>
                </c:pt>
                <c:pt idx="3984">
                  <c:v>1996.0191256830601</c:v>
                </c:pt>
                <c:pt idx="3985">
                  <c:v>1996.0218579235</c:v>
                </c:pt>
                <c:pt idx="3986">
                  <c:v>1996.02459016393</c:v>
                </c:pt>
                <c:pt idx="3987">
                  <c:v>1996.0273224043699</c:v>
                </c:pt>
                <c:pt idx="3988">
                  <c:v>1996.03005464481</c:v>
                </c:pt>
                <c:pt idx="3989">
                  <c:v>1996.0327868852501</c:v>
                </c:pt>
                <c:pt idx="3990">
                  <c:v>1996.0355191256799</c:v>
                </c:pt>
                <c:pt idx="3991">
                  <c:v>1996.03825136612</c:v>
                </c:pt>
                <c:pt idx="3992">
                  <c:v>1996.0409836065601</c:v>
                </c:pt>
                <c:pt idx="3993">
                  <c:v>1996.0437158469899</c:v>
                </c:pt>
                <c:pt idx="3994">
                  <c:v>1996.04644808743</c:v>
                </c:pt>
                <c:pt idx="3995">
                  <c:v>1996.0491803278701</c:v>
                </c:pt>
                <c:pt idx="3996">
                  <c:v>1996.0519125683099</c:v>
                </c:pt>
                <c:pt idx="3997">
                  <c:v>1996.05464480874</c:v>
                </c:pt>
                <c:pt idx="3998">
                  <c:v>1996.0573770491801</c:v>
                </c:pt>
                <c:pt idx="3999">
                  <c:v>1996.06010928962</c:v>
                </c:pt>
                <c:pt idx="4000">
                  <c:v>1996.06284153005</c:v>
                </c:pt>
                <c:pt idx="4001">
                  <c:v>1996.0655737704899</c:v>
                </c:pt>
                <c:pt idx="4002">
                  <c:v>1996.06830601093</c:v>
                </c:pt>
                <c:pt idx="4003">
                  <c:v>1996.0710382513701</c:v>
                </c:pt>
                <c:pt idx="4004">
                  <c:v>1996.0737704917999</c:v>
                </c:pt>
                <c:pt idx="4005">
                  <c:v>1996.07650273224</c:v>
                </c:pt>
                <c:pt idx="4006">
                  <c:v>1996.0792349726801</c:v>
                </c:pt>
                <c:pt idx="4007">
                  <c:v>1996.0819672131099</c:v>
                </c:pt>
                <c:pt idx="4008">
                  <c:v>1996.08469945355</c:v>
                </c:pt>
                <c:pt idx="4009">
                  <c:v>1996.0874316939901</c:v>
                </c:pt>
                <c:pt idx="4010">
                  <c:v>1996.0901639344299</c:v>
                </c:pt>
                <c:pt idx="4011">
                  <c:v>1996.09289617486</c:v>
                </c:pt>
                <c:pt idx="4012">
                  <c:v>1996.0956284153001</c:v>
                </c:pt>
                <c:pt idx="4013">
                  <c:v>1996.09836065574</c:v>
                </c:pt>
                <c:pt idx="4014">
                  <c:v>1996.10109289617</c:v>
                </c:pt>
                <c:pt idx="4015">
                  <c:v>1996.1038251366101</c:v>
                </c:pt>
                <c:pt idx="4016">
                  <c:v>1996.10655737705</c:v>
                </c:pt>
                <c:pt idx="4017">
                  <c:v>1996.10928961749</c:v>
                </c:pt>
                <c:pt idx="4018">
                  <c:v>1996.1120218579199</c:v>
                </c:pt>
                <c:pt idx="4019">
                  <c:v>1996.11475409836</c:v>
                </c:pt>
                <c:pt idx="4020">
                  <c:v>1996.1174863388001</c:v>
                </c:pt>
                <c:pt idx="4021">
                  <c:v>1996.1202185792299</c:v>
                </c:pt>
                <c:pt idx="4022">
                  <c:v>1996.12295081967</c:v>
                </c:pt>
                <c:pt idx="4023">
                  <c:v>1996.1256830601101</c:v>
                </c:pt>
                <c:pt idx="4024">
                  <c:v>1996.1284153005499</c:v>
                </c:pt>
                <c:pt idx="4025">
                  <c:v>1996.13114754098</c:v>
                </c:pt>
                <c:pt idx="4026">
                  <c:v>1996.1338797814201</c:v>
                </c:pt>
                <c:pt idx="4027">
                  <c:v>1996.1366120218599</c:v>
                </c:pt>
                <c:pt idx="4028">
                  <c:v>1996.1393442623</c:v>
                </c:pt>
                <c:pt idx="4029">
                  <c:v>1996.1420765027301</c:v>
                </c:pt>
                <c:pt idx="4030">
                  <c:v>1996.14480874317</c:v>
                </c:pt>
                <c:pt idx="4031">
                  <c:v>1996.14754098361</c:v>
                </c:pt>
                <c:pt idx="4032">
                  <c:v>1996.1502732240399</c:v>
                </c:pt>
                <c:pt idx="4033">
                  <c:v>1996.15300546448</c:v>
                </c:pt>
                <c:pt idx="4034">
                  <c:v>1996.1557377049201</c:v>
                </c:pt>
                <c:pt idx="4035">
                  <c:v>1996.1584699453599</c:v>
                </c:pt>
                <c:pt idx="4036">
                  <c:v>1996.16120218579</c:v>
                </c:pt>
                <c:pt idx="4037">
                  <c:v>1996.1639344262301</c:v>
                </c:pt>
                <c:pt idx="4038">
                  <c:v>1996.1666666666699</c:v>
                </c:pt>
                <c:pt idx="4039">
                  <c:v>1996.1693989071</c:v>
                </c:pt>
                <c:pt idx="4040">
                  <c:v>1996.1721311475401</c:v>
                </c:pt>
                <c:pt idx="4041">
                  <c:v>1996.1748633879799</c:v>
                </c:pt>
                <c:pt idx="4042">
                  <c:v>1996.17759562842</c:v>
                </c:pt>
                <c:pt idx="4043">
                  <c:v>1996.1803278688501</c:v>
                </c:pt>
                <c:pt idx="4044">
                  <c:v>1996.18306010929</c:v>
                </c:pt>
                <c:pt idx="4045">
                  <c:v>1996.18579234973</c:v>
                </c:pt>
                <c:pt idx="4046">
                  <c:v>1996.1885245901599</c:v>
                </c:pt>
                <c:pt idx="4047">
                  <c:v>1996.1912568306</c:v>
                </c:pt>
                <c:pt idx="4048">
                  <c:v>1996.1939890710401</c:v>
                </c:pt>
                <c:pt idx="4049">
                  <c:v>1996.1967213114799</c:v>
                </c:pt>
                <c:pt idx="4050">
                  <c:v>1996.19945355191</c:v>
                </c:pt>
                <c:pt idx="4051">
                  <c:v>1996.2021857923501</c:v>
                </c:pt>
                <c:pt idx="4052">
                  <c:v>1996.2049180327899</c:v>
                </c:pt>
                <c:pt idx="4053">
                  <c:v>1996.20765027322</c:v>
                </c:pt>
                <c:pt idx="4054">
                  <c:v>1996.2103825136601</c:v>
                </c:pt>
                <c:pt idx="4055">
                  <c:v>1996.2131147540999</c:v>
                </c:pt>
                <c:pt idx="4056">
                  <c:v>1996.21584699454</c:v>
                </c:pt>
                <c:pt idx="4057">
                  <c:v>1996.2185792349701</c:v>
                </c:pt>
                <c:pt idx="4058">
                  <c:v>1996.2213114754099</c:v>
                </c:pt>
                <c:pt idx="4059">
                  <c:v>1996.22404371585</c:v>
                </c:pt>
                <c:pt idx="4060">
                  <c:v>1996.2267759562801</c:v>
                </c:pt>
                <c:pt idx="4061">
                  <c:v>1996.22950819672</c:v>
                </c:pt>
                <c:pt idx="4062">
                  <c:v>1996.23224043716</c:v>
                </c:pt>
                <c:pt idx="4063">
                  <c:v>1996.2349726775999</c:v>
                </c:pt>
                <c:pt idx="4064">
                  <c:v>1996.23770491803</c:v>
                </c:pt>
                <c:pt idx="4065">
                  <c:v>1996.2404371584701</c:v>
                </c:pt>
                <c:pt idx="4066">
                  <c:v>1996.2431693989099</c:v>
                </c:pt>
                <c:pt idx="4067">
                  <c:v>1996.24590163934</c:v>
                </c:pt>
                <c:pt idx="4068">
                  <c:v>1996.2486338797801</c:v>
                </c:pt>
                <c:pt idx="4069">
                  <c:v>1996.2513661202199</c:v>
                </c:pt>
                <c:pt idx="4070">
                  <c:v>1996.25409836066</c:v>
                </c:pt>
                <c:pt idx="4071">
                  <c:v>1996.2568306010901</c:v>
                </c:pt>
                <c:pt idx="4072">
                  <c:v>1996.2595628415299</c:v>
                </c:pt>
                <c:pt idx="4073">
                  <c:v>1996.26229508197</c:v>
                </c:pt>
                <c:pt idx="4074">
                  <c:v>1996.2650273224001</c:v>
                </c:pt>
                <c:pt idx="4075">
                  <c:v>1996.26775956284</c:v>
                </c:pt>
                <c:pt idx="4076">
                  <c:v>1996.27049180328</c:v>
                </c:pt>
                <c:pt idx="4077">
                  <c:v>1996.2732240437199</c:v>
                </c:pt>
                <c:pt idx="4078">
                  <c:v>1996.27595628415</c:v>
                </c:pt>
                <c:pt idx="4079">
                  <c:v>1996.2786885245901</c:v>
                </c:pt>
                <c:pt idx="4080">
                  <c:v>1996.2814207650299</c:v>
                </c:pt>
                <c:pt idx="4081">
                  <c:v>1996.28415300546</c:v>
                </c:pt>
                <c:pt idx="4082">
                  <c:v>1996.2868852459001</c:v>
                </c:pt>
                <c:pt idx="4083">
                  <c:v>1996.2896174863399</c:v>
                </c:pt>
                <c:pt idx="4084">
                  <c:v>1996.29234972678</c:v>
                </c:pt>
                <c:pt idx="4085">
                  <c:v>1996.2950819672101</c:v>
                </c:pt>
                <c:pt idx="4086">
                  <c:v>1996.2978142076499</c:v>
                </c:pt>
                <c:pt idx="4087">
                  <c:v>1996.30054644809</c:v>
                </c:pt>
                <c:pt idx="4088">
                  <c:v>1996.3032786885201</c:v>
                </c:pt>
                <c:pt idx="4089">
                  <c:v>1996.3060109289599</c:v>
                </c:pt>
                <c:pt idx="4090">
                  <c:v>1996.3087431694</c:v>
                </c:pt>
                <c:pt idx="4091">
                  <c:v>1996.3114754098401</c:v>
                </c:pt>
                <c:pt idx="4092">
                  <c:v>1996.31420765027</c:v>
                </c:pt>
                <c:pt idx="4093">
                  <c:v>1996.31693989071</c:v>
                </c:pt>
                <c:pt idx="4094">
                  <c:v>1996.3196721311499</c:v>
                </c:pt>
                <c:pt idx="4095">
                  <c:v>1996.32240437158</c:v>
                </c:pt>
                <c:pt idx="4096">
                  <c:v>1996.3251366120201</c:v>
                </c:pt>
                <c:pt idx="4097">
                  <c:v>1996.3278688524599</c:v>
                </c:pt>
                <c:pt idx="4098">
                  <c:v>1996.3306010929</c:v>
                </c:pt>
                <c:pt idx="4099">
                  <c:v>1996.3333333333301</c:v>
                </c:pt>
                <c:pt idx="4100">
                  <c:v>1996.3360655737699</c:v>
                </c:pt>
                <c:pt idx="4101">
                  <c:v>1996.33879781421</c:v>
                </c:pt>
                <c:pt idx="4102">
                  <c:v>1996.3415300546401</c:v>
                </c:pt>
                <c:pt idx="4103">
                  <c:v>1996.3442622950799</c:v>
                </c:pt>
                <c:pt idx="4104">
                  <c:v>1996.34699453552</c:v>
                </c:pt>
                <c:pt idx="4105">
                  <c:v>1996.3497267759601</c:v>
                </c:pt>
                <c:pt idx="4106">
                  <c:v>1996.35245901639</c:v>
                </c:pt>
                <c:pt idx="4107">
                  <c:v>1996.35519125683</c:v>
                </c:pt>
                <c:pt idx="4108">
                  <c:v>1996.3579234972699</c:v>
                </c:pt>
                <c:pt idx="4109">
                  <c:v>1996.3606557377</c:v>
                </c:pt>
                <c:pt idx="4110">
                  <c:v>1996.3633879781401</c:v>
                </c:pt>
                <c:pt idx="4111">
                  <c:v>1996.3661202185799</c:v>
                </c:pt>
                <c:pt idx="4112">
                  <c:v>1996.36885245902</c:v>
                </c:pt>
                <c:pt idx="4113">
                  <c:v>1996.3715846994501</c:v>
                </c:pt>
                <c:pt idx="4114">
                  <c:v>1996.3743169398899</c:v>
                </c:pt>
                <c:pt idx="4115">
                  <c:v>1996.37704918033</c:v>
                </c:pt>
                <c:pt idx="4116">
                  <c:v>1996.3797814207701</c:v>
                </c:pt>
                <c:pt idx="4117">
                  <c:v>1996.3825136611999</c:v>
                </c:pt>
                <c:pt idx="4118">
                  <c:v>1996.38524590164</c:v>
                </c:pt>
                <c:pt idx="4119">
                  <c:v>1996.3879781420801</c:v>
                </c:pt>
                <c:pt idx="4120">
                  <c:v>1996.39071038251</c:v>
                </c:pt>
                <c:pt idx="4121">
                  <c:v>1996.39344262295</c:v>
                </c:pt>
                <c:pt idx="4122">
                  <c:v>1996.3961748633899</c:v>
                </c:pt>
                <c:pt idx="4123">
                  <c:v>1996.39890710383</c:v>
                </c:pt>
                <c:pt idx="4124">
                  <c:v>1996.40163934426</c:v>
                </c:pt>
                <c:pt idx="4125">
                  <c:v>1996.4043715846999</c:v>
                </c:pt>
                <c:pt idx="4126">
                  <c:v>1996.40710382514</c:v>
                </c:pt>
                <c:pt idx="4127">
                  <c:v>1996.4098360655701</c:v>
                </c:pt>
                <c:pt idx="4128">
                  <c:v>1996.4125683060099</c:v>
                </c:pt>
                <c:pt idx="4129">
                  <c:v>1996.41530054645</c:v>
                </c:pt>
                <c:pt idx="4130">
                  <c:v>1996.4180327868901</c:v>
                </c:pt>
                <c:pt idx="4131">
                  <c:v>1996.4207650273199</c:v>
                </c:pt>
                <c:pt idx="4132">
                  <c:v>1996.42349726776</c:v>
                </c:pt>
                <c:pt idx="4133">
                  <c:v>1996.4262295082001</c:v>
                </c:pt>
                <c:pt idx="4134">
                  <c:v>1996.4289617486299</c:v>
                </c:pt>
                <c:pt idx="4135">
                  <c:v>1996.43169398907</c:v>
                </c:pt>
                <c:pt idx="4136">
                  <c:v>1996.4344262295101</c:v>
                </c:pt>
                <c:pt idx="4137">
                  <c:v>1996.43715846995</c:v>
                </c:pt>
                <c:pt idx="4138">
                  <c:v>1996.43989071038</c:v>
                </c:pt>
                <c:pt idx="4139">
                  <c:v>1996.4426229508199</c:v>
                </c:pt>
                <c:pt idx="4140">
                  <c:v>1996.44535519126</c:v>
                </c:pt>
                <c:pt idx="4141">
                  <c:v>1996.4480874316901</c:v>
                </c:pt>
                <c:pt idx="4142">
                  <c:v>1996.4508196721299</c:v>
                </c:pt>
                <c:pt idx="4143">
                  <c:v>1996.45355191257</c:v>
                </c:pt>
                <c:pt idx="4144">
                  <c:v>1996.4562841530101</c:v>
                </c:pt>
                <c:pt idx="4145">
                  <c:v>1996.4590163934399</c:v>
                </c:pt>
                <c:pt idx="4146">
                  <c:v>1996.46174863388</c:v>
                </c:pt>
                <c:pt idx="4147">
                  <c:v>1996.4644808743201</c:v>
                </c:pt>
                <c:pt idx="4148">
                  <c:v>1996.4672131147499</c:v>
                </c:pt>
                <c:pt idx="4149">
                  <c:v>1996.46994535519</c:v>
                </c:pt>
                <c:pt idx="4150">
                  <c:v>1996.4726775956301</c:v>
                </c:pt>
                <c:pt idx="4151">
                  <c:v>1996.47540983607</c:v>
                </c:pt>
                <c:pt idx="4152">
                  <c:v>1996.4781420765</c:v>
                </c:pt>
                <c:pt idx="4153">
                  <c:v>1996.4808743169399</c:v>
                </c:pt>
                <c:pt idx="4154">
                  <c:v>1996.48360655738</c:v>
                </c:pt>
                <c:pt idx="4155">
                  <c:v>1996.48633879781</c:v>
                </c:pt>
                <c:pt idx="4156">
                  <c:v>1996.4890710382499</c:v>
                </c:pt>
                <c:pt idx="4157">
                  <c:v>1996.49180327869</c:v>
                </c:pt>
                <c:pt idx="4158">
                  <c:v>1996.4945355191301</c:v>
                </c:pt>
                <c:pt idx="4159">
                  <c:v>1996.4972677595599</c:v>
                </c:pt>
                <c:pt idx="4160">
                  <c:v>1996.5</c:v>
                </c:pt>
                <c:pt idx="4161">
                  <c:v>1996.5027322404401</c:v>
                </c:pt>
                <c:pt idx="4162">
                  <c:v>1996.5054644808699</c:v>
                </c:pt>
                <c:pt idx="4163">
                  <c:v>1996.50819672131</c:v>
                </c:pt>
                <c:pt idx="4164">
                  <c:v>1996.5109289617501</c:v>
                </c:pt>
                <c:pt idx="4165">
                  <c:v>1996.51366120219</c:v>
                </c:pt>
                <c:pt idx="4166">
                  <c:v>1996.51639344262</c:v>
                </c:pt>
                <c:pt idx="4167">
                  <c:v>1996.5191256830601</c:v>
                </c:pt>
                <c:pt idx="4168">
                  <c:v>1996.5218579235</c:v>
                </c:pt>
                <c:pt idx="4169">
                  <c:v>1996.52459016393</c:v>
                </c:pt>
                <c:pt idx="4170">
                  <c:v>1996.5273224043699</c:v>
                </c:pt>
                <c:pt idx="4171">
                  <c:v>1996.53005464481</c:v>
                </c:pt>
                <c:pt idx="4172">
                  <c:v>1996.5327868852501</c:v>
                </c:pt>
                <c:pt idx="4173">
                  <c:v>1996.5355191256799</c:v>
                </c:pt>
                <c:pt idx="4174">
                  <c:v>1996.53825136612</c:v>
                </c:pt>
                <c:pt idx="4175">
                  <c:v>1996.5409836065601</c:v>
                </c:pt>
                <c:pt idx="4176">
                  <c:v>1996.5437158469899</c:v>
                </c:pt>
                <c:pt idx="4177">
                  <c:v>1996.54644808743</c:v>
                </c:pt>
                <c:pt idx="4178">
                  <c:v>1996.5491803278701</c:v>
                </c:pt>
                <c:pt idx="4179">
                  <c:v>1996.5519125683099</c:v>
                </c:pt>
                <c:pt idx="4180">
                  <c:v>1996.55464480874</c:v>
                </c:pt>
                <c:pt idx="4181">
                  <c:v>1996.5573770491801</c:v>
                </c:pt>
                <c:pt idx="4182">
                  <c:v>1996.56010928962</c:v>
                </c:pt>
                <c:pt idx="4183">
                  <c:v>1996.56284153005</c:v>
                </c:pt>
                <c:pt idx="4184">
                  <c:v>1996.5655737704899</c:v>
                </c:pt>
                <c:pt idx="4185">
                  <c:v>1996.56830601093</c:v>
                </c:pt>
                <c:pt idx="4186">
                  <c:v>1996.5710382513701</c:v>
                </c:pt>
                <c:pt idx="4187">
                  <c:v>1996.5737704917999</c:v>
                </c:pt>
                <c:pt idx="4188">
                  <c:v>1996.57650273224</c:v>
                </c:pt>
                <c:pt idx="4189">
                  <c:v>1996.5792349726801</c:v>
                </c:pt>
                <c:pt idx="4190">
                  <c:v>1996.5819672131099</c:v>
                </c:pt>
                <c:pt idx="4191">
                  <c:v>1996.58469945355</c:v>
                </c:pt>
                <c:pt idx="4192">
                  <c:v>1996.5874316939901</c:v>
                </c:pt>
                <c:pt idx="4193">
                  <c:v>1996.5901639344299</c:v>
                </c:pt>
                <c:pt idx="4194">
                  <c:v>1996.59289617486</c:v>
                </c:pt>
                <c:pt idx="4195">
                  <c:v>1996.5956284153001</c:v>
                </c:pt>
                <c:pt idx="4196">
                  <c:v>1996.59836065574</c:v>
                </c:pt>
                <c:pt idx="4197">
                  <c:v>1996.60109289617</c:v>
                </c:pt>
                <c:pt idx="4198">
                  <c:v>1996.6038251366101</c:v>
                </c:pt>
                <c:pt idx="4199">
                  <c:v>1996.60655737705</c:v>
                </c:pt>
                <c:pt idx="4200">
                  <c:v>1996.60928961749</c:v>
                </c:pt>
                <c:pt idx="4201">
                  <c:v>1996.6120218579199</c:v>
                </c:pt>
                <c:pt idx="4202">
                  <c:v>1996.61475409836</c:v>
                </c:pt>
                <c:pt idx="4203">
                  <c:v>1996.6174863388001</c:v>
                </c:pt>
                <c:pt idx="4204">
                  <c:v>1996.6202185792299</c:v>
                </c:pt>
                <c:pt idx="4205">
                  <c:v>1996.62295081967</c:v>
                </c:pt>
                <c:pt idx="4206">
                  <c:v>1996.6256830601101</c:v>
                </c:pt>
                <c:pt idx="4207">
                  <c:v>1996.6284153005499</c:v>
                </c:pt>
                <c:pt idx="4208">
                  <c:v>1996.63114754098</c:v>
                </c:pt>
                <c:pt idx="4209">
                  <c:v>1996.6338797814201</c:v>
                </c:pt>
                <c:pt idx="4210">
                  <c:v>1996.6366120218599</c:v>
                </c:pt>
                <c:pt idx="4211">
                  <c:v>1996.6393442623</c:v>
                </c:pt>
                <c:pt idx="4212">
                  <c:v>1996.6420765027301</c:v>
                </c:pt>
                <c:pt idx="4213">
                  <c:v>1996.64480874317</c:v>
                </c:pt>
                <c:pt idx="4214">
                  <c:v>1996.64754098361</c:v>
                </c:pt>
                <c:pt idx="4215">
                  <c:v>1996.6502732240399</c:v>
                </c:pt>
                <c:pt idx="4216">
                  <c:v>1996.65300546448</c:v>
                </c:pt>
                <c:pt idx="4217">
                  <c:v>1996.6557377049201</c:v>
                </c:pt>
                <c:pt idx="4218">
                  <c:v>1996.6584699453599</c:v>
                </c:pt>
                <c:pt idx="4219">
                  <c:v>1996.66120218579</c:v>
                </c:pt>
                <c:pt idx="4220">
                  <c:v>1996.6639344262301</c:v>
                </c:pt>
                <c:pt idx="4221">
                  <c:v>1996.6666666666699</c:v>
                </c:pt>
                <c:pt idx="4222">
                  <c:v>1996.6693989071</c:v>
                </c:pt>
                <c:pt idx="4223">
                  <c:v>1996.6721311475401</c:v>
                </c:pt>
                <c:pt idx="4224">
                  <c:v>1996.6748633879799</c:v>
                </c:pt>
                <c:pt idx="4225">
                  <c:v>1996.67759562842</c:v>
                </c:pt>
                <c:pt idx="4226">
                  <c:v>1996.6803278688501</c:v>
                </c:pt>
                <c:pt idx="4227">
                  <c:v>1996.68306010929</c:v>
                </c:pt>
                <c:pt idx="4228">
                  <c:v>1996.68579234973</c:v>
                </c:pt>
                <c:pt idx="4229">
                  <c:v>1996.6885245901599</c:v>
                </c:pt>
                <c:pt idx="4230">
                  <c:v>1996.6912568306</c:v>
                </c:pt>
                <c:pt idx="4231">
                  <c:v>1996.6939890710401</c:v>
                </c:pt>
                <c:pt idx="4232">
                  <c:v>1996.6967213114799</c:v>
                </c:pt>
                <c:pt idx="4233">
                  <c:v>1996.69945355191</c:v>
                </c:pt>
                <c:pt idx="4234">
                  <c:v>1996.7021857923501</c:v>
                </c:pt>
                <c:pt idx="4235">
                  <c:v>1996.7049180327899</c:v>
                </c:pt>
                <c:pt idx="4236">
                  <c:v>1996.70765027322</c:v>
                </c:pt>
                <c:pt idx="4237">
                  <c:v>1996.7103825136601</c:v>
                </c:pt>
                <c:pt idx="4238">
                  <c:v>1996.7131147540999</c:v>
                </c:pt>
                <c:pt idx="4239">
                  <c:v>1996.71584699454</c:v>
                </c:pt>
                <c:pt idx="4240">
                  <c:v>1996.7185792349701</c:v>
                </c:pt>
                <c:pt idx="4241">
                  <c:v>1996.7213114754099</c:v>
                </c:pt>
                <c:pt idx="4242">
                  <c:v>1996.72404371585</c:v>
                </c:pt>
                <c:pt idx="4243">
                  <c:v>1996.7267759562801</c:v>
                </c:pt>
                <c:pt idx="4244">
                  <c:v>1996.72950819672</c:v>
                </c:pt>
                <c:pt idx="4245">
                  <c:v>1996.73224043716</c:v>
                </c:pt>
                <c:pt idx="4246">
                  <c:v>1996.7349726775999</c:v>
                </c:pt>
                <c:pt idx="4247">
                  <c:v>1996.73770491803</c:v>
                </c:pt>
                <c:pt idx="4248">
                  <c:v>1996.7404371584701</c:v>
                </c:pt>
                <c:pt idx="4249">
                  <c:v>1996.7431693989099</c:v>
                </c:pt>
                <c:pt idx="4250">
                  <c:v>1996.74590163934</c:v>
                </c:pt>
                <c:pt idx="4251">
                  <c:v>1996.7486338797801</c:v>
                </c:pt>
                <c:pt idx="4252">
                  <c:v>1996.7513661202199</c:v>
                </c:pt>
                <c:pt idx="4253">
                  <c:v>1996.75409836066</c:v>
                </c:pt>
                <c:pt idx="4254">
                  <c:v>1996.7568306010901</c:v>
                </c:pt>
                <c:pt idx="4255">
                  <c:v>1996.7595628415299</c:v>
                </c:pt>
                <c:pt idx="4256">
                  <c:v>1996.76229508197</c:v>
                </c:pt>
                <c:pt idx="4257">
                  <c:v>1996.7650273224001</c:v>
                </c:pt>
                <c:pt idx="4258">
                  <c:v>1996.76775956284</c:v>
                </c:pt>
                <c:pt idx="4259">
                  <c:v>1996.77049180328</c:v>
                </c:pt>
                <c:pt idx="4260">
                  <c:v>1996.7732240437199</c:v>
                </c:pt>
                <c:pt idx="4261">
                  <c:v>1996.77595628415</c:v>
                </c:pt>
                <c:pt idx="4262">
                  <c:v>1996.7786885245901</c:v>
                </c:pt>
                <c:pt idx="4263">
                  <c:v>1996.7814207650299</c:v>
                </c:pt>
                <c:pt idx="4264">
                  <c:v>1996.78415300546</c:v>
                </c:pt>
                <c:pt idx="4265">
                  <c:v>1996.7868852459001</c:v>
                </c:pt>
                <c:pt idx="4266">
                  <c:v>1996.7896174863399</c:v>
                </c:pt>
                <c:pt idx="4267">
                  <c:v>1996.79234972678</c:v>
                </c:pt>
                <c:pt idx="4268">
                  <c:v>1996.7950819672101</c:v>
                </c:pt>
                <c:pt idx="4269">
                  <c:v>1996.7978142076499</c:v>
                </c:pt>
                <c:pt idx="4270">
                  <c:v>1996.80054644809</c:v>
                </c:pt>
                <c:pt idx="4271">
                  <c:v>1996.8032786885201</c:v>
                </c:pt>
                <c:pt idx="4272">
                  <c:v>1996.8060109289599</c:v>
                </c:pt>
                <c:pt idx="4273">
                  <c:v>1996.8087431694</c:v>
                </c:pt>
                <c:pt idx="4274">
                  <c:v>1996.8114754098401</c:v>
                </c:pt>
                <c:pt idx="4275">
                  <c:v>1996.81420765027</c:v>
                </c:pt>
                <c:pt idx="4276">
                  <c:v>1996.81693989071</c:v>
                </c:pt>
                <c:pt idx="4277">
                  <c:v>1996.8196721311499</c:v>
                </c:pt>
                <c:pt idx="4278">
                  <c:v>1996.82240437158</c:v>
                </c:pt>
                <c:pt idx="4279">
                  <c:v>1996.8251366120201</c:v>
                </c:pt>
                <c:pt idx="4280">
                  <c:v>1996.8278688524599</c:v>
                </c:pt>
                <c:pt idx="4281">
                  <c:v>1996.8306010929</c:v>
                </c:pt>
                <c:pt idx="4282">
                  <c:v>1996.8333333333301</c:v>
                </c:pt>
                <c:pt idx="4283">
                  <c:v>1996.8360655737699</c:v>
                </c:pt>
                <c:pt idx="4284">
                  <c:v>1996.83879781421</c:v>
                </c:pt>
                <c:pt idx="4285">
                  <c:v>1996.8415300546401</c:v>
                </c:pt>
                <c:pt idx="4286">
                  <c:v>1996.8442622950799</c:v>
                </c:pt>
                <c:pt idx="4287">
                  <c:v>1996.84699453552</c:v>
                </c:pt>
                <c:pt idx="4288">
                  <c:v>1996.8497267759601</c:v>
                </c:pt>
                <c:pt idx="4289">
                  <c:v>1996.85245901639</c:v>
                </c:pt>
                <c:pt idx="4290">
                  <c:v>1996.85519125683</c:v>
                </c:pt>
                <c:pt idx="4291">
                  <c:v>1996.8579234972699</c:v>
                </c:pt>
                <c:pt idx="4292">
                  <c:v>1996.8606557377</c:v>
                </c:pt>
                <c:pt idx="4293">
                  <c:v>1996.8633879781401</c:v>
                </c:pt>
                <c:pt idx="4294">
                  <c:v>1996.8661202185799</c:v>
                </c:pt>
                <c:pt idx="4295">
                  <c:v>1996.86885245902</c:v>
                </c:pt>
                <c:pt idx="4296">
                  <c:v>1996.8715846994501</c:v>
                </c:pt>
                <c:pt idx="4297">
                  <c:v>1996.8743169398899</c:v>
                </c:pt>
                <c:pt idx="4298">
                  <c:v>1996.87704918033</c:v>
                </c:pt>
                <c:pt idx="4299">
                  <c:v>1996.8797814207701</c:v>
                </c:pt>
                <c:pt idx="4300">
                  <c:v>1996.8825136611999</c:v>
                </c:pt>
                <c:pt idx="4301">
                  <c:v>1996.88524590164</c:v>
                </c:pt>
                <c:pt idx="4302">
                  <c:v>1996.8879781420801</c:v>
                </c:pt>
                <c:pt idx="4303">
                  <c:v>1996.89071038251</c:v>
                </c:pt>
                <c:pt idx="4304">
                  <c:v>1996.89344262295</c:v>
                </c:pt>
                <c:pt idx="4305">
                  <c:v>1996.8961748633899</c:v>
                </c:pt>
                <c:pt idx="4306">
                  <c:v>1996.89890710383</c:v>
                </c:pt>
                <c:pt idx="4307">
                  <c:v>1996.90163934426</c:v>
                </c:pt>
                <c:pt idx="4308">
                  <c:v>1996.9043715846999</c:v>
                </c:pt>
                <c:pt idx="4309">
                  <c:v>1996.90710382514</c:v>
                </c:pt>
                <c:pt idx="4310">
                  <c:v>1996.9098360655701</c:v>
                </c:pt>
                <c:pt idx="4311">
                  <c:v>1996.9125683060099</c:v>
                </c:pt>
                <c:pt idx="4312">
                  <c:v>1996.91530054645</c:v>
                </c:pt>
                <c:pt idx="4313">
                  <c:v>1996.9180327868901</c:v>
                </c:pt>
                <c:pt idx="4314">
                  <c:v>1996.9207650273199</c:v>
                </c:pt>
                <c:pt idx="4315">
                  <c:v>1996.92349726776</c:v>
                </c:pt>
                <c:pt idx="4316">
                  <c:v>1996.9262295082001</c:v>
                </c:pt>
                <c:pt idx="4317">
                  <c:v>1996.9289617486299</c:v>
                </c:pt>
                <c:pt idx="4318">
                  <c:v>1996.93169398907</c:v>
                </c:pt>
                <c:pt idx="4319">
                  <c:v>1996.9344262295101</c:v>
                </c:pt>
                <c:pt idx="4320">
                  <c:v>1996.93715846995</c:v>
                </c:pt>
                <c:pt idx="4321">
                  <c:v>1996.93989071038</c:v>
                </c:pt>
                <c:pt idx="4322">
                  <c:v>1996.9426229508199</c:v>
                </c:pt>
                <c:pt idx="4323">
                  <c:v>1996.94535519126</c:v>
                </c:pt>
                <c:pt idx="4324">
                  <c:v>1996.9480874316901</c:v>
                </c:pt>
                <c:pt idx="4325">
                  <c:v>1996.9508196721299</c:v>
                </c:pt>
                <c:pt idx="4326">
                  <c:v>1996.95355191257</c:v>
                </c:pt>
                <c:pt idx="4327">
                  <c:v>1996.9562841530101</c:v>
                </c:pt>
                <c:pt idx="4328">
                  <c:v>1996.9590163934399</c:v>
                </c:pt>
                <c:pt idx="4329">
                  <c:v>1996.96174863388</c:v>
                </c:pt>
                <c:pt idx="4330">
                  <c:v>1996.9644808743201</c:v>
                </c:pt>
                <c:pt idx="4331">
                  <c:v>1996.9672131147499</c:v>
                </c:pt>
                <c:pt idx="4332">
                  <c:v>1996.96994535519</c:v>
                </c:pt>
                <c:pt idx="4333">
                  <c:v>1996.9726775956301</c:v>
                </c:pt>
                <c:pt idx="4334">
                  <c:v>1996.97540983607</c:v>
                </c:pt>
                <c:pt idx="4335">
                  <c:v>1996.9781420765</c:v>
                </c:pt>
                <c:pt idx="4336">
                  <c:v>1996.9808743169399</c:v>
                </c:pt>
                <c:pt idx="4337">
                  <c:v>1996.98360655738</c:v>
                </c:pt>
                <c:pt idx="4338">
                  <c:v>1996.98633879781</c:v>
                </c:pt>
                <c:pt idx="4339">
                  <c:v>1996.9890710382499</c:v>
                </c:pt>
                <c:pt idx="4340">
                  <c:v>1996.99180327869</c:v>
                </c:pt>
                <c:pt idx="4341">
                  <c:v>1996.9945355191301</c:v>
                </c:pt>
                <c:pt idx="4342">
                  <c:v>1996.9972677595599</c:v>
                </c:pt>
                <c:pt idx="4343">
                  <c:v>1997</c:v>
                </c:pt>
                <c:pt idx="4344">
                  <c:v>1997.0027397260301</c:v>
                </c:pt>
                <c:pt idx="4345">
                  <c:v>1997.0054794520499</c:v>
                </c:pt>
                <c:pt idx="4346">
                  <c:v>1997.00821917808</c:v>
                </c:pt>
                <c:pt idx="4347">
                  <c:v>1997.0109589041101</c:v>
                </c:pt>
                <c:pt idx="4348">
                  <c:v>1997.01369863014</c:v>
                </c:pt>
                <c:pt idx="4349">
                  <c:v>1997.0164383561601</c:v>
                </c:pt>
                <c:pt idx="4350">
                  <c:v>1997.0191780821899</c:v>
                </c:pt>
                <c:pt idx="4351">
                  <c:v>1997.02191780822</c:v>
                </c:pt>
                <c:pt idx="4352">
                  <c:v>1997.0246575342501</c:v>
                </c:pt>
                <c:pt idx="4353">
                  <c:v>1997.0273972602699</c:v>
                </c:pt>
                <c:pt idx="4354">
                  <c:v>1997.0301369863</c:v>
                </c:pt>
                <c:pt idx="4355">
                  <c:v>1997.0328767123301</c:v>
                </c:pt>
                <c:pt idx="4356">
                  <c:v>1997.03561643836</c:v>
                </c:pt>
                <c:pt idx="4357">
                  <c:v>1997.03835616438</c:v>
                </c:pt>
                <c:pt idx="4358">
                  <c:v>1997.0410958904099</c:v>
                </c:pt>
                <c:pt idx="4359">
                  <c:v>1997.04383561644</c:v>
                </c:pt>
                <c:pt idx="4360">
                  <c:v>1997.0465753424701</c:v>
                </c:pt>
                <c:pt idx="4361">
                  <c:v>1997.0493150684899</c:v>
                </c:pt>
                <c:pt idx="4362">
                  <c:v>1997.05205479452</c:v>
                </c:pt>
                <c:pt idx="4363">
                  <c:v>1997.0547945205501</c:v>
                </c:pt>
                <c:pt idx="4364">
                  <c:v>1997.05753424658</c:v>
                </c:pt>
                <c:pt idx="4365">
                  <c:v>1997.0602739726</c:v>
                </c:pt>
                <c:pt idx="4366">
                  <c:v>1997.0630136986299</c:v>
                </c:pt>
                <c:pt idx="4367">
                  <c:v>1997.06575342466</c:v>
                </c:pt>
                <c:pt idx="4368">
                  <c:v>1997.0684931506801</c:v>
                </c:pt>
                <c:pt idx="4369">
                  <c:v>1997.0712328767099</c:v>
                </c:pt>
                <c:pt idx="4370">
                  <c:v>1997.07397260274</c:v>
                </c:pt>
                <c:pt idx="4371">
                  <c:v>1997.0767123287701</c:v>
                </c:pt>
                <c:pt idx="4372">
                  <c:v>1997.07945205479</c:v>
                </c:pt>
                <c:pt idx="4373">
                  <c:v>1997.08219178082</c:v>
                </c:pt>
                <c:pt idx="4374">
                  <c:v>1997.0849315068499</c:v>
                </c:pt>
                <c:pt idx="4375">
                  <c:v>1997.08767123288</c:v>
                </c:pt>
                <c:pt idx="4376">
                  <c:v>1997.0904109589001</c:v>
                </c:pt>
                <c:pt idx="4377">
                  <c:v>1997.0931506849299</c:v>
                </c:pt>
                <c:pt idx="4378">
                  <c:v>1997.09589041096</c:v>
                </c:pt>
                <c:pt idx="4379">
                  <c:v>1997.0986301369901</c:v>
                </c:pt>
                <c:pt idx="4380">
                  <c:v>1997.1013698630099</c:v>
                </c:pt>
                <c:pt idx="4381">
                  <c:v>1997.10410958904</c:v>
                </c:pt>
                <c:pt idx="4382">
                  <c:v>1997.1068493150699</c:v>
                </c:pt>
                <c:pt idx="4383">
                  <c:v>1997.1095890411</c:v>
                </c:pt>
                <c:pt idx="4384">
                  <c:v>1997.1123287671201</c:v>
                </c:pt>
                <c:pt idx="4385">
                  <c:v>1997.1150684931499</c:v>
                </c:pt>
                <c:pt idx="4386">
                  <c:v>1997.11780821918</c:v>
                </c:pt>
                <c:pt idx="4387">
                  <c:v>1997.1205479452101</c:v>
                </c:pt>
                <c:pt idx="4388">
                  <c:v>1997.1232876712299</c:v>
                </c:pt>
                <c:pt idx="4389">
                  <c:v>1997.12602739726</c:v>
                </c:pt>
                <c:pt idx="4390">
                  <c:v>1997.1287671232899</c:v>
                </c:pt>
                <c:pt idx="4391">
                  <c:v>1997.13150684931</c:v>
                </c:pt>
                <c:pt idx="4392">
                  <c:v>1997.1342465753401</c:v>
                </c:pt>
                <c:pt idx="4393">
                  <c:v>1997.1369863013699</c:v>
                </c:pt>
                <c:pt idx="4394">
                  <c:v>1997.1397260274</c:v>
                </c:pt>
                <c:pt idx="4395">
                  <c:v>1997.1424657534201</c:v>
                </c:pt>
                <c:pt idx="4396">
                  <c:v>1997.1452054794499</c:v>
                </c:pt>
                <c:pt idx="4397">
                  <c:v>1997.14794520548</c:v>
                </c:pt>
                <c:pt idx="4398">
                  <c:v>1997.1506849315101</c:v>
                </c:pt>
                <c:pt idx="4399">
                  <c:v>1997.15342465753</c:v>
                </c:pt>
                <c:pt idx="4400">
                  <c:v>1997.1561643835601</c:v>
                </c:pt>
                <c:pt idx="4401">
                  <c:v>1997.1589041095899</c:v>
                </c:pt>
                <c:pt idx="4402">
                  <c:v>1997.16164383562</c:v>
                </c:pt>
                <c:pt idx="4403">
                  <c:v>1997.1643835616401</c:v>
                </c:pt>
                <c:pt idx="4404">
                  <c:v>1997.1671232876699</c:v>
                </c:pt>
                <c:pt idx="4405">
                  <c:v>1997.1698630137</c:v>
                </c:pt>
                <c:pt idx="4406">
                  <c:v>1997.1726027397301</c:v>
                </c:pt>
                <c:pt idx="4407">
                  <c:v>1997.17534246575</c:v>
                </c:pt>
                <c:pt idx="4408">
                  <c:v>1997.17808219178</c:v>
                </c:pt>
                <c:pt idx="4409">
                  <c:v>1997.1808219178099</c:v>
                </c:pt>
                <c:pt idx="4410">
                  <c:v>1997.18356164384</c:v>
                </c:pt>
                <c:pt idx="4411">
                  <c:v>1997.1863013698601</c:v>
                </c:pt>
                <c:pt idx="4412">
                  <c:v>1997.1890410958899</c:v>
                </c:pt>
                <c:pt idx="4413">
                  <c:v>1997.19178082192</c:v>
                </c:pt>
                <c:pt idx="4414">
                  <c:v>1997.1945205479501</c:v>
                </c:pt>
                <c:pt idx="4415">
                  <c:v>1997.19726027397</c:v>
                </c:pt>
                <c:pt idx="4416">
                  <c:v>1997.2</c:v>
                </c:pt>
                <c:pt idx="4417">
                  <c:v>1997.2027397260299</c:v>
                </c:pt>
                <c:pt idx="4418">
                  <c:v>1997.20547945205</c:v>
                </c:pt>
                <c:pt idx="4419">
                  <c:v>1997.2082191780801</c:v>
                </c:pt>
                <c:pt idx="4420">
                  <c:v>1997.2109589041099</c:v>
                </c:pt>
                <c:pt idx="4421">
                  <c:v>1997.21369863014</c:v>
                </c:pt>
                <c:pt idx="4422">
                  <c:v>1997.2164383561601</c:v>
                </c:pt>
                <c:pt idx="4423">
                  <c:v>1997.21917808219</c:v>
                </c:pt>
                <c:pt idx="4424">
                  <c:v>1997.22191780822</c:v>
                </c:pt>
                <c:pt idx="4425">
                  <c:v>1997.2246575342499</c:v>
                </c:pt>
                <c:pt idx="4426">
                  <c:v>1997.22739726027</c:v>
                </c:pt>
                <c:pt idx="4427">
                  <c:v>1997.2301369863001</c:v>
                </c:pt>
                <c:pt idx="4428">
                  <c:v>1997.2328767123299</c:v>
                </c:pt>
                <c:pt idx="4429">
                  <c:v>1997.23561643836</c:v>
                </c:pt>
                <c:pt idx="4430">
                  <c:v>1997.2383561643801</c:v>
                </c:pt>
                <c:pt idx="4431">
                  <c:v>1997.24109589041</c:v>
                </c:pt>
                <c:pt idx="4432">
                  <c:v>1997.24383561644</c:v>
                </c:pt>
                <c:pt idx="4433">
                  <c:v>1997.2465753424699</c:v>
                </c:pt>
                <c:pt idx="4434">
                  <c:v>1997.24931506849</c:v>
                </c:pt>
                <c:pt idx="4435">
                  <c:v>1997.2520547945201</c:v>
                </c:pt>
                <c:pt idx="4436">
                  <c:v>1997.2547945205499</c:v>
                </c:pt>
                <c:pt idx="4437">
                  <c:v>1997.25753424658</c:v>
                </c:pt>
                <c:pt idx="4438">
                  <c:v>1997.2602739726001</c:v>
                </c:pt>
                <c:pt idx="4439">
                  <c:v>1997.2630136986299</c:v>
                </c:pt>
                <c:pt idx="4440">
                  <c:v>1997.26575342466</c:v>
                </c:pt>
                <c:pt idx="4441">
                  <c:v>1997.2684931506799</c:v>
                </c:pt>
                <c:pt idx="4442">
                  <c:v>1997.27123287671</c:v>
                </c:pt>
                <c:pt idx="4443">
                  <c:v>1997.2739726027401</c:v>
                </c:pt>
                <c:pt idx="4444">
                  <c:v>1997.2767123287699</c:v>
                </c:pt>
                <c:pt idx="4445">
                  <c:v>1997.27945205479</c:v>
                </c:pt>
                <c:pt idx="4446">
                  <c:v>1997.2821917808201</c:v>
                </c:pt>
                <c:pt idx="4447">
                  <c:v>1997.2849315068499</c:v>
                </c:pt>
                <c:pt idx="4448">
                  <c:v>1997.28767123288</c:v>
                </c:pt>
                <c:pt idx="4449">
                  <c:v>1997.2904109589001</c:v>
                </c:pt>
                <c:pt idx="4450">
                  <c:v>1997.29315068493</c:v>
                </c:pt>
                <c:pt idx="4451">
                  <c:v>1997.2958904109601</c:v>
                </c:pt>
                <c:pt idx="4452">
                  <c:v>1997.2986301369899</c:v>
                </c:pt>
                <c:pt idx="4453">
                  <c:v>1997.30136986301</c:v>
                </c:pt>
                <c:pt idx="4454">
                  <c:v>1997.3041095890401</c:v>
                </c:pt>
                <c:pt idx="4455">
                  <c:v>1997.3068493150699</c:v>
                </c:pt>
                <c:pt idx="4456">
                  <c:v>1997.3095890411</c:v>
                </c:pt>
                <c:pt idx="4457">
                  <c:v>1997.3123287671201</c:v>
                </c:pt>
                <c:pt idx="4458">
                  <c:v>1997.31506849315</c:v>
                </c:pt>
                <c:pt idx="4459">
                  <c:v>1997.3178082191801</c:v>
                </c:pt>
                <c:pt idx="4460">
                  <c:v>1997.3205479452099</c:v>
                </c:pt>
                <c:pt idx="4461">
                  <c:v>1997.32328767123</c:v>
                </c:pt>
                <c:pt idx="4462">
                  <c:v>1997.3260273972601</c:v>
                </c:pt>
                <c:pt idx="4463">
                  <c:v>1997.3287671232899</c:v>
                </c:pt>
                <c:pt idx="4464">
                  <c:v>1997.33150684932</c:v>
                </c:pt>
                <c:pt idx="4465">
                  <c:v>1997.3342465753401</c:v>
                </c:pt>
                <c:pt idx="4466">
                  <c:v>1997.33698630137</c:v>
                </c:pt>
                <c:pt idx="4467">
                  <c:v>1997.3397260274</c:v>
                </c:pt>
                <c:pt idx="4468">
                  <c:v>1997.3424657534199</c:v>
                </c:pt>
                <c:pt idx="4469">
                  <c:v>1997.34520547945</c:v>
                </c:pt>
                <c:pt idx="4470">
                  <c:v>1997.3479452054801</c:v>
                </c:pt>
                <c:pt idx="4471">
                  <c:v>1997.3506849315099</c:v>
                </c:pt>
                <c:pt idx="4472">
                  <c:v>1997.35342465753</c:v>
                </c:pt>
                <c:pt idx="4473">
                  <c:v>1997.3561643835601</c:v>
                </c:pt>
                <c:pt idx="4474">
                  <c:v>1997.35890410959</c:v>
                </c:pt>
                <c:pt idx="4475">
                  <c:v>1997.36164383562</c:v>
                </c:pt>
                <c:pt idx="4476">
                  <c:v>1997.3643835616399</c:v>
                </c:pt>
                <c:pt idx="4477">
                  <c:v>1997.36712328767</c:v>
                </c:pt>
                <c:pt idx="4478">
                  <c:v>1997.3698630137001</c:v>
                </c:pt>
                <c:pt idx="4479">
                  <c:v>1997.3726027397299</c:v>
                </c:pt>
                <c:pt idx="4480">
                  <c:v>1997.37534246575</c:v>
                </c:pt>
                <c:pt idx="4481">
                  <c:v>1997.3780821917801</c:v>
                </c:pt>
                <c:pt idx="4482">
                  <c:v>1997.38082191781</c:v>
                </c:pt>
                <c:pt idx="4483">
                  <c:v>1997.38356164384</c:v>
                </c:pt>
                <c:pt idx="4484">
                  <c:v>1997.3863013698599</c:v>
                </c:pt>
                <c:pt idx="4485">
                  <c:v>1997.38904109589</c:v>
                </c:pt>
                <c:pt idx="4486">
                  <c:v>1997.3917808219201</c:v>
                </c:pt>
                <c:pt idx="4487">
                  <c:v>1997.3945205479499</c:v>
                </c:pt>
                <c:pt idx="4488">
                  <c:v>1997.39726027397</c:v>
                </c:pt>
                <c:pt idx="4489">
                  <c:v>1997.4</c:v>
                </c:pt>
                <c:pt idx="4490">
                  <c:v>1997.4027397260299</c:v>
                </c:pt>
                <c:pt idx="4491">
                  <c:v>1997.40547945205</c:v>
                </c:pt>
                <c:pt idx="4492">
                  <c:v>1997.4082191780799</c:v>
                </c:pt>
                <c:pt idx="4493">
                  <c:v>1997.41095890411</c:v>
                </c:pt>
                <c:pt idx="4494">
                  <c:v>1997.4136986301401</c:v>
                </c:pt>
                <c:pt idx="4495">
                  <c:v>1997.4164383561599</c:v>
                </c:pt>
                <c:pt idx="4496">
                  <c:v>1997.41917808219</c:v>
                </c:pt>
                <c:pt idx="4497">
                  <c:v>1997.4219178082201</c:v>
                </c:pt>
                <c:pt idx="4498">
                  <c:v>1997.4246575342499</c:v>
                </c:pt>
                <c:pt idx="4499">
                  <c:v>1997.42739726027</c:v>
                </c:pt>
                <c:pt idx="4500">
                  <c:v>1997.4301369863001</c:v>
                </c:pt>
                <c:pt idx="4501">
                  <c:v>1997.43287671233</c:v>
                </c:pt>
                <c:pt idx="4502">
                  <c:v>1997.4356164383601</c:v>
                </c:pt>
                <c:pt idx="4503">
                  <c:v>1997.4383561643799</c:v>
                </c:pt>
                <c:pt idx="4504">
                  <c:v>1997.44109589041</c:v>
                </c:pt>
                <c:pt idx="4505">
                  <c:v>1997.4438356164401</c:v>
                </c:pt>
                <c:pt idx="4506">
                  <c:v>1997.4465753424699</c:v>
                </c:pt>
                <c:pt idx="4507">
                  <c:v>1997.44931506849</c:v>
                </c:pt>
                <c:pt idx="4508">
                  <c:v>1997.4520547945201</c:v>
                </c:pt>
                <c:pt idx="4509">
                  <c:v>1997.45479452055</c:v>
                </c:pt>
                <c:pt idx="4510">
                  <c:v>1997.4575342465801</c:v>
                </c:pt>
                <c:pt idx="4511">
                  <c:v>1997.4602739725999</c:v>
                </c:pt>
                <c:pt idx="4512">
                  <c:v>1997.46301369863</c:v>
                </c:pt>
                <c:pt idx="4513">
                  <c:v>1997.4657534246601</c:v>
                </c:pt>
                <c:pt idx="4514">
                  <c:v>1997.4684931506799</c:v>
                </c:pt>
                <c:pt idx="4515">
                  <c:v>1997.47123287671</c:v>
                </c:pt>
                <c:pt idx="4516">
                  <c:v>1997.4739726027401</c:v>
                </c:pt>
                <c:pt idx="4517">
                  <c:v>1997.47671232877</c:v>
                </c:pt>
                <c:pt idx="4518">
                  <c:v>1997.47945205479</c:v>
                </c:pt>
                <c:pt idx="4519">
                  <c:v>1997.4821917808199</c:v>
                </c:pt>
                <c:pt idx="4520">
                  <c:v>1997.48493150685</c:v>
                </c:pt>
                <c:pt idx="4521">
                  <c:v>1997.4876712328801</c:v>
                </c:pt>
                <c:pt idx="4522">
                  <c:v>1997.4904109588999</c:v>
                </c:pt>
                <c:pt idx="4523">
                  <c:v>1997.49315068493</c:v>
                </c:pt>
                <c:pt idx="4524">
                  <c:v>1997.4958904109601</c:v>
                </c:pt>
                <c:pt idx="4525">
                  <c:v>1997.49863013699</c:v>
                </c:pt>
                <c:pt idx="4526">
                  <c:v>1997.50136986301</c:v>
                </c:pt>
                <c:pt idx="4527">
                  <c:v>1997.5041095890399</c:v>
                </c:pt>
                <c:pt idx="4528">
                  <c:v>1997.50684931507</c:v>
                </c:pt>
                <c:pt idx="4529">
                  <c:v>1997.5095890411001</c:v>
                </c:pt>
                <c:pt idx="4530">
                  <c:v>1997.5123287671199</c:v>
                </c:pt>
                <c:pt idx="4531">
                  <c:v>1997.51506849315</c:v>
                </c:pt>
                <c:pt idx="4532">
                  <c:v>1997.5178082191801</c:v>
                </c:pt>
                <c:pt idx="4533">
                  <c:v>1997.52054794521</c:v>
                </c:pt>
                <c:pt idx="4534">
                  <c:v>1997.52328767123</c:v>
                </c:pt>
                <c:pt idx="4535">
                  <c:v>1997.5260273972599</c:v>
                </c:pt>
                <c:pt idx="4536">
                  <c:v>1997.52876712329</c:v>
                </c:pt>
                <c:pt idx="4537">
                  <c:v>1997.5315068493201</c:v>
                </c:pt>
                <c:pt idx="4538">
                  <c:v>1997.5342465753399</c:v>
                </c:pt>
                <c:pt idx="4539">
                  <c:v>1997.53698630137</c:v>
                </c:pt>
                <c:pt idx="4540">
                  <c:v>1997.5397260274001</c:v>
                </c:pt>
                <c:pt idx="4541">
                  <c:v>1997.5424657534199</c:v>
                </c:pt>
                <c:pt idx="4542">
                  <c:v>1997.54520547945</c:v>
                </c:pt>
                <c:pt idx="4543">
                  <c:v>1997.5479452054799</c:v>
                </c:pt>
                <c:pt idx="4544">
                  <c:v>1997.55068493151</c:v>
                </c:pt>
                <c:pt idx="4545">
                  <c:v>1997.5534246575301</c:v>
                </c:pt>
                <c:pt idx="4546">
                  <c:v>1997.5561643835599</c:v>
                </c:pt>
                <c:pt idx="4547">
                  <c:v>1997.55890410959</c:v>
                </c:pt>
                <c:pt idx="4548">
                  <c:v>1997.5616438356201</c:v>
                </c:pt>
                <c:pt idx="4549">
                  <c:v>1997.5643835616399</c:v>
                </c:pt>
                <c:pt idx="4550">
                  <c:v>1997.56712328767</c:v>
                </c:pt>
                <c:pt idx="4551">
                  <c:v>1997.5698630136999</c:v>
                </c:pt>
                <c:pt idx="4552">
                  <c:v>1997.57260273973</c:v>
                </c:pt>
                <c:pt idx="4553">
                  <c:v>1997.5753424657501</c:v>
                </c:pt>
                <c:pt idx="4554">
                  <c:v>1997.5780821917799</c:v>
                </c:pt>
                <c:pt idx="4555">
                  <c:v>1997.58082191781</c:v>
                </c:pt>
                <c:pt idx="4556">
                  <c:v>1997.5835616438401</c:v>
                </c:pt>
                <c:pt idx="4557">
                  <c:v>1997.5863013698599</c:v>
                </c:pt>
                <c:pt idx="4558">
                  <c:v>1997.58904109589</c:v>
                </c:pt>
                <c:pt idx="4559">
                  <c:v>1997.5917808219201</c:v>
                </c:pt>
                <c:pt idx="4560">
                  <c:v>1997.59452054795</c:v>
                </c:pt>
                <c:pt idx="4561">
                  <c:v>1997.5972602739701</c:v>
                </c:pt>
                <c:pt idx="4562">
                  <c:v>1997.6</c:v>
                </c:pt>
                <c:pt idx="4563">
                  <c:v>1997.60273972603</c:v>
                </c:pt>
                <c:pt idx="4564">
                  <c:v>1997.6054794520501</c:v>
                </c:pt>
                <c:pt idx="4565">
                  <c:v>1997.6082191780799</c:v>
                </c:pt>
                <c:pt idx="4566">
                  <c:v>1997.61095890411</c:v>
                </c:pt>
                <c:pt idx="4567">
                  <c:v>1997.6136986301401</c:v>
                </c:pt>
                <c:pt idx="4568">
                  <c:v>1997.61643835616</c:v>
                </c:pt>
                <c:pt idx="4569">
                  <c:v>1997.61917808219</c:v>
                </c:pt>
                <c:pt idx="4570">
                  <c:v>1997.6219178082199</c:v>
                </c:pt>
                <c:pt idx="4571">
                  <c:v>1997.62465753425</c:v>
                </c:pt>
                <c:pt idx="4572">
                  <c:v>1997.6273972602701</c:v>
                </c:pt>
                <c:pt idx="4573">
                  <c:v>1997.6301369862999</c:v>
                </c:pt>
                <c:pt idx="4574">
                  <c:v>1997.63287671233</c:v>
                </c:pt>
                <c:pt idx="4575">
                  <c:v>1997.6356164383601</c:v>
                </c:pt>
                <c:pt idx="4576">
                  <c:v>1997.63835616438</c:v>
                </c:pt>
                <c:pt idx="4577">
                  <c:v>1997.64109589041</c:v>
                </c:pt>
                <c:pt idx="4578">
                  <c:v>1997.6438356164399</c:v>
                </c:pt>
                <c:pt idx="4579">
                  <c:v>1997.64657534247</c:v>
                </c:pt>
                <c:pt idx="4580">
                  <c:v>1997.6493150684901</c:v>
                </c:pt>
                <c:pt idx="4581">
                  <c:v>1997.6520547945199</c:v>
                </c:pt>
                <c:pt idx="4582">
                  <c:v>1997.65479452055</c:v>
                </c:pt>
                <c:pt idx="4583">
                  <c:v>1997.6575342465801</c:v>
                </c:pt>
                <c:pt idx="4584">
                  <c:v>1997.6602739726</c:v>
                </c:pt>
                <c:pt idx="4585">
                  <c:v>1997.66301369863</c:v>
                </c:pt>
                <c:pt idx="4586">
                  <c:v>1997.6657534246599</c:v>
                </c:pt>
                <c:pt idx="4587">
                  <c:v>1997.66849315068</c:v>
                </c:pt>
                <c:pt idx="4588">
                  <c:v>1997.6712328767101</c:v>
                </c:pt>
                <c:pt idx="4589">
                  <c:v>1997.6739726027399</c:v>
                </c:pt>
                <c:pt idx="4590">
                  <c:v>1997.67671232877</c:v>
                </c:pt>
                <c:pt idx="4591">
                  <c:v>1997.6794520547901</c:v>
                </c:pt>
                <c:pt idx="4592">
                  <c:v>1997.6821917808199</c:v>
                </c:pt>
                <c:pt idx="4593">
                  <c:v>1997.68493150685</c:v>
                </c:pt>
                <c:pt idx="4594">
                  <c:v>1997.6876712328799</c:v>
                </c:pt>
                <c:pt idx="4595">
                  <c:v>1997.6904109589</c:v>
                </c:pt>
                <c:pt idx="4596">
                  <c:v>1997.6931506849301</c:v>
                </c:pt>
                <c:pt idx="4597">
                  <c:v>1997.6958904109599</c:v>
                </c:pt>
                <c:pt idx="4598">
                  <c:v>1997.69863013699</c:v>
                </c:pt>
                <c:pt idx="4599">
                  <c:v>1997.7013698630101</c:v>
                </c:pt>
                <c:pt idx="4600">
                  <c:v>1997.7041095890399</c:v>
                </c:pt>
                <c:pt idx="4601">
                  <c:v>1997.70684931507</c:v>
                </c:pt>
                <c:pt idx="4602">
                  <c:v>1997.7095890410999</c:v>
                </c:pt>
                <c:pt idx="4603">
                  <c:v>1997.71232876712</c:v>
                </c:pt>
                <c:pt idx="4604">
                  <c:v>1997.7150684931501</c:v>
                </c:pt>
                <c:pt idx="4605">
                  <c:v>1997.7178082191799</c:v>
                </c:pt>
                <c:pt idx="4606">
                  <c:v>1997.72054794521</c:v>
                </c:pt>
                <c:pt idx="4607">
                  <c:v>1997.7232876712301</c:v>
                </c:pt>
                <c:pt idx="4608">
                  <c:v>1997.7260273972599</c:v>
                </c:pt>
                <c:pt idx="4609">
                  <c:v>1997.72876712329</c:v>
                </c:pt>
                <c:pt idx="4610">
                  <c:v>1997.7315068493201</c:v>
                </c:pt>
                <c:pt idx="4611">
                  <c:v>1997.73424657534</c:v>
                </c:pt>
                <c:pt idx="4612">
                  <c:v>1997.7369863013701</c:v>
                </c:pt>
                <c:pt idx="4613">
                  <c:v>1997.7397260273999</c:v>
                </c:pt>
                <c:pt idx="4614">
                  <c:v>1997.74246575342</c:v>
                </c:pt>
                <c:pt idx="4615">
                  <c:v>1997.7452054794501</c:v>
                </c:pt>
                <c:pt idx="4616">
                  <c:v>1997.7479452054799</c:v>
                </c:pt>
                <c:pt idx="4617">
                  <c:v>1997.75068493151</c:v>
                </c:pt>
                <c:pt idx="4618">
                  <c:v>1997.7534246575301</c:v>
                </c:pt>
                <c:pt idx="4619">
                  <c:v>1997.75616438356</c:v>
                </c:pt>
                <c:pt idx="4620">
                  <c:v>1997.75890410959</c:v>
                </c:pt>
                <c:pt idx="4621">
                  <c:v>1997.7616438356199</c:v>
                </c:pt>
                <c:pt idx="4622">
                  <c:v>1997.76438356164</c:v>
                </c:pt>
                <c:pt idx="4623">
                  <c:v>1997.7671232876701</c:v>
                </c:pt>
                <c:pt idx="4624">
                  <c:v>1997.7698630136999</c:v>
                </c:pt>
                <c:pt idx="4625">
                  <c:v>1997.77260273973</c:v>
                </c:pt>
                <c:pt idx="4626">
                  <c:v>1997.7753424657501</c:v>
                </c:pt>
                <c:pt idx="4627">
                  <c:v>1997.77808219178</c:v>
                </c:pt>
                <c:pt idx="4628">
                  <c:v>1997.78082191781</c:v>
                </c:pt>
                <c:pt idx="4629">
                  <c:v>1997.7835616438399</c:v>
                </c:pt>
                <c:pt idx="4630">
                  <c:v>1997.78630136986</c:v>
                </c:pt>
                <c:pt idx="4631">
                  <c:v>1997.7890410958901</c:v>
                </c:pt>
                <c:pt idx="4632">
                  <c:v>1997.7917808219199</c:v>
                </c:pt>
                <c:pt idx="4633">
                  <c:v>1997.79452054795</c:v>
                </c:pt>
                <c:pt idx="4634">
                  <c:v>1997.7972602739701</c:v>
                </c:pt>
                <c:pt idx="4635">
                  <c:v>1997.8</c:v>
                </c:pt>
                <c:pt idx="4636">
                  <c:v>1997.80273972603</c:v>
                </c:pt>
                <c:pt idx="4637">
                  <c:v>1997.8054794520499</c:v>
                </c:pt>
                <c:pt idx="4638">
                  <c:v>1997.80821917808</c:v>
                </c:pt>
                <c:pt idx="4639">
                  <c:v>1997.8109589041101</c:v>
                </c:pt>
                <c:pt idx="4640">
                  <c:v>1997.8136986301399</c:v>
                </c:pt>
                <c:pt idx="4641">
                  <c:v>1997.81643835616</c:v>
                </c:pt>
                <c:pt idx="4642">
                  <c:v>1997.8191780821901</c:v>
                </c:pt>
                <c:pt idx="4643">
                  <c:v>1997.82191780822</c:v>
                </c:pt>
                <c:pt idx="4644">
                  <c:v>1997.82465753425</c:v>
                </c:pt>
                <c:pt idx="4645">
                  <c:v>1997.8273972602699</c:v>
                </c:pt>
                <c:pt idx="4646">
                  <c:v>1997.8301369863</c:v>
                </c:pt>
                <c:pt idx="4647">
                  <c:v>1997.8328767123301</c:v>
                </c:pt>
                <c:pt idx="4648">
                  <c:v>1997.8356164383599</c:v>
                </c:pt>
                <c:pt idx="4649">
                  <c:v>1997.83835616438</c:v>
                </c:pt>
                <c:pt idx="4650">
                  <c:v>1997.8410958904101</c:v>
                </c:pt>
                <c:pt idx="4651">
                  <c:v>1997.8438356164399</c:v>
                </c:pt>
                <c:pt idx="4652">
                  <c:v>1997.84657534247</c:v>
                </c:pt>
                <c:pt idx="4653">
                  <c:v>1997.8493150684899</c:v>
                </c:pt>
                <c:pt idx="4654">
                  <c:v>1997.85205479452</c:v>
                </c:pt>
                <c:pt idx="4655">
                  <c:v>1997.8547945205501</c:v>
                </c:pt>
                <c:pt idx="4656">
                  <c:v>1997.8575342465799</c:v>
                </c:pt>
                <c:pt idx="4657">
                  <c:v>1997.8602739726</c:v>
                </c:pt>
                <c:pt idx="4658">
                  <c:v>1997.8630136986301</c:v>
                </c:pt>
                <c:pt idx="4659">
                  <c:v>1997.8657534246599</c:v>
                </c:pt>
                <c:pt idx="4660">
                  <c:v>1997.86849315069</c:v>
                </c:pt>
                <c:pt idx="4661">
                  <c:v>1997.8712328767101</c:v>
                </c:pt>
                <c:pt idx="4662">
                  <c:v>1997.87397260274</c:v>
                </c:pt>
                <c:pt idx="4663">
                  <c:v>1997.8767123287701</c:v>
                </c:pt>
                <c:pt idx="4664">
                  <c:v>1997.8794520547899</c:v>
                </c:pt>
                <c:pt idx="4665">
                  <c:v>1997.88219178082</c:v>
                </c:pt>
                <c:pt idx="4666">
                  <c:v>1997.8849315068501</c:v>
                </c:pt>
                <c:pt idx="4667">
                  <c:v>1997.8876712328799</c:v>
                </c:pt>
                <c:pt idx="4668">
                  <c:v>1997.8904109589</c:v>
                </c:pt>
                <c:pt idx="4669">
                  <c:v>1997.8931506849301</c:v>
                </c:pt>
                <c:pt idx="4670">
                  <c:v>1997.89589041096</c:v>
                </c:pt>
                <c:pt idx="4671">
                  <c:v>1997.8986301369901</c:v>
                </c:pt>
                <c:pt idx="4672">
                  <c:v>1997.9013698630099</c:v>
                </c:pt>
                <c:pt idx="4673">
                  <c:v>1997.90410958904</c:v>
                </c:pt>
                <c:pt idx="4674">
                  <c:v>1997.9068493150701</c:v>
                </c:pt>
                <c:pt idx="4675">
                  <c:v>1997.9095890410999</c:v>
                </c:pt>
                <c:pt idx="4676">
                  <c:v>1997.91232876712</c:v>
                </c:pt>
                <c:pt idx="4677">
                  <c:v>1997.9150684931501</c:v>
                </c:pt>
                <c:pt idx="4678">
                  <c:v>1997.91780821918</c:v>
                </c:pt>
                <c:pt idx="4679">
                  <c:v>1997.92054794521</c:v>
                </c:pt>
                <c:pt idx="4680">
                  <c:v>1997.9232876712299</c:v>
                </c:pt>
                <c:pt idx="4681">
                  <c:v>1997.92602739726</c:v>
                </c:pt>
                <c:pt idx="4682">
                  <c:v>1997.9287671232901</c:v>
                </c:pt>
                <c:pt idx="4683">
                  <c:v>1997.9315068493199</c:v>
                </c:pt>
                <c:pt idx="4684">
                  <c:v>1997.93424657534</c:v>
                </c:pt>
                <c:pt idx="4685">
                  <c:v>1997.9369863013701</c:v>
                </c:pt>
                <c:pt idx="4686">
                  <c:v>1997.9397260274</c:v>
                </c:pt>
                <c:pt idx="4687">
                  <c:v>1997.94246575342</c:v>
                </c:pt>
                <c:pt idx="4688">
                  <c:v>1997.9452054794499</c:v>
                </c:pt>
                <c:pt idx="4689">
                  <c:v>1997.94794520548</c:v>
                </c:pt>
                <c:pt idx="4690">
                  <c:v>1997.9506849315101</c:v>
                </c:pt>
                <c:pt idx="4691">
                  <c:v>1997.9534246575299</c:v>
                </c:pt>
                <c:pt idx="4692">
                  <c:v>1997.95616438356</c:v>
                </c:pt>
                <c:pt idx="4693">
                  <c:v>1997.9589041095901</c:v>
                </c:pt>
                <c:pt idx="4694">
                  <c:v>1997.96164383562</c:v>
                </c:pt>
                <c:pt idx="4695">
                  <c:v>1997.96438356164</c:v>
                </c:pt>
                <c:pt idx="4696">
                  <c:v>1997.9671232876699</c:v>
                </c:pt>
                <c:pt idx="4697">
                  <c:v>1997.9698630137</c:v>
                </c:pt>
                <c:pt idx="4698">
                  <c:v>1997.9726027397301</c:v>
                </c:pt>
                <c:pt idx="4699">
                  <c:v>1997.9753424657499</c:v>
                </c:pt>
                <c:pt idx="4700">
                  <c:v>1997.97808219178</c:v>
                </c:pt>
                <c:pt idx="4701">
                  <c:v>1997.9808219178101</c:v>
                </c:pt>
                <c:pt idx="4702">
                  <c:v>1997.9835616438399</c:v>
                </c:pt>
                <c:pt idx="4703">
                  <c:v>1997.98630136986</c:v>
                </c:pt>
                <c:pt idx="4704">
                  <c:v>1997.9890410958899</c:v>
                </c:pt>
                <c:pt idx="4705">
                  <c:v>1997.99178082192</c:v>
                </c:pt>
                <c:pt idx="4706">
                  <c:v>1997.9945205479501</c:v>
                </c:pt>
                <c:pt idx="4707">
                  <c:v>1997.9972602739699</c:v>
                </c:pt>
                <c:pt idx="4708">
                  <c:v>1998</c:v>
                </c:pt>
                <c:pt idx="4709">
                  <c:v>1998.0027397260301</c:v>
                </c:pt>
                <c:pt idx="4710">
                  <c:v>1998.0054794520499</c:v>
                </c:pt>
                <c:pt idx="4711">
                  <c:v>1998.00821917808</c:v>
                </c:pt>
                <c:pt idx="4712">
                  <c:v>1998.0109589041101</c:v>
                </c:pt>
                <c:pt idx="4713">
                  <c:v>1998.01369863014</c:v>
                </c:pt>
                <c:pt idx="4714">
                  <c:v>1998.0164383561601</c:v>
                </c:pt>
                <c:pt idx="4715">
                  <c:v>1998.0191780821899</c:v>
                </c:pt>
                <c:pt idx="4716">
                  <c:v>1998.02191780822</c:v>
                </c:pt>
                <c:pt idx="4717">
                  <c:v>1998.0246575342501</c:v>
                </c:pt>
                <c:pt idx="4718">
                  <c:v>1998.0273972602699</c:v>
                </c:pt>
                <c:pt idx="4719">
                  <c:v>1998.0301369863</c:v>
                </c:pt>
                <c:pt idx="4720">
                  <c:v>1998.0328767123301</c:v>
                </c:pt>
                <c:pt idx="4721">
                  <c:v>1998.03561643836</c:v>
                </c:pt>
                <c:pt idx="4722">
                  <c:v>1998.03835616438</c:v>
                </c:pt>
                <c:pt idx="4723">
                  <c:v>1998.0410958904099</c:v>
                </c:pt>
                <c:pt idx="4724">
                  <c:v>1998.04383561644</c:v>
                </c:pt>
                <c:pt idx="4725">
                  <c:v>1998.0465753424701</c:v>
                </c:pt>
                <c:pt idx="4726">
                  <c:v>1998.0493150684899</c:v>
                </c:pt>
                <c:pt idx="4727">
                  <c:v>1998.05205479452</c:v>
                </c:pt>
                <c:pt idx="4728">
                  <c:v>1998.0547945205501</c:v>
                </c:pt>
                <c:pt idx="4729">
                  <c:v>1998.05753424658</c:v>
                </c:pt>
                <c:pt idx="4730">
                  <c:v>1998.0602739726</c:v>
                </c:pt>
                <c:pt idx="4731">
                  <c:v>1998.0630136986299</c:v>
                </c:pt>
                <c:pt idx="4732">
                  <c:v>1998.06575342466</c:v>
                </c:pt>
                <c:pt idx="4733">
                  <c:v>1998.0684931506801</c:v>
                </c:pt>
                <c:pt idx="4734">
                  <c:v>1998.0712328767099</c:v>
                </c:pt>
                <c:pt idx="4735">
                  <c:v>1998.07397260274</c:v>
                </c:pt>
                <c:pt idx="4736">
                  <c:v>1998.0767123287701</c:v>
                </c:pt>
                <c:pt idx="4737">
                  <c:v>1998.07945205479</c:v>
                </c:pt>
                <c:pt idx="4738">
                  <c:v>1998.08219178082</c:v>
                </c:pt>
                <c:pt idx="4739">
                  <c:v>1998.0849315068499</c:v>
                </c:pt>
                <c:pt idx="4740">
                  <c:v>1998.08767123288</c:v>
                </c:pt>
                <c:pt idx="4741">
                  <c:v>1998.0904109589001</c:v>
                </c:pt>
                <c:pt idx="4742">
                  <c:v>1998.0931506849299</c:v>
                </c:pt>
                <c:pt idx="4743">
                  <c:v>1998.09589041096</c:v>
                </c:pt>
                <c:pt idx="4744">
                  <c:v>1998.0986301369901</c:v>
                </c:pt>
                <c:pt idx="4745">
                  <c:v>1998.1013698630099</c:v>
                </c:pt>
                <c:pt idx="4746">
                  <c:v>1998.10410958904</c:v>
                </c:pt>
                <c:pt idx="4747">
                  <c:v>1998.1068493150699</c:v>
                </c:pt>
                <c:pt idx="4748">
                  <c:v>1998.1095890411</c:v>
                </c:pt>
                <c:pt idx="4749">
                  <c:v>1998.1123287671201</c:v>
                </c:pt>
                <c:pt idx="4750">
                  <c:v>1998.1150684931499</c:v>
                </c:pt>
                <c:pt idx="4751">
                  <c:v>1998.11780821918</c:v>
                </c:pt>
                <c:pt idx="4752">
                  <c:v>1998.1205479452101</c:v>
                </c:pt>
                <c:pt idx="4753">
                  <c:v>1998.1232876712299</c:v>
                </c:pt>
                <c:pt idx="4754">
                  <c:v>1998.12602739726</c:v>
                </c:pt>
                <c:pt idx="4755">
                  <c:v>1998.1287671232899</c:v>
                </c:pt>
                <c:pt idx="4756">
                  <c:v>1998.13150684931</c:v>
                </c:pt>
                <c:pt idx="4757">
                  <c:v>1998.1342465753401</c:v>
                </c:pt>
                <c:pt idx="4758">
                  <c:v>1998.1369863013699</c:v>
                </c:pt>
                <c:pt idx="4759">
                  <c:v>1998.1397260274</c:v>
                </c:pt>
                <c:pt idx="4760">
                  <c:v>1998.1424657534201</c:v>
                </c:pt>
                <c:pt idx="4761">
                  <c:v>1998.1452054794499</c:v>
                </c:pt>
                <c:pt idx="4762">
                  <c:v>1998.14794520548</c:v>
                </c:pt>
                <c:pt idx="4763">
                  <c:v>1998.1506849315101</c:v>
                </c:pt>
                <c:pt idx="4764">
                  <c:v>1998.15342465753</c:v>
                </c:pt>
                <c:pt idx="4765">
                  <c:v>1998.1561643835601</c:v>
                </c:pt>
                <c:pt idx="4766">
                  <c:v>1998.1589041095899</c:v>
                </c:pt>
                <c:pt idx="4767">
                  <c:v>1998.16164383562</c:v>
                </c:pt>
                <c:pt idx="4768">
                  <c:v>1998.1643835616401</c:v>
                </c:pt>
                <c:pt idx="4769">
                  <c:v>1998.1671232876699</c:v>
                </c:pt>
                <c:pt idx="4770">
                  <c:v>1998.1698630137</c:v>
                </c:pt>
                <c:pt idx="4771">
                  <c:v>1998.1726027397301</c:v>
                </c:pt>
                <c:pt idx="4772">
                  <c:v>1998.17534246575</c:v>
                </c:pt>
                <c:pt idx="4773">
                  <c:v>1998.17808219178</c:v>
                </c:pt>
                <c:pt idx="4774">
                  <c:v>1998.1808219178099</c:v>
                </c:pt>
                <c:pt idx="4775">
                  <c:v>1998.18356164384</c:v>
                </c:pt>
                <c:pt idx="4776">
                  <c:v>1998.1863013698601</c:v>
                </c:pt>
                <c:pt idx="4777">
                  <c:v>1998.1890410958899</c:v>
                </c:pt>
                <c:pt idx="4778">
                  <c:v>1998.19178082192</c:v>
                </c:pt>
                <c:pt idx="4779">
                  <c:v>1998.1945205479501</c:v>
                </c:pt>
                <c:pt idx="4780">
                  <c:v>1998.19726027397</c:v>
                </c:pt>
                <c:pt idx="4781">
                  <c:v>1998.2</c:v>
                </c:pt>
                <c:pt idx="4782">
                  <c:v>1998.2027397260299</c:v>
                </c:pt>
                <c:pt idx="4783">
                  <c:v>1998.20547945205</c:v>
                </c:pt>
                <c:pt idx="4784">
                  <c:v>1998.2082191780801</c:v>
                </c:pt>
                <c:pt idx="4785">
                  <c:v>1998.2109589041099</c:v>
                </c:pt>
                <c:pt idx="4786">
                  <c:v>1998.21369863014</c:v>
                </c:pt>
                <c:pt idx="4787">
                  <c:v>1998.2164383561601</c:v>
                </c:pt>
                <c:pt idx="4788">
                  <c:v>1998.21917808219</c:v>
                </c:pt>
                <c:pt idx="4789">
                  <c:v>1998.22191780822</c:v>
                </c:pt>
                <c:pt idx="4790">
                  <c:v>1998.2246575342499</c:v>
                </c:pt>
                <c:pt idx="4791">
                  <c:v>1998.22739726027</c:v>
                </c:pt>
                <c:pt idx="4792">
                  <c:v>1998.2301369863001</c:v>
                </c:pt>
                <c:pt idx="4793">
                  <c:v>1998.2328767123299</c:v>
                </c:pt>
                <c:pt idx="4794">
                  <c:v>1998.23561643836</c:v>
                </c:pt>
                <c:pt idx="4795">
                  <c:v>1998.2383561643801</c:v>
                </c:pt>
                <c:pt idx="4796">
                  <c:v>1998.24109589041</c:v>
                </c:pt>
                <c:pt idx="4797">
                  <c:v>1998.24383561644</c:v>
                </c:pt>
                <c:pt idx="4798">
                  <c:v>1998.2465753424699</c:v>
                </c:pt>
                <c:pt idx="4799">
                  <c:v>1998.24931506849</c:v>
                </c:pt>
                <c:pt idx="4800">
                  <c:v>1998.2520547945201</c:v>
                </c:pt>
                <c:pt idx="4801">
                  <c:v>1998.2547945205499</c:v>
                </c:pt>
                <c:pt idx="4802">
                  <c:v>1998.25753424658</c:v>
                </c:pt>
                <c:pt idx="4803">
                  <c:v>1998.2602739726001</c:v>
                </c:pt>
                <c:pt idx="4804">
                  <c:v>1998.2630136986299</c:v>
                </c:pt>
                <c:pt idx="4805">
                  <c:v>1998.26575342466</c:v>
                </c:pt>
                <c:pt idx="4806">
                  <c:v>1998.2684931506799</c:v>
                </c:pt>
                <c:pt idx="4807">
                  <c:v>1998.27123287671</c:v>
                </c:pt>
                <c:pt idx="4808">
                  <c:v>1998.2739726027401</c:v>
                </c:pt>
                <c:pt idx="4809">
                  <c:v>1998.2767123287699</c:v>
                </c:pt>
                <c:pt idx="4810">
                  <c:v>1998.27945205479</c:v>
                </c:pt>
                <c:pt idx="4811">
                  <c:v>1998.2821917808201</c:v>
                </c:pt>
                <c:pt idx="4812">
                  <c:v>1998.2849315068499</c:v>
                </c:pt>
                <c:pt idx="4813">
                  <c:v>1998.28767123288</c:v>
                </c:pt>
                <c:pt idx="4814">
                  <c:v>1998.2904109589001</c:v>
                </c:pt>
                <c:pt idx="4815">
                  <c:v>1998.29315068493</c:v>
                </c:pt>
                <c:pt idx="4816">
                  <c:v>1998.2958904109601</c:v>
                </c:pt>
                <c:pt idx="4817">
                  <c:v>1998.2986301369899</c:v>
                </c:pt>
                <c:pt idx="4818">
                  <c:v>1998.30136986301</c:v>
                </c:pt>
                <c:pt idx="4819">
                  <c:v>1998.3041095890401</c:v>
                </c:pt>
                <c:pt idx="4820">
                  <c:v>1998.3068493150699</c:v>
                </c:pt>
                <c:pt idx="4821">
                  <c:v>1998.3095890411</c:v>
                </c:pt>
                <c:pt idx="4822">
                  <c:v>1998.3123287671201</c:v>
                </c:pt>
                <c:pt idx="4823">
                  <c:v>1998.31506849315</c:v>
                </c:pt>
                <c:pt idx="4824">
                  <c:v>1998.3178082191801</c:v>
                </c:pt>
                <c:pt idx="4825">
                  <c:v>1998.3205479452099</c:v>
                </c:pt>
                <c:pt idx="4826">
                  <c:v>1998.32328767123</c:v>
                </c:pt>
                <c:pt idx="4827">
                  <c:v>1998.3260273972601</c:v>
                </c:pt>
                <c:pt idx="4828">
                  <c:v>1998.3287671232899</c:v>
                </c:pt>
                <c:pt idx="4829">
                  <c:v>1998.33150684932</c:v>
                </c:pt>
                <c:pt idx="4830">
                  <c:v>1998.3342465753401</c:v>
                </c:pt>
                <c:pt idx="4831">
                  <c:v>1998.33698630137</c:v>
                </c:pt>
                <c:pt idx="4832">
                  <c:v>1998.3397260274</c:v>
                </c:pt>
                <c:pt idx="4833">
                  <c:v>1998.3424657534199</c:v>
                </c:pt>
                <c:pt idx="4834">
                  <c:v>1998.34520547945</c:v>
                </c:pt>
                <c:pt idx="4835">
                  <c:v>1998.3479452054801</c:v>
                </c:pt>
                <c:pt idx="4836">
                  <c:v>1998.3506849315099</c:v>
                </c:pt>
                <c:pt idx="4837">
                  <c:v>1998.35342465753</c:v>
                </c:pt>
                <c:pt idx="4838">
                  <c:v>1998.3561643835601</c:v>
                </c:pt>
                <c:pt idx="4839">
                  <c:v>1998.35890410959</c:v>
                </c:pt>
                <c:pt idx="4840">
                  <c:v>1998.36164383562</c:v>
                </c:pt>
                <c:pt idx="4841">
                  <c:v>1998.3643835616399</c:v>
                </c:pt>
                <c:pt idx="4842">
                  <c:v>1998.36712328767</c:v>
                </c:pt>
                <c:pt idx="4843">
                  <c:v>1998.3698630137001</c:v>
                </c:pt>
                <c:pt idx="4844">
                  <c:v>1998.3726027397299</c:v>
                </c:pt>
                <c:pt idx="4845">
                  <c:v>1998.37534246575</c:v>
                </c:pt>
                <c:pt idx="4846">
                  <c:v>1998.3780821917801</c:v>
                </c:pt>
                <c:pt idx="4847">
                  <c:v>1998.38082191781</c:v>
                </c:pt>
                <c:pt idx="4848">
                  <c:v>1998.38356164384</c:v>
                </c:pt>
                <c:pt idx="4849">
                  <c:v>1998.3863013698599</c:v>
                </c:pt>
                <c:pt idx="4850">
                  <c:v>1998.38904109589</c:v>
                </c:pt>
                <c:pt idx="4851">
                  <c:v>1998.3917808219201</c:v>
                </c:pt>
                <c:pt idx="4852">
                  <c:v>1998.3945205479499</c:v>
                </c:pt>
                <c:pt idx="4853">
                  <c:v>1998.39726027397</c:v>
                </c:pt>
                <c:pt idx="4854">
                  <c:v>1998.4</c:v>
                </c:pt>
                <c:pt idx="4855">
                  <c:v>1998.4027397260299</c:v>
                </c:pt>
                <c:pt idx="4856">
                  <c:v>1998.40547945205</c:v>
                </c:pt>
                <c:pt idx="4857">
                  <c:v>1998.4082191780799</c:v>
                </c:pt>
                <c:pt idx="4858">
                  <c:v>1998.41095890411</c:v>
                </c:pt>
                <c:pt idx="4859">
                  <c:v>1998.4136986301401</c:v>
                </c:pt>
                <c:pt idx="4860">
                  <c:v>1998.4164383561599</c:v>
                </c:pt>
                <c:pt idx="4861">
                  <c:v>1998.41917808219</c:v>
                </c:pt>
                <c:pt idx="4862">
                  <c:v>1998.4219178082201</c:v>
                </c:pt>
                <c:pt idx="4863">
                  <c:v>1998.4246575342499</c:v>
                </c:pt>
                <c:pt idx="4864">
                  <c:v>1998.42739726027</c:v>
                </c:pt>
                <c:pt idx="4865">
                  <c:v>1998.4301369863001</c:v>
                </c:pt>
                <c:pt idx="4866">
                  <c:v>1998.43287671233</c:v>
                </c:pt>
                <c:pt idx="4867">
                  <c:v>1998.4356164383601</c:v>
                </c:pt>
                <c:pt idx="4868">
                  <c:v>1998.4383561643799</c:v>
                </c:pt>
                <c:pt idx="4869">
                  <c:v>1998.44109589041</c:v>
                </c:pt>
                <c:pt idx="4870">
                  <c:v>1998.4438356164401</c:v>
                </c:pt>
                <c:pt idx="4871">
                  <c:v>1998.4465753424699</c:v>
                </c:pt>
                <c:pt idx="4872">
                  <c:v>1998.44931506849</c:v>
                </c:pt>
                <c:pt idx="4873">
                  <c:v>1998.4520547945201</c:v>
                </c:pt>
                <c:pt idx="4874">
                  <c:v>1998.45479452055</c:v>
                </c:pt>
                <c:pt idx="4875">
                  <c:v>1998.4575342465801</c:v>
                </c:pt>
                <c:pt idx="4876">
                  <c:v>1998.4602739725999</c:v>
                </c:pt>
                <c:pt idx="4877">
                  <c:v>1998.46301369863</c:v>
                </c:pt>
                <c:pt idx="4878">
                  <c:v>1998.4657534246601</c:v>
                </c:pt>
                <c:pt idx="4879">
                  <c:v>1998.4684931506799</c:v>
                </c:pt>
                <c:pt idx="4880">
                  <c:v>1998.47123287671</c:v>
                </c:pt>
                <c:pt idx="4881">
                  <c:v>1998.4739726027401</c:v>
                </c:pt>
                <c:pt idx="4882">
                  <c:v>1998.47671232877</c:v>
                </c:pt>
                <c:pt idx="4883">
                  <c:v>1998.47945205479</c:v>
                </c:pt>
                <c:pt idx="4884">
                  <c:v>1998.4821917808199</c:v>
                </c:pt>
                <c:pt idx="4885">
                  <c:v>1998.48493150685</c:v>
                </c:pt>
                <c:pt idx="4886">
                  <c:v>1998.4876712328801</c:v>
                </c:pt>
                <c:pt idx="4887">
                  <c:v>1998.4904109588999</c:v>
                </c:pt>
                <c:pt idx="4888">
                  <c:v>1998.49315068493</c:v>
                </c:pt>
                <c:pt idx="4889">
                  <c:v>1998.4958904109601</c:v>
                </c:pt>
                <c:pt idx="4890">
                  <c:v>1998.49863013699</c:v>
                </c:pt>
                <c:pt idx="4891">
                  <c:v>1998.50136986301</c:v>
                </c:pt>
                <c:pt idx="4892">
                  <c:v>1998.5041095890399</c:v>
                </c:pt>
                <c:pt idx="4893">
                  <c:v>1998.50684931507</c:v>
                </c:pt>
                <c:pt idx="4894">
                  <c:v>1998.5095890411001</c:v>
                </c:pt>
                <c:pt idx="4895">
                  <c:v>1998.5123287671199</c:v>
                </c:pt>
                <c:pt idx="4896">
                  <c:v>1998.51506849315</c:v>
                </c:pt>
                <c:pt idx="4897">
                  <c:v>1998.5178082191801</c:v>
                </c:pt>
                <c:pt idx="4898">
                  <c:v>1998.52054794521</c:v>
                </c:pt>
                <c:pt idx="4899">
                  <c:v>1998.52328767123</c:v>
                </c:pt>
                <c:pt idx="4900">
                  <c:v>1998.5260273972599</c:v>
                </c:pt>
                <c:pt idx="4901">
                  <c:v>1998.52876712329</c:v>
                </c:pt>
                <c:pt idx="4902">
                  <c:v>1998.5315068493201</c:v>
                </c:pt>
                <c:pt idx="4903">
                  <c:v>1998.5342465753399</c:v>
                </c:pt>
                <c:pt idx="4904">
                  <c:v>1998.53698630137</c:v>
                </c:pt>
                <c:pt idx="4905">
                  <c:v>1998.5397260274001</c:v>
                </c:pt>
                <c:pt idx="4906">
                  <c:v>1998.5424657534199</c:v>
                </c:pt>
                <c:pt idx="4907">
                  <c:v>1998.54520547945</c:v>
                </c:pt>
                <c:pt idx="4908">
                  <c:v>1998.5479452054799</c:v>
                </c:pt>
                <c:pt idx="4909">
                  <c:v>1998.55068493151</c:v>
                </c:pt>
                <c:pt idx="4910">
                  <c:v>1998.5534246575301</c:v>
                </c:pt>
                <c:pt idx="4911">
                  <c:v>1998.5561643835599</c:v>
                </c:pt>
                <c:pt idx="4912">
                  <c:v>1998.55890410959</c:v>
                </c:pt>
                <c:pt idx="4913">
                  <c:v>1998.5616438356201</c:v>
                </c:pt>
                <c:pt idx="4914">
                  <c:v>1998.5643835616399</c:v>
                </c:pt>
                <c:pt idx="4915">
                  <c:v>1998.56712328767</c:v>
                </c:pt>
                <c:pt idx="4916">
                  <c:v>1998.5698630136999</c:v>
                </c:pt>
                <c:pt idx="4917">
                  <c:v>1998.57260273973</c:v>
                </c:pt>
                <c:pt idx="4918">
                  <c:v>1998.5753424657501</c:v>
                </c:pt>
                <c:pt idx="4919">
                  <c:v>1998.5780821917799</c:v>
                </c:pt>
                <c:pt idx="4920">
                  <c:v>1998.58082191781</c:v>
                </c:pt>
                <c:pt idx="4921">
                  <c:v>1998.5835616438401</c:v>
                </c:pt>
                <c:pt idx="4922">
                  <c:v>1998.5863013698599</c:v>
                </c:pt>
                <c:pt idx="4923">
                  <c:v>1998.58904109589</c:v>
                </c:pt>
                <c:pt idx="4924">
                  <c:v>1998.5917808219201</c:v>
                </c:pt>
                <c:pt idx="4925">
                  <c:v>1998.59452054795</c:v>
                </c:pt>
                <c:pt idx="4926">
                  <c:v>1998.5972602739701</c:v>
                </c:pt>
                <c:pt idx="4927">
                  <c:v>1998.6</c:v>
                </c:pt>
                <c:pt idx="4928">
                  <c:v>1998.60273972603</c:v>
                </c:pt>
                <c:pt idx="4929">
                  <c:v>1998.6054794520501</c:v>
                </c:pt>
                <c:pt idx="4930">
                  <c:v>1998.6082191780799</c:v>
                </c:pt>
                <c:pt idx="4931">
                  <c:v>1998.61095890411</c:v>
                </c:pt>
                <c:pt idx="4932">
                  <c:v>1998.6136986301401</c:v>
                </c:pt>
                <c:pt idx="4933">
                  <c:v>1998.61643835616</c:v>
                </c:pt>
                <c:pt idx="4934">
                  <c:v>1998.61917808219</c:v>
                </c:pt>
                <c:pt idx="4935">
                  <c:v>1998.6219178082199</c:v>
                </c:pt>
                <c:pt idx="4936">
                  <c:v>1998.62465753425</c:v>
                </c:pt>
                <c:pt idx="4937">
                  <c:v>1998.6273972602701</c:v>
                </c:pt>
                <c:pt idx="4938">
                  <c:v>1998.6301369862999</c:v>
                </c:pt>
                <c:pt idx="4939">
                  <c:v>1998.63287671233</c:v>
                </c:pt>
                <c:pt idx="4940">
                  <c:v>1998.6356164383601</c:v>
                </c:pt>
                <c:pt idx="4941">
                  <c:v>1998.63835616438</c:v>
                </c:pt>
                <c:pt idx="4942">
                  <c:v>1998.64109589041</c:v>
                </c:pt>
                <c:pt idx="4943">
                  <c:v>1998.6438356164399</c:v>
                </c:pt>
                <c:pt idx="4944">
                  <c:v>1998.64657534247</c:v>
                </c:pt>
                <c:pt idx="4945">
                  <c:v>1998.6493150684901</c:v>
                </c:pt>
                <c:pt idx="4946">
                  <c:v>1998.6520547945199</c:v>
                </c:pt>
                <c:pt idx="4947">
                  <c:v>1998.65479452055</c:v>
                </c:pt>
                <c:pt idx="4948">
                  <c:v>1998.6575342465801</c:v>
                </c:pt>
                <c:pt idx="4949">
                  <c:v>1998.6602739726</c:v>
                </c:pt>
                <c:pt idx="4950">
                  <c:v>1998.66301369863</c:v>
                </c:pt>
                <c:pt idx="4951">
                  <c:v>1998.6657534246599</c:v>
                </c:pt>
                <c:pt idx="4952">
                  <c:v>1998.66849315068</c:v>
                </c:pt>
                <c:pt idx="4953">
                  <c:v>1998.6712328767101</c:v>
                </c:pt>
                <c:pt idx="4954">
                  <c:v>1998.6739726027399</c:v>
                </c:pt>
                <c:pt idx="4955">
                  <c:v>1998.67671232877</c:v>
                </c:pt>
                <c:pt idx="4956">
                  <c:v>1998.6794520547901</c:v>
                </c:pt>
                <c:pt idx="4957">
                  <c:v>1998.6821917808199</c:v>
                </c:pt>
                <c:pt idx="4958">
                  <c:v>1998.68493150685</c:v>
                </c:pt>
                <c:pt idx="4959">
                  <c:v>1998.6876712328799</c:v>
                </c:pt>
                <c:pt idx="4960">
                  <c:v>1998.6904109589</c:v>
                </c:pt>
                <c:pt idx="4961">
                  <c:v>1998.6931506849301</c:v>
                </c:pt>
                <c:pt idx="4962">
                  <c:v>1998.6958904109599</c:v>
                </c:pt>
                <c:pt idx="4963">
                  <c:v>1998.69863013699</c:v>
                </c:pt>
                <c:pt idx="4964">
                  <c:v>1998.7013698630101</c:v>
                </c:pt>
                <c:pt idx="4965">
                  <c:v>1998.7041095890399</c:v>
                </c:pt>
                <c:pt idx="4966">
                  <c:v>1998.70684931507</c:v>
                </c:pt>
                <c:pt idx="4967">
                  <c:v>1998.7095890410999</c:v>
                </c:pt>
                <c:pt idx="4968">
                  <c:v>1998.71232876712</c:v>
                </c:pt>
                <c:pt idx="4969">
                  <c:v>1998.7150684931501</c:v>
                </c:pt>
                <c:pt idx="4970">
                  <c:v>1998.7178082191799</c:v>
                </c:pt>
                <c:pt idx="4971">
                  <c:v>1998.72054794521</c:v>
                </c:pt>
                <c:pt idx="4972">
                  <c:v>1998.7232876712301</c:v>
                </c:pt>
                <c:pt idx="4973">
                  <c:v>1998.7260273972599</c:v>
                </c:pt>
                <c:pt idx="4974">
                  <c:v>1998.72876712329</c:v>
                </c:pt>
                <c:pt idx="4975">
                  <c:v>1998.7315068493201</c:v>
                </c:pt>
                <c:pt idx="4976">
                  <c:v>1998.73424657534</c:v>
                </c:pt>
                <c:pt idx="4977">
                  <c:v>1998.7369863013701</c:v>
                </c:pt>
                <c:pt idx="4978">
                  <c:v>1998.7397260273999</c:v>
                </c:pt>
                <c:pt idx="4979">
                  <c:v>1998.74246575342</c:v>
                </c:pt>
                <c:pt idx="4980">
                  <c:v>1998.7452054794501</c:v>
                </c:pt>
                <c:pt idx="4981">
                  <c:v>1998.7479452054799</c:v>
                </c:pt>
                <c:pt idx="4982">
                  <c:v>1998.75068493151</c:v>
                </c:pt>
                <c:pt idx="4983">
                  <c:v>1998.7534246575301</c:v>
                </c:pt>
                <c:pt idx="4984">
                  <c:v>1998.75616438356</c:v>
                </c:pt>
                <c:pt idx="4985">
                  <c:v>1998.75890410959</c:v>
                </c:pt>
                <c:pt idx="4986">
                  <c:v>1998.7616438356199</c:v>
                </c:pt>
                <c:pt idx="4987">
                  <c:v>1998.76438356164</c:v>
                </c:pt>
                <c:pt idx="4988">
                  <c:v>1998.7671232876701</c:v>
                </c:pt>
                <c:pt idx="4989">
                  <c:v>1998.7698630136999</c:v>
                </c:pt>
                <c:pt idx="4990">
                  <c:v>1998.77260273973</c:v>
                </c:pt>
                <c:pt idx="4991">
                  <c:v>1998.7753424657501</c:v>
                </c:pt>
                <c:pt idx="4992">
                  <c:v>1998.77808219178</c:v>
                </c:pt>
                <c:pt idx="4993">
                  <c:v>1998.78082191781</c:v>
                </c:pt>
                <c:pt idx="4994">
                  <c:v>1998.7835616438399</c:v>
                </c:pt>
                <c:pt idx="4995">
                  <c:v>1998.78630136986</c:v>
                </c:pt>
                <c:pt idx="4996">
                  <c:v>1998.7890410958901</c:v>
                </c:pt>
                <c:pt idx="4997">
                  <c:v>1998.7917808219199</c:v>
                </c:pt>
                <c:pt idx="4998">
                  <c:v>1998.79452054795</c:v>
                </c:pt>
                <c:pt idx="4999">
                  <c:v>1998.7972602739701</c:v>
                </c:pt>
                <c:pt idx="5000">
                  <c:v>1998.8</c:v>
                </c:pt>
                <c:pt idx="5001">
                  <c:v>1998.80273972603</c:v>
                </c:pt>
                <c:pt idx="5002">
                  <c:v>1998.8054794520499</c:v>
                </c:pt>
                <c:pt idx="5003">
                  <c:v>1998.80821917808</c:v>
                </c:pt>
                <c:pt idx="5004">
                  <c:v>1998.8109589041101</c:v>
                </c:pt>
                <c:pt idx="5005">
                  <c:v>1998.8136986301399</c:v>
                </c:pt>
                <c:pt idx="5006">
                  <c:v>1998.81643835616</c:v>
                </c:pt>
                <c:pt idx="5007">
                  <c:v>1998.8191780821901</c:v>
                </c:pt>
                <c:pt idx="5008">
                  <c:v>1998.82191780822</c:v>
                </c:pt>
                <c:pt idx="5009">
                  <c:v>1998.82465753425</c:v>
                </c:pt>
                <c:pt idx="5010">
                  <c:v>1998.8273972602699</c:v>
                </c:pt>
                <c:pt idx="5011">
                  <c:v>1998.8301369863</c:v>
                </c:pt>
                <c:pt idx="5012">
                  <c:v>1998.8328767123301</c:v>
                </c:pt>
                <c:pt idx="5013">
                  <c:v>1998.8356164383599</c:v>
                </c:pt>
                <c:pt idx="5014">
                  <c:v>1998.83835616438</c:v>
                </c:pt>
                <c:pt idx="5015">
                  <c:v>1998.8410958904101</c:v>
                </c:pt>
                <c:pt idx="5016">
                  <c:v>1998.8438356164399</c:v>
                </c:pt>
                <c:pt idx="5017">
                  <c:v>1998.84657534247</c:v>
                </c:pt>
                <c:pt idx="5018">
                  <c:v>1998.8493150684899</c:v>
                </c:pt>
                <c:pt idx="5019">
                  <c:v>1998.85205479452</c:v>
                </c:pt>
                <c:pt idx="5020">
                  <c:v>1998.8547945205501</c:v>
                </c:pt>
                <c:pt idx="5021">
                  <c:v>1998.8575342465799</c:v>
                </c:pt>
                <c:pt idx="5022">
                  <c:v>1998.8602739726</c:v>
                </c:pt>
                <c:pt idx="5023">
                  <c:v>1998.8630136986301</c:v>
                </c:pt>
                <c:pt idx="5024">
                  <c:v>1998.8657534246599</c:v>
                </c:pt>
                <c:pt idx="5025">
                  <c:v>1998.86849315069</c:v>
                </c:pt>
                <c:pt idx="5026">
                  <c:v>1998.8712328767101</c:v>
                </c:pt>
                <c:pt idx="5027">
                  <c:v>1998.87397260274</c:v>
                </c:pt>
                <c:pt idx="5028">
                  <c:v>1998.8767123287701</c:v>
                </c:pt>
                <c:pt idx="5029">
                  <c:v>1998.8794520547899</c:v>
                </c:pt>
                <c:pt idx="5030">
                  <c:v>1998.88219178082</c:v>
                </c:pt>
                <c:pt idx="5031">
                  <c:v>1998.8849315068501</c:v>
                </c:pt>
                <c:pt idx="5032">
                  <c:v>1998.8876712328799</c:v>
                </c:pt>
                <c:pt idx="5033">
                  <c:v>1998.8904109589</c:v>
                </c:pt>
                <c:pt idx="5034">
                  <c:v>1998.8931506849301</c:v>
                </c:pt>
                <c:pt idx="5035">
                  <c:v>1998.89589041096</c:v>
                </c:pt>
                <c:pt idx="5036">
                  <c:v>1998.8986301369901</c:v>
                </c:pt>
                <c:pt idx="5037">
                  <c:v>1998.9013698630099</c:v>
                </c:pt>
                <c:pt idx="5038">
                  <c:v>1998.90410958904</c:v>
                </c:pt>
                <c:pt idx="5039">
                  <c:v>1998.9068493150701</c:v>
                </c:pt>
                <c:pt idx="5040">
                  <c:v>1998.9095890410999</c:v>
                </c:pt>
                <c:pt idx="5041">
                  <c:v>1998.91232876712</c:v>
                </c:pt>
                <c:pt idx="5042">
                  <c:v>1998.9150684931501</c:v>
                </c:pt>
                <c:pt idx="5043">
                  <c:v>1998.91780821918</c:v>
                </c:pt>
                <c:pt idx="5044">
                  <c:v>1998.92054794521</c:v>
                </c:pt>
                <c:pt idx="5045">
                  <c:v>1998.9232876712299</c:v>
                </c:pt>
                <c:pt idx="5046">
                  <c:v>1998.92602739726</c:v>
                </c:pt>
                <c:pt idx="5047">
                  <c:v>1998.9287671232901</c:v>
                </c:pt>
                <c:pt idx="5048">
                  <c:v>1998.9315068493199</c:v>
                </c:pt>
                <c:pt idx="5049">
                  <c:v>1998.93424657534</c:v>
                </c:pt>
                <c:pt idx="5050">
                  <c:v>1998.9369863013701</c:v>
                </c:pt>
                <c:pt idx="5051">
                  <c:v>1998.9397260274</c:v>
                </c:pt>
                <c:pt idx="5052">
                  <c:v>1998.94246575342</c:v>
                </c:pt>
                <c:pt idx="5053">
                  <c:v>1998.9452054794499</c:v>
                </c:pt>
                <c:pt idx="5054">
                  <c:v>1998.94794520548</c:v>
                </c:pt>
                <c:pt idx="5055">
                  <c:v>1998.9506849315101</c:v>
                </c:pt>
                <c:pt idx="5056">
                  <c:v>1998.9534246575299</c:v>
                </c:pt>
                <c:pt idx="5057">
                  <c:v>1998.95616438356</c:v>
                </c:pt>
                <c:pt idx="5058">
                  <c:v>1998.9589041095901</c:v>
                </c:pt>
                <c:pt idx="5059">
                  <c:v>1998.96164383562</c:v>
                </c:pt>
                <c:pt idx="5060">
                  <c:v>1998.96438356164</c:v>
                </c:pt>
                <c:pt idx="5061">
                  <c:v>1998.9671232876699</c:v>
                </c:pt>
                <c:pt idx="5062">
                  <c:v>1998.9698630137</c:v>
                </c:pt>
                <c:pt idx="5063">
                  <c:v>1998.9726027397301</c:v>
                </c:pt>
                <c:pt idx="5064">
                  <c:v>1998.9753424657499</c:v>
                </c:pt>
                <c:pt idx="5065">
                  <c:v>1998.97808219178</c:v>
                </c:pt>
                <c:pt idx="5066">
                  <c:v>1998.9808219178101</c:v>
                </c:pt>
                <c:pt idx="5067">
                  <c:v>1998.9835616438399</c:v>
                </c:pt>
                <c:pt idx="5068">
                  <c:v>1998.98630136986</c:v>
                </c:pt>
                <c:pt idx="5069">
                  <c:v>1998.9890410958899</c:v>
                </c:pt>
                <c:pt idx="5070">
                  <c:v>1998.99178082192</c:v>
                </c:pt>
                <c:pt idx="5071">
                  <c:v>1998.9945205479501</c:v>
                </c:pt>
                <c:pt idx="5072">
                  <c:v>1998.9972602739699</c:v>
                </c:pt>
                <c:pt idx="5073">
                  <c:v>1999</c:v>
                </c:pt>
                <c:pt idx="5074">
                  <c:v>1999.0027397260301</c:v>
                </c:pt>
                <c:pt idx="5075">
                  <c:v>1999.0054794520499</c:v>
                </c:pt>
                <c:pt idx="5076">
                  <c:v>1999.00821917808</c:v>
                </c:pt>
                <c:pt idx="5077">
                  <c:v>1999.0109589041101</c:v>
                </c:pt>
                <c:pt idx="5078">
                  <c:v>1999.01369863014</c:v>
                </c:pt>
                <c:pt idx="5079">
                  <c:v>1999.0164383561601</c:v>
                </c:pt>
                <c:pt idx="5080">
                  <c:v>1999.0191780821899</c:v>
                </c:pt>
                <c:pt idx="5081">
                  <c:v>1999.02191780822</c:v>
                </c:pt>
                <c:pt idx="5082">
                  <c:v>1999.0246575342501</c:v>
                </c:pt>
                <c:pt idx="5083">
                  <c:v>1999.0273972602699</c:v>
                </c:pt>
                <c:pt idx="5084">
                  <c:v>1999.0301369863</c:v>
                </c:pt>
                <c:pt idx="5085">
                  <c:v>1999.0328767123301</c:v>
                </c:pt>
                <c:pt idx="5086">
                  <c:v>1999.03561643836</c:v>
                </c:pt>
                <c:pt idx="5087">
                  <c:v>1999.03835616438</c:v>
                </c:pt>
                <c:pt idx="5088">
                  <c:v>1999.0410958904099</c:v>
                </c:pt>
                <c:pt idx="5089">
                  <c:v>1999.04383561644</c:v>
                </c:pt>
                <c:pt idx="5090">
                  <c:v>1999.0465753424701</c:v>
                </c:pt>
                <c:pt idx="5091">
                  <c:v>1999.0493150684899</c:v>
                </c:pt>
                <c:pt idx="5092">
                  <c:v>1999.05205479452</c:v>
                </c:pt>
                <c:pt idx="5093">
                  <c:v>1999.0547945205501</c:v>
                </c:pt>
                <c:pt idx="5094">
                  <c:v>1999.05753424658</c:v>
                </c:pt>
                <c:pt idx="5095">
                  <c:v>1999.0602739726</c:v>
                </c:pt>
                <c:pt idx="5096">
                  <c:v>1999.0630136986299</c:v>
                </c:pt>
                <c:pt idx="5097">
                  <c:v>1999.06575342466</c:v>
                </c:pt>
                <c:pt idx="5098">
                  <c:v>1999.0684931506801</c:v>
                </c:pt>
                <c:pt idx="5099">
                  <c:v>1999.0712328767099</c:v>
                </c:pt>
                <c:pt idx="5100">
                  <c:v>1999.07397260274</c:v>
                </c:pt>
                <c:pt idx="5101">
                  <c:v>1999.0767123287701</c:v>
                </c:pt>
                <c:pt idx="5102">
                  <c:v>1999.07945205479</c:v>
                </c:pt>
                <c:pt idx="5103">
                  <c:v>1999.08219178082</c:v>
                </c:pt>
                <c:pt idx="5104">
                  <c:v>1999.0849315068499</c:v>
                </c:pt>
                <c:pt idx="5105">
                  <c:v>1999.08767123288</c:v>
                </c:pt>
                <c:pt idx="5106">
                  <c:v>1999.0904109589001</c:v>
                </c:pt>
                <c:pt idx="5107">
                  <c:v>1999.0931506849299</c:v>
                </c:pt>
                <c:pt idx="5108">
                  <c:v>1999.09589041096</c:v>
                </c:pt>
                <c:pt idx="5109">
                  <c:v>1999.0986301369901</c:v>
                </c:pt>
                <c:pt idx="5110">
                  <c:v>1999.1013698630099</c:v>
                </c:pt>
                <c:pt idx="5111">
                  <c:v>1999.10410958904</c:v>
                </c:pt>
                <c:pt idx="5112">
                  <c:v>1999.1068493150699</c:v>
                </c:pt>
                <c:pt idx="5113">
                  <c:v>1999.1095890411</c:v>
                </c:pt>
                <c:pt idx="5114">
                  <c:v>1999.1123287671201</c:v>
                </c:pt>
                <c:pt idx="5115">
                  <c:v>1999.1150684931499</c:v>
                </c:pt>
                <c:pt idx="5116">
                  <c:v>1999.11780821918</c:v>
                </c:pt>
                <c:pt idx="5117">
                  <c:v>1999.1205479452101</c:v>
                </c:pt>
                <c:pt idx="5118">
                  <c:v>1999.1232876712299</c:v>
                </c:pt>
                <c:pt idx="5119">
                  <c:v>1999.12602739726</c:v>
                </c:pt>
                <c:pt idx="5120">
                  <c:v>1999.1287671232899</c:v>
                </c:pt>
                <c:pt idx="5121">
                  <c:v>1999.13150684931</c:v>
                </c:pt>
                <c:pt idx="5122">
                  <c:v>1999.1342465753401</c:v>
                </c:pt>
                <c:pt idx="5123">
                  <c:v>1999.1369863013699</c:v>
                </c:pt>
                <c:pt idx="5124">
                  <c:v>1999.1397260274</c:v>
                </c:pt>
                <c:pt idx="5125">
                  <c:v>1999.1424657534201</c:v>
                </c:pt>
                <c:pt idx="5126">
                  <c:v>1999.1452054794499</c:v>
                </c:pt>
                <c:pt idx="5127">
                  <c:v>1999.14794520548</c:v>
                </c:pt>
                <c:pt idx="5128">
                  <c:v>1999.1506849315101</c:v>
                </c:pt>
                <c:pt idx="5129">
                  <c:v>1999.15342465753</c:v>
                </c:pt>
                <c:pt idx="5130">
                  <c:v>1999.1561643835601</c:v>
                </c:pt>
                <c:pt idx="5131">
                  <c:v>1999.1589041095899</c:v>
                </c:pt>
                <c:pt idx="5132">
                  <c:v>1999.16164383562</c:v>
                </c:pt>
                <c:pt idx="5133">
                  <c:v>1999.1643835616401</c:v>
                </c:pt>
                <c:pt idx="5134">
                  <c:v>1999.1671232876699</c:v>
                </c:pt>
                <c:pt idx="5135">
                  <c:v>1999.1698630137</c:v>
                </c:pt>
                <c:pt idx="5136">
                  <c:v>1999.1726027397301</c:v>
                </c:pt>
                <c:pt idx="5137">
                  <c:v>1999.17534246575</c:v>
                </c:pt>
                <c:pt idx="5138">
                  <c:v>1999.17808219178</c:v>
                </c:pt>
                <c:pt idx="5139">
                  <c:v>1999.1808219178099</c:v>
                </c:pt>
                <c:pt idx="5140">
                  <c:v>1999.18356164384</c:v>
                </c:pt>
                <c:pt idx="5141">
                  <c:v>1999.1863013698601</c:v>
                </c:pt>
                <c:pt idx="5142">
                  <c:v>1999.1890410958899</c:v>
                </c:pt>
                <c:pt idx="5143">
                  <c:v>1999.19178082192</c:v>
                </c:pt>
                <c:pt idx="5144">
                  <c:v>1999.1945205479501</c:v>
                </c:pt>
                <c:pt idx="5145">
                  <c:v>1999.19726027397</c:v>
                </c:pt>
                <c:pt idx="5146">
                  <c:v>1999.2</c:v>
                </c:pt>
                <c:pt idx="5147">
                  <c:v>1999.2027397260299</c:v>
                </c:pt>
                <c:pt idx="5148">
                  <c:v>1999.20547945205</c:v>
                </c:pt>
                <c:pt idx="5149">
                  <c:v>1999.2082191780801</c:v>
                </c:pt>
                <c:pt idx="5150">
                  <c:v>1999.2109589041099</c:v>
                </c:pt>
                <c:pt idx="5151">
                  <c:v>1999.21369863014</c:v>
                </c:pt>
                <c:pt idx="5152">
                  <c:v>1999.2164383561601</c:v>
                </c:pt>
                <c:pt idx="5153">
                  <c:v>1999.21917808219</c:v>
                </c:pt>
                <c:pt idx="5154">
                  <c:v>1999.22191780822</c:v>
                </c:pt>
                <c:pt idx="5155">
                  <c:v>1999.2246575342499</c:v>
                </c:pt>
                <c:pt idx="5156">
                  <c:v>1999.22739726027</c:v>
                </c:pt>
                <c:pt idx="5157">
                  <c:v>1999.2301369863001</c:v>
                </c:pt>
                <c:pt idx="5158">
                  <c:v>1999.2328767123299</c:v>
                </c:pt>
                <c:pt idx="5159">
                  <c:v>1999.23561643836</c:v>
                </c:pt>
                <c:pt idx="5160">
                  <c:v>1999.2383561643801</c:v>
                </c:pt>
                <c:pt idx="5161">
                  <c:v>1999.24109589041</c:v>
                </c:pt>
                <c:pt idx="5162">
                  <c:v>1999.24383561644</c:v>
                </c:pt>
                <c:pt idx="5163">
                  <c:v>1999.2465753424699</c:v>
                </c:pt>
                <c:pt idx="5164">
                  <c:v>1999.24931506849</c:v>
                </c:pt>
                <c:pt idx="5165">
                  <c:v>1999.2520547945201</c:v>
                </c:pt>
                <c:pt idx="5166">
                  <c:v>1999.2547945205499</c:v>
                </c:pt>
                <c:pt idx="5167">
                  <c:v>1999.25753424658</c:v>
                </c:pt>
                <c:pt idx="5168">
                  <c:v>1999.2602739726001</c:v>
                </c:pt>
                <c:pt idx="5169">
                  <c:v>1999.2630136986299</c:v>
                </c:pt>
                <c:pt idx="5170">
                  <c:v>1999.26575342466</c:v>
                </c:pt>
                <c:pt idx="5171">
                  <c:v>1999.2684931506799</c:v>
                </c:pt>
                <c:pt idx="5172">
                  <c:v>1999.27123287671</c:v>
                </c:pt>
                <c:pt idx="5173">
                  <c:v>1999.2739726027401</c:v>
                </c:pt>
                <c:pt idx="5174">
                  <c:v>1999.2767123287699</c:v>
                </c:pt>
                <c:pt idx="5175">
                  <c:v>1999.27945205479</c:v>
                </c:pt>
                <c:pt idx="5176">
                  <c:v>1999.2821917808201</c:v>
                </c:pt>
                <c:pt idx="5177">
                  <c:v>1999.2849315068499</c:v>
                </c:pt>
                <c:pt idx="5178">
                  <c:v>1999.28767123288</c:v>
                </c:pt>
                <c:pt idx="5179">
                  <c:v>1999.2904109589001</c:v>
                </c:pt>
                <c:pt idx="5180">
                  <c:v>1999.29315068493</c:v>
                </c:pt>
                <c:pt idx="5181">
                  <c:v>1999.2958904109601</c:v>
                </c:pt>
                <c:pt idx="5182">
                  <c:v>1999.2986301369899</c:v>
                </c:pt>
                <c:pt idx="5183">
                  <c:v>1999.30136986301</c:v>
                </c:pt>
                <c:pt idx="5184">
                  <c:v>1999.3041095890401</c:v>
                </c:pt>
                <c:pt idx="5185">
                  <c:v>1999.3068493150699</c:v>
                </c:pt>
                <c:pt idx="5186">
                  <c:v>1999.3095890411</c:v>
                </c:pt>
                <c:pt idx="5187">
                  <c:v>1999.3123287671201</c:v>
                </c:pt>
                <c:pt idx="5188">
                  <c:v>1999.31506849315</c:v>
                </c:pt>
                <c:pt idx="5189">
                  <c:v>1999.3178082191801</c:v>
                </c:pt>
                <c:pt idx="5190">
                  <c:v>1999.3205479452099</c:v>
                </c:pt>
                <c:pt idx="5191">
                  <c:v>1999.32328767123</c:v>
                </c:pt>
                <c:pt idx="5192">
                  <c:v>1999.3260273972601</c:v>
                </c:pt>
                <c:pt idx="5193">
                  <c:v>1999.3287671232899</c:v>
                </c:pt>
                <c:pt idx="5194">
                  <c:v>1999.33150684932</c:v>
                </c:pt>
                <c:pt idx="5195">
                  <c:v>1999.3342465753401</c:v>
                </c:pt>
                <c:pt idx="5196">
                  <c:v>1999.33698630137</c:v>
                </c:pt>
                <c:pt idx="5197">
                  <c:v>1999.3397260274</c:v>
                </c:pt>
                <c:pt idx="5198">
                  <c:v>1999.3424657534199</c:v>
                </c:pt>
                <c:pt idx="5199">
                  <c:v>1999.34520547945</c:v>
                </c:pt>
                <c:pt idx="5200">
                  <c:v>1999.3479452054801</c:v>
                </c:pt>
                <c:pt idx="5201">
                  <c:v>1999.3506849315099</c:v>
                </c:pt>
                <c:pt idx="5202">
                  <c:v>1999.35342465753</c:v>
                </c:pt>
                <c:pt idx="5203">
                  <c:v>1999.3561643835601</c:v>
                </c:pt>
                <c:pt idx="5204">
                  <c:v>1999.35890410959</c:v>
                </c:pt>
                <c:pt idx="5205">
                  <c:v>1999.36164383562</c:v>
                </c:pt>
                <c:pt idx="5206">
                  <c:v>1999.3643835616399</c:v>
                </c:pt>
                <c:pt idx="5207">
                  <c:v>1999.36712328767</c:v>
                </c:pt>
                <c:pt idx="5208">
                  <c:v>1999.3698630137001</c:v>
                </c:pt>
                <c:pt idx="5209">
                  <c:v>1999.3726027397299</c:v>
                </c:pt>
                <c:pt idx="5210">
                  <c:v>1999.37534246575</c:v>
                </c:pt>
                <c:pt idx="5211">
                  <c:v>1999.3780821917801</c:v>
                </c:pt>
                <c:pt idx="5212">
                  <c:v>1999.38082191781</c:v>
                </c:pt>
                <c:pt idx="5213">
                  <c:v>1999.38356164384</c:v>
                </c:pt>
                <c:pt idx="5214">
                  <c:v>1999.3863013698599</c:v>
                </c:pt>
                <c:pt idx="5215">
                  <c:v>1999.38904109589</c:v>
                </c:pt>
                <c:pt idx="5216">
                  <c:v>1999.3917808219201</c:v>
                </c:pt>
                <c:pt idx="5217">
                  <c:v>1999.3945205479499</c:v>
                </c:pt>
                <c:pt idx="5218">
                  <c:v>1999.39726027397</c:v>
                </c:pt>
                <c:pt idx="5219">
                  <c:v>1999.4</c:v>
                </c:pt>
                <c:pt idx="5220">
                  <c:v>1999.4027397260299</c:v>
                </c:pt>
                <c:pt idx="5221">
                  <c:v>1999.40547945205</c:v>
                </c:pt>
                <c:pt idx="5222">
                  <c:v>1999.4082191780799</c:v>
                </c:pt>
                <c:pt idx="5223">
                  <c:v>1999.41095890411</c:v>
                </c:pt>
                <c:pt idx="5224">
                  <c:v>1999.4136986301401</c:v>
                </c:pt>
                <c:pt idx="5225">
                  <c:v>1999.4164383561599</c:v>
                </c:pt>
                <c:pt idx="5226">
                  <c:v>1999.41917808219</c:v>
                </c:pt>
                <c:pt idx="5227">
                  <c:v>1999.4219178082201</c:v>
                </c:pt>
                <c:pt idx="5228">
                  <c:v>1999.4246575342499</c:v>
                </c:pt>
                <c:pt idx="5229">
                  <c:v>1999.42739726027</c:v>
                </c:pt>
                <c:pt idx="5230">
                  <c:v>1999.4301369863001</c:v>
                </c:pt>
                <c:pt idx="5231">
                  <c:v>1999.43287671233</c:v>
                </c:pt>
                <c:pt idx="5232">
                  <c:v>1999.4356164383601</c:v>
                </c:pt>
                <c:pt idx="5233">
                  <c:v>1999.4383561643799</c:v>
                </c:pt>
                <c:pt idx="5234">
                  <c:v>1999.44109589041</c:v>
                </c:pt>
                <c:pt idx="5235">
                  <c:v>1999.4438356164401</c:v>
                </c:pt>
                <c:pt idx="5236">
                  <c:v>1999.4465753424699</c:v>
                </c:pt>
                <c:pt idx="5237">
                  <c:v>1999.44931506849</c:v>
                </c:pt>
                <c:pt idx="5238">
                  <c:v>1999.4520547945201</c:v>
                </c:pt>
                <c:pt idx="5239">
                  <c:v>1999.45479452055</c:v>
                </c:pt>
                <c:pt idx="5240">
                  <c:v>1999.4575342465801</c:v>
                </c:pt>
                <c:pt idx="5241">
                  <c:v>1999.4602739725999</c:v>
                </c:pt>
                <c:pt idx="5242">
                  <c:v>1999.46301369863</c:v>
                </c:pt>
                <c:pt idx="5243">
                  <c:v>1999.4657534246601</c:v>
                </c:pt>
                <c:pt idx="5244">
                  <c:v>1999.4684931506799</c:v>
                </c:pt>
                <c:pt idx="5245">
                  <c:v>1999.47123287671</c:v>
                </c:pt>
                <c:pt idx="5246">
                  <c:v>1999.4739726027401</c:v>
                </c:pt>
                <c:pt idx="5247">
                  <c:v>1999.47671232877</c:v>
                </c:pt>
                <c:pt idx="5248">
                  <c:v>1999.47945205479</c:v>
                </c:pt>
                <c:pt idx="5249">
                  <c:v>1999.4821917808199</c:v>
                </c:pt>
                <c:pt idx="5250">
                  <c:v>1999.48493150685</c:v>
                </c:pt>
                <c:pt idx="5251">
                  <c:v>1999.4876712328801</c:v>
                </c:pt>
                <c:pt idx="5252">
                  <c:v>1999.4904109588999</c:v>
                </c:pt>
                <c:pt idx="5253">
                  <c:v>1999.49315068493</c:v>
                </c:pt>
                <c:pt idx="5254">
                  <c:v>1999.4958904109601</c:v>
                </c:pt>
                <c:pt idx="5255">
                  <c:v>1999.49863013699</c:v>
                </c:pt>
                <c:pt idx="5256">
                  <c:v>1999.50136986301</c:v>
                </c:pt>
                <c:pt idx="5257">
                  <c:v>1999.5041095890399</c:v>
                </c:pt>
                <c:pt idx="5258">
                  <c:v>1999.50684931507</c:v>
                </c:pt>
                <c:pt idx="5259">
                  <c:v>1999.5095890411001</c:v>
                </c:pt>
                <c:pt idx="5260">
                  <c:v>1999.5123287671199</c:v>
                </c:pt>
                <c:pt idx="5261">
                  <c:v>1999.51506849315</c:v>
                </c:pt>
                <c:pt idx="5262">
                  <c:v>1999.5178082191801</c:v>
                </c:pt>
                <c:pt idx="5263">
                  <c:v>1999.52054794521</c:v>
                </c:pt>
                <c:pt idx="5264">
                  <c:v>1999.52328767123</c:v>
                </c:pt>
                <c:pt idx="5265">
                  <c:v>1999.5260273972599</c:v>
                </c:pt>
                <c:pt idx="5266">
                  <c:v>1999.52876712329</c:v>
                </c:pt>
                <c:pt idx="5267">
                  <c:v>1999.5315068493201</c:v>
                </c:pt>
                <c:pt idx="5268">
                  <c:v>1999.5342465753399</c:v>
                </c:pt>
                <c:pt idx="5269">
                  <c:v>1999.53698630137</c:v>
                </c:pt>
                <c:pt idx="5270">
                  <c:v>1999.5397260274001</c:v>
                </c:pt>
                <c:pt idx="5271">
                  <c:v>1999.5424657534199</c:v>
                </c:pt>
                <c:pt idx="5272">
                  <c:v>1999.54520547945</c:v>
                </c:pt>
                <c:pt idx="5273">
                  <c:v>1999.5479452054799</c:v>
                </c:pt>
                <c:pt idx="5274">
                  <c:v>1999.55068493151</c:v>
                </c:pt>
                <c:pt idx="5275">
                  <c:v>1999.5534246575301</c:v>
                </c:pt>
                <c:pt idx="5276">
                  <c:v>1999.5561643835599</c:v>
                </c:pt>
                <c:pt idx="5277">
                  <c:v>1999.55890410959</c:v>
                </c:pt>
                <c:pt idx="5278">
                  <c:v>1999.5616438356201</c:v>
                </c:pt>
                <c:pt idx="5279">
                  <c:v>1999.5643835616399</c:v>
                </c:pt>
                <c:pt idx="5280">
                  <c:v>1999.56712328767</c:v>
                </c:pt>
                <c:pt idx="5281">
                  <c:v>1999.5698630136999</c:v>
                </c:pt>
                <c:pt idx="5282">
                  <c:v>1999.57260273973</c:v>
                </c:pt>
                <c:pt idx="5283">
                  <c:v>1999.5753424657501</c:v>
                </c:pt>
                <c:pt idx="5284">
                  <c:v>1999.5780821917799</c:v>
                </c:pt>
                <c:pt idx="5285">
                  <c:v>1999.58082191781</c:v>
                </c:pt>
                <c:pt idx="5286">
                  <c:v>1999.5835616438401</c:v>
                </c:pt>
                <c:pt idx="5287">
                  <c:v>1999.5863013698599</c:v>
                </c:pt>
                <c:pt idx="5288">
                  <c:v>1999.58904109589</c:v>
                </c:pt>
                <c:pt idx="5289">
                  <c:v>1999.5917808219201</c:v>
                </c:pt>
                <c:pt idx="5290">
                  <c:v>1999.59452054795</c:v>
                </c:pt>
                <c:pt idx="5291">
                  <c:v>1999.5972602739701</c:v>
                </c:pt>
                <c:pt idx="5292">
                  <c:v>1999.6</c:v>
                </c:pt>
                <c:pt idx="5293">
                  <c:v>1999.60273972603</c:v>
                </c:pt>
                <c:pt idx="5294">
                  <c:v>1999.6054794520501</c:v>
                </c:pt>
                <c:pt idx="5295">
                  <c:v>1999.6082191780799</c:v>
                </c:pt>
                <c:pt idx="5296">
                  <c:v>1999.61095890411</c:v>
                </c:pt>
                <c:pt idx="5297">
                  <c:v>1999.6136986301401</c:v>
                </c:pt>
                <c:pt idx="5298">
                  <c:v>1999.61643835616</c:v>
                </c:pt>
                <c:pt idx="5299">
                  <c:v>1999.61917808219</c:v>
                </c:pt>
                <c:pt idx="5300">
                  <c:v>1999.6219178082199</c:v>
                </c:pt>
                <c:pt idx="5301">
                  <c:v>1999.62465753425</c:v>
                </c:pt>
                <c:pt idx="5302">
                  <c:v>1999.6273972602701</c:v>
                </c:pt>
                <c:pt idx="5303">
                  <c:v>1999.6301369862999</c:v>
                </c:pt>
                <c:pt idx="5304">
                  <c:v>1999.63287671233</c:v>
                </c:pt>
                <c:pt idx="5305">
                  <c:v>1999.6356164383601</c:v>
                </c:pt>
                <c:pt idx="5306">
                  <c:v>1999.63835616438</c:v>
                </c:pt>
                <c:pt idx="5307">
                  <c:v>1999.64109589041</c:v>
                </c:pt>
                <c:pt idx="5308">
                  <c:v>1999.6438356164399</c:v>
                </c:pt>
                <c:pt idx="5309">
                  <c:v>1999.64657534247</c:v>
                </c:pt>
                <c:pt idx="5310">
                  <c:v>1999.6493150684901</c:v>
                </c:pt>
                <c:pt idx="5311">
                  <c:v>1999.6520547945199</c:v>
                </c:pt>
                <c:pt idx="5312">
                  <c:v>1999.65479452055</c:v>
                </c:pt>
                <c:pt idx="5313">
                  <c:v>1999.6575342465801</c:v>
                </c:pt>
                <c:pt idx="5314">
                  <c:v>1999.6602739726</c:v>
                </c:pt>
                <c:pt idx="5315">
                  <c:v>1999.66301369863</c:v>
                </c:pt>
                <c:pt idx="5316">
                  <c:v>1999.6657534246599</c:v>
                </c:pt>
                <c:pt idx="5317">
                  <c:v>1999.66849315068</c:v>
                </c:pt>
                <c:pt idx="5318">
                  <c:v>1999.6712328767101</c:v>
                </c:pt>
                <c:pt idx="5319">
                  <c:v>1999.6739726027399</c:v>
                </c:pt>
                <c:pt idx="5320">
                  <c:v>1999.67671232877</c:v>
                </c:pt>
                <c:pt idx="5321">
                  <c:v>1999.6794520547901</c:v>
                </c:pt>
                <c:pt idx="5322">
                  <c:v>1999.6821917808199</c:v>
                </c:pt>
                <c:pt idx="5323">
                  <c:v>1999.68493150685</c:v>
                </c:pt>
                <c:pt idx="5324">
                  <c:v>1999.6876712328799</c:v>
                </c:pt>
                <c:pt idx="5325">
                  <c:v>1999.6904109589</c:v>
                </c:pt>
                <c:pt idx="5326">
                  <c:v>1999.6931506849301</c:v>
                </c:pt>
                <c:pt idx="5327">
                  <c:v>1999.6958904109599</c:v>
                </c:pt>
                <c:pt idx="5328">
                  <c:v>1999.69863013699</c:v>
                </c:pt>
                <c:pt idx="5329">
                  <c:v>1999.7013698630101</c:v>
                </c:pt>
                <c:pt idx="5330">
                  <c:v>1999.7041095890399</c:v>
                </c:pt>
                <c:pt idx="5331">
                  <c:v>1999.70684931507</c:v>
                </c:pt>
                <c:pt idx="5332">
                  <c:v>1999.7095890410999</c:v>
                </c:pt>
                <c:pt idx="5333">
                  <c:v>1999.71232876712</c:v>
                </c:pt>
                <c:pt idx="5334">
                  <c:v>1999.7150684931501</c:v>
                </c:pt>
                <c:pt idx="5335">
                  <c:v>1999.7178082191799</c:v>
                </c:pt>
                <c:pt idx="5336">
                  <c:v>1999.72054794521</c:v>
                </c:pt>
                <c:pt idx="5337">
                  <c:v>1999.7232876712301</c:v>
                </c:pt>
                <c:pt idx="5338">
                  <c:v>1999.7260273972599</c:v>
                </c:pt>
                <c:pt idx="5339">
                  <c:v>1999.72876712329</c:v>
                </c:pt>
                <c:pt idx="5340">
                  <c:v>1999.7315068493201</c:v>
                </c:pt>
                <c:pt idx="5341">
                  <c:v>1999.73424657534</c:v>
                </c:pt>
                <c:pt idx="5342">
                  <c:v>1999.7369863013701</c:v>
                </c:pt>
                <c:pt idx="5343">
                  <c:v>1999.7397260273999</c:v>
                </c:pt>
                <c:pt idx="5344">
                  <c:v>1999.74246575342</c:v>
                </c:pt>
                <c:pt idx="5345">
                  <c:v>1999.7452054794501</c:v>
                </c:pt>
                <c:pt idx="5346">
                  <c:v>1999.7479452054799</c:v>
                </c:pt>
                <c:pt idx="5347">
                  <c:v>1999.75068493151</c:v>
                </c:pt>
                <c:pt idx="5348">
                  <c:v>1999.7534246575301</c:v>
                </c:pt>
                <c:pt idx="5349">
                  <c:v>1999.75616438356</c:v>
                </c:pt>
                <c:pt idx="5350">
                  <c:v>1999.75890410959</c:v>
                </c:pt>
                <c:pt idx="5351">
                  <c:v>1999.7616438356199</c:v>
                </c:pt>
                <c:pt idx="5352">
                  <c:v>1999.76438356164</c:v>
                </c:pt>
                <c:pt idx="5353">
                  <c:v>1999.7671232876701</c:v>
                </c:pt>
                <c:pt idx="5354">
                  <c:v>1999.7698630136999</c:v>
                </c:pt>
                <c:pt idx="5355">
                  <c:v>1999.77260273973</c:v>
                </c:pt>
                <c:pt idx="5356">
                  <c:v>1999.7753424657501</c:v>
                </c:pt>
                <c:pt idx="5357">
                  <c:v>1999.77808219178</c:v>
                </c:pt>
                <c:pt idx="5358">
                  <c:v>1999.78082191781</c:v>
                </c:pt>
                <c:pt idx="5359">
                  <c:v>1999.7835616438399</c:v>
                </c:pt>
                <c:pt idx="5360">
                  <c:v>1999.78630136986</c:v>
                </c:pt>
                <c:pt idx="5361">
                  <c:v>1999.7890410958901</c:v>
                </c:pt>
                <c:pt idx="5362">
                  <c:v>1999.7917808219199</c:v>
                </c:pt>
                <c:pt idx="5363">
                  <c:v>1999.79452054795</c:v>
                </c:pt>
                <c:pt idx="5364">
                  <c:v>1999.7972602739701</c:v>
                </c:pt>
                <c:pt idx="5365">
                  <c:v>1999.8</c:v>
                </c:pt>
                <c:pt idx="5366">
                  <c:v>1999.80273972603</c:v>
                </c:pt>
                <c:pt idx="5367">
                  <c:v>1999.8054794520499</c:v>
                </c:pt>
                <c:pt idx="5368">
                  <c:v>1999.80821917808</c:v>
                </c:pt>
                <c:pt idx="5369">
                  <c:v>1999.8109589041101</c:v>
                </c:pt>
                <c:pt idx="5370">
                  <c:v>1999.8136986301399</c:v>
                </c:pt>
                <c:pt idx="5371">
                  <c:v>1999.81643835616</c:v>
                </c:pt>
                <c:pt idx="5372">
                  <c:v>1999.8191780821901</c:v>
                </c:pt>
                <c:pt idx="5373">
                  <c:v>1999.82191780822</c:v>
                </c:pt>
                <c:pt idx="5374">
                  <c:v>1999.82465753425</c:v>
                </c:pt>
                <c:pt idx="5375">
                  <c:v>1999.8273972602699</c:v>
                </c:pt>
                <c:pt idx="5376">
                  <c:v>1999.8301369863</c:v>
                </c:pt>
                <c:pt idx="5377">
                  <c:v>1999.8328767123301</c:v>
                </c:pt>
                <c:pt idx="5378">
                  <c:v>1999.8356164383599</c:v>
                </c:pt>
                <c:pt idx="5379">
                  <c:v>1999.83835616438</c:v>
                </c:pt>
                <c:pt idx="5380">
                  <c:v>1999.8410958904101</c:v>
                </c:pt>
                <c:pt idx="5381">
                  <c:v>1999.8438356164399</c:v>
                </c:pt>
                <c:pt idx="5382">
                  <c:v>1999.84657534247</c:v>
                </c:pt>
                <c:pt idx="5383">
                  <c:v>1999.8493150684899</c:v>
                </c:pt>
                <c:pt idx="5384">
                  <c:v>1999.85205479452</c:v>
                </c:pt>
                <c:pt idx="5385">
                  <c:v>1999.8547945205501</c:v>
                </c:pt>
                <c:pt idx="5386">
                  <c:v>1999.8575342465799</c:v>
                </c:pt>
                <c:pt idx="5387">
                  <c:v>1999.8602739726</c:v>
                </c:pt>
                <c:pt idx="5388">
                  <c:v>1999.8630136986301</c:v>
                </c:pt>
                <c:pt idx="5389">
                  <c:v>1999.8657534246599</c:v>
                </c:pt>
                <c:pt idx="5390">
                  <c:v>1999.86849315069</c:v>
                </c:pt>
                <c:pt idx="5391">
                  <c:v>1999.8712328767101</c:v>
                </c:pt>
                <c:pt idx="5392">
                  <c:v>1999.87397260274</c:v>
                </c:pt>
                <c:pt idx="5393">
                  <c:v>1999.8767123287701</c:v>
                </c:pt>
                <c:pt idx="5394">
                  <c:v>1999.8794520547899</c:v>
                </c:pt>
                <c:pt idx="5395">
                  <c:v>1999.88219178082</c:v>
                </c:pt>
                <c:pt idx="5396">
                  <c:v>1999.8849315068501</c:v>
                </c:pt>
                <c:pt idx="5397">
                  <c:v>1999.8876712328799</c:v>
                </c:pt>
                <c:pt idx="5398">
                  <c:v>1999.8904109589</c:v>
                </c:pt>
                <c:pt idx="5399">
                  <c:v>1999.8931506849301</c:v>
                </c:pt>
                <c:pt idx="5400">
                  <c:v>1999.89589041096</c:v>
                </c:pt>
                <c:pt idx="5401">
                  <c:v>1999.8986301369901</c:v>
                </c:pt>
                <c:pt idx="5402">
                  <c:v>1999.9013698630099</c:v>
                </c:pt>
                <c:pt idx="5403">
                  <c:v>1999.90410958904</c:v>
                </c:pt>
                <c:pt idx="5404">
                  <c:v>1999.9068493150701</c:v>
                </c:pt>
                <c:pt idx="5405">
                  <c:v>1999.9095890410999</c:v>
                </c:pt>
                <c:pt idx="5406">
                  <c:v>1999.91232876712</c:v>
                </c:pt>
                <c:pt idx="5407">
                  <c:v>1999.9150684931501</c:v>
                </c:pt>
                <c:pt idx="5408">
                  <c:v>1999.91780821918</c:v>
                </c:pt>
                <c:pt idx="5409">
                  <c:v>1999.92054794521</c:v>
                </c:pt>
                <c:pt idx="5410">
                  <c:v>1999.9232876712299</c:v>
                </c:pt>
                <c:pt idx="5411">
                  <c:v>1999.92602739726</c:v>
                </c:pt>
                <c:pt idx="5412">
                  <c:v>1999.9287671232901</c:v>
                </c:pt>
                <c:pt idx="5413">
                  <c:v>1999.9315068493199</c:v>
                </c:pt>
                <c:pt idx="5414">
                  <c:v>1999.93424657534</c:v>
                </c:pt>
                <c:pt idx="5415">
                  <c:v>1999.9369863013701</c:v>
                </c:pt>
                <c:pt idx="5416">
                  <c:v>1999.9397260274</c:v>
                </c:pt>
                <c:pt idx="5417">
                  <c:v>1999.94246575342</c:v>
                </c:pt>
                <c:pt idx="5418">
                  <c:v>1999.9452054794499</c:v>
                </c:pt>
                <c:pt idx="5419">
                  <c:v>1999.94794520548</c:v>
                </c:pt>
                <c:pt idx="5420">
                  <c:v>1999.9506849315101</c:v>
                </c:pt>
                <c:pt idx="5421">
                  <c:v>1999.9534246575299</c:v>
                </c:pt>
                <c:pt idx="5422">
                  <c:v>1999.95616438356</c:v>
                </c:pt>
                <c:pt idx="5423">
                  <c:v>1999.9589041095901</c:v>
                </c:pt>
                <c:pt idx="5424">
                  <c:v>1999.96164383562</c:v>
                </c:pt>
                <c:pt idx="5425">
                  <c:v>1999.96438356164</c:v>
                </c:pt>
                <c:pt idx="5426">
                  <c:v>1999.9671232876699</c:v>
                </c:pt>
                <c:pt idx="5427">
                  <c:v>1999.9698630137</c:v>
                </c:pt>
                <c:pt idx="5428">
                  <c:v>1999.9726027397301</c:v>
                </c:pt>
                <c:pt idx="5429">
                  <c:v>1999.9753424657499</c:v>
                </c:pt>
                <c:pt idx="5430">
                  <c:v>1999.97808219178</c:v>
                </c:pt>
                <c:pt idx="5431">
                  <c:v>1999.9808219178101</c:v>
                </c:pt>
                <c:pt idx="5432">
                  <c:v>1999.9835616438399</c:v>
                </c:pt>
                <c:pt idx="5433">
                  <c:v>1999.98630136986</c:v>
                </c:pt>
                <c:pt idx="5434">
                  <c:v>1999.9890410958899</c:v>
                </c:pt>
                <c:pt idx="5435">
                  <c:v>1999.99178082192</c:v>
                </c:pt>
                <c:pt idx="5436">
                  <c:v>1999.9945205479501</c:v>
                </c:pt>
                <c:pt idx="5437">
                  <c:v>1999.9972602739699</c:v>
                </c:pt>
                <c:pt idx="5438">
                  <c:v>2000</c:v>
                </c:pt>
                <c:pt idx="5439">
                  <c:v>2000.0027322404401</c:v>
                </c:pt>
                <c:pt idx="5440">
                  <c:v>2000.0054644808699</c:v>
                </c:pt>
                <c:pt idx="5441">
                  <c:v>2000.00819672131</c:v>
                </c:pt>
                <c:pt idx="5442">
                  <c:v>2000.0109289617501</c:v>
                </c:pt>
                <c:pt idx="5443">
                  <c:v>2000.01366120219</c:v>
                </c:pt>
                <c:pt idx="5444">
                  <c:v>2000.01639344262</c:v>
                </c:pt>
                <c:pt idx="5445">
                  <c:v>2000.0191256830601</c:v>
                </c:pt>
                <c:pt idx="5446">
                  <c:v>2000.0218579235</c:v>
                </c:pt>
                <c:pt idx="5447">
                  <c:v>2000.02459016393</c:v>
                </c:pt>
                <c:pt idx="5448">
                  <c:v>2000.0273224043699</c:v>
                </c:pt>
                <c:pt idx="5449">
                  <c:v>2000.03005464481</c:v>
                </c:pt>
                <c:pt idx="5450">
                  <c:v>2000.0327868852501</c:v>
                </c:pt>
                <c:pt idx="5451">
                  <c:v>2000.0355191256799</c:v>
                </c:pt>
                <c:pt idx="5452">
                  <c:v>2000.03825136612</c:v>
                </c:pt>
                <c:pt idx="5453">
                  <c:v>2000.0409836065601</c:v>
                </c:pt>
                <c:pt idx="5454">
                  <c:v>2000.0437158469899</c:v>
                </c:pt>
                <c:pt idx="5455">
                  <c:v>2000.04644808743</c:v>
                </c:pt>
                <c:pt idx="5456">
                  <c:v>2000.0491803278701</c:v>
                </c:pt>
                <c:pt idx="5457">
                  <c:v>2000.0519125683099</c:v>
                </c:pt>
                <c:pt idx="5458">
                  <c:v>2000.05464480874</c:v>
                </c:pt>
                <c:pt idx="5459">
                  <c:v>2000.0573770491801</c:v>
                </c:pt>
                <c:pt idx="5460">
                  <c:v>2000.06010928962</c:v>
                </c:pt>
                <c:pt idx="5461">
                  <c:v>2000.06284153005</c:v>
                </c:pt>
                <c:pt idx="5462">
                  <c:v>2000.0655737704899</c:v>
                </c:pt>
                <c:pt idx="5463">
                  <c:v>2000.06830601093</c:v>
                </c:pt>
                <c:pt idx="5464">
                  <c:v>2000.0710382513701</c:v>
                </c:pt>
                <c:pt idx="5465">
                  <c:v>2000.0737704917999</c:v>
                </c:pt>
                <c:pt idx="5466">
                  <c:v>2000.07650273224</c:v>
                </c:pt>
                <c:pt idx="5467">
                  <c:v>2000.0792349726801</c:v>
                </c:pt>
                <c:pt idx="5468">
                  <c:v>2000.0819672131099</c:v>
                </c:pt>
                <c:pt idx="5469">
                  <c:v>2000.08469945355</c:v>
                </c:pt>
                <c:pt idx="5470">
                  <c:v>2000.0874316939901</c:v>
                </c:pt>
                <c:pt idx="5471">
                  <c:v>2000.0901639344299</c:v>
                </c:pt>
                <c:pt idx="5472">
                  <c:v>2000.09289617486</c:v>
                </c:pt>
                <c:pt idx="5473">
                  <c:v>2000.0956284153001</c:v>
                </c:pt>
                <c:pt idx="5474">
                  <c:v>2000.09836065574</c:v>
                </c:pt>
                <c:pt idx="5475">
                  <c:v>2000.10109289617</c:v>
                </c:pt>
                <c:pt idx="5476">
                  <c:v>2000.1038251366101</c:v>
                </c:pt>
                <c:pt idx="5477">
                  <c:v>2000.10655737705</c:v>
                </c:pt>
                <c:pt idx="5478">
                  <c:v>2000.10928961749</c:v>
                </c:pt>
                <c:pt idx="5479">
                  <c:v>2000.1120218579199</c:v>
                </c:pt>
                <c:pt idx="5480">
                  <c:v>2000.11475409836</c:v>
                </c:pt>
                <c:pt idx="5481">
                  <c:v>2000.1174863388001</c:v>
                </c:pt>
                <c:pt idx="5482">
                  <c:v>2000.1202185792299</c:v>
                </c:pt>
                <c:pt idx="5483">
                  <c:v>2000.12295081967</c:v>
                </c:pt>
                <c:pt idx="5484">
                  <c:v>2000.1256830601101</c:v>
                </c:pt>
                <c:pt idx="5485">
                  <c:v>2000.1284153005499</c:v>
                </c:pt>
                <c:pt idx="5486">
                  <c:v>2000.13114754098</c:v>
                </c:pt>
                <c:pt idx="5487">
                  <c:v>2000.1338797814201</c:v>
                </c:pt>
                <c:pt idx="5488">
                  <c:v>2000.1366120218599</c:v>
                </c:pt>
                <c:pt idx="5489">
                  <c:v>2000.1393442623</c:v>
                </c:pt>
                <c:pt idx="5490">
                  <c:v>2000.1420765027301</c:v>
                </c:pt>
                <c:pt idx="5491">
                  <c:v>2000.14480874317</c:v>
                </c:pt>
                <c:pt idx="5492">
                  <c:v>2000.14754098361</c:v>
                </c:pt>
                <c:pt idx="5493">
                  <c:v>2000.1502732240399</c:v>
                </c:pt>
                <c:pt idx="5494">
                  <c:v>2000.15300546448</c:v>
                </c:pt>
                <c:pt idx="5495">
                  <c:v>2000.1557377049201</c:v>
                </c:pt>
                <c:pt idx="5496">
                  <c:v>2000.1584699453599</c:v>
                </c:pt>
                <c:pt idx="5497">
                  <c:v>2000.16120218579</c:v>
                </c:pt>
                <c:pt idx="5498">
                  <c:v>2000.1639344262301</c:v>
                </c:pt>
                <c:pt idx="5499">
                  <c:v>2000.1666666666699</c:v>
                </c:pt>
                <c:pt idx="5500">
                  <c:v>2000.1693989071</c:v>
                </c:pt>
                <c:pt idx="5501">
                  <c:v>2000.1721311475401</c:v>
                </c:pt>
                <c:pt idx="5502">
                  <c:v>2000.1748633879799</c:v>
                </c:pt>
                <c:pt idx="5503">
                  <c:v>2000.17759562842</c:v>
                </c:pt>
                <c:pt idx="5504">
                  <c:v>2000.1803278688501</c:v>
                </c:pt>
                <c:pt idx="5505">
                  <c:v>2000.18306010929</c:v>
                </c:pt>
                <c:pt idx="5506">
                  <c:v>2000.18579234973</c:v>
                </c:pt>
                <c:pt idx="5507">
                  <c:v>2000.1885245901599</c:v>
                </c:pt>
                <c:pt idx="5508">
                  <c:v>2000.1912568306</c:v>
                </c:pt>
                <c:pt idx="5509">
                  <c:v>2000.1939890710401</c:v>
                </c:pt>
                <c:pt idx="5510">
                  <c:v>2000.1967213114799</c:v>
                </c:pt>
                <c:pt idx="5511">
                  <c:v>2000.19945355191</c:v>
                </c:pt>
                <c:pt idx="5512">
                  <c:v>2000.2021857923501</c:v>
                </c:pt>
                <c:pt idx="5513">
                  <c:v>2000.2049180327899</c:v>
                </c:pt>
                <c:pt idx="5514">
                  <c:v>2000.20765027322</c:v>
                </c:pt>
                <c:pt idx="5515">
                  <c:v>2000.2103825136601</c:v>
                </c:pt>
                <c:pt idx="5516">
                  <c:v>2000.2131147540999</c:v>
                </c:pt>
                <c:pt idx="5517">
                  <c:v>2000.21584699454</c:v>
                </c:pt>
                <c:pt idx="5518">
                  <c:v>2000.2185792349701</c:v>
                </c:pt>
                <c:pt idx="5519">
                  <c:v>2000.2213114754099</c:v>
                </c:pt>
                <c:pt idx="5520">
                  <c:v>2000.22404371585</c:v>
                </c:pt>
                <c:pt idx="5521">
                  <c:v>2000.2267759562801</c:v>
                </c:pt>
                <c:pt idx="5522">
                  <c:v>2000.22950819672</c:v>
                </c:pt>
                <c:pt idx="5523">
                  <c:v>2000.23224043716</c:v>
                </c:pt>
                <c:pt idx="5524">
                  <c:v>2000.2349726775999</c:v>
                </c:pt>
                <c:pt idx="5525">
                  <c:v>2000.23770491803</c:v>
                </c:pt>
                <c:pt idx="5526">
                  <c:v>2000.2404371584701</c:v>
                </c:pt>
                <c:pt idx="5527">
                  <c:v>2000.2431693989099</c:v>
                </c:pt>
                <c:pt idx="5528">
                  <c:v>2000.24590163934</c:v>
                </c:pt>
                <c:pt idx="5529">
                  <c:v>2000.2486338797801</c:v>
                </c:pt>
                <c:pt idx="5530">
                  <c:v>2000.2513661202199</c:v>
                </c:pt>
                <c:pt idx="5531">
                  <c:v>2000.25409836066</c:v>
                </c:pt>
                <c:pt idx="5532">
                  <c:v>2000.2568306010901</c:v>
                </c:pt>
                <c:pt idx="5533">
                  <c:v>2000.2595628415299</c:v>
                </c:pt>
                <c:pt idx="5534">
                  <c:v>2000.26229508197</c:v>
                </c:pt>
                <c:pt idx="5535">
                  <c:v>2000.2650273224001</c:v>
                </c:pt>
                <c:pt idx="5536">
                  <c:v>2000.26775956284</c:v>
                </c:pt>
                <c:pt idx="5537">
                  <c:v>2000.27049180328</c:v>
                </c:pt>
                <c:pt idx="5538">
                  <c:v>2000.2732240437199</c:v>
                </c:pt>
                <c:pt idx="5539">
                  <c:v>2000.27595628415</c:v>
                </c:pt>
                <c:pt idx="5540">
                  <c:v>2000.2786885245901</c:v>
                </c:pt>
                <c:pt idx="5541">
                  <c:v>2000.2814207650299</c:v>
                </c:pt>
                <c:pt idx="5542">
                  <c:v>2000.28415300546</c:v>
                </c:pt>
                <c:pt idx="5543">
                  <c:v>2000.2868852459001</c:v>
                </c:pt>
                <c:pt idx="5544">
                  <c:v>2000.2896174863399</c:v>
                </c:pt>
                <c:pt idx="5545">
                  <c:v>2000.29234972678</c:v>
                </c:pt>
                <c:pt idx="5546">
                  <c:v>2000.2950819672101</c:v>
                </c:pt>
                <c:pt idx="5547">
                  <c:v>2000.2978142076499</c:v>
                </c:pt>
                <c:pt idx="5548">
                  <c:v>2000.30054644809</c:v>
                </c:pt>
                <c:pt idx="5549">
                  <c:v>2000.3032786885201</c:v>
                </c:pt>
                <c:pt idx="5550">
                  <c:v>2000.3060109289599</c:v>
                </c:pt>
                <c:pt idx="5551">
                  <c:v>2000.3087431694</c:v>
                </c:pt>
                <c:pt idx="5552">
                  <c:v>2000.3114754098401</c:v>
                </c:pt>
                <c:pt idx="5553">
                  <c:v>2000.31420765027</c:v>
                </c:pt>
                <c:pt idx="5554">
                  <c:v>2000.31693989071</c:v>
                </c:pt>
                <c:pt idx="5555">
                  <c:v>2000.3196721311499</c:v>
                </c:pt>
                <c:pt idx="5556">
                  <c:v>2000.32240437158</c:v>
                </c:pt>
                <c:pt idx="5557">
                  <c:v>2000.3251366120201</c:v>
                </c:pt>
                <c:pt idx="5558">
                  <c:v>2000.3278688524599</c:v>
                </c:pt>
                <c:pt idx="5559">
                  <c:v>2000.3306010929</c:v>
                </c:pt>
                <c:pt idx="5560">
                  <c:v>2000.3333333333301</c:v>
                </c:pt>
                <c:pt idx="5561">
                  <c:v>2000.3360655737699</c:v>
                </c:pt>
                <c:pt idx="5562">
                  <c:v>2000.33879781421</c:v>
                </c:pt>
                <c:pt idx="5563">
                  <c:v>2000.3415300546401</c:v>
                </c:pt>
                <c:pt idx="5564">
                  <c:v>2000.3442622950799</c:v>
                </c:pt>
                <c:pt idx="5565">
                  <c:v>2000.34699453552</c:v>
                </c:pt>
                <c:pt idx="5566">
                  <c:v>2000.3497267759601</c:v>
                </c:pt>
                <c:pt idx="5567">
                  <c:v>2000.35245901639</c:v>
                </c:pt>
                <c:pt idx="5568">
                  <c:v>2000.35519125683</c:v>
                </c:pt>
                <c:pt idx="5569">
                  <c:v>2000.3579234972699</c:v>
                </c:pt>
                <c:pt idx="5570">
                  <c:v>2000.3606557377</c:v>
                </c:pt>
                <c:pt idx="5571">
                  <c:v>2000.3633879781401</c:v>
                </c:pt>
                <c:pt idx="5572">
                  <c:v>2000.3661202185799</c:v>
                </c:pt>
                <c:pt idx="5573">
                  <c:v>2000.36885245902</c:v>
                </c:pt>
                <c:pt idx="5574">
                  <c:v>2000.3715846994501</c:v>
                </c:pt>
                <c:pt idx="5575">
                  <c:v>2000.3743169398899</c:v>
                </c:pt>
                <c:pt idx="5576">
                  <c:v>2000.37704918033</c:v>
                </c:pt>
                <c:pt idx="5577">
                  <c:v>2000.3797814207701</c:v>
                </c:pt>
                <c:pt idx="5578">
                  <c:v>2000.3825136611999</c:v>
                </c:pt>
                <c:pt idx="5579">
                  <c:v>2000.38524590164</c:v>
                </c:pt>
                <c:pt idx="5580">
                  <c:v>2000.3879781420801</c:v>
                </c:pt>
                <c:pt idx="5581">
                  <c:v>2000.39071038251</c:v>
                </c:pt>
                <c:pt idx="5582">
                  <c:v>2000.39344262295</c:v>
                </c:pt>
                <c:pt idx="5583">
                  <c:v>2000.3961748633899</c:v>
                </c:pt>
                <c:pt idx="5584">
                  <c:v>2000.39890710383</c:v>
                </c:pt>
                <c:pt idx="5585">
                  <c:v>2000.40163934426</c:v>
                </c:pt>
                <c:pt idx="5586">
                  <c:v>2000.4043715846999</c:v>
                </c:pt>
                <c:pt idx="5587">
                  <c:v>2000.40710382514</c:v>
                </c:pt>
                <c:pt idx="5588">
                  <c:v>2000.4098360655701</c:v>
                </c:pt>
                <c:pt idx="5589">
                  <c:v>2000.4125683060099</c:v>
                </c:pt>
                <c:pt idx="5590">
                  <c:v>2000.41530054645</c:v>
                </c:pt>
                <c:pt idx="5591">
                  <c:v>2000.4180327868901</c:v>
                </c:pt>
                <c:pt idx="5592">
                  <c:v>2000.4207650273199</c:v>
                </c:pt>
                <c:pt idx="5593">
                  <c:v>2000.42349726776</c:v>
                </c:pt>
                <c:pt idx="5594">
                  <c:v>2000.4262295082001</c:v>
                </c:pt>
                <c:pt idx="5595">
                  <c:v>2000.4289617486299</c:v>
                </c:pt>
                <c:pt idx="5596">
                  <c:v>2000.43169398907</c:v>
                </c:pt>
                <c:pt idx="5597">
                  <c:v>2000.4344262295101</c:v>
                </c:pt>
                <c:pt idx="5598">
                  <c:v>2000.43715846995</c:v>
                </c:pt>
                <c:pt idx="5599">
                  <c:v>2000.43989071038</c:v>
                </c:pt>
                <c:pt idx="5600">
                  <c:v>2000.4426229508199</c:v>
                </c:pt>
                <c:pt idx="5601">
                  <c:v>2000.44535519126</c:v>
                </c:pt>
                <c:pt idx="5602">
                  <c:v>2000.4480874316901</c:v>
                </c:pt>
                <c:pt idx="5603">
                  <c:v>2000.4508196721299</c:v>
                </c:pt>
                <c:pt idx="5604">
                  <c:v>2000.45355191257</c:v>
                </c:pt>
                <c:pt idx="5605">
                  <c:v>2000.4562841530101</c:v>
                </c:pt>
                <c:pt idx="5606">
                  <c:v>2000.4590163934399</c:v>
                </c:pt>
                <c:pt idx="5607">
                  <c:v>2000.46174863388</c:v>
                </c:pt>
                <c:pt idx="5608">
                  <c:v>2000.4644808743201</c:v>
                </c:pt>
                <c:pt idx="5609">
                  <c:v>2000.4672131147499</c:v>
                </c:pt>
                <c:pt idx="5610">
                  <c:v>2000.46994535519</c:v>
                </c:pt>
                <c:pt idx="5611">
                  <c:v>2000.4726775956301</c:v>
                </c:pt>
                <c:pt idx="5612">
                  <c:v>2000.47540983607</c:v>
                </c:pt>
                <c:pt idx="5613">
                  <c:v>2000.4781420765</c:v>
                </c:pt>
                <c:pt idx="5614">
                  <c:v>2000.4808743169399</c:v>
                </c:pt>
                <c:pt idx="5615">
                  <c:v>2000.48360655738</c:v>
                </c:pt>
                <c:pt idx="5616">
                  <c:v>2000.48633879781</c:v>
                </c:pt>
                <c:pt idx="5617">
                  <c:v>2000.4890710382499</c:v>
                </c:pt>
                <c:pt idx="5618">
                  <c:v>2000.49180327869</c:v>
                </c:pt>
                <c:pt idx="5619">
                  <c:v>2000.4945355191301</c:v>
                </c:pt>
                <c:pt idx="5620">
                  <c:v>2000.4972677595599</c:v>
                </c:pt>
                <c:pt idx="5621">
                  <c:v>2000.5</c:v>
                </c:pt>
                <c:pt idx="5622">
                  <c:v>2000.5027322404401</c:v>
                </c:pt>
                <c:pt idx="5623">
                  <c:v>2000.5054644808699</c:v>
                </c:pt>
                <c:pt idx="5624">
                  <c:v>2000.50819672131</c:v>
                </c:pt>
                <c:pt idx="5625">
                  <c:v>2000.5109289617501</c:v>
                </c:pt>
                <c:pt idx="5626">
                  <c:v>2000.51366120219</c:v>
                </c:pt>
                <c:pt idx="5627">
                  <c:v>2000.51639344262</c:v>
                </c:pt>
                <c:pt idx="5628">
                  <c:v>2000.5191256830601</c:v>
                </c:pt>
                <c:pt idx="5629">
                  <c:v>2000.5218579235</c:v>
                </c:pt>
                <c:pt idx="5630">
                  <c:v>2000.52459016393</c:v>
                </c:pt>
                <c:pt idx="5631">
                  <c:v>2000.5273224043699</c:v>
                </c:pt>
                <c:pt idx="5632">
                  <c:v>2000.53005464481</c:v>
                </c:pt>
                <c:pt idx="5633">
                  <c:v>2000.5327868852501</c:v>
                </c:pt>
                <c:pt idx="5634">
                  <c:v>2000.5355191256799</c:v>
                </c:pt>
                <c:pt idx="5635">
                  <c:v>2000.53825136612</c:v>
                </c:pt>
                <c:pt idx="5636">
                  <c:v>2000.5409836065601</c:v>
                </c:pt>
                <c:pt idx="5637">
                  <c:v>2000.5437158469899</c:v>
                </c:pt>
                <c:pt idx="5638">
                  <c:v>2000.54644808743</c:v>
                </c:pt>
                <c:pt idx="5639">
                  <c:v>2000.5491803278701</c:v>
                </c:pt>
                <c:pt idx="5640">
                  <c:v>2000.5519125683099</c:v>
                </c:pt>
                <c:pt idx="5641">
                  <c:v>2000.55464480874</c:v>
                </c:pt>
                <c:pt idx="5642">
                  <c:v>2000.5573770491801</c:v>
                </c:pt>
                <c:pt idx="5643">
                  <c:v>2000.56010928962</c:v>
                </c:pt>
                <c:pt idx="5644">
                  <c:v>2000.56284153005</c:v>
                </c:pt>
                <c:pt idx="5645">
                  <c:v>2000.5655737704899</c:v>
                </c:pt>
                <c:pt idx="5646">
                  <c:v>2000.56830601093</c:v>
                </c:pt>
                <c:pt idx="5647">
                  <c:v>2000.5710382513701</c:v>
                </c:pt>
                <c:pt idx="5648">
                  <c:v>2000.5737704917999</c:v>
                </c:pt>
                <c:pt idx="5649">
                  <c:v>2000.57650273224</c:v>
                </c:pt>
                <c:pt idx="5650">
                  <c:v>2000.5792349726801</c:v>
                </c:pt>
                <c:pt idx="5651">
                  <c:v>2000.5819672131099</c:v>
                </c:pt>
                <c:pt idx="5652">
                  <c:v>2000.58469945355</c:v>
                </c:pt>
                <c:pt idx="5653">
                  <c:v>2000.5874316939901</c:v>
                </c:pt>
                <c:pt idx="5654">
                  <c:v>2000.5901639344299</c:v>
                </c:pt>
                <c:pt idx="5655">
                  <c:v>2000.59289617486</c:v>
                </c:pt>
                <c:pt idx="5656">
                  <c:v>2000.5956284153001</c:v>
                </c:pt>
                <c:pt idx="5657">
                  <c:v>2000.59836065574</c:v>
                </c:pt>
                <c:pt idx="5658">
                  <c:v>2000.60109289617</c:v>
                </c:pt>
                <c:pt idx="5659">
                  <c:v>2000.6038251366101</c:v>
                </c:pt>
                <c:pt idx="5660">
                  <c:v>2000.60655737705</c:v>
                </c:pt>
                <c:pt idx="5661">
                  <c:v>2000.60928961749</c:v>
                </c:pt>
                <c:pt idx="5662">
                  <c:v>2000.6120218579199</c:v>
                </c:pt>
                <c:pt idx="5663">
                  <c:v>2000.61475409836</c:v>
                </c:pt>
                <c:pt idx="5664">
                  <c:v>2000.6174863388001</c:v>
                </c:pt>
                <c:pt idx="5665">
                  <c:v>2000.6202185792299</c:v>
                </c:pt>
                <c:pt idx="5666">
                  <c:v>2000.62295081967</c:v>
                </c:pt>
                <c:pt idx="5667">
                  <c:v>2000.6256830601101</c:v>
                </c:pt>
                <c:pt idx="5668">
                  <c:v>2000.6284153005499</c:v>
                </c:pt>
                <c:pt idx="5669">
                  <c:v>2000.63114754098</c:v>
                </c:pt>
                <c:pt idx="5670">
                  <c:v>2000.6338797814201</c:v>
                </c:pt>
                <c:pt idx="5671">
                  <c:v>2000.6366120218599</c:v>
                </c:pt>
                <c:pt idx="5672">
                  <c:v>2000.6393442623</c:v>
                </c:pt>
                <c:pt idx="5673">
                  <c:v>2000.6420765027301</c:v>
                </c:pt>
                <c:pt idx="5674">
                  <c:v>2000.64480874317</c:v>
                </c:pt>
                <c:pt idx="5675">
                  <c:v>2000.64754098361</c:v>
                </c:pt>
                <c:pt idx="5676">
                  <c:v>2000.6502732240399</c:v>
                </c:pt>
                <c:pt idx="5677">
                  <c:v>2000.65300546448</c:v>
                </c:pt>
                <c:pt idx="5678">
                  <c:v>2000.6557377049201</c:v>
                </c:pt>
                <c:pt idx="5679">
                  <c:v>2000.6584699453599</c:v>
                </c:pt>
                <c:pt idx="5680">
                  <c:v>2000.66120218579</c:v>
                </c:pt>
                <c:pt idx="5681">
                  <c:v>2000.6639344262301</c:v>
                </c:pt>
                <c:pt idx="5682">
                  <c:v>2000.6666666666699</c:v>
                </c:pt>
                <c:pt idx="5683">
                  <c:v>2000.6693989071</c:v>
                </c:pt>
                <c:pt idx="5684">
                  <c:v>2000.6721311475401</c:v>
                </c:pt>
                <c:pt idx="5685">
                  <c:v>2000.6748633879799</c:v>
                </c:pt>
                <c:pt idx="5686">
                  <c:v>2000.67759562842</c:v>
                </c:pt>
                <c:pt idx="5687">
                  <c:v>2000.6803278688501</c:v>
                </c:pt>
                <c:pt idx="5688">
                  <c:v>2000.68306010929</c:v>
                </c:pt>
                <c:pt idx="5689">
                  <c:v>2000.68579234973</c:v>
                </c:pt>
                <c:pt idx="5690">
                  <c:v>2000.6885245901599</c:v>
                </c:pt>
                <c:pt idx="5691">
                  <c:v>2000.6912568306</c:v>
                </c:pt>
                <c:pt idx="5692">
                  <c:v>2000.6939890710401</c:v>
                </c:pt>
                <c:pt idx="5693">
                  <c:v>2000.6967213114799</c:v>
                </c:pt>
                <c:pt idx="5694">
                  <c:v>2000.69945355191</c:v>
                </c:pt>
                <c:pt idx="5695">
                  <c:v>2000.7021857923501</c:v>
                </c:pt>
                <c:pt idx="5696">
                  <c:v>2000.7049180327899</c:v>
                </c:pt>
                <c:pt idx="5697">
                  <c:v>2000.70765027322</c:v>
                </c:pt>
                <c:pt idx="5698">
                  <c:v>2000.7103825136601</c:v>
                </c:pt>
                <c:pt idx="5699">
                  <c:v>2000.7131147540999</c:v>
                </c:pt>
                <c:pt idx="5700">
                  <c:v>2000.71584699454</c:v>
                </c:pt>
                <c:pt idx="5701">
                  <c:v>2000.7185792349701</c:v>
                </c:pt>
                <c:pt idx="5702">
                  <c:v>2000.7213114754099</c:v>
                </c:pt>
                <c:pt idx="5703">
                  <c:v>2000.72404371585</c:v>
                </c:pt>
                <c:pt idx="5704">
                  <c:v>2000.7267759562801</c:v>
                </c:pt>
                <c:pt idx="5705">
                  <c:v>2000.72950819672</c:v>
                </c:pt>
                <c:pt idx="5706">
                  <c:v>2000.73224043716</c:v>
                </c:pt>
                <c:pt idx="5707">
                  <c:v>2000.7349726775999</c:v>
                </c:pt>
                <c:pt idx="5708">
                  <c:v>2000.73770491803</c:v>
                </c:pt>
                <c:pt idx="5709">
                  <c:v>2000.7404371584701</c:v>
                </c:pt>
                <c:pt idx="5710">
                  <c:v>2000.7431693989099</c:v>
                </c:pt>
                <c:pt idx="5711">
                  <c:v>2000.74590163934</c:v>
                </c:pt>
                <c:pt idx="5712">
                  <c:v>2000.7486338797801</c:v>
                </c:pt>
                <c:pt idx="5713">
                  <c:v>2000.7513661202199</c:v>
                </c:pt>
                <c:pt idx="5714">
                  <c:v>2000.75409836066</c:v>
                </c:pt>
                <c:pt idx="5715">
                  <c:v>2000.7568306010901</c:v>
                </c:pt>
                <c:pt idx="5716">
                  <c:v>2000.7595628415299</c:v>
                </c:pt>
                <c:pt idx="5717">
                  <c:v>2000.76229508197</c:v>
                </c:pt>
                <c:pt idx="5718">
                  <c:v>2000.7650273224001</c:v>
                </c:pt>
                <c:pt idx="5719">
                  <c:v>2000.76775956284</c:v>
                </c:pt>
                <c:pt idx="5720">
                  <c:v>2000.77049180328</c:v>
                </c:pt>
                <c:pt idx="5721">
                  <c:v>2000.7732240437199</c:v>
                </c:pt>
                <c:pt idx="5722">
                  <c:v>2000.77595628415</c:v>
                </c:pt>
                <c:pt idx="5723">
                  <c:v>2000.7786885245901</c:v>
                </c:pt>
                <c:pt idx="5724">
                  <c:v>2000.7814207650299</c:v>
                </c:pt>
                <c:pt idx="5725">
                  <c:v>2000.78415300546</c:v>
                </c:pt>
                <c:pt idx="5726">
                  <c:v>2000.7868852459001</c:v>
                </c:pt>
                <c:pt idx="5727">
                  <c:v>2000.7896174863399</c:v>
                </c:pt>
                <c:pt idx="5728">
                  <c:v>2000.79234972678</c:v>
                </c:pt>
                <c:pt idx="5729">
                  <c:v>2000.7950819672101</c:v>
                </c:pt>
                <c:pt idx="5730">
                  <c:v>2000.7978142076499</c:v>
                </c:pt>
                <c:pt idx="5731">
                  <c:v>2000.80054644809</c:v>
                </c:pt>
                <c:pt idx="5732">
                  <c:v>2000.8032786885201</c:v>
                </c:pt>
                <c:pt idx="5733">
                  <c:v>2000.8060109289599</c:v>
                </c:pt>
                <c:pt idx="5734">
                  <c:v>2000.8087431694</c:v>
                </c:pt>
                <c:pt idx="5735">
                  <c:v>2000.8114754098401</c:v>
                </c:pt>
                <c:pt idx="5736">
                  <c:v>2000.81420765027</c:v>
                </c:pt>
                <c:pt idx="5737">
                  <c:v>2000.81693989071</c:v>
                </c:pt>
                <c:pt idx="5738">
                  <c:v>2000.8196721311499</c:v>
                </c:pt>
                <c:pt idx="5739">
                  <c:v>2000.82240437158</c:v>
                </c:pt>
                <c:pt idx="5740">
                  <c:v>2000.8251366120201</c:v>
                </c:pt>
                <c:pt idx="5741">
                  <c:v>2000.8278688524599</c:v>
                </c:pt>
                <c:pt idx="5742">
                  <c:v>2000.8306010929</c:v>
                </c:pt>
                <c:pt idx="5743">
                  <c:v>2000.8333333333301</c:v>
                </c:pt>
                <c:pt idx="5744">
                  <c:v>2000.8360655737699</c:v>
                </c:pt>
                <c:pt idx="5745">
                  <c:v>2000.83879781421</c:v>
                </c:pt>
                <c:pt idx="5746">
                  <c:v>2000.8415300546401</c:v>
                </c:pt>
                <c:pt idx="5747">
                  <c:v>2000.8442622950799</c:v>
                </c:pt>
                <c:pt idx="5748">
                  <c:v>2000.84699453552</c:v>
                </c:pt>
                <c:pt idx="5749">
                  <c:v>2000.8497267759601</c:v>
                </c:pt>
                <c:pt idx="5750">
                  <c:v>2000.85245901639</c:v>
                </c:pt>
                <c:pt idx="5751">
                  <c:v>2000.85519125683</c:v>
                </c:pt>
                <c:pt idx="5752">
                  <c:v>2000.8579234972699</c:v>
                </c:pt>
                <c:pt idx="5753">
                  <c:v>2000.8606557377</c:v>
                </c:pt>
                <c:pt idx="5754">
                  <c:v>2000.8633879781401</c:v>
                </c:pt>
                <c:pt idx="5755">
                  <c:v>2000.8661202185799</c:v>
                </c:pt>
                <c:pt idx="5756">
                  <c:v>2000.86885245902</c:v>
                </c:pt>
                <c:pt idx="5757">
                  <c:v>2000.8715846994501</c:v>
                </c:pt>
                <c:pt idx="5758">
                  <c:v>2000.8743169398899</c:v>
                </c:pt>
                <c:pt idx="5759">
                  <c:v>2000.87704918033</c:v>
                </c:pt>
                <c:pt idx="5760">
                  <c:v>2000.8797814207701</c:v>
                </c:pt>
                <c:pt idx="5761">
                  <c:v>2000.8825136611999</c:v>
                </c:pt>
                <c:pt idx="5762">
                  <c:v>2000.88524590164</c:v>
                </c:pt>
                <c:pt idx="5763">
                  <c:v>2000.8879781420801</c:v>
                </c:pt>
                <c:pt idx="5764">
                  <c:v>2000.89071038251</c:v>
                </c:pt>
                <c:pt idx="5765">
                  <c:v>2000.89344262295</c:v>
                </c:pt>
                <c:pt idx="5766">
                  <c:v>2000.8961748633899</c:v>
                </c:pt>
                <c:pt idx="5767">
                  <c:v>2000.89890710383</c:v>
                </c:pt>
                <c:pt idx="5768">
                  <c:v>2000.90163934426</c:v>
                </c:pt>
                <c:pt idx="5769">
                  <c:v>2000.9043715846999</c:v>
                </c:pt>
                <c:pt idx="5770">
                  <c:v>2000.90710382514</c:v>
                </c:pt>
                <c:pt idx="5771">
                  <c:v>2000.9098360655701</c:v>
                </c:pt>
                <c:pt idx="5772">
                  <c:v>2000.9125683060099</c:v>
                </c:pt>
                <c:pt idx="5773">
                  <c:v>2000.91530054645</c:v>
                </c:pt>
                <c:pt idx="5774">
                  <c:v>2000.9180327868901</c:v>
                </c:pt>
                <c:pt idx="5775">
                  <c:v>2000.9207650273199</c:v>
                </c:pt>
                <c:pt idx="5776">
                  <c:v>2000.92349726776</c:v>
                </c:pt>
                <c:pt idx="5777">
                  <c:v>2000.9262295082001</c:v>
                </c:pt>
                <c:pt idx="5778">
                  <c:v>2000.9289617486299</c:v>
                </c:pt>
                <c:pt idx="5779">
                  <c:v>2000.93169398907</c:v>
                </c:pt>
                <c:pt idx="5780">
                  <c:v>2000.9344262295101</c:v>
                </c:pt>
                <c:pt idx="5781">
                  <c:v>2000.93715846995</c:v>
                </c:pt>
                <c:pt idx="5782">
                  <c:v>2000.93989071038</c:v>
                </c:pt>
                <c:pt idx="5783">
                  <c:v>2000.9426229508199</c:v>
                </c:pt>
                <c:pt idx="5784">
                  <c:v>2000.94535519126</c:v>
                </c:pt>
                <c:pt idx="5785">
                  <c:v>2000.9480874316901</c:v>
                </c:pt>
                <c:pt idx="5786">
                  <c:v>2000.9508196721299</c:v>
                </c:pt>
                <c:pt idx="5787">
                  <c:v>2000.95355191257</c:v>
                </c:pt>
                <c:pt idx="5788">
                  <c:v>2000.9562841530101</c:v>
                </c:pt>
                <c:pt idx="5789">
                  <c:v>2000.9590163934399</c:v>
                </c:pt>
                <c:pt idx="5790">
                  <c:v>2000.96174863388</c:v>
                </c:pt>
                <c:pt idx="5791">
                  <c:v>2000.9644808743201</c:v>
                </c:pt>
                <c:pt idx="5792">
                  <c:v>2000.9672131147499</c:v>
                </c:pt>
                <c:pt idx="5793">
                  <c:v>2000.96994535519</c:v>
                </c:pt>
                <c:pt idx="5794">
                  <c:v>2000.9726775956301</c:v>
                </c:pt>
                <c:pt idx="5795">
                  <c:v>2000.97540983607</c:v>
                </c:pt>
                <c:pt idx="5796">
                  <c:v>2000.9781420765</c:v>
                </c:pt>
                <c:pt idx="5797">
                  <c:v>2000.9808743169399</c:v>
                </c:pt>
                <c:pt idx="5798">
                  <c:v>2000.98360655738</c:v>
                </c:pt>
                <c:pt idx="5799">
                  <c:v>2000.98633879781</c:v>
                </c:pt>
                <c:pt idx="5800">
                  <c:v>2000.9890710382499</c:v>
                </c:pt>
                <c:pt idx="5801">
                  <c:v>2000.99180327869</c:v>
                </c:pt>
                <c:pt idx="5802">
                  <c:v>2000.9945355191301</c:v>
                </c:pt>
                <c:pt idx="5803">
                  <c:v>2000.9972677595599</c:v>
                </c:pt>
                <c:pt idx="5804">
                  <c:v>2001</c:v>
                </c:pt>
                <c:pt idx="5805">
                  <c:v>2001.0027397260301</c:v>
                </c:pt>
                <c:pt idx="5806">
                  <c:v>2001.0054794520499</c:v>
                </c:pt>
                <c:pt idx="5807">
                  <c:v>2001.00821917808</c:v>
                </c:pt>
                <c:pt idx="5808">
                  <c:v>2001.0109589041101</c:v>
                </c:pt>
                <c:pt idx="5809">
                  <c:v>2001.01369863014</c:v>
                </c:pt>
                <c:pt idx="5810">
                  <c:v>2001.0164383561601</c:v>
                </c:pt>
                <c:pt idx="5811">
                  <c:v>2001.0191780821899</c:v>
                </c:pt>
                <c:pt idx="5812">
                  <c:v>2001.02191780822</c:v>
                </c:pt>
                <c:pt idx="5813">
                  <c:v>2001.0246575342501</c:v>
                </c:pt>
                <c:pt idx="5814">
                  <c:v>2001.0273972602699</c:v>
                </c:pt>
                <c:pt idx="5815">
                  <c:v>2001.0301369863</c:v>
                </c:pt>
                <c:pt idx="5816">
                  <c:v>2001.0328767123301</c:v>
                </c:pt>
                <c:pt idx="5817">
                  <c:v>2001.03561643836</c:v>
                </c:pt>
                <c:pt idx="5818">
                  <c:v>2001.03835616438</c:v>
                </c:pt>
                <c:pt idx="5819">
                  <c:v>2001.0410958904099</c:v>
                </c:pt>
                <c:pt idx="5820">
                  <c:v>2001.04383561644</c:v>
                </c:pt>
                <c:pt idx="5821">
                  <c:v>2001.0465753424701</c:v>
                </c:pt>
                <c:pt idx="5822">
                  <c:v>2001.0493150684899</c:v>
                </c:pt>
                <c:pt idx="5823">
                  <c:v>2001.05205479452</c:v>
                </c:pt>
                <c:pt idx="5824">
                  <c:v>2001.0547945205501</c:v>
                </c:pt>
                <c:pt idx="5825">
                  <c:v>2001.05753424658</c:v>
                </c:pt>
                <c:pt idx="5826">
                  <c:v>2001.0602739726</c:v>
                </c:pt>
                <c:pt idx="5827">
                  <c:v>2001.0630136986299</c:v>
                </c:pt>
                <c:pt idx="5828">
                  <c:v>2001.06575342466</c:v>
                </c:pt>
                <c:pt idx="5829">
                  <c:v>2001.0684931506801</c:v>
                </c:pt>
                <c:pt idx="5830">
                  <c:v>2001.0712328767099</c:v>
                </c:pt>
                <c:pt idx="5831">
                  <c:v>2001.07397260274</c:v>
                </c:pt>
                <c:pt idx="5832">
                  <c:v>2001.0767123287701</c:v>
                </c:pt>
                <c:pt idx="5833">
                  <c:v>2001.07945205479</c:v>
                </c:pt>
                <c:pt idx="5834">
                  <c:v>2001.08219178082</c:v>
                </c:pt>
                <c:pt idx="5835">
                  <c:v>2001.0849315068499</c:v>
                </c:pt>
                <c:pt idx="5836">
                  <c:v>2001.08767123288</c:v>
                </c:pt>
                <c:pt idx="5837">
                  <c:v>2001.0904109589001</c:v>
                </c:pt>
                <c:pt idx="5838">
                  <c:v>2001.0931506849299</c:v>
                </c:pt>
                <c:pt idx="5839">
                  <c:v>2001.09589041096</c:v>
                </c:pt>
                <c:pt idx="5840">
                  <c:v>2001.0986301369901</c:v>
                </c:pt>
                <c:pt idx="5841">
                  <c:v>2001.1013698630099</c:v>
                </c:pt>
                <c:pt idx="5842">
                  <c:v>2001.10410958904</c:v>
                </c:pt>
                <c:pt idx="5843">
                  <c:v>2001.1068493150699</c:v>
                </c:pt>
                <c:pt idx="5844">
                  <c:v>2001.1095890411</c:v>
                </c:pt>
                <c:pt idx="5845">
                  <c:v>2001.1123287671201</c:v>
                </c:pt>
                <c:pt idx="5846">
                  <c:v>2001.1150684931499</c:v>
                </c:pt>
                <c:pt idx="5847">
                  <c:v>2001.11780821918</c:v>
                </c:pt>
                <c:pt idx="5848">
                  <c:v>2001.1205479452101</c:v>
                </c:pt>
                <c:pt idx="5849">
                  <c:v>2001.1232876712299</c:v>
                </c:pt>
                <c:pt idx="5850">
                  <c:v>2001.12602739726</c:v>
                </c:pt>
                <c:pt idx="5851">
                  <c:v>2001.1287671232899</c:v>
                </c:pt>
                <c:pt idx="5852">
                  <c:v>2001.13150684931</c:v>
                </c:pt>
                <c:pt idx="5853">
                  <c:v>2001.1342465753401</c:v>
                </c:pt>
                <c:pt idx="5854">
                  <c:v>2001.1369863013699</c:v>
                </c:pt>
                <c:pt idx="5855">
                  <c:v>2001.1397260274</c:v>
                </c:pt>
                <c:pt idx="5856">
                  <c:v>2001.1424657534201</c:v>
                </c:pt>
                <c:pt idx="5857">
                  <c:v>2001.1452054794499</c:v>
                </c:pt>
                <c:pt idx="5858">
                  <c:v>2001.14794520548</c:v>
                </c:pt>
                <c:pt idx="5859">
                  <c:v>2001.1506849315101</c:v>
                </c:pt>
                <c:pt idx="5860">
                  <c:v>2001.15342465753</c:v>
                </c:pt>
                <c:pt idx="5861">
                  <c:v>2001.1561643835601</c:v>
                </c:pt>
                <c:pt idx="5862">
                  <c:v>2001.1589041095899</c:v>
                </c:pt>
                <c:pt idx="5863">
                  <c:v>2001.16164383562</c:v>
                </c:pt>
                <c:pt idx="5864">
                  <c:v>2001.1643835616401</c:v>
                </c:pt>
                <c:pt idx="5865">
                  <c:v>2001.1671232876699</c:v>
                </c:pt>
                <c:pt idx="5866">
                  <c:v>2001.1698630137</c:v>
                </c:pt>
                <c:pt idx="5867">
                  <c:v>2001.1726027397301</c:v>
                </c:pt>
                <c:pt idx="5868">
                  <c:v>2001.17534246575</c:v>
                </c:pt>
                <c:pt idx="5869">
                  <c:v>2001.17808219178</c:v>
                </c:pt>
                <c:pt idx="5870">
                  <c:v>2001.1808219178099</c:v>
                </c:pt>
                <c:pt idx="5871">
                  <c:v>2001.18356164384</c:v>
                </c:pt>
                <c:pt idx="5872">
                  <c:v>2001.1863013698601</c:v>
                </c:pt>
                <c:pt idx="5873">
                  <c:v>2001.1890410958899</c:v>
                </c:pt>
                <c:pt idx="5874">
                  <c:v>2001.19178082192</c:v>
                </c:pt>
                <c:pt idx="5875">
                  <c:v>2001.1945205479501</c:v>
                </c:pt>
                <c:pt idx="5876">
                  <c:v>2001.19726027397</c:v>
                </c:pt>
                <c:pt idx="5877">
                  <c:v>2001.2</c:v>
                </c:pt>
                <c:pt idx="5878">
                  <c:v>2001.2027397260299</c:v>
                </c:pt>
                <c:pt idx="5879">
                  <c:v>2001.20547945205</c:v>
                </c:pt>
                <c:pt idx="5880">
                  <c:v>2001.2082191780801</c:v>
                </c:pt>
                <c:pt idx="5881">
                  <c:v>2001.2109589041099</c:v>
                </c:pt>
                <c:pt idx="5882">
                  <c:v>2001.21369863014</c:v>
                </c:pt>
                <c:pt idx="5883">
                  <c:v>2001.2164383561601</c:v>
                </c:pt>
                <c:pt idx="5884">
                  <c:v>2001.21917808219</c:v>
                </c:pt>
                <c:pt idx="5885">
                  <c:v>2001.22191780822</c:v>
                </c:pt>
                <c:pt idx="5886">
                  <c:v>2001.2246575342499</c:v>
                </c:pt>
                <c:pt idx="5887">
                  <c:v>2001.22739726027</c:v>
                </c:pt>
                <c:pt idx="5888">
                  <c:v>2001.2301369863001</c:v>
                </c:pt>
                <c:pt idx="5889">
                  <c:v>2001.2328767123299</c:v>
                </c:pt>
                <c:pt idx="5890">
                  <c:v>2001.23561643836</c:v>
                </c:pt>
                <c:pt idx="5891">
                  <c:v>2001.2383561643801</c:v>
                </c:pt>
                <c:pt idx="5892">
                  <c:v>2001.24109589041</c:v>
                </c:pt>
                <c:pt idx="5893">
                  <c:v>2001.24383561644</c:v>
                </c:pt>
                <c:pt idx="5894">
                  <c:v>2001.2465753424699</c:v>
                </c:pt>
                <c:pt idx="5895">
                  <c:v>2001.24931506849</c:v>
                </c:pt>
                <c:pt idx="5896">
                  <c:v>2001.2520547945201</c:v>
                </c:pt>
                <c:pt idx="5897">
                  <c:v>2001.2547945205499</c:v>
                </c:pt>
                <c:pt idx="5898">
                  <c:v>2001.25753424658</c:v>
                </c:pt>
                <c:pt idx="5899">
                  <c:v>2001.2602739726001</c:v>
                </c:pt>
                <c:pt idx="5900">
                  <c:v>2001.2630136986299</c:v>
                </c:pt>
                <c:pt idx="5901">
                  <c:v>2001.26575342466</c:v>
                </c:pt>
                <c:pt idx="5902">
                  <c:v>2001.2684931506799</c:v>
                </c:pt>
                <c:pt idx="5903">
                  <c:v>2001.27123287671</c:v>
                </c:pt>
                <c:pt idx="5904">
                  <c:v>2001.2739726027401</c:v>
                </c:pt>
                <c:pt idx="5905">
                  <c:v>2001.2767123287699</c:v>
                </c:pt>
                <c:pt idx="5906">
                  <c:v>2001.27945205479</c:v>
                </c:pt>
                <c:pt idx="5907">
                  <c:v>2001.2821917808201</c:v>
                </c:pt>
                <c:pt idx="5908">
                  <c:v>2001.2849315068499</c:v>
                </c:pt>
                <c:pt idx="5909">
                  <c:v>2001.28767123288</c:v>
                </c:pt>
                <c:pt idx="5910">
                  <c:v>2001.2904109589001</c:v>
                </c:pt>
                <c:pt idx="5911">
                  <c:v>2001.29315068493</c:v>
                </c:pt>
                <c:pt idx="5912">
                  <c:v>2001.2958904109601</c:v>
                </c:pt>
                <c:pt idx="5913">
                  <c:v>2001.2986301369899</c:v>
                </c:pt>
                <c:pt idx="5914">
                  <c:v>2001.30136986301</c:v>
                </c:pt>
                <c:pt idx="5915">
                  <c:v>2001.3041095890401</c:v>
                </c:pt>
                <c:pt idx="5916">
                  <c:v>2001.3068493150699</c:v>
                </c:pt>
                <c:pt idx="5917">
                  <c:v>2001.3095890411</c:v>
                </c:pt>
                <c:pt idx="5918">
                  <c:v>2001.3123287671201</c:v>
                </c:pt>
                <c:pt idx="5919">
                  <c:v>2001.31506849315</c:v>
                </c:pt>
                <c:pt idx="5920">
                  <c:v>2001.3178082191801</c:v>
                </c:pt>
                <c:pt idx="5921">
                  <c:v>2001.3205479452099</c:v>
                </c:pt>
                <c:pt idx="5922">
                  <c:v>2001.32328767123</c:v>
                </c:pt>
                <c:pt idx="5923">
                  <c:v>2001.3260273972601</c:v>
                </c:pt>
                <c:pt idx="5924">
                  <c:v>2001.3287671232899</c:v>
                </c:pt>
                <c:pt idx="5925">
                  <c:v>2001.33150684932</c:v>
                </c:pt>
                <c:pt idx="5926">
                  <c:v>2001.3342465753401</c:v>
                </c:pt>
                <c:pt idx="5927">
                  <c:v>2001.33698630137</c:v>
                </c:pt>
                <c:pt idx="5928">
                  <c:v>2001.3397260274</c:v>
                </c:pt>
                <c:pt idx="5929">
                  <c:v>2001.3424657534199</c:v>
                </c:pt>
                <c:pt idx="5930">
                  <c:v>2001.34520547945</c:v>
                </c:pt>
                <c:pt idx="5931">
                  <c:v>2001.3479452054801</c:v>
                </c:pt>
                <c:pt idx="5932">
                  <c:v>2001.3506849315099</c:v>
                </c:pt>
                <c:pt idx="5933">
                  <c:v>2001.35342465753</c:v>
                </c:pt>
                <c:pt idx="5934">
                  <c:v>2001.3561643835601</c:v>
                </c:pt>
                <c:pt idx="5935">
                  <c:v>2001.35890410959</c:v>
                </c:pt>
                <c:pt idx="5936">
                  <c:v>2001.36164383562</c:v>
                </c:pt>
                <c:pt idx="5937">
                  <c:v>2001.3643835616399</c:v>
                </c:pt>
                <c:pt idx="5938">
                  <c:v>2001.36712328767</c:v>
                </c:pt>
                <c:pt idx="5939">
                  <c:v>2001.3698630137001</c:v>
                </c:pt>
                <c:pt idx="5940">
                  <c:v>2001.3726027397299</c:v>
                </c:pt>
                <c:pt idx="5941">
                  <c:v>2001.37534246575</c:v>
                </c:pt>
                <c:pt idx="5942">
                  <c:v>2001.3780821917801</c:v>
                </c:pt>
                <c:pt idx="5943">
                  <c:v>2001.38082191781</c:v>
                </c:pt>
                <c:pt idx="5944">
                  <c:v>2001.38356164384</c:v>
                </c:pt>
                <c:pt idx="5945">
                  <c:v>2001.3863013698599</c:v>
                </c:pt>
                <c:pt idx="5946">
                  <c:v>2001.38904109589</c:v>
                </c:pt>
                <c:pt idx="5947">
                  <c:v>2001.3917808219201</c:v>
                </c:pt>
                <c:pt idx="5948">
                  <c:v>2001.3945205479499</c:v>
                </c:pt>
                <c:pt idx="5949">
                  <c:v>2001.39726027397</c:v>
                </c:pt>
                <c:pt idx="5950">
                  <c:v>2001.4</c:v>
                </c:pt>
                <c:pt idx="5951">
                  <c:v>2001.4027397260299</c:v>
                </c:pt>
                <c:pt idx="5952">
                  <c:v>2001.40547945205</c:v>
                </c:pt>
                <c:pt idx="5953">
                  <c:v>2001.4082191780799</c:v>
                </c:pt>
                <c:pt idx="5954">
                  <c:v>2001.41095890411</c:v>
                </c:pt>
                <c:pt idx="5955">
                  <c:v>2001.4136986301401</c:v>
                </c:pt>
                <c:pt idx="5956">
                  <c:v>2001.4164383561599</c:v>
                </c:pt>
                <c:pt idx="5957">
                  <c:v>2001.41917808219</c:v>
                </c:pt>
                <c:pt idx="5958">
                  <c:v>2001.4219178082201</c:v>
                </c:pt>
                <c:pt idx="5959">
                  <c:v>2001.4246575342499</c:v>
                </c:pt>
                <c:pt idx="5960">
                  <c:v>2001.42739726027</c:v>
                </c:pt>
                <c:pt idx="5961">
                  <c:v>2001.4301369863001</c:v>
                </c:pt>
                <c:pt idx="5962">
                  <c:v>2001.43287671233</c:v>
                </c:pt>
                <c:pt idx="5963">
                  <c:v>2001.4356164383601</c:v>
                </c:pt>
                <c:pt idx="5964">
                  <c:v>2001.4383561643799</c:v>
                </c:pt>
                <c:pt idx="5965">
                  <c:v>2001.44109589041</c:v>
                </c:pt>
                <c:pt idx="5966">
                  <c:v>2001.4438356164401</c:v>
                </c:pt>
                <c:pt idx="5967">
                  <c:v>2001.4465753424699</c:v>
                </c:pt>
                <c:pt idx="5968">
                  <c:v>2001.44931506849</c:v>
                </c:pt>
                <c:pt idx="5969">
                  <c:v>2001.4520547945201</c:v>
                </c:pt>
                <c:pt idx="5970">
                  <c:v>2001.45479452055</c:v>
                </c:pt>
                <c:pt idx="5971">
                  <c:v>2001.4575342465801</c:v>
                </c:pt>
                <c:pt idx="5972">
                  <c:v>2001.4602739725999</c:v>
                </c:pt>
                <c:pt idx="5973">
                  <c:v>2001.46301369863</c:v>
                </c:pt>
                <c:pt idx="5974">
                  <c:v>2001.4657534246601</c:v>
                </c:pt>
                <c:pt idx="5975">
                  <c:v>2001.4684931506799</c:v>
                </c:pt>
                <c:pt idx="5976">
                  <c:v>2001.47123287671</c:v>
                </c:pt>
                <c:pt idx="5977">
                  <c:v>2001.4739726027401</c:v>
                </c:pt>
                <c:pt idx="5978">
                  <c:v>2001.47671232877</c:v>
                </c:pt>
                <c:pt idx="5979">
                  <c:v>2001.47945205479</c:v>
                </c:pt>
                <c:pt idx="5980">
                  <c:v>2001.4821917808199</c:v>
                </c:pt>
                <c:pt idx="5981">
                  <c:v>2001.48493150685</c:v>
                </c:pt>
                <c:pt idx="5982">
                  <c:v>2001.4876712328801</c:v>
                </c:pt>
                <c:pt idx="5983">
                  <c:v>2001.4904109588999</c:v>
                </c:pt>
                <c:pt idx="5984">
                  <c:v>2001.49315068493</c:v>
                </c:pt>
                <c:pt idx="5985">
                  <c:v>2001.4958904109601</c:v>
                </c:pt>
                <c:pt idx="5986">
                  <c:v>2001.49863013699</c:v>
                </c:pt>
                <c:pt idx="5987">
                  <c:v>2001.50136986301</c:v>
                </c:pt>
                <c:pt idx="5988">
                  <c:v>2001.5041095890399</c:v>
                </c:pt>
                <c:pt idx="5989">
                  <c:v>2001.50684931507</c:v>
                </c:pt>
                <c:pt idx="5990">
                  <c:v>2001.5095890411001</c:v>
                </c:pt>
                <c:pt idx="5991">
                  <c:v>2001.5123287671199</c:v>
                </c:pt>
                <c:pt idx="5992">
                  <c:v>2001.51506849315</c:v>
                </c:pt>
                <c:pt idx="5993">
                  <c:v>2001.5178082191801</c:v>
                </c:pt>
                <c:pt idx="5994">
                  <c:v>2001.52054794521</c:v>
                </c:pt>
                <c:pt idx="5995">
                  <c:v>2001.52328767123</c:v>
                </c:pt>
                <c:pt idx="5996">
                  <c:v>2001.5260273972599</c:v>
                </c:pt>
                <c:pt idx="5997">
                  <c:v>2001.52876712329</c:v>
                </c:pt>
                <c:pt idx="5998">
                  <c:v>2001.5315068493201</c:v>
                </c:pt>
                <c:pt idx="5999">
                  <c:v>2001.5342465753399</c:v>
                </c:pt>
                <c:pt idx="6000">
                  <c:v>2001.53698630137</c:v>
                </c:pt>
                <c:pt idx="6001">
                  <c:v>2001.5397260274001</c:v>
                </c:pt>
                <c:pt idx="6002">
                  <c:v>2001.5424657534199</c:v>
                </c:pt>
                <c:pt idx="6003">
                  <c:v>2001.54520547945</c:v>
                </c:pt>
                <c:pt idx="6004">
                  <c:v>2001.5479452054799</c:v>
                </c:pt>
                <c:pt idx="6005">
                  <c:v>2001.55068493151</c:v>
                </c:pt>
                <c:pt idx="6006">
                  <c:v>2001.5534246575301</c:v>
                </c:pt>
                <c:pt idx="6007">
                  <c:v>2001.5561643835599</c:v>
                </c:pt>
                <c:pt idx="6008">
                  <c:v>2001.55890410959</c:v>
                </c:pt>
                <c:pt idx="6009">
                  <c:v>2001.5616438356201</c:v>
                </c:pt>
                <c:pt idx="6010">
                  <c:v>2001.5643835616399</c:v>
                </c:pt>
                <c:pt idx="6011">
                  <c:v>2001.56712328767</c:v>
                </c:pt>
                <c:pt idx="6012">
                  <c:v>2001.5698630136999</c:v>
                </c:pt>
                <c:pt idx="6013">
                  <c:v>2001.57260273973</c:v>
                </c:pt>
                <c:pt idx="6014">
                  <c:v>2001.5753424657501</c:v>
                </c:pt>
                <c:pt idx="6015">
                  <c:v>2001.5780821917799</c:v>
                </c:pt>
                <c:pt idx="6016">
                  <c:v>2001.58082191781</c:v>
                </c:pt>
                <c:pt idx="6017">
                  <c:v>2001.5835616438401</c:v>
                </c:pt>
                <c:pt idx="6018">
                  <c:v>2001.5863013698599</c:v>
                </c:pt>
                <c:pt idx="6019">
                  <c:v>2001.58904109589</c:v>
                </c:pt>
                <c:pt idx="6020">
                  <c:v>2001.5917808219201</c:v>
                </c:pt>
                <c:pt idx="6021">
                  <c:v>2001.59452054795</c:v>
                </c:pt>
                <c:pt idx="6022">
                  <c:v>2001.5972602739701</c:v>
                </c:pt>
                <c:pt idx="6023">
                  <c:v>2001.6</c:v>
                </c:pt>
                <c:pt idx="6024">
                  <c:v>2001.60273972603</c:v>
                </c:pt>
                <c:pt idx="6025">
                  <c:v>2001.6054794520501</c:v>
                </c:pt>
                <c:pt idx="6026">
                  <c:v>2001.6082191780799</c:v>
                </c:pt>
                <c:pt idx="6027">
                  <c:v>2001.61095890411</c:v>
                </c:pt>
                <c:pt idx="6028">
                  <c:v>2001.6136986301401</c:v>
                </c:pt>
                <c:pt idx="6029">
                  <c:v>2001.61643835616</c:v>
                </c:pt>
                <c:pt idx="6030">
                  <c:v>2001.61917808219</c:v>
                </c:pt>
                <c:pt idx="6031">
                  <c:v>2001.6219178082199</c:v>
                </c:pt>
                <c:pt idx="6032">
                  <c:v>2001.62465753425</c:v>
                </c:pt>
                <c:pt idx="6033">
                  <c:v>2001.6273972602701</c:v>
                </c:pt>
                <c:pt idx="6034">
                  <c:v>2001.6301369862999</c:v>
                </c:pt>
                <c:pt idx="6035">
                  <c:v>2001.63287671233</c:v>
                </c:pt>
                <c:pt idx="6036">
                  <c:v>2001.6356164383601</c:v>
                </c:pt>
                <c:pt idx="6037">
                  <c:v>2001.63835616438</c:v>
                </c:pt>
                <c:pt idx="6038">
                  <c:v>2001.64109589041</c:v>
                </c:pt>
                <c:pt idx="6039">
                  <c:v>2001.6438356164399</c:v>
                </c:pt>
                <c:pt idx="6040">
                  <c:v>2001.64657534247</c:v>
                </c:pt>
                <c:pt idx="6041">
                  <c:v>2001.6493150684901</c:v>
                </c:pt>
                <c:pt idx="6042">
                  <c:v>2001.6520547945199</c:v>
                </c:pt>
                <c:pt idx="6043">
                  <c:v>2001.65479452055</c:v>
                </c:pt>
                <c:pt idx="6044">
                  <c:v>2001.6575342465801</c:v>
                </c:pt>
                <c:pt idx="6045">
                  <c:v>2001.6602739726</c:v>
                </c:pt>
                <c:pt idx="6046">
                  <c:v>2001.66301369863</c:v>
                </c:pt>
                <c:pt idx="6047">
                  <c:v>2001.6657534246599</c:v>
                </c:pt>
                <c:pt idx="6048">
                  <c:v>2001.66849315068</c:v>
                </c:pt>
                <c:pt idx="6049">
                  <c:v>2001.6712328767101</c:v>
                </c:pt>
                <c:pt idx="6050">
                  <c:v>2001.6739726027399</c:v>
                </c:pt>
                <c:pt idx="6051">
                  <c:v>2001.67671232877</c:v>
                </c:pt>
                <c:pt idx="6052">
                  <c:v>2001.6794520547901</c:v>
                </c:pt>
                <c:pt idx="6053">
                  <c:v>2001.6821917808199</c:v>
                </c:pt>
                <c:pt idx="6054">
                  <c:v>2001.68493150685</c:v>
                </c:pt>
                <c:pt idx="6055">
                  <c:v>2001.6876712328799</c:v>
                </c:pt>
                <c:pt idx="6056">
                  <c:v>2001.6904109589</c:v>
                </c:pt>
                <c:pt idx="6057">
                  <c:v>2001.6931506849301</c:v>
                </c:pt>
                <c:pt idx="6058">
                  <c:v>2001.6958904109599</c:v>
                </c:pt>
                <c:pt idx="6059">
                  <c:v>2001.69863013699</c:v>
                </c:pt>
                <c:pt idx="6060">
                  <c:v>2001.7013698630101</c:v>
                </c:pt>
                <c:pt idx="6061">
                  <c:v>2001.7041095890399</c:v>
                </c:pt>
                <c:pt idx="6062">
                  <c:v>2001.70684931507</c:v>
                </c:pt>
                <c:pt idx="6063">
                  <c:v>2001.7095890410999</c:v>
                </c:pt>
                <c:pt idx="6064">
                  <c:v>2001.71232876712</c:v>
                </c:pt>
                <c:pt idx="6065">
                  <c:v>2001.7150684931501</c:v>
                </c:pt>
                <c:pt idx="6066">
                  <c:v>2001.7178082191799</c:v>
                </c:pt>
                <c:pt idx="6067">
                  <c:v>2001.72054794521</c:v>
                </c:pt>
                <c:pt idx="6068">
                  <c:v>2001.7232876712301</c:v>
                </c:pt>
                <c:pt idx="6069">
                  <c:v>2001.7260273972599</c:v>
                </c:pt>
                <c:pt idx="6070">
                  <c:v>2001.72876712329</c:v>
                </c:pt>
                <c:pt idx="6071">
                  <c:v>2001.7315068493201</c:v>
                </c:pt>
                <c:pt idx="6072">
                  <c:v>2001.73424657534</c:v>
                </c:pt>
                <c:pt idx="6073">
                  <c:v>2001.7369863013701</c:v>
                </c:pt>
                <c:pt idx="6074">
                  <c:v>2001.7397260273999</c:v>
                </c:pt>
                <c:pt idx="6075">
                  <c:v>2001.74246575342</c:v>
                </c:pt>
                <c:pt idx="6076">
                  <c:v>2001.7452054794501</c:v>
                </c:pt>
                <c:pt idx="6077">
                  <c:v>2001.7479452054799</c:v>
                </c:pt>
                <c:pt idx="6078">
                  <c:v>2001.75068493151</c:v>
                </c:pt>
                <c:pt idx="6079">
                  <c:v>2001.7534246575301</c:v>
                </c:pt>
                <c:pt idx="6080">
                  <c:v>2001.75616438356</c:v>
                </c:pt>
                <c:pt idx="6081">
                  <c:v>2001.75890410959</c:v>
                </c:pt>
                <c:pt idx="6082">
                  <c:v>2001.7616438356199</c:v>
                </c:pt>
                <c:pt idx="6083">
                  <c:v>2001.76438356164</c:v>
                </c:pt>
                <c:pt idx="6084">
                  <c:v>2001.7671232876701</c:v>
                </c:pt>
                <c:pt idx="6085">
                  <c:v>2001.7698630136999</c:v>
                </c:pt>
                <c:pt idx="6086">
                  <c:v>2001.77260273973</c:v>
                </c:pt>
                <c:pt idx="6087">
                  <c:v>2001.7753424657501</c:v>
                </c:pt>
                <c:pt idx="6088">
                  <c:v>2001.77808219178</c:v>
                </c:pt>
                <c:pt idx="6089">
                  <c:v>2001.78082191781</c:v>
                </c:pt>
                <c:pt idx="6090">
                  <c:v>2001.7835616438399</c:v>
                </c:pt>
                <c:pt idx="6091">
                  <c:v>2001.78630136986</c:v>
                </c:pt>
                <c:pt idx="6092">
                  <c:v>2001.7890410958901</c:v>
                </c:pt>
                <c:pt idx="6093">
                  <c:v>2001.7917808219199</c:v>
                </c:pt>
                <c:pt idx="6094">
                  <c:v>2001.79452054795</c:v>
                </c:pt>
                <c:pt idx="6095">
                  <c:v>2001.7972602739701</c:v>
                </c:pt>
                <c:pt idx="6096">
                  <c:v>2001.8</c:v>
                </c:pt>
                <c:pt idx="6097">
                  <c:v>2001.80273972603</c:v>
                </c:pt>
                <c:pt idx="6098">
                  <c:v>2001.8054794520499</c:v>
                </c:pt>
                <c:pt idx="6099">
                  <c:v>2001.80821917808</c:v>
                </c:pt>
                <c:pt idx="6100">
                  <c:v>2001.8109589041101</c:v>
                </c:pt>
                <c:pt idx="6101">
                  <c:v>2001.8136986301399</c:v>
                </c:pt>
                <c:pt idx="6102">
                  <c:v>2001.81643835616</c:v>
                </c:pt>
                <c:pt idx="6103">
                  <c:v>2001.8191780821901</c:v>
                </c:pt>
                <c:pt idx="6104">
                  <c:v>2001.82191780822</c:v>
                </c:pt>
                <c:pt idx="6105">
                  <c:v>2001.82465753425</c:v>
                </c:pt>
                <c:pt idx="6106">
                  <c:v>2001.8273972602699</c:v>
                </c:pt>
                <c:pt idx="6107">
                  <c:v>2001.8301369863</c:v>
                </c:pt>
                <c:pt idx="6108">
                  <c:v>2001.8328767123301</c:v>
                </c:pt>
                <c:pt idx="6109">
                  <c:v>2001.8356164383599</c:v>
                </c:pt>
                <c:pt idx="6110">
                  <c:v>2001.83835616438</c:v>
                </c:pt>
                <c:pt idx="6111">
                  <c:v>2001.8410958904101</c:v>
                </c:pt>
                <c:pt idx="6112">
                  <c:v>2001.8438356164399</c:v>
                </c:pt>
                <c:pt idx="6113">
                  <c:v>2001.84657534247</c:v>
                </c:pt>
                <c:pt idx="6114">
                  <c:v>2001.8493150684899</c:v>
                </c:pt>
                <c:pt idx="6115">
                  <c:v>2001.85205479452</c:v>
                </c:pt>
                <c:pt idx="6116">
                  <c:v>2001.8547945205501</c:v>
                </c:pt>
                <c:pt idx="6117">
                  <c:v>2001.8575342465799</c:v>
                </c:pt>
                <c:pt idx="6118">
                  <c:v>2001.8602739726</c:v>
                </c:pt>
                <c:pt idx="6119">
                  <c:v>2001.8630136986301</c:v>
                </c:pt>
                <c:pt idx="6120">
                  <c:v>2001.8657534246599</c:v>
                </c:pt>
                <c:pt idx="6121">
                  <c:v>2001.86849315069</c:v>
                </c:pt>
                <c:pt idx="6122">
                  <c:v>2001.8712328767101</c:v>
                </c:pt>
                <c:pt idx="6123">
                  <c:v>2001.87397260274</c:v>
                </c:pt>
                <c:pt idx="6124">
                  <c:v>2001.8767123287701</c:v>
                </c:pt>
                <c:pt idx="6125">
                  <c:v>2001.8794520547899</c:v>
                </c:pt>
                <c:pt idx="6126">
                  <c:v>2001.88219178082</c:v>
                </c:pt>
                <c:pt idx="6127">
                  <c:v>2001.8849315068501</c:v>
                </c:pt>
                <c:pt idx="6128">
                  <c:v>2001.8876712328799</c:v>
                </c:pt>
                <c:pt idx="6129">
                  <c:v>2001.8904109589</c:v>
                </c:pt>
                <c:pt idx="6130">
                  <c:v>2001.8931506849301</c:v>
                </c:pt>
                <c:pt idx="6131">
                  <c:v>2001.89589041096</c:v>
                </c:pt>
                <c:pt idx="6132">
                  <c:v>2001.8986301369901</c:v>
                </c:pt>
                <c:pt idx="6133">
                  <c:v>2001.9013698630099</c:v>
                </c:pt>
                <c:pt idx="6134">
                  <c:v>2001.90410958904</c:v>
                </c:pt>
                <c:pt idx="6135">
                  <c:v>2001.9068493150701</c:v>
                </c:pt>
                <c:pt idx="6136">
                  <c:v>2001.9095890410999</c:v>
                </c:pt>
                <c:pt idx="6137">
                  <c:v>2001.91232876712</c:v>
                </c:pt>
                <c:pt idx="6138">
                  <c:v>2001.9150684931501</c:v>
                </c:pt>
                <c:pt idx="6139">
                  <c:v>2001.91780821918</c:v>
                </c:pt>
                <c:pt idx="6140">
                  <c:v>2001.92054794521</c:v>
                </c:pt>
                <c:pt idx="6141">
                  <c:v>2001.9232876712299</c:v>
                </c:pt>
                <c:pt idx="6142">
                  <c:v>2001.92602739726</c:v>
                </c:pt>
                <c:pt idx="6143">
                  <c:v>2001.9287671232901</c:v>
                </c:pt>
                <c:pt idx="6144">
                  <c:v>2001.9315068493199</c:v>
                </c:pt>
                <c:pt idx="6145">
                  <c:v>2001.93424657534</c:v>
                </c:pt>
                <c:pt idx="6146">
                  <c:v>2001.9369863013701</c:v>
                </c:pt>
                <c:pt idx="6147">
                  <c:v>2001.9397260274</c:v>
                </c:pt>
                <c:pt idx="6148">
                  <c:v>2001.94246575342</c:v>
                </c:pt>
                <c:pt idx="6149">
                  <c:v>2001.9452054794499</c:v>
                </c:pt>
                <c:pt idx="6150">
                  <c:v>2001.94794520548</c:v>
                </c:pt>
                <c:pt idx="6151">
                  <c:v>2001.9506849315101</c:v>
                </c:pt>
                <c:pt idx="6152">
                  <c:v>2001.9534246575299</c:v>
                </c:pt>
                <c:pt idx="6153">
                  <c:v>2001.95616438356</c:v>
                </c:pt>
                <c:pt idx="6154">
                  <c:v>2001.9589041095901</c:v>
                </c:pt>
                <c:pt idx="6155">
                  <c:v>2001.96164383562</c:v>
                </c:pt>
                <c:pt idx="6156">
                  <c:v>2001.96438356164</c:v>
                </c:pt>
                <c:pt idx="6157">
                  <c:v>2001.9671232876699</c:v>
                </c:pt>
                <c:pt idx="6158">
                  <c:v>2001.9698630137</c:v>
                </c:pt>
                <c:pt idx="6159">
                  <c:v>2001.9726027397301</c:v>
                </c:pt>
                <c:pt idx="6160">
                  <c:v>2001.9753424657499</c:v>
                </c:pt>
                <c:pt idx="6161">
                  <c:v>2001.97808219178</c:v>
                </c:pt>
                <c:pt idx="6162">
                  <c:v>2001.9808219178101</c:v>
                </c:pt>
                <c:pt idx="6163">
                  <c:v>2001.9835616438399</c:v>
                </c:pt>
                <c:pt idx="6164">
                  <c:v>2001.98630136986</c:v>
                </c:pt>
                <c:pt idx="6165">
                  <c:v>2001.9890410958899</c:v>
                </c:pt>
                <c:pt idx="6166">
                  <c:v>2001.99178082192</c:v>
                </c:pt>
                <c:pt idx="6167">
                  <c:v>2001.9945205479501</c:v>
                </c:pt>
                <c:pt idx="6168">
                  <c:v>2001.9972602739699</c:v>
                </c:pt>
                <c:pt idx="6169">
                  <c:v>2002</c:v>
                </c:pt>
                <c:pt idx="6170">
                  <c:v>2002.0027397260301</c:v>
                </c:pt>
                <c:pt idx="6171">
                  <c:v>2002.0054794520499</c:v>
                </c:pt>
                <c:pt idx="6172">
                  <c:v>2002.00821917808</c:v>
                </c:pt>
                <c:pt idx="6173">
                  <c:v>2002.0109589041101</c:v>
                </c:pt>
                <c:pt idx="6174">
                  <c:v>2002.01369863014</c:v>
                </c:pt>
                <c:pt idx="6175">
                  <c:v>2002.0164383561601</c:v>
                </c:pt>
                <c:pt idx="6176">
                  <c:v>2002.0191780821899</c:v>
                </c:pt>
                <c:pt idx="6177">
                  <c:v>2002.02191780822</c:v>
                </c:pt>
                <c:pt idx="6178">
                  <c:v>2002.0246575342501</c:v>
                </c:pt>
                <c:pt idx="6179">
                  <c:v>2002.0273972602699</c:v>
                </c:pt>
                <c:pt idx="6180">
                  <c:v>2002.0301369863</c:v>
                </c:pt>
                <c:pt idx="6181">
                  <c:v>2002.0328767123301</c:v>
                </c:pt>
                <c:pt idx="6182">
                  <c:v>2002.03561643836</c:v>
                </c:pt>
                <c:pt idx="6183">
                  <c:v>2002.03835616438</c:v>
                </c:pt>
                <c:pt idx="6184">
                  <c:v>2002.0410958904099</c:v>
                </c:pt>
                <c:pt idx="6185">
                  <c:v>2002.04383561644</c:v>
                </c:pt>
                <c:pt idx="6186">
                  <c:v>2002.0465753424701</c:v>
                </c:pt>
                <c:pt idx="6187">
                  <c:v>2002.0493150684899</c:v>
                </c:pt>
                <c:pt idx="6188">
                  <c:v>2002.05205479452</c:v>
                </c:pt>
                <c:pt idx="6189">
                  <c:v>2002.0547945205501</c:v>
                </c:pt>
                <c:pt idx="6190">
                  <c:v>2002.05753424658</c:v>
                </c:pt>
                <c:pt idx="6191">
                  <c:v>2002.0602739726</c:v>
                </c:pt>
                <c:pt idx="6192">
                  <c:v>2002.0630136986299</c:v>
                </c:pt>
                <c:pt idx="6193">
                  <c:v>2002.06575342466</c:v>
                </c:pt>
                <c:pt idx="6194">
                  <c:v>2002.0684931506801</c:v>
                </c:pt>
                <c:pt idx="6195">
                  <c:v>2002.0712328767099</c:v>
                </c:pt>
                <c:pt idx="6196">
                  <c:v>2002.07397260274</c:v>
                </c:pt>
                <c:pt idx="6197">
                  <c:v>2002.0767123287701</c:v>
                </c:pt>
                <c:pt idx="6198">
                  <c:v>2002.07945205479</c:v>
                </c:pt>
                <c:pt idx="6199">
                  <c:v>2002.08219178082</c:v>
                </c:pt>
                <c:pt idx="6200">
                  <c:v>2002.0849315068499</c:v>
                </c:pt>
                <c:pt idx="6201">
                  <c:v>2002.08767123288</c:v>
                </c:pt>
                <c:pt idx="6202">
                  <c:v>2002.0904109589001</c:v>
                </c:pt>
                <c:pt idx="6203">
                  <c:v>2002.0931506849299</c:v>
                </c:pt>
                <c:pt idx="6204">
                  <c:v>2002.09589041096</c:v>
                </c:pt>
                <c:pt idx="6205">
                  <c:v>2002.0986301369901</c:v>
                </c:pt>
                <c:pt idx="6206">
                  <c:v>2002.1013698630099</c:v>
                </c:pt>
                <c:pt idx="6207">
                  <c:v>2002.10410958904</c:v>
                </c:pt>
                <c:pt idx="6208">
                  <c:v>2002.1068493150699</c:v>
                </c:pt>
                <c:pt idx="6209">
                  <c:v>2002.1095890411</c:v>
                </c:pt>
                <c:pt idx="6210">
                  <c:v>2002.1123287671201</c:v>
                </c:pt>
                <c:pt idx="6211">
                  <c:v>2002.1150684931499</c:v>
                </c:pt>
                <c:pt idx="6212">
                  <c:v>2002.11780821918</c:v>
                </c:pt>
                <c:pt idx="6213">
                  <c:v>2002.1205479452101</c:v>
                </c:pt>
                <c:pt idx="6214">
                  <c:v>2002.1232876712299</c:v>
                </c:pt>
                <c:pt idx="6215">
                  <c:v>2002.12602739726</c:v>
                </c:pt>
                <c:pt idx="6216">
                  <c:v>2002.1287671232899</c:v>
                </c:pt>
                <c:pt idx="6217">
                  <c:v>2002.13150684931</c:v>
                </c:pt>
                <c:pt idx="6218">
                  <c:v>2002.1342465753401</c:v>
                </c:pt>
                <c:pt idx="6219">
                  <c:v>2002.1369863013699</c:v>
                </c:pt>
                <c:pt idx="6220">
                  <c:v>2002.1397260274</c:v>
                </c:pt>
                <c:pt idx="6221">
                  <c:v>2002.1424657534201</c:v>
                </c:pt>
                <c:pt idx="6222">
                  <c:v>2002.1452054794499</c:v>
                </c:pt>
                <c:pt idx="6223">
                  <c:v>2002.14794520548</c:v>
                </c:pt>
                <c:pt idx="6224">
                  <c:v>2002.1506849315101</c:v>
                </c:pt>
                <c:pt idx="6225">
                  <c:v>2002.15342465753</c:v>
                </c:pt>
                <c:pt idx="6226">
                  <c:v>2002.1561643835601</c:v>
                </c:pt>
                <c:pt idx="6227">
                  <c:v>2002.1589041095899</c:v>
                </c:pt>
                <c:pt idx="6228">
                  <c:v>2002.16164383562</c:v>
                </c:pt>
                <c:pt idx="6229">
                  <c:v>2002.1643835616401</c:v>
                </c:pt>
                <c:pt idx="6230">
                  <c:v>2002.1671232876699</c:v>
                </c:pt>
                <c:pt idx="6231">
                  <c:v>2002.1698630137</c:v>
                </c:pt>
                <c:pt idx="6232">
                  <c:v>2002.1726027397301</c:v>
                </c:pt>
                <c:pt idx="6233">
                  <c:v>2002.17534246575</c:v>
                </c:pt>
                <c:pt idx="6234">
                  <c:v>2002.17808219178</c:v>
                </c:pt>
                <c:pt idx="6235">
                  <c:v>2002.1808219178099</c:v>
                </c:pt>
                <c:pt idx="6236">
                  <c:v>2002.18356164384</c:v>
                </c:pt>
                <c:pt idx="6237">
                  <c:v>2002.1863013698601</c:v>
                </c:pt>
                <c:pt idx="6238">
                  <c:v>2002.1890410958899</c:v>
                </c:pt>
                <c:pt idx="6239">
                  <c:v>2002.19178082192</c:v>
                </c:pt>
                <c:pt idx="6240">
                  <c:v>2002.1945205479501</c:v>
                </c:pt>
                <c:pt idx="6241">
                  <c:v>2002.19726027397</c:v>
                </c:pt>
                <c:pt idx="6242">
                  <c:v>2002.2</c:v>
                </c:pt>
                <c:pt idx="6243">
                  <c:v>2002.2027397260299</c:v>
                </c:pt>
                <c:pt idx="6244">
                  <c:v>2002.20547945205</c:v>
                </c:pt>
                <c:pt idx="6245">
                  <c:v>2002.2082191780801</c:v>
                </c:pt>
                <c:pt idx="6246">
                  <c:v>2002.2109589041099</c:v>
                </c:pt>
                <c:pt idx="6247">
                  <c:v>2002.21369863014</c:v>
                </c:pt>
                <c:pt idx="6248">
                  <c:v>2002.2164383561601</c:v>
                </c:pt>
                <c:pt idx="6249">
                  <c:v>2002.21917808219</c:v>
                </c:pt>
                <c:pt idx="6250">
                  <c:v>2002.22191780822</c:v>
                </c:pt>
                <c:pt idx="6251">
                  <c:v>2002.2246575342499</c:v>
                </c:pt>
                <c:pt idx="6252">
                  <c:v>2002.22739726027</c:v>
                </c:pt>
                <c:pt idx="6253">
                  <c:v>2002.2301369863001</c:v>
                </c:pt>
                <c:pt idx="6254">
                  <c:v>2002.2328767123299</c:v>
                </c:pt>
                <c:pt idx="6255">
                  <c:v>2002.23561643836</c:v>
                </c:pt>
                <c:pt idx="6256">
                  <c:v>2002.2383561643801</c:v>
                </c:pt>
                <c:pt idx="6257">
                  <c:v>2002.24109589041</c:v>
                </c:pt>
                <c:pt idx="6258">
                  <c:v>2002.24383561644</c:v>
                </c:pt>
                <c:pt idx="6259">
                  <c:v>2002.2465753424699</c:v>
                </c:pt>
                <c:pt idx="6260">
                  <c:v>2002.24931506849</c:v>
                </c:pt>
                <c:pt idx="6261">
                  <c:v>2002.2520547945201</c:v>
                </c:pt>
                <c:pt idx="6262">
                  <c:v>2002.2547945205499</c:v>
                </c:pt>
                <c:pt idx="6263">
                  <c:v>2002.25753424658</c:v>
                </c:pt>
                <c:pt idx="6264">
                  <c:v>2002.2602739726001</c:v>
                </c:pt>
                <c:pt idx="6265">
                  <c:v>2002.2630136986299</c:v>
                </c:pt>
                <c:pt idx="6266">
                  <c:v>2002.26575342466</c:v>
                </c:pt>
                <c:pt idx="6267">
                  <c:v>2002.2684931506799</c:v>
                </c:pt>
                <c:pt idx="6268">
                  <c:v>2002.27123287671</c:v>
                </c:pt>
                <c:pt idx="6269">
                  <c:v>2002.2739726027401</c:v>
                </c:pt>
                <c:pt idx="6270">
                  <c:v>2002.2767123287699</c:v>
                </c:pt>
                <c:pt idx="6271">
                  <c:v>2002.27945205479</c:v>
                </c:pt>
                <c:pt idx="6272">
                  <c:v>2002.2821917808201</c:v>
                </c:pt>
                <c:pt idx="6273">
                  <c:v>2002.2849315068499</c:v>
                </c:pt>
                <c:pt idx="6274">
                  <c:v>2002.28767123288</c:v>
                </c:pt>
                <c:pt idx="6275">
                  <c:v>2002.2904109589001</c:v>
                </c:pt>
                <c:pt idx="6276">
                  <c:v>2002.29315068493</c:v>
                </c:pt>
                <c:pt idx="6277">
                  <c:v>2002.2958904109601</c:v>
                </c:pt>
                <c:pt idx="6278">
                  <c:v>2002.2986301369899</c:v>
                </c:pt>
                <c:pt idx="6279">
                  <c:v>2002.30136986301</c:v>
                </c:pt>
                <c:pt idx="6280">
                  <c:v>2002.3041095890401</c:v>
                </c:pt>
                <c:pt idx="6281">
                  <c:v>2002.3068493150699</c:v>
                </c:pt>
                <c:pt idx="6282">
                  <c:v>2002.3095890411</c:v>
                </c:pt>
                <c:pt idx="6283">
                  <c:v>2002.3123287671201</c:v>
                </c:pt>
                <c:pt idx="6284">
                  <c:v>2002.31506849315</c:v>
                </c:pt>
                <c:pt idx="6285">
                  <c:v>2002.3178082191801</c:v>
                </c:pt>
                <c:pt idx="6286">
                  <c:v>2002.3205479452099</c:v>
                </c:pt>
                <c:pt idx="6287">
                  <c:v>2002.32328767123</c:v>
                </c:pt>
                <c:pt idx="6288">
                  <c:v>2002.3260273972601</c:v>
                </c:pt>
                <c:pt idx="6289">
                  <c:v>2002.3287671232899</c:v>
                </c:pt>
                <c:pt idx="6290">
                  <c:v>2002.33150684932</c:v>
                </c:pt>
                <c:pt idx="6291">
                  <c:v>2002.3342465753401</c:v>
                </c:pt>
                <c:pt idx="6292">
                  <c:v>2002.33698630137</c:v>
                </c:pt>
                <c:pt idx="6293">
                  <c:v>2002.3397260274</c:v>
                </c:pt>
                <c:pt idx="6294">
                  <c:v>2002.3424657534199</c:v>
                </c:pt>
                <c:pt idx="6295">
                  <c:v>2002.34520547945</c:v>
                </c:pt>
                <c:pt idx="6296">
                  <c:v>2002.3479452054801</c:v>
                </c:pt>
                <c:pt idx="6297">
                  <c:v>2002.3506849315099</c:v>
                </c:pt>
                <c:pt idx="6298">
                  <c:v>2002.35342465753</c:v>
                </c:pt>
                <c:pt idx="6299">
                  <c:v>2002.3561643835601</c:v>
                </c:pt>
                <c:pt idx="6300">
                  <c:v>2002.35890410959</c:v>
                </c:pt>
                <c:pt idx="6301">
                  <c:v>2002.36164383562</c:v>
                </c:pt>
                <c:pt idx="6302">
                  <c:v>2002.3643835616399</c:v>
                </c:pt>
                <c:pt idx="6303">
                  <c:v>2002.36712328767</c:v>
                </c:pt>
                <c:pt idx="6304">
                  <c:v>2002.3698630137001</c:v>
                </c:pt>
                <c:pt idx="6305">
                  <c:v>2002.3726027397299</c:v>
                </c:pt>
                <c:pt idx="6306">
                  <c:v>2002.37534246575</c:v>
                </c:pt>
                <c:pt idx="6307">
                  <c:v>2002.3780821917801</c:v>
                </c:pt>
                <c:pt idx="6308">
                  <c:v>2002.38082191781</c:v>
                </c:pt>
                <c:pt idx="6309">
                  <c:v>2002.38356164384</c:v>
                </c:pt>
                <c:pt idx="6310">
                  <c:v>2002.3863013698599</c:v>
                </c:pt>
                <c:pt idx="6311">
                  <c:v>2002.38904109589</c:v>
                </c:pt>
                <c:pt idx="6312">
                  <c:v>2002.3917808219201</c:v>
                </c:pt>
                <c:pt idx="6313">
                  <c:v>2002.3945205479499</c:v>
                </c:pt>
                <c:pt idx="6314">
                  <c:v>2002.39726027397</c:v>
                </c:pt>
                <c:pt idx="6315">
                  <c:v>2002.4</c:v>
                </c:pt>
                <c:pt idx="6316">
                  <c:v>2002.4027397260299</c:v>
                </c:pt>
                <c:pt idx="6317">
                  <c:v>2002.40547945205</c:v>
                </c:pt>
                <c:pt idx="6318">
                  <c:v>2002.4082191780799</c:v>
                </c:pt>
                <c:pt idx="6319">
                  <c:v>2002.41095890411</c:v>
                </c:pt>
                <c:pt idx="6320">
                  <c:v>2002.4136986301401</c:v>
                </c:pt>
                <c:pt idx="6321">
                  <c:v>2002.4164383561599</c:v>
                </c:pt>
                <c:pt idx="6322">
                  <c:v>2002.41917808219</c:v>
                </c:pt>
                <c:pt idx="6323">
                  <c:v>2002.4219178082201</c:v>
                </c:pt>
                <c:pt idx="6324">
                  <c:v>2002.4246575342499</c:v>
                </c:pt>
                <c:pt idx="6325">
                  <c:v>2002.42739726027</c:v>
                </c:pt>
                <c:pt idx="6326">
                  <c:v>2002.4301369863001</c:v>
                </c:pt>
                <c:pt idx="6327">
                  <c:v>2002.43287671233</c:v>
                </c:pt>
                <c:pt idx="6328">
                  <c:v>2002.4356164383601</c:v>
                </c:pt>
                <c:pt idx="6329">
                  <c:v>2002.4383561643799</c:v>
                </c:pt>
                <c:pt idx="6330">
                  <c:v>2002.44109589041</c:v>
                </c:pt>
                <c:pt idx="6331">
                  <c:v>2002.4438356164401</c:v>
                </c:pt>
                <c:pt idx="6332">
                  <c:v>2002.4465753424699</c:v>
                </c:pt>
                <c:pt idx="6333">
                  <c:v>2002.44931506849</c:v>
                </c:pt>
                <c:pt idx="6334">
                  <c:v>2002.4520547945201</c:v>
                </c:pt>
                <c:pt idx="6335">
                  <c:v>2002.45479452055</c:v>
                </c:pt>
                <c:pt idx="6336">
                  <c:v>2002.4575342465801</c:v>
                </c:pt>
                <c:pt idx="6337">
                  <c:v>2002.4602739725999</c:v>
                </c:pt>
                <c:pt idx="6338">
                  <c:v>2002.46301369863</c:v>
                </c:pt>
                <c:pt idx="6339">
                  <c:v>2002.4657534246601</c:v>
                </c:pt>
                <c:pt idx="6340">
                  <c:v>2002.4684931506799</c:v>
                </c:pt>
                <c:pt idx="6341">
                  <c:v>2002.47123287671</c:v>
                </c:pt>
                <c:pt idx="6342">
                  <c:v>2002.4739726027401</c:v>
                </c:pt>
                <c:pt idx="6343">
                  <c:v>2002.47671232877</c:v>
                </c:pt>
                <c:pt idx="6344">
                  <c:v>2002.47945205479</c:v>
                </c:pt>
                <c:pt idx="6345">
                  <c:v>2002.4821917808199</c:v>
                </c:pt>
                <c:pt idx="6346">
                  <c:v>2002.48493150685</c:v>
                </c:pt>
                <c:pt idx="6347">
                  <c:v>2002.4876712328801</c:v>
                </c:pt>
                <c:pt idx="6348">
                  <c:v>2002.4904109588999</c:v>
                </c:pt>
                <c:pt idx="6349">
                  <c:v>2002.49315068493</c:v>
                </c:pt>
                <c:pt idx="6350">
                  <c:v>2002.4958904109601</c:v>
                </c:pt>
                <c:pt idx="6351">
                  <c:v>2002.49863013699</c:v>
                </c:pt>
                <c:pt idx="6352">
                  <c:v>2002.50136986301</c:v>
                </c:pt>
                <c:pt idx="6353">
                  <c:v>2002.5041095890399</c:v>
                </c:pt>
                <c:pt idx="6354">
                  <c:v>2002.50684931507</c:v>
                </c:pt>
                <c:pt idx="6355">
                  <c:v>2002.5095890411001</c:v>
                </c:pt>
                <c:pt idx="6356">
                  <c:v>2002.5123287671199</c:v>
                </c:pt>
                <c:pt idx="6357">
                  <c:v>2002.51506849315</c:v>
                </c:pt>
                <c:pt idx="6358">
                  <c:v>2002.5178082191801</c:v>
                </c:pt>
                <c:pt idx="6359">
                  <c:v>2002.52054794521</c:v>
                </c:pt>
                <c:pt idx="6360">
                  <c:v>2002.52328767123</c:v>
                </c:pt>
                <c:pt idx="6361">
                  <c:v>2002.5260273972599</c:v>
                </c:pt>
                <c:pt idx="6362">
                  <c:v>2002.52876712329</c:v>
                </c:pt>
                <c:pt idx="6363">
                  <c:v>2002.5315068493201</c:v>
                </c:pt>
                <c:pt idx="6364">
                  <c:v>2002.5342465753399</c:v>
                </c:pt>
                <c:pt idx="6365">
                  <c:v>2002.53698630137</c:v>
                </c:pt>
                <c:pt idx="6366">
                  <c:v>2002.5397260274001</c:v>
                </c:pt>
                <c:pt idx="6367">
                  <c:v>2002.5424657534199</c:v>
                </c:pt>
                <c:pt idx="6368">
                  <c:v>2002.54520547945</c:v>
                </c:pt>
                <c:pt idx="6369">
                  <c:v>2002.5479452054799</c:v>
                </c:pt>
                <c:pt idx="6370">
                  <c:v>2002.55068493151</c:v>
                </c:pt>
                <c:pt idx="6371">
                  <c:v>2002.5534246575301</c:v>
                </c:pt>
                <c:pt idx="6372">
                  <c:v>2002.5561643835599</c:v>
                </c:pt>
                <c:pt idx="6373">
                  <c:v>2002.55890410959</c:v>
                </c:pt>
                <c:pt idx="6374">
                  <c:v>2002.5616438356201</c:v>
                </c:pt>
                <c:pt idx="6375">
                  <c:v>2002.5643835616399</c:v>
                </c:pt>
                <c:pt idx="6376">
                  <c:v>2002.56712328767</c:v>
                </c:pt>
                <c:pt idx="6377">
                  <c:v>2002.5698630136999</c:v>
                </c:pt>
                <c:pt idx="6378">
                  <c:v>2002.57260273973</c:v>
                </c:pt>
                <c:pt idx="6379">
                  <c:v>2002.5753424657501</c:v>
                </c:pt>
                <c:pt idx="6380">
                  <c:v>2002.5780821917799</c:v>
                </c:pt>
                <c:pt idx="6381">
                  <c:v>2002.58082191781</c:v>
                </c:pt>
                <c:pt idx="6382">
                  <c:v>2002.5835616438401</c:v>
                </c:pt>
                <c:pt idx="6383">
                  <c:v>2002.5863013698599</c:v>
                </c:pt>
                <c:pt idx="6384">
                  <c:v>2002.58904109589</c:v>
                </c:pt>
                <c:pt idx="6385">
                  <c:v>2002.5917808219201</c:v>
                </c:pt>
                <c:pt idx="6386">
                  <c:v>2002.59452054795</c:v>
                </c:pt>
                <c:pt idx="6387">
                  <c:v>2002.5972602739701</c:v>
                </c:pt>
                <c:pt idx="6388">
                  <c:v>2002.6</c:v>
                </c:pt>
                <c:pt idx="6389">
                  <c:v>2002.60273972603</c:v>
                </c:pt>
                <c:pt idx="6390">
                  <c:v>2002.6054794520501</c:v>
                </c:pt>
                <c:pt idx="6391">
                  <c:v>2002.6082191780799</c:v>
                </c:pt>
                <c:pt idx="6392">
                  <c:v>2002.61095890411</c:v>
                </c:pt>
                <c:pt idx="6393">
                  <c:v>2002.6136986301401</c:v>
                </c:pt>
                <c:pt idx="6394">
                  <c:v>2002.61643835616</c:v>
                </c:pt>
                <c:pt idx="6395">
                  <c:v>2002.61917808219</c:v>
                </c:pt>
                <c:pt idx="6396">
                  <c:v>2002.6219178082199</c:v>
                </c:pt>
                <c:pt idx="6397">
                  <c:v>2002.62465753425</c:v>
                </c:pt>
                <c:pt idx="6398">
                  <c:v>2002.6273972602701</c:v>
                </c:pt>
                <c:pt idx="6399">
                  <c:v>2002.6301369862999</c:v>
                </c:pt>
                <c:pt idx="6400">
                  <c:v>2002.63287671233</c:v>
                </c:pt>
                <c:pt idx="6401">
                  <c:v>2002.6356164383601</c:v>
                </c:pt>
                <c:pt idx="6402">
                  <c:v>2002.63835616438</c:v>
                </c:pt>
                <c:pt idx="6403">
                  <c:v>2002.64109589041</c:v>
                </c:pt>
                <c:pt idx="6404">
                  <c:v>2002.6438356164399</c:v>
                </c:pt>
                <c:pt idx="6405">
                  <c:v>2002.64657534247</c:v>
                </c:pt>
                <c:pt idx="6406">
                  <c:v>2002.6493150684901</c:v>
                </c:pt>
                <c:pt idx="6407">
                  <c:v>2002.6520547945199</c:v>
                </c:pt>
                <c:pt idx="6408">
                  <c:v>2002.65479452055</c:v>
                </c:pt>
                <c:pt idx="6409">
                  <c:v>2002.6575342465801</c:v>
                </c:pt>
                <c:pt idx="6410">
                  <c:v>2002.6602739726</c:v>
                </c:pt>
                <c:pt idx="6411">
                  <c:v>2002.66301369863</c:v>
                </c:pt>
                <c:pt idx="6412">
                  <c:v>2002.6657534246599</c:v>
                </c:pt>
                <c:pt idx="6413">
                  <c:v>2002.66849315068</c:v>
                </c:pt>
                <c:pt idx="6414">
                  <c:v>2002.6712328767101</c:v>
                </c:pt>
                <c:pt idx="6415">
                  <c:v>2002.6739726027399</c:v>
                </c:pt>
                <c:pt idx="6416">
                  <c:v>2002.67671232877</c:v>
                </c:pt>
                <c:pt idx="6417">
                  <c:v>2002.6794520547901</c:v>
                </c:pt>
                <c:pt idx="6418">
                  <c:v>2002.6821917808199</c:v>
                </c:pt>
                <c:pt idx="6419">
                  <c:v>2002.68493150685</c:v>
                </c:pt>
                <c:pt idx="6420">
                  <c:v>2002.6876712328799</c:v>
                </c:pt>
                <c:pt idx="6421">
                  <c:v>2002.6904109589</c:v>
                </c:pt>
                <c:pt idx="6422">
                  <c:v>2002.6931506849301</c:v>
                </c:pt>
                <c:pt idx="6423">
                  <c:v>2002.6958904109599</c:v>
                </c:pt>
                <c:pt idx="6424">
                  <c:v>2002.69863013699</c:v>
                </c:pt>
                <c:pt idx="6425">
                  <c:v>2002.7013698630101</c:v>
                </c:pt>
                <c:pt idx="6426">
                  <c:v>2002.7041095890399</c:v>
                </c:pt>
                <c:pt idx="6427">
                  <c:v>2002.70684931507</c:v>
                </c:pt>
                <c:pt idx="6428">
                  <c:v>2002.7095890410999</c:v>
                </c:pt>
                <c:pt idx="6429">
                  <c:v>2002.71232876712</c:v>
                </c:pt>
                <c:pt idx="6430">
                  <c:v>2002.7150684931501</c:v>
                </c:pt>
                <c:pt idx="6431">
                  <c:v>2002.7178082191799</c:v>
                </c:pt>
                <c:pt idx="6432">
                  <c:v>2002.72054794521</c:v>
                </c:pt>
                <c:pt idx="6433">
                  <c:v>2002.7232876712301</c:v>
                </c:pt>
                <c:pt idx="6434">
                  <c:v>2002.7260273972599</c:v>
                </c:pt>
                <c:pt idx="6435">
                  <c:v>2002.72876712329</c:v>
                </c:pt>
                <c:pt idx="6436">
                  <c:v>2002.7315068493201</c:v>
                </c:pt>
                <c:pt idx="6437">
                  <c:v>2002.73424657534</c:v>
                </c:pt>
                <c:pt idx="6438">
                  <c:v>2002.7369863013701</c:v>
                </c:pt>
                <c:pt idx="6439">
                  <c:v>2002.7397260273999</c:v>
                </c:pt>
                <c:pt idx="6440">
                  <c:v>2002.74246575342</c:v>
                </c:pt>
                <c:pt idx="6441">
                  <c:v>2002.7452054794501</c:v>
                </c:pt>
                <c:pt idx="6442">
                  <c:v>2002.7479452054799</c:v>
                </c:pt>
                <c:pt idx="6443">
                  <c:v>2002.75068493151</c:v>
                </c:pt>
                <c:pt idx="6444">
                  <c:v>2002.7534246575301</c:v>
                </c:pt>
                <c:pt idx="6445">
                  <c:v>2002.75616438356</c:v>
                </c:pt>
                <c:pt idx="6446">
                  <c:v>2002.75890410959</c:v>
                </c:pt>
                <c:pt idx="6447">
                  <c:v>2002.7616438356199</c:v>
                </c:pt>
                <c:pt idx="6448">
                  <c:v>2002.76438356164</c:v>
                </c:pt>
                <c:pt idx="6449">
                  <c:v>2002.7671232876701</c:v>
                </c:pt>
                <c:pt idx="6450">
                  <c:v>2002.7698630136999</c:v>
                </c:pt>
                <c:pt idx="6451">
                  <c:v>2002.77260273973</c:v>
                </c:pt>
                <c:pt idx="6452">
                  <c:v>2002.7753424657501</c:v>
                </c:pt>
                <c:pt idx="6453">
                  <c:v>2002.77808219178</c:v>
                </c:pt>
                <c:pt idx="6454">
                  <c:v>2002.78082191781</c:v>
                </c:pt>
                <c:pt idx="6455">
                  <c:v>2002.7835616438399</c:v>
                </c:pt>
                <c:pt idx="6456">
                  <c:v>2002.78630136986</c:v>
                </c:pt>
                <c:pt idx="6457">
                  <c:v>2002.7890410958901</c:v>
                </c:pt>
                <c:pt idx="6458">
                  <c:v>2002.7917808219199</c:v>
                </c:pt>
                <c:pt idx="6459">
                  <c:v>2002.79452054795</c:v>
                </c:pt>
                <c:pt idx="6460">
                  <c:v>2002.7972602739701</c:v>
                </c:pt>
                <c:pt idx="6461">
                  <c:v>2002.8</c:v>
                </c:pt>
                <c:pt idx="6462">
                  <c:v>2002.80273972603</c:v>
                </c:pt>
                <c:pt idx="6463">
                  <c:v>2002.8054794520499</c:v>
                </c:pt>
                <c:pt idx="6464">
                  <c:v>2002.80821917808</c:v>
                </c:pt>
                <c:pt idx="6465">
                  <c:v>2002.8109589041101</c:v>
                </c:pt>
                <c:pt idx="6466">
                  <c:v>2002.8136986301399</c:v>
                </c:pt>
                <c:pt idx="6467">
                  <c:v>2002.81643835616</c:v>
                </c:pt>
                <c:pt idx="6468">
                  <c:v>2002.8191780821901</c:v>
                </c:pt>
                <c:pt idx="6469">
                  <c:v>2002.82191780822</c:v>
                </c:pt>
                <c:pt idx="6470">
                  <c:v>2002.82465753425</c:v>
                </c:pt>
                <c:pt idx="6471">
                  <c:v>2002.8273972602699</c:v>
                </c:pt>
                <c:pt idx="6472">
                  <c:v>2002.8301369863</c:v>
                </c:pt>
                <c:pt idx="6473">
                  <c:v>2002.8328767123301</c:v>
                </c:pt>
                <c:pt idx="6474">
                  <c:v>2002.8356164383599</c:v>
                </c:pt>
                <c:pt idx="6475">
                  <c:v>2002.83835616438</c:v>
                </c:pt>
                <c:pt idx="6476">
                  <c:v>2002.8410958904101</c:v>
                </c:pt>
                <c:pt idx="6477">
                  <c:v>2002.8438356164399</c:v>
                </c:pt>
                <c:pt idx="6478">
                  <c:v>2002.84657534247</c:v>
                </c:pt>
                <c:pt idx="6479">
                  <c:v>2002.8493150684899</c:v>
                </c:pt>
                <c:pt idx="6480">
                  <c:v>2002.85205479452</c:v>
                </c:pt>
                <c:pt idx="6481">
                  <c:v>2002.8547945205501</c:v>
                </c:pt>
                <c:pt idx="6482">
                  <c:v>2002.8575342465799</c:v>
                </c:pt>
                <c:pt idx="6483">
                  <c:v>2002.8602739726</c:v>
                </c:pt>
                <c:pt idx="6484">
                  <c:v>2002.8630136986301</c:v>
                </c:pt>
                <c:pt idx="6485">
                  <c:v>2002.8657534246599</c:v>
                </c:pt>
                <c:pt idx="6486">
                  <c:v>2002.86849315069</c:v>
                </c:pt>
                <c:pt idx="6487">
                  <c:v>2002.8712328767101</c:v>
                </c:pt>
                <c:pt idx="6488">
                  <c:v>2002.87397260274</c:v>
                </c:pt>
                <c:pt idx="6489">
                  <c:v>2002.8767123287701</c:v>
                </c:pt>
                <c:pt idx="6490">
                  <c:v>2002.8794520547899</c:v>
                </c:pt>
                <c:pt idx="6491">
                  <c:v>2002.88219178082</c:v>
                </c:pt>
                <c:pt idx="6492">
                  <c:v>2002.8849315068501</c:v>
                </c:pt>
                <c:pt idx="6493">
                  <c:v>2002.8876712328799</c:v>
                </c:pt>
                <c:pt idx="6494">
                  <c:v>2002.8904109589</c:v>
                </c:pt>
                <c:pt idx="6495">
                  <c:v>2002.8931506849301</c:v>
                </c:pt>
                <c:pt idx="6496">
                  <c:v>2002.89589041096</c:v>
                </c:pt>
                <c:pt idx="6497">
                  <c:v>2002.8986301369901</c:v>
                </c:pt>
                <c:pt idx="6498">
                  <c:v>2002.9013698630099</c:v>
                </c:pt>
                <c:pt idx="6499">
                  <c:v>2002.90410958904</c:v>
                </c:pt>
                <c:pt idx="6500">
                  <c:v>2002.9068493150701</c:v>
                </c:pt>
                <c:pt idx="6501">
                  <c:v>2002.9095890410999</c:v>
                </c:pt>
                <c:pt idx="6502">
                  <c:v>2002.91232876712</c:v>
                </c:pt>
                <c:pt idx="6503">
                  <c:v>2002.9150684931501</c:v>
                </c:pt>
                <c:pt idx="6504">
                  <c:v>2002.91780821918</c:v>
                </c:pt>
                <c:pt idx="6505">
                  <c:v>2002.92054794521</c:v>
                </c:pt>
                <c:pt idx="6506">
                  <c:v>2002.9232876712299</c:v>
                </c:pt>
                <c:pt idx="6507">
                  <c:v>2002.92602739726</c:v>
                </c:pt>
                <c:pt idx="6508">
                  <c:v>2002.9287671232901</c:v>
                </c:pt>
                <c:pt idx="6509">
                  <c:v>2002.9315068493199</c:v>
                </c:pt>
                <c:pt idx="6510">
                  <c:v>2002.93424657534</c:v>
                </c:pt>
                <c:pt idx="6511">
                  <c:v>2002.9369863013701</c:v>
                </c:pt>
                <c:pt idx="6512">
                  <c:v>2002.9397260274</c:v>
                </c:pt>
                <c:pt idx="6513">
                  <c:v>2002.94246575342</c:v>
                </c:pt>
                <c:pt idx="6514">
                  <c:v>2002.9452054794499</c:v>
                </c:pt>
                <c:pt idx="6515">
                  <c:v>2002.94794520548</c:v>
                </c:pt>
                <c:pt idx="6516">
                  <c:v>2002.9506849315101</c:v>
                </c:pt>
                <c:pt idx="6517">
                  <c:v>2002.9534246575299</c:v>
                </c:pt>
                <c:pt idx="6518">
                  <c:v>2002.95616438356</c:v>
                </c:pt>
                <c:pt idx="6519">
                  <c:v>2002.9589041095901</c:v>
                </c:pt>
                <c:pt idx="6520">
                  <c:v>2002.96164383562</c:v>
                </c:pt>
                <c:pt idx="6521">
                  <c:v>2002.96438356164</c:v>
                </c:pt>
                <c:pt idx="6522">
                  <c:v>2002.9671232876699</c:v>
                </c:pt>
                <c:pt idx="6523">
                  <c:v>2002.9698630137</c:v>
                </c:pt>
                <c:pt idx="6524">
                  <c:v>2002.9726027397301</c:v>
                </c:pt>
                <c:pt idx="6525">
                  <c:v>2002.9753424657499</c:v>
                </c:pt>
                <c:pt idx="6526">
                  <c:v>2002.97808219178</c:v>
                </c:pt>
                <c:pt idx="6527">
                  <c:v>2002.9808219178101</c:v>
                </c:pt>
                <c:pt idx="6528">
                  <c:v>2002.9835616438399</c:v>
                </c:pt>
                <c:pt idx="6529">
                  <c:v>2002.98630136986</c:v>
                </c:pt>
                <c:pt idx="6530">
                  <c:v>2002.9890410958899</c:v>
                </c:pt>
                <c:pt idx="6531">
                  <c:v>2002.99178082192</c:v>
                </c:pt>
                <c:pt idx="6532">
                  <c:v>2002.9945205479501</c:v>
                </c:pt>
                <c:pt idx="6533">
                  <c:v>2002.9972602739699</c:v>
                </c:pt>
                <c:pt idx="6534">
                  <c:v>2003</c:v>
                </c:pt>
                <c:pt idx="6535">
                  <c:v>2003.0027397260301</c:v>
                </c:pt>
                <c:pt idx="6536">
                  <c:v>2003.0054794520499</c:v>
                </c:pt>
                <c:pt idx="6537">
                  <c:v>2003.00821917808</c:v>
                </c:pt>
                <c:pt idx="6538">
                  <c:v>2003.0109589041101</c:v>
                </c:pt>
                <c:pt idx="6539">
                  <c:v>2003.01369863014</c:v>
                </c:pt>
                <c:pt idx="6540">
                  <c:v>2003.0164383561601</c:v>
                </c:pt>
                <c:pt idx="6541">
                  <c:v>2003.0191780821899</c:v>
                </c:pt>
                <c:pt idx="6542">
                  <c:v>2003.02191780822</c:v>
                </c:pt>
                <c:pt idx="6543">
                  <c:v>2003.0246575342501</c:v>
                </c:pt>
                <c:pt idx="6544">
                  <c:v>2003.0273972602699</c:v>
                </c:pt>
                <c:pt idx="6545">
                  <c:v>2003.0301369863</c:v>
                </c:pt>
                <c:pt idx="6546">
                  <c:v>2003.0328767123301</c:v>
                </c:pt>
                <c:pt idx="6547">
                  <c:v>2003.03561643836</c:v>
                </c:pt>
                <c:pt idx="6548">
                  <c:v>2003.03835616438</c:v>
                </c:pt>
                <c:pt idx="6549">
                  <c:v>2003.0410958904099</c:v>
                </c:pt>
                <c:pt idx="6550">
                  <c:v>2003.04383561644</c:v>
                </c:pt>
                <c:pt idx="6551">
                  <c:v>2003.0465753424701</c:v>
                </c:pt>
                <c:pt idx="6552">
                  <c:v>2003.0493150684899</c:v>
                </c:pt>
                <c:pt idx="6553">
                  <c:v>2003.05205479452</c:v>
                </c:pt>
                <c:pt idx="6554">
                  <c:v>2003.0547945205501</c:v>
                </c:pt>
                <c:pt idx="6555">
                  <c:v>2003.05753424658</c:v>
                </c:pt>
                <c:pt idx="6556">
                  <c:v>2003.0602739726</c:v>
                </c:pt>
                <c:pt idx="6557">
                  <c:v>2003.0630136986299</c:v>
                </c:pt>
                <c:pt idx="6558">
                  <c:v>2003.06575342466</c:v>
                </c:pt>
                <c:pt idx="6559">
                  <c:v>2003.0684931506801</c:v>
                </c:pt>
                <c:pt idx="6560">
                  <c:v>2003.0712328767099</c:v>
                </c:pt>
                <c:pt idx="6561">
                  <c:v>2003.07397260274</c:v>
                </c:pt>
                <c:pt idx="6562">
                  <c:v>2003.0767123287701</c:v>
                </c:pt>
                <c:pt idx="6563">
                  <c:v>2003.07945205479</c:v>
                </c:pt>
                <c:pt idx="6564">
                  <c:v>2003.08219178082</c:v>
                </c:pt>
                <c:pt idx="6565">
                  <c:v>2003.0849315068499</c:v>
                </c:pt>
                <c:pt idx="6566">
                  <c:v>2003.08767123288</c:v>
                </c:pt>
                <c:pt idx="6567">
                  <c:v>2003.0904109589001</c:v>
                </c:pt>
                <c:pt idx="6568">
                  <c:v>2003.0931506849299</c:v>
                </c:pt>
                <c:pt idx="6569">
                  <c:v>2003.09589041096</c:v>
                </c:pt>
                <c:pt idx="6570">
                  <c:v>2003.0986301369901</c:v>
                </c:pt>
                <c:pt idx="6571">
                  <c:v>2003.1013698630099</c:v>
                </c:pt>
                <c:pt idx="6572">
                  <c:v>2003.10410958904</c:v>
                </c:pt>
                <c:pt idx="6573">
                  <c:v>2003.1068493150699</c:v>
                </c:pt>
                <c:pt idx="6574">
                  <c:v>2003.1095890411</c:v>
                </c:pt>
                <c:pt idx="6575">
                  <c:v>2003.1123287671201</c:v>
                </c:pt>
                <c:pt idx="6576">
                  <c:v>2003.1150684931499</c:v>
                </c:pt>
                <c:pt idx="6577">
                  <c:v>2003.11780821918</c:v>
                </c:pt>
                <c:pt idx="6578">
                  <c:v>2003.1205479452101</c:v>
                </c:pt>
                <c:pt idx="6579">
                  <c:v>2003.1232876712299</c:v>
                </c:pt>
                <c:pt idx="6580">
                  <c:v>2003.12602739726</c:v>
                </c:pt>
                <c:pt idx="6581">
                  <c:v>2003.1287671232899</c:v>
                </c:pt>
                <c:pt idx="6582">
                  <c:v>2003.13150684931</c:v>
                </c:pt>
                <c:pt idx="6583">
                  <c:v>2003.1342465753401</c:v>
                </c:pt>
                <c:pt idx="6584">
                  <c:v>2003.1369863013699</c:v>
                </c:pt>
                <c:pt idx="6585">
                  <c:v>2003.1397260274</c:v>
                </c:pt>
                <c:pt idx="6586">
                  <c:v>2003.1424657534201</c:v>
                </c:pt>
                <c:pt idx="6587">
                  <c:v>2003.1452054794499</c:v>
                </c:pt>
                <c:pt idx="6588">
                  <c:v>2003.14794520548</c:v>
                </c:pt>
                <c:pt idx="6589">
                  <c:v>2003.1506849315101</c:v>
                </c:pt>
                <c:pt idx="6590">
                  <c:v>2003.15342465753</c:v>
                </c:pt>
                <c:pt idx="6591">
                  <c:v>2003.1561643835601</c:v>
                </c:pt>
                <c:pt idx="6592">
                  <c:v>2003.1589041095899</c:v>
                </c:pt>
                <c:pt idx="6593">
                  <c:v>2003.16164383562</c:v>
                </c:pt>
                <c:pt idx="6594">
                  <c:v>2003.1643835616401</c:v>
                </c:pt>
                <c:pt idx="6595">
                  <c:v>2003.1671232876699</c:v>
                </c:pt>
                <c:pt idx="6596">
                  <c:v>2003.1698630137</c:v>
                </c:pt>
                <c:pt idx="6597">
                  <c:v>2003.1726027397301</c:v>
                </c:pt>
                <c:pt idx="6598">
                  <c:v>2003.17534246575</c:v>
                </c:pt>
                <c:pt idx="6599">
                  <c:v>2003.17808219178</c:v>
                </c:pt>
                <c:pt idx="6600">
                  <c:v>2003.1808219178099</c:v>
                </c:pt>
                <c:pt idx="6601">
                  <c:v>2003.18356164384</c:v>
                </c:pt>
                <c:pt idx="6602">
                  <c:v>2003.1863013698601</c:v>
                </c:pt>
                <c:pt idx="6603">
                  <c:v>2003.1890410958899</c:v>
                </c:pt>
                <c:pt idx="6604">
                  <c:v>2003.19178082192</c:v>
                </c:pt>
                <c:pt idx="6605">
                  <c:v>2003.1945205479501</c:v>
                </c:pt>
                <c:pt idx="6606">
                  <c:v>2003.19726027397</c:v>
                </c:pt>
                <c:pt idx="6607">
                  <c:v>2003.2</c:v>
                </c:pt>
                <c:pt idx="6608">
                  <c:v>2003.2027397260299</c:v>
                </c:pt>
                <c:pt idx="6609">
                  <c:v>2003.20547945205</c:v>
                </c:pt>
                <c:pt idx="6610">
                  <c:v>2003.2082191780801</c:v>
                </c:pt>
                <c:pt idx="6611">
                  <c:v>2003.2109589041099</c:v>
                </c:pt>
                <c:pt idx="6612">
                  <c:v>2003.21369863014</c:v>
                </c:pt>
                <c:pt idx="6613">
                  <c:v>2003.2164383561601</c:v>
                </c:pt>
                <c:pt idx="6614">
                  <c:v>2003.21917808219</c:v>
                </c:pt>
                <c:pt idx="6615">
                  <c:v>2003.22191780822</c:v>
                </c:pt>
                <c:pt idx="6616">
                  <c:v>2003.2246575342499</c:v>
                </c:pt>
                <c:pt idx="6617">
                  <c:v>2003.22739726027</c:v>
                </c:pt>
                <c:pt idx="6618">
                  <c:v>2003.2301369863001</c:v>
                </c:pt>
                <c:pt idx="6619">
                  <c:v>2003.2328767123299</c:v>
                </c:pt>
                <c:pt idx="6620">
                  <c:v>2003.23561643836</c:v>
                </c:pt>
                <c:pt idx="6621">
                  <c:v>2003.2383561643801</c:v>
                </c:pt>
                <c:pt idx="6622">
                  <c:v>2003.24109589041</c:v>
                </c:pt>
                <c:pt idx="6623">
                  <c:v>2003.24383561644</c:v>
                </c:pt>
                <c:pt idx="6624">
                  <c:v>2003.2465753424699</c:v>
                </c:pt>
                <c:pt idx="6625">
                  <c:v>2003.24931506849</c:v>
                </c:pt>
                <c:pt idx="6626">
                  <c:v>2003.2520547945201</c:v>
                </c:pt>
                <c:pt idx="6627">
                  <c:v>2003.2547945205499</c:v>
                </c:pt>
                <c:pt idx="6628">
                  <c:v>2003.25753424658</c:v>
                </c:pt>
                <c:pt idx="6629">
                  <c:v>2003.2602739726001</c:v>
                </c:pt>
                <c:pt idx="6630">
                  <c:v>2003.2630136986299</c:v>
                </c:pt>
                <c:pt idx="6631">
                  <c:v>2003.26575342466</c:v>
                </c:pt>
                <c:pt idx="6632">
                  <c:v>2003.2684931506799</c:v>
                </c:pt>
                <c:pt idx="6633">
                  <c:v>2003.27123287671</c:v>
                </c:pt>
                <c:pt idx="6634">
                  <c:v>2003.2739726027401</c:v>
                </c:pt>
                <c:pt idx="6635">
                  <c:v>2003.2767123287699</c:v>
                </c:pt>
                <c:pt idx="6636">
                  <c:v>2003.27945205479</c:v>
                </c:pt>
                <c:pt idx="6637">
                  <c:v>2003.2821917808201</c:v>
                </c:pt>
                <c:pt idx="6638">
                  <c:v>2003.2849315068499</c:v>
                </c:pt>
                <c:pt idx="6639">
                  <c:v>2003.28767123288</c:v>
                </c:pt>
                <c:pt idx="6640">
                  <c:v>2003.2904109589001</c:v>
                </c:pt>
                <c:pt idx="6641">
                  <c:v>2003.29315068493</c:v>
                </c:pt>
                <c:pt idx="6642">
                  <c:v>2003.2958904109601</c:v>
                </c:pt>
                <c:pt idx="6643">
                  <c:v>2003.2986301369899</c:v>
                </c:pt>
                <c:pt idx="6644">
                  <c:v>2003.30136986301</c:v>
                </c:pt>
                <c:pt idx="6645">
                  <c:v>2003.3041095890401</c:v>
                </c:pt>
                <c:pt idx="6646">
                  <c:v>2003.3068493150699</c:v>
                </c:pt>
                <c:pt idx="6647">
                  <c:v>2003.3095890411</c:v>
                </c:pt>
                <c:pt idx="6648">
                  <c:v>2003.3123287671201</c:v>
                </c:pt>
                <c:pt idx="6649">
                  <c:v>2003.31506849315</c:v>
                </c:pt>
                <c:pt idx="6650">
                  <c:v>2003.3178082191801</c:v>
                </c:pt>
                <c:pt idx="6651">
                  <c:v>2003.3205479452099</c:v>
                </c:pt>
                <c:pt idx="6652">
                  <c:v>2003.32328767123</c:v>
                </c:pt>
                <c:pt idx="6653">
                  <c:v>2003.3260273972601</c:v>
                </c:pt>
                <c:pt idx="6654">
                  <c:v>2003.3287671232899</c:v>
                </c:pt>
                <c:pt idx="6655">
                  <c:v>2003.33150684932</c:v>
                </c:pt>
                <c:pt idx="6656">
                  <c:v>2003.3342465753401</c:v>
                </c:pt>
                <c:pt idx="6657">
                  <c:v>2003.33698630137</c:v>
                </c:pt>
                <c:pt idx="6658">
                  <c:v>2003.3397260274</c:v>
                </c:pt>
                <c:pt idx="6659">
                  <c:v>2003.3424657534199</c:v>
                </c:pt>
                <c:pt idx="6660">
                  <c:v>2003.34520547945</c:v>
                </c:pt>
                <c:pt idx="6661">
                  <c:v>2003.3479452054801</c:v>
                </c:pt>
                <c:pt idx="6662">
                  <c:v>2003.3506849315099</c:v>
                </c:pt>
                <c:pt idx="6663">
                  <c:v>2003.35342465753</c:v>
                </c:pt>
                <c:pt idx="6664">
                  <c:v>2003.3561643835601</c:v>
                </c:pt>
                <c:pt idx="6665">
                  <c:v>2003.35890410959</c:v>
                </c:pt>
                <c:pt idx="6666">
                  <c:v>2003.36164383562</c:v>
                </c:pt>
                <c:pt idx="6667">
                  <c:v>2003.3643835616399</c:v>
                </c:pt>
                <c:pt idx="6668">
                  <c:v>2003.36712328767</c:v>
                </c:pt>
                <c:pt idx="6669">
                  <c:v>2003.3698630137001</c:v>
                </c:pt>
                <c:pt idx="6670">
                  <c:v>2003.3726027397299</c:v>
                </c:pt>
                <c:pt idx="6671">
                  <c:v>2003.37534246575</c:v>
                </c:pt>
                <c:pt idx="6672">
                  <c:v>2003.3780821917801</c:v>
                </c:pt>
                <c:pt idx="6673">
                  <c:v>2003.38082191781</c:v>
                </c:pt>
                <c:pt idx="6674">
                  <c:v>2003.38356164384</c:v>
                </c:pt>
                <c:pt idx="6675">
                  <c:v>2003.3863013698599</c:v>
                </c:pt>
                <c:pt idx="6676">
                  <c:v>2003.38904109589</c:v>
                </c:pt>
                <c:pt idx="6677">
                  <c:v>2003.3917808219201</c:v>
                </c:pt>
                <c:pt idx="6678">
                  <c:v>2003.3945205479499</c:v>
                </c:pt>
                <c:pt idx="6679">
                  <c:v>2003.39726027397</c:v>
                </c:pt>
                <c:pt idx="6680">
                  <c:v>2003.4</c:v>
                </c:pt>
                <c:pt idx="6681">
                  <c:v>2003.4027397260299</c:v>
                </c:pt>
                <c:pt idx="6682">
                  <c:v>2003.40547945205</c:v>
                </c:pt>
                <c:pt idx="6683">
                  <c:v>2003.4082191780799</c:v>
                </c:pt>
                <c:pt idx="6684">
                  <c:v>2003.41095890411</c:v>
                </c:pt>
                <c:pt idx="6685">
                  <c:v>2003.4136986301401</c:v>
                </c:pt>
                <c:pt idx="6686">
                  <c:v>2003.4164383561599</c:v>
                </c:pt>
                <c:pt idx="6687">
                  <c:v>2003.41917808219</c:v>
                </c:pt>
                <c:pt idx="6688">
                  <c:v>2003.4219178082201</c:v>
                </c:pt>
                <c:pt idx="6689">
                  <c:v>2003.4246575342499</c:v>
                </c:pt>
                <c:pt idx="6690">
                  <c:v>2003.42739726027</c:v>
                </c:pt>
                <c:pt idx="6691">
                  <c:v>2003.4301369863001</c:v>
                </c:pt>
                <c:pt idx="6692">
                  <c:v>2003.43287671233</c:v>
                </c:pt>
                <c:pt idx="6693">
                  <c:v>2003.4356164383601</c:v>
                </c:pt>
                <c:pt idx="6694">
                  <c:v>2003.4383561643799</c:v>
                </c:pt>
                <c:pt idx="6695">
                  <c:v>2003.44109589041</c:v>
                </c:pt>
                <c:pt idx="6696">
                  <c:v>2003.4438356164401</c:v>
                </c:pt>
                <c:pt idx="6697">
                  <c:v>2003.4465753424699</c:v>
                </c:pt>
                <c:pt idx="6698">
                  <c:v>2003.44931506849</c:v>
                </c:pt>
                <c:pt idx="6699">
                  <c:v>2003.4520547945201</c:v>
                </c:pt>
                <c:pt idx="6700">
                  <c:v>2003.45479452055</c:v>
                </c:pt>
                <c:pt idx="6701">
                  <c:v>2003.4575342465801</c:v>
                </c:pt>
                <c:pt idx="6702">
                  <c:v>2003.4602739725999</c:v>
                </c:pt>
                <c:pt idx="6703">
                  <c:v>2003.46301369863</c:v>
                </c:pt>
                <c:pt idx="6704">
                  <c:v>2003.4657534246601</c:v>
                </c:pt>
                <c:pt idx="6705">
                  <c:v>2003.4684931506799</c:v>
                </c:pt>
                <c:pt idx="6706">
                  <c:v>2003.47123287671</c:v>
                </c:pt>
                <c:pt idx="6707">
                  <c:v>2003.4739726027401</c:v>
                </c:pt>
                <c:pt idx="6708">
                  <c:v>2003.47671232877</c:v>
                </c:pt>
                <c:pt idx="6709">
                  <c:v>2003.47945205479</c:v>
                </c:pt>
                <c:pt idx="6710">
                  <c:v>2003.4821917808199</c:v>
                </c:pt>
                <c:pt idx="6711">
                  <c:v>2003.48493150685</c:v>
                </c:pt>
                <c:pt idx="6712">
                  <c:v>2003.4876712328801</c:v>
                </c:pt>
                <c:pt idx="6713">
                  <c:v>2003.4904109588999</c:v>
                </c:pt>
                <c:pt idx="6714">
                  <c:v>2003.49315068493</c:v>
                </c:pt>
                <c:pt idx="6715">
                  <c:v>2003.4958904109601</c:v>
                </c:pt>
                <c:pt idx="6716">
                  <c:v>2003.49863013699</c:v>
                </c:pt>
                <c:pt idx="6717">
                  <c:v>2003.50136986301</c:v>
                </c:pt>
                <c:pt idx="6718">
                  <c:v>2003.5041095890399</c:v>
                </c:pt>
                <c:pt idx="6719">
                  <c:v>2003.50684931507</c:v>
                </c:pt>
                <c:pt idx="6720">
                  <c:v>2003.5095890411001</c:v>
                </c:pt>
                <c:pt idx="6721">
                  <c:v>2003.5123287671199</c:v>
                </c:pt>
                <c:pt idx="6722">
                  <c:v>2003.51506849315</c:v>
                </c:pt>
                <c:pt idx="6723">
                  <c:v>2003.5178082191801</c:v>
                </c:pt>
                <c:pt idx="6724">
                  <c:v>2003.52054794521</c:v>
                </c:pt>
                <c:pt idx="6725">
                  <c:v>2003.52328767123</c:v>
                </c:pt>
                <c:pt idx="6726">
                  <c:v>2003.5260273972599</c:v>
                </c:pt>
                <c:pt idx="6727">
                  <c:v>2003.52876712329</c:v>
                </c:pt>
                <c:pt idx="6728">
                  <c:v>2003.5315068493201</c:v>
                </c:pt>
                <c:pt idx="6729">
                  <c:v>2003.5342465753399</c:v>
                </c:pt>
                <c:pt idx="6730">
                  <c:v>2003.53698630137</c:v>
                </c:pt>
                <c:pt idx="6731">
                  <c:v>2003.5397260274001</c:v>
                </c:pt>
                <c:pt idx="6732">
                  <c:v>2003.5424657534199</c:v>
                </c:pt>
                <c:pt idx="6733">
                  <c:v>2003.54520547945</c:v>
                </c:pt>
                <c:pt idx="6734">
                  <c:v>2003.5479452054799</c:v>
                </c:pt>
                <c:pt idx="6735">
                  <c:v>2003.55068493151</c:v>
                </c:pt>
                <c:pt idx="6736">
                  <c:v>2003.5534246575301</c:v>
                </c:pt>
                <c:pt idx="6737">
                  <c:v>2003.5561643835599</c:v>
                </c:pt>
                <c:pt idx="6738">
                  <c:v>2003.55890410959</c:v>
                </c:pt>
                <c:pt idx="6739">
                  <c:v>2003.5616438356201</c:v>
                </c:pt>
                <c:pt idx="6740">
                  <c:v>2003.5643835616399</c:v>
                </c:pt>
                <c:pt idx="6741">
                  <c:v>2003.56712328767</c:v>
                </c:pt>
                <c:pt idx="6742">
                  <c:v>2003.5698630136999</c:v>
                </c:pt>
                <c:pt idx="6743">
                  <c:v>2003.57260273973</c:v>
                </c:pt>
                <c:pt idx="6744">
                  <c:v>2003.5753424657501</c:v>
                </c:pt>
                <c:pt idx="6745">
                  <c:v>2003.5780821917799</c:v>
                </c:pt>
                <c:pt idx="6746">
                  <c:v>2003.58082191781</c:v>
                </c:pt>
                <c:pt idx="6747">
                  <c:v>2003.5835616438401</c:v>
                </c:pt>
                <c:pt idx="6748">
                  <c:v>2003.5863013698599</c:v>
                </c:pt>
                <c:pt idx="6749">
                  <c:v>2003.58904109589</c:v>
                </c:pt>
                <c:pt idx="6750">
                  <c:v>2003.5917808219201</c:v>
                </c:pt>
                <c:pt idx="6751">
                  <c:v>2003.59452054795</c:v>
                </c:pt>
                <c:pt idx="6752">
                  <c:v>2003.5972602739701</c:v>
                </c:pt>
                <c:pt idx="6753">
                  <c:v>2003.6</c:v>
                </c:pt>
                <c:pt idx="6754">
                  <c:v>2003.60273972603</c:v>
                </c:pt>
                <c:pt idx="6755">
                  <c:v>2003.6054794520501</c:v>
                </c:pt>
                <c:pt idx="6756">
                  <c:v>2003.6082191780799</c:v>
                </c:pt>
                <c:pt idx="6757">
                  <c:v>2003.61095890411</c:v>
                </c:pt>
                <c:pt idx="6758">
                  <c:v>2003.6136986301401</c:v>
                </c:pt>
                <c:pt idx="6759">
                  <c:v>2003.61643835616</c:v>
                </c:pt>
                <c:pt idx="6760">
                  <c:v>2003.61917808219</c:v>
                </c:pt>
                <c:pt idx="6761">
                  <c:v>2003.6219178082199</c:v>
                </c:pt>
                <c:pt idx="6762">
                  <c:v>2003.62465753425</c:v>
                </c:pt>
                <c:pt idx="6763">
                  <c:v>2003.6273972602701</c:v>
                </c:pt>
                <c:pt idx="6764">
                  <c:v>2003.6301369862999</c:v>
                </c:pt>
                <c:pt idx="6765">
                  <c:v>2003.63287671233</c:v>
                </c:pt>
                <c:pt idx="6766">
                  <c:v>2003.6356164383601</c:v>
                </c:pt>
                <c:pt idx="6767">
                  <c:v>2003.63835616438</c:v>
                </c:pt>
                <c:pt idx="6768">
                  <c:v>2003.64109589041</c:v>
                </c:pt>
                <c:pt idx="6769">
                  <c:v>2003.6438356164399</c:v>
                </c:pt>
                <c:pt idx="6770">
                  <c:v>2003.64657534247</c:v>
                </c:pt>
                <c:pt idx="6771">
                  <c:v>2003.6493150684901</c:v>
                </c:pt>
                <c:pt idx="6772">
                  <c:v>2003.6520547945199</c:v>
                </c:pt>
                <c:pt idx="6773">
                  <c:v>2003.65479452055</c:v>
                </c:pt>
                <c:pt idx="6774">
                  <c:v>2003.6575342465801</c:v>
                </c:pt>
                <c:pt idx="6775">
                  <c:v>2003.6602739726</c:v>
                </c:pt>
                <c:pt idx="6776">
                  <c:v>2003.66301369863</c:v>
                </c:pt>
                <c:pt idx="6777">
                  <c:v>2003.6657534246599</c:v>
                </c:pt>
                <c:pt idx="6778">
                  <c:v>2003.66849315068</c:v>
                </c:pt>
                <c:pt idx="6779">
                  <c:v>2003.6712328767101</c:v>
                </c:pt>
                <c:pt idx="6780">
                  <c:v>2003.6739726027399</c:v>
                </c:pt>
                <c:pt idx="6781">
                  <c:v>2003.67671232877</c:v>
                </c:pt>
                <c:pt idx="6782">
                  <c:v>2003.6794520547901</c:v>
                </c:pt>
                <c:pt idx="6783">
                  <c:v>2003.6821917808199</c:v>
                </c:pt>
                <c:pt idx="6784">
                  <c:v>2003.68493150685</c:v>
                </c:pt>
                <c:pt idx="6785">
                  <c:v>2003.6876712328799</c:v>
                </c:pt>
                <c:pt idx="6786">
                  <c:v>2003.6904109589</c:v>
                </c:pt>
                <c:pt idx="6787">
                  <c:v>2003.6931506849301</c:v>
                </c:pt>
                <c:pt idx="6788">
                  <c:v>2003.6958904109599</c:v>
                </c:pt>
                <c:pt idx="6789">
                  <c:v>2003.69863013699</c:v>
                </c:pt>
                <c:pt idx="6790">
                  <c:v>2003.7013698630101</c:v>
                </c:pt>
                <c:pt idx="6791">
                  <c:v>2003.7041095890399</c:v>
                </c:pt>
                <c:pt idx="6792">
                  <c:v>2003.70684931507</c:v>
                </c:pt>
                <c:pt idx="6793">
                  <c:v>2003.7095890410999</c:v>
                </c:pt>
                <c:pt idx="6794">
                  <c:v>2003.71232876712</c:v>
                </c:pt>
                <c:pt idx="6795">
                  <c:v>2003.7150684931501</c:v>
                </c:pt>
                <c:pt idx="6796">
                  <c:v>2003.7178082191799</c:v>
                </c:pt>
                <c:pt idx="6797">
                  <c:v>2003.72054794521</c:v>
                </c:pt>
                <c:pt idx="6798">
                  <c:v>2003.7232876712301</c:v>
                </c:pt>
                <c:pt idx="6799">
                  <c:v>2003.7260273972599</c:v>
                </c:pt>
                <c:pt idx="6800">
                  <c:v>2003.72876712329</c:v>
                </c:pt>
                <c:pt idx="6801">
                  <c:v>2003.7315068493201</c:v>
                </c:pt>
                <c:pt idx="6802">
                  <c:v>2003.73424657534</c:v>
                </c:pt>
                <c:pt idx="6803">
                  <c:v>2003.7369863013701</c:v>
                </c:pt>
                <c:pt idx="6804">
                  <c:v>2003.7397260273999</c:v>
                </c:pt>
                <c:pt idx="6805">
                  <c:v>2003.74246575342</c:v>
                </c:pt>
                <c:pt idx="6806">
                  <c:v>2003.7452054794501</c:v>
                </c:pt>
                <c:pt idx="6807">
                  <c:v>2003.7479452054799</c:v>
                </c:pt>
                <c:pt idx="6808">
                  <c:v>2003.75068493151</c:v>
                </c:pt>
                <c:pt idx="6809">
                  <c:v>2003.7534246575301</c:v>
                </c:pt>
                <c:pt idx="6810">
                  <c:v>2003.75616438356</c:v>
                </c:pt>
                <c:pt idx="6811">
                  <c:v>2003.75890410959</c:v>
                </c:pt>
                <c:pt idx="6812">
                  <c:v>2003.7616438356199</c:v>
                </c:pt>
                <c:pt idx="6813">
                  <c:v>2003.76438356164</c:v>
                </c:pt>
                <c:pt idx="6814">
                  <c:v>2003.7671232876701</c:v>
                </c:pt>
                <c:pt idx="6815">
                  <c:v>2003.7698630136999</c:v>
                </c:pt>
                <c:pt idx="6816">
                  <c:v>2003.77260273973</c:v>
                </c:pt>
                <c:pt idx="6817">
                  <c:v>2003.7753424657501</c:v>
                </c:pt>
                <c:pt idx="6818">
                  <c:v>2003.77808219178</c:v>
                </c:pt>
                <c:pt idx="6819">
                  <c:v>2003.78082191781</c:v>
                </c:pt>
                <c:pt idx="6820">
                  <c:v>2003.7835616438399</c:v>
                </c:pt>
                <c:pt idx="6821">
                  <c:v>2003.78630136986</c:v>
                </c:pt>
                <c:pt idx="6822">
                  <c:v>2003.7890410958901</c:v>
                </c:pt>
                <c:pt idx="6823">
                  <c:v>2003.7917808219199</c:v>
                </c:pt>
                <c:pt idx="6824">
                  <c:v>2003.79452054795</c:v>
                </c:pt>
                <c:pt idx="6825">
                  <c:v>2003.7972602739701</c:v>
                </c:pt>
                <c:pt idx="6826">
                  <c:v>2003.8</c:v>
                </c:pt>
                <c:pt idx="6827">
                  <c:v>2003.80273972603</c:v>
                </c:pt>
                <c:pt idx="6828">
                  <c:v>2003.8054794520499</c:v>
                </c:pt>
                <c:pt idx="6829">
                  <c:v>2003.80821917808</c:v>
                </c:pt>
                <c:pt idx="6830">
                  <c:v>2003.8109589041101</c:v>
                </c:pt>
                <c:pt idx="6831">
                  <c:v>2003.8136986301399</c:v>
                </c:pt>
                <c:pt idx="6832">
                  <c:v>2003.81643835616</c:v>
                </c:pt>
                <c:pt idx="6833">
                  <c:v>2003.8191780821901</c:v>
                </c:pt>
                <c:pt idx="6834">
                  <c:v>2003.82191780822</c:v>
                </c:pt>
                <c:pt idx="6835">
                  <c:v>2003.82465753425</c:v>
                </c:pt>
                <c:pt idx="6836">
                  <c:v>2003.8273972602699</c:v>
                </c:pt>
                <c:pt idx="6837">
                  <c:v>2003.8301369863</c:v>
                </c:pt>
                <c:pt idx="6838">
                  <c:v>2003.8328767123301</c:v>
                </c:pt>
                <c:pt idx="6839">
                  <c:v>2003.8356164383599</c:v>
                </c:pt>
                <c:pt idx="6840">
                  <c:v>2003.83835616438</c:v>
                </c:pt>
                <c:pt idx="6841">
                  <c:v>2003.8410958904101</c:v>
                </c:pt>
                <c:pt idx="6842">
                  <c:v>2003.8438356164399</c:v>
                </c:pt>
                <c:pt idx="6843">
                  <c:v>2003.84657534247</c:v>
                </c:pt>
                <c:pt idx="6844">
                  <c:v>2003.8493150684899</c:v>
                </c:pt>
                <c:pt idx="6845">
                  <c:v>2003.85205479452</c:v>
                </c:pt>
                <c:pt idx="6846">
                  <c:v>2003.8547945205501</c:v>
                </c:pt>
                <c:pt idx="6847">
                  <c:v>2003.8575342465799</c:v>
                </c:pt>
                <c:pt idx="6848">
                  <c:v>2003.8602739726</c:v>
                </c:pt>
                <c:pt idx="6849">
                  <c:v>2003.8630136986301</c:v>
                </c:pt>
                <c:pt idx="6850">
                  <c:v>2003.8657534246599</c:v>
                </c:pt>
                <c:pt idx="6851">
                  <c:v>2003.86849315069</c:v>
                </c:pt>
                <c:pt idx="6852">
                  <c:v>2003.8712328767101</c:v>
                </c:pt>
                <c:pt idx="6853">
                  <c:v>2003.87397260274</c:v>
                </c:pt>
                <c:pt idx="6854">
                  <c:v>2003.8767123287701</c:v>
                </c:pt>
                <c:pt idx="6855">
                  <c:v>2003.8794520547899</c:v>
                </c:pt>
                <c:pt idx="6856">
                  <c:v>2003.88219178082</c:v>
                </c:pt>
                <c:pt idx="6857">
                  <c:v>2003.8849315068501</c:v>
                </c:pt>
                <c:pt idx="6858">
                  <c:v>2003.8876712328799</c:v>
                </c:pt>
                <c:pt idx="6859">
                  <c:v>2003.8904109589</c:v>
                </c:pt>
                <c:pt idx="6860">
                  <c:v>2003.8931506849301</c:v>
                </c:pt>
                <c:pt idx="6861">
                  <c:v>2003.89589041096</c:v>
                </c:pt>
                <c:pt idx="6862">
                  <c:v>2003.8986301369901</c:v>
                </c:pt>
                <c:pt idx="6863">
                  <c:v>2003.9013698630099</c:v>
                </c:pt>
                <c:pt idx="6864">
                  <c:v>2003.90410958904</c:v>
                </c:pt>
                <c:pt idx="6865">
                  <c:v>2003.9068493150701</c:v>
                </c:pt>
                <c:pt idx="6866">
                  <c:v>2003.9095890410999</c:v>
                </c:pt>
                <c:pt idx="6867">
                  <c:v>2003.91232876712</c:v>
                </c:pt>
                <c:pt idx="6868">
                  <c:v>2003.9150684931501</c:v>
                </c:pt>
                <c:pt idx="6869">
                  <c:v>2003.91780821918</c:v>
                </c:pt>
                <c:pt idx="6870">
                  <c:v>2003.92054794521</c:v>
                </c:pt>
                <c:pt idx="6871">
                  <c:v>2003.9232876712299</c:v>
                </c:pt>
                <c:pt idx="6872">
                  <c:v>2003.92602739726</c:v>
                </c:pt>
                <c:pt idx="6873">
                  <c:v>2003.9287671232901</c:v>
                </c:pt>
                <c:pt idx="6874">
                  <c:v>2003.9315068493199</c:v>
                </c:pt>
                <c:pt idx="6875">
                  <c:v>2003.93424657534</c:v>
                </c:pt>
                <c:pt idx="6876">
                  <c:v>2003.9369863013701</c:v>
                </c:pt>
                <c:pt idx="6877">
                  <c:v>2003.9397260274</c:v>
                </c:pt>
                <c:pt idx="6878">
                  <c:v>2003.94246575342</c:v>
                </c:pt>
                <c:pt idx="6879">
                  <c:v>2003.9452054794499</c:v>
                </c:pt>
                <c:pt idx="6880">
                  <c:v>2003.94794520548</c:v>
                </c:pt>
                <c:pt idx="6881">
                  <c:v>2003.9506849315101</c:v>
                </c:pt>
                <c:pt idx="6882">
                  <c:v>2003.9534246575299</c:v>
                </c:pt>
                <c:pt idx="6883">
                  <c:v>2003.95616438356</c:v>
                </c:pt>
                <c:pt idx="6884">
                  <c:v>2003.9589041095901</c:v>
                </c:pt>
                <c:pt idx="6885">
                  <c:v>2003.96164383562</c:v>
                </c:pt>
                <c:pt idx="6886">
                  <c:v>2003.96438356164</c:v>
                </c:pt>
                <c:pt idx="6887">
                  <c:v>2003.9671232876699</c:v>
                </c:pt>
                <c:pt idx="6888">
                  <c:v>2003.9698630137</c:v>
                </c:pt>
                <c:pt idx="6889">
                  <c:v>2003.9726027397301</c:v>
                </c:pt>
                <c:pt idx="6890">
                  <c:v>2003.9753424657499</c:v>
                </c:pt>
                <c:pt idx="6891">
                  <c:v>2003.97808219178</c:v>
                </c:pt>
                <c:pt idx="6892">
                  <c:v>2003.9808219178101</c:v>
                </c:pt>
                <c:pt idx="6893">
                  <c:v>2003.9835616438399</c:v>
                </c:pt>
                <c:pt idx="6894">
                  <c:v>2003.98630136986</c:v>
                </c:pt>
                <c:pt idx="6895">
                  <c:v>2003.9890410958899</c:v>
                </c:pt>
                <c:pt idx="6896">
                  <c:v>2003.99178082192</c:v>
                </c:pt>
                <c:pt idx="6897">
                  <c:v>2003.9945205479501</c:v>
                </c:pt>
                <c:pt idx="6898">
                  <c:v>2003.9972602739699</c:v>
                </c:pt>
                <c:pt idx="6899">
                  <c:v>2004</c:v>
                </c:pt>
                <c:pt idx="6900">
                  <c:v>2004.0027322404401</c:v>
                </c:pt>
                <c:pt idx="6901">
                  <c:v>2004.0054644808699</c:v>
                </c:pt>
                <c:pt idx="6902">
                  <c:v>2004.00819672131</c:v>
                </c:pt>
                <c:pt idx="6903">
                  <c:v>2004.0109289617501</c:v>
                </c:pt>
                <c:pt idx="6904">
                  <c:v>2004.01366120219</c:v>
                </c:pt>
                <c:pt idx="6905">
                  <c:v>2004.01639344262</c:v>
                </c:pt>
                <c:pt idx="6906">
                  <c:v>2004.0191256830601</c:v>
                </c:pt>
                <c:pt idx="6907">
                  <c:v>2004.0218579235</c:v>
                </c:pt>
                <c:pt idx="6908">
                  <c:v>2004.02459016393</c:v>
                </c:pt>
                <c:pt idx="6909">
                  <c:v>2004.0273224043699</c:v>
                </c:pt>
                <c:pt idx="6910">
                  <c:v>2004.03005464481</c:v>
                </c:pt>
                <c:pt idx="6911">
                  <c:v>2004.0327868852501</c:v>
                </c:pt>
                <c:pt idx="6912">
                  <c:v>2004.0355191256799</c:v>
                </c:pt>
                <c:pt idx="6913">
                  <c:v>2004.03825136612</c:v>
                </c:pt>
                <c:pt idx="6914">
                  <c:v>2004.0409836065601</c:v>
                </c:pt>
                <c:pt idx="6915">
                  <c:v>2004.0437158469899</c:v>
                </c:pt>
                <c:pt idx="6916">
                  <c:v>2004.04644808743</c:v>
                </c:pt>
                <c:pt idx="6917">
                  <c:v>2004.0491803278701</c:v>
                </c:pt>
                <c:pt idx="6918">
                  <c:v>2004.0519125683099</c:v>
                </c:pt>
                <c:pt idx="6919">
                  <c:v>2004.05464480874</c:v>
                </c:pt>
                <c:pt idx="6920">
                  <c:v>2004.0573770491801</c:v>
                </c:pt>
                <c:pt idx="6921">
                  <c:v>2004.06010928962</c:v>
                </c:pt>
                <c:pt idx="6922">
                  <c:v>2004.06284153005</c:v>
                </c:pt>
                <c:pt idx="6923">
                  <c:v>2004.0655737704899</c:v>
                </c:pt>
                <c:pt idx="6924">
                  <c:v>2004.06830601093</c:v>
                </c:pt>
                <c:pt idx="6925">
                  <c:v>2004.0710382513701</c:v>
                </c:pt>
                <c:pt idx="6926">
                  <c:v>2004.0737704917999</c:v>
                </c:pt>
                <c:pt idx="6927">
                  <c:v>2004.07650273224</c:v>
                </c:pt>
                <c:pt idx="6928">
                  <c:v>2004.0792349726801</c:v>
                </c:pt>
                <c:pt idx="6929">
                  <c:v>2004.0819672131099</c:v>
                </c:pt>
                <c:pt idx="6930">
                  <c:v>2004.08469945355</c:v>
                </c:pt>
                <c:pt idx="6931">
                  <c:v>2004.0874316939901</c:v>
                </c:pt>
                <c:pt idx="6932">
                  <c:v>2004.0901639344299</c:v>
                </c:pt>
                <c:pt idx="6933">
                  <c:v>2004.09289617486</c:v>
                </c:pt>
                <c:pt idx="6934">
                  <c:v>2004.0956284153001</c:v>
                </c:pt>
                <c:pt idx="6935">
                  <c:v>2004.09836065574</c:v>
                </c:pt>
                <c:pt idx="6936">
                  <c:v>2004.10109289617</c:v>
                </c:pt>
                <c:pt idx="6937">
                  <c:v>2004.1038251366101</c:v>
                </c:pt>
                <c:pt idx="6938">
                  <c:v>2004.10655737705</c:v>
                </c:pt>
                <c:pt idx="6939">
                  <c:v>2004.10928961749</c:v>
                </c:pt>
                <c:pt idx="6940">
                  <c:v>2004.1120218579199</c:v>
                </c:pt>
                <c:pt idx="6941">
                  <c:v>2004.11475409836</c:v>
                </c:pt>
                <c:pt idx="6942">
                  <c:v>2004.1174863388001</c:v>
                </c:pt>
                <c:pt idx="6943">
                  <c:v>2004.1202185792299</c:v>
                </c:pt>
                <c:pt idx="6944">
                  <c:v>2004.12295081967</c:v>
                </c:pt>
                <c:pt idx="6945">
                  <c:v>2004.1256830601101</c:v>
                </c:pt>
                <c:pt idx="6946">
                  <c:v>2004.1284153005499</c:v>
                </c:pt>
                <c:pt idx="6947">
                  <c:v>2004.13114754098</c:v>
                </c:pt>
                <c:pt idx="6948">
                  <c:v>2004.1338797814201</c:v>
                </c:pt>
                <c:pt idx="6949">
                  <c:v>2004.1366120218599</c:v>
                </c:pt>
                <c:pt idx="6950">
                  <c:v>2004.1393442623</c:v>
                </c:pt>
                <c:pt idx="6951">
                  <c:v>2004.1420765027301</c:v>
                </c:pt>
                <c:pt idx="6952">
                  <c:v>2004.14480874317</c:v>
                </c:pt>
                <c:pt idx="6953">
                  <c:v>2004.14754098361</c:v>
                </c:pt>
                <c:pt idx="6954">
                  <c:v>2004.1502732240399</c:v>
                </c:pt>
                <c:pt idx="6955">
                  <c:v>2004.15300546448</c:v>
                </c:pt>
                <c:pt idx="6956">
                  <c:v>2004.1557377049201</c:v>
                </c:pt>
                <c:pt idx="6957">
                  <c:v>2004.1584699453599</c:v>
                </c:pt>
                <c:pt idx="6958">
                  <c:v>2004.16120218579</c:v>
                </c:pt>
                <c:pt idx="6959">
                  <c:v>2004.1639344262301</c:v>
                </c:pt>
                <c:pt idx="6960">
                  <c:v>2004.1666666666699</c:v>
                </c:pt>
                <c:pt idx="6961">
                  <c:v>2004.1693989071</c:v>
                </c:pt>
                <c:pt idx="6962">
                  <c:v>2004.1721311475401</c:v>
                </c:pt>
                <c:pt idx="6963">
                  <c:v>2004.1748633879799</c:v>
                </c:pt>
                <c:pt idx="6964">
                  <c:v>2004.17759562842</c:v>
                </c:pt>
                <c:pt idx="6965">
                  <c:v>2004.1803278688501</c:v>
                </c:pt>
                <c:pt idx="6966">
                  <c:v>2004.18306010929</c:v>
                </c:pt>
                <c:pt idx="6967">
                  <c:v>2004.18579234973</c:v>
                </c:pt>
                <c:pt idx="6968">
                  <c:v>2004.1885245901599</c:v>
                </c:pt>
                <c:pt idx="6969">
                  <c:v>2004.1912568306</c:v>
                </c:pt>
                <c:pt idx="6970">
                  <c:v>2004.1939890710401</c:v>
                </c:pt>
                <c:pt idx="6971">
                  <c:v>2004.1967213114799</c:v>
                </c:pt>
                <c:pt idx="6972">
                  <c:v>2004.19945355191</c:v>
                </c:pt>
                <c:pt idx="6973">
                  <c:v>2004.2021857923501</c:v>
                </c:pt>
                <c:pt idx="6974">
                  <c:v>2004.2049180327899</c:v>
                </c:pt>
                <c:pt idx="6975">
                  <c:v>2004.20765027322</c:v>
                </c:pt>
                <c:pt idx="6976">
                  <c:v>2004.2103825136601</c:v>
                </c:pt>
                <c:pt idx="6977">
                  <c:v>2004.2131147540999</c:v>
                </c:pt>
                <c:pt idx="6978">
                  <c:v>2004.21584699454</c:v>
                </c:pt>
                <c:pt idx="6979">
                  <c:v>2004.2185792349701</c:v>
                </c:pt>
                <c:pt idx="6980">
                  <c:v>2004.2213114754099</c:v>
                </c:pt>
                <c:pt idx="6981">
                  <c:v>2004.22404371585</c:v>
                </c:pt>
                <c:pt idx="6982">
                  <c:v>2004.2267759562801</c:v>
                </c:pt>
                <c:pt idx="6983">
                  <c:v>2004.22950819672</c:v>
                </c:pt>
                <c:pt idx="6984">
                  <c:v>2004.23224043716</c:v>
                </c:pt>
                <c:pt idx="6985">
                  <c:v>2004.2349726775999</c:v>
                </c:pt>
                <c:pt idx="6986">
                  <c:v>2004.23770491803</c:v>
                </c:pt>
                <c:pt idx="6987">
                  <c:v>2004.2404371584701</c:v>
                </c:pt>
                <c:pt idx="6988">
                  <c:v>2004.2431693989099</c:v>
                </c:pt>
                <c:pt idx="6989">
                  <c:v>2004.24590163934</c:v>
                </c:pt>
                <c:pt idx="6990">
                  <c:v>2004.2486338797801</c:v>
                </c:pt>
                <c:pt idx="6991">
                  <c:v>2004.2513661202199</c:v>
                </c:pt>
                <c:pt idx="6992">
                  <c:v>2004.25409836066</c:v>
                </c:pt>
                <c:pt idx="6993">
                  <c:v>2004.2568306010901</c:v>
                </c:pt>
                <c:pt idx="6994">
                  <c:v>2004.2595628415299</c:v>
                </c:pt>
                <c:pt idx="6995">
                  <c:v>2004.26229508197</c:v>
                </c:pt>
                <c:pt idx="6996">
                  <c:v>2004.2650273224001</c:v>
                </c:pt>
                <c:pt idx="6997">
                  <c:v>2004.26775956284</c:v>
                </c:pt>
                <c:pt idx="6998">
                  <c:v>2004.27049180328</c:v>
                </c:pt>
                <c:pt idx="6999">
                  <c:v>2004.2732240437199</c:v>
                </c:pt>
                <c:pt idx="7000">
                  <c:v>2004.27595628415</c:v>
                </c:pt>
                <c:pt idx="7001">
                  <c:v>2004.2786885245901</c:v>
                </c:pt>
                <c:pt idx="7002">
                  <c:v>2004.2814207650299</c:v>
                </c:pt>
                <c:pt idx="7003">
                  <c:v>2004.28415300546</c:v>
                </c:pt>
                <c:pt idx="7004">
                  <c:v>2004.2868852459001</c:v>
                </c:pt>
                <c:pt idx="7005">
                  <c:v>2004.2896174863399</c:v>
                </c:pt>
                <c:pt idx="7006">
                  <c:v>2004.29234972678</c:v>
                </c:pt>
                <c:pt idx="7007">
                  <c:v>2004.2950819672101</c:v>
                </c:pt>
                <c:pt idx="7008">
                  <c:v>2004.2978142076499</c:v>
                </c:pt>
                <c:pt idx="7009">
                  <c:v>2004.30054644809</c:v>
                </c:pt>
                <c:pt idx="7010">
                  <c:v>2004.3032786885201</c:v>
                </c:pt>
                <c:pt idx="7011">
                  <c:v>2004.3060109289599</c:v>
                </c:pt>
                <c:pt idx="7012">
                  <c:v>2004.3087431694</c:v>
                </c:pt>
                <c:pt idx="7013">
                  <c:v>2004.3114754098401</c:v>
                </c:pt>
                <c:pt idx="7014">
                  <c:v>2004.31420765027</c:v>
                </c:pt>
                <c:pt idx="7015">
                  <c:v>2004.31693989071</c:v>
                </c:pt>
                <c:pt idx="7016">
                  <c:v>2004.3196721311499</c:v>
                </c:pt>
                <c:pt idx="7017">
                  <c:v>2004.32240437158</c:v>
                </c:pt>
                <c:pt idx="7018">
                  <c:v>2004.3251366120201</c:v>
                </c:pt>
                <c:pt idx="7019">
                  <c:v>2004.3278688524599</c:v>
                </c:pt>
                <c:pt idx="7020">
                  <c:v>2004.3306010929</c:v>
                </c:pt>
                <c:pt idx="7021">
                  <c:v>2004.3333333333301</c:v>
                </c:pt>
                <c:pt idx="7022">
                  <c:v>2004.3360655737699</c:v>
                </c:pt>
                <c:pt idx="7023">
                  <c:v>2004.33879781421</c:v>
                </c:pt>
                <c:pt idx="7024">
                  <c:v>2004.3415300546401</c:v>
                </c:pt>
                <c:pt idx="7025">
                  <c:v>2004.3442622950799</c:v>
                </c:pt>
                <c:pt idx="7026">
                  <c:v>2004.34699453552</c:v>
                </c:pt>
                <c:pt idx="7027">
                  <c:v>2004.3497267759601</c:v>
                </c:pt>
                <c:pt idx="7028">
                  <c:v>2004.35245901639</c:v>
                </c:pt>
                <c:pt idx="7029">
                  <c:v>2004.35519125683</c:v>
                </c:pt>
                <c:pt idx="7030">
                  <c:v>2004.3579234972699</c:v>
                </c:pt>
                <c:pt idx="7031">
                  <c:v>2004.3606557377</c:v>
                </c:pt>
                <c:pt idx="7032">
                  <c:v>2004.3633879781401</c:v>
                </c:pt>
                <c:pt idx="7033">
                  <c:v>2004.3661202185799</c:v>
                </c:pt>
                <c:pt idx="7034">
                  <c:v>2004.36885245902</c:v>
                </c:pt>
                <c:pt idx="7035">
                  <c:v>2004.3715846994501</c:v>
                </c:pt>
                <c:pt idx="7036">
                  <c:v>2004.3743169398899</c:v>
                </c:pt>
                <c:pt idx="7037">
                  <c:v>2004.37704918033</c:v>
                </c:pt>
                <c:pt idx="7038">
                  <c:v>2004.3797814207701</c:v>
                </c:pt>
                <c:pt idx="7039">
                  <c:v>2004.3825136611999</c:v>
                </c:pt>
                <c:pt idx="7040">
                  <c:v>2004.38524590164</c:v>
                </c:pt>
                <c:pt idx="7041">
                  <c:v>2004.3879781420801</c:v>
                </c:pt>
                <c:pt idx="7042">
                  <c:v>2004.39071038251</c:v>
                </c:pt>
                <c:pt idx="7043">
                  <c:v>2004.39344262295</c:v>
                </c:pt>
                <c:pt idx="7044">
                  <c:v>2004.3961748633899</c:v>
                </c:pt>
                <c:pt idx="7045">
                  <c:v>2004.39890710383</c:v>
                </c:pt>
                <c:pt idx="7046">
                  <c:v>2004.40163934426</c:v>
                </c:pt>
                <c:pt idx="7047">
                  <c:v>2004.4043715846999</c:v>
                </c:pt>
                <c:pt idx="7048">
                  <c:v>2004.40710382514</c:v>
                </c:pt>
                <c:pt idx="7049">
                  <c:v>2004.4098360655701</c:v>
                </c:pt>
                <c:pt idx="7050">
                  <c:v>2004.4125683060099</c:v>
                </c:pt>
                <c:pt idx="7051">
                  <c:v>2004.41530054645</c:v>
                </c:pt>
                <c:pt idx="7052">
                  <c:v>2004.4180327868901</c:v>
                </c:pt>
                <c:pt idx="7053">
                  <c:v>2004.4207650273199</c:v>
                </c:pt>
                <c:pt idx="7054">
                  <c:v>2004.42349726776</c:v>
                </c:pt>
                <c:pt idx="7055">
                  <c:v>2004.4262295082001</c:v>
                </c:pt>
                <c:pt idx="7056">
                  <c:v>2004.4289617486299</c:v>
                </c:pt>
                <c:pt idx="7057">
                  <c:v>2004.43169398907</c:v>
                </c:pt>
                <c:pt idx="7058">
                  <c:v>2004.4344262295101</c:v>
                </c:pt>
                <c:pt idx="7059">
                  <c:v>2004.43715846995</c:v>
                </c:pt>
                <c:pt idx="7060">
                  <c:v>2004.43989071038</c:v>
                </c:pt>
                <c:pt idx="7061">
                  <c:v>2004.4426229508199</c:v>
                </c:pt>
                <c:pt idx="7062">
                  <c:v>2004.44535519126</c:v>
                </c:pt>
                <c:pt idx="7063">
                  <c:v>2004.4480874316901</c:v>
                </c:pt>
                <c:pt idx="7064">
                  <c:v>2004.4508196721299</c:v>
                </c:pt>
                <c:pt idx="7065">
                  <c:v>2004.45355191257</c:v>
                </c:pt>
                <c:pt idx="7066">
                  <c:v>2004.4562841530101</c:v>
                </c:pt>
                <c:pt idx="7067">
                  <c:v>2004.4590163934399</c:v>
                </c:pt>
                <c:pt idx="7068">
                  <c:v>2004.46174863388</c:v>
                </c:pt>
                <c:pt idx="7069">
                  <c:v>2004.4644808743201</c:v>
                </c:pt>
                <c:pt idx="7070">
                  <c:v>2004.4672131147499</c:v>
                </c:pt>
                <c:pt idx="7071">
                  <c:v>2004.46994535519</c:v>
                </c:pt>
                <c:pt idx="7072">
                  <c:v>2004.4726775956301</c:v>
                </c:pt>
                <c:pt idx="7073">
                  <c:v>2004.47540983607</c:v>
                </c:pt>
                <c:pt idx="7074">
                  <c:v>2004.4781420765</c:v>
                </c:pt>
                <c:pt idx="7075">
                  <c:v>2004.4808743169399</c:v>
                </c:pt>
                <c:pt idx="7076">
                  <c:v>2004.48360655738</c:v>
                </c:pt>
                <c:pt idx="7077">
                  <c:v>2004.48633879781</c:v>
                </c:pt>
                <c:pt idx="7078">
                  <c:v>2004.4890710382499</c:v>
                </c:pt>
                <c:pt idx="7079">
                  <c:v>2004.49180327869</c:v>
                </c:pt>
                <c:pt idx="7080">
                  <c:v>2004.4945355191301</c:v>
                </c:pt>
                <c:pt idx="7081">
                  <c:v>2004.4972677595599</c:v>
                </c:pt>
                <c:pt idx="7082">
                  <c:v>2004.5</c:v>
                </c:pt>
                <c:pt idx="7083">
                  <c:v>2004.5027322404401</c:v>
                </c:pt>
                <c:pt idx="7084">
                  <c:v>2004.5054644808699</c:v>
                </c:pt>
                <c:pt idx="7085">
                  <c:v>2004.50819672131</c:v>
                </c:pt>
                <c:pt idx="7086">
                  <c:v>2004.5109289617501</c:v>
                </c:pt>
                <c:pt idx="7087">
                  <c:v>2004.51366120219</c:v>
                </c:pt>
                <c:pt idx="7088">
                  <c:v>2004.51639344262</c:v>
                </c:pt>
                <c:pt idx="7089">
                  <c:v>2004.5191256830601</c:v>
                </c:pt>
                <c:pt idx="7090">
                  <c:v>2004.5218579235</c:v>
                </c:pt>
                <c:pt idx="7091">
                  <c:v>2004.52459016393</c:v>
                </c:pt>
                <c:pt idx="7092">
                  <c:v>2004.5273224043699</c:v>
                </c:pt>
                <c:pt idx="7093">
                  <c:v>2004.53005464481</c:v>
                </c:pt>
                <c:pt idx="7094">
                  <c:v>2004.5327868852501</c:v>
                </c:pt>
                <c:pt idx="7095">
                  <c:v>2004.5355191256799</c:v>
                </c:pt>
                <c:pt idx="7096">
                  <c:v>2004.53825136612</c:v>
                </c:pt>
                <c:pt idx="7097">
                  <c:v>2004.5409836065601</c:v>
                </c:pt>
                <c:pt idx="7098">
                  <c:v>2004.5437158469899</c:v>
                </c:pt>
                <c:pt idx="7099">
                  <c:v>2004.54644808743</c:v>
                </c:pt>
                <c:pt idx="7100">
                  <c:v>2004.5491803278701</c:v>
                </c:pt>
                <c:pt idx="7101">
                  <c:v>2004.5519125683099</c:v>
                </c:pt>
                <c:pt idx="7102">
                  <c:v>2004.55464480874</c:v>
                </c:pt>
                <c:pt idx="7103">
                  <c:v>2004.5573770491801</c:v>
                </c:pt>
                <c:pt idx="7104">
                  <c:v>2004.56010928962</c:v>
                </c:pt>
                <c:pt idx="7105">
                  <c:v>2004.56284153005</c:v>
                </c:pt>
                <c:pt idx="7106">
                  <c:v>2004.5655737704899</c:v>
                </c:pt>
                <c:pt idx="7107">
                  <c:v>2004.56830601093</c:v>
                </c:pt>
                <c:pt idx="7108">
                  <c:v>2004.5710382513701</c:v>
                </c:pt>
                <c:pt idx="7109">
                  <c:v>2004.5737704917999</c:v>
                </c:pt>
                <c:pt idx="7110">
                  <c:v>2004.57650273224</c:v>
                </c:pt>
                <c:pt idx="7111">
                  <c:v>2004.5792349726801</c:v>
                </c:pt>
                <c:pt idx="7112">
                  <c:v>2004.5819672131099</c:v>
                </c:pt>
                <c:pt idx="7113">
                  <c:v>2004.58469945355</c:v>
                </c:pt>
                <c:pt idx="7114">
                  <c:v>2004.5874316939901</c:v>
                </c:pt>
                <c:pt idx="7115">
                  <c:v>2004.5901639344299</c:v>
                </c:pt>
                <c:pt idx="7116">
                  <c:v>2004.59289617486</c:v>
                </c:pt>
                <c:pt idx="7117">
                  <c:v>2004.5956284153001</c:v>
                </c:pt>
                <c:pt idx="7118">
                  <c:v>2004.59836065574</c:v>
                </c:pt>
                <c:pt idx="7119">
                  <c:v>2004.60109289617</c:v>
                </c:pt>
                <c:pt idx="7120">
                  <c:v>2004.6038251366101</c:v>
                </c:pt>
                <c:pt idx="7121">
                  <c:v>2004.60655737705</c:v>
                </c:pt>
                <c:pt idx="7122">
                  <c:v>2004.60928961749</c:v>
                </c:pt>
                <c:pt idx="7123">
                  <c:v>2004.6120218579199</c:v>
                </c:pt>
                <c:pt idx="7124">
                  <c:v>2004.61475409836</c:v>
                </c:pt>
                <c:pt idx="7125">
                  <c:v>2004.6174863388001</c:v>
                </c:pt>
                <c:pt idx="7126">
                  <c:v>2004.6202185792299</c:v>
                </c:pt>
                <c:pt idx="7127">
                  <c:v>2004.62295081967</c:v>
                </c:pt>
                <c:pt idx="7128">
                  <c:v>2004.6256830601101</c:v>
                </c:pt>
                <c:pt idx="7129">
                  <c:v>2004.6284153005499</c:v>
                </c:pt>
                <c:pt idx="7130">
                  <c:v>2004.63114754098</c:v>
                </c:pt>
                <c:pt idx="7131">
                  <c:v>2004.6338797814201</c:v>
                </c:pt>
                <c:pt idx="7132">
                  <c:v>2004.6366120218599</c:v>
                </c:pt>
                <c:pt idx="7133">
                  <c:v>2004.6393442623</c:v>
                </c:pt>
                <c:pt idx="7134">
                  <c:v>2004.6420765027301</c:v>
                </c:pt>
                <c:pt idx="7135">
                  <c:v>2004.64480874317</c:v>
                </c:pt>
                <c:pt idx="7136">
                  <c:v>2004.64754098361</c:v>
                </c:pt>
                <c:pt idx="7137">
                  <c:v>2004.6502732240399</c:v>
                </c:pt>
                <c:pt idx="7138">
                  <c:v>2004.65300546448</c:v>
                </c:pt>
                <c:pt idx="7139">
                  <c:v>2004.6557377049201</c:v>
                </c:pt>
                <c:pt idx="7140">
                  <c:v>2004.6584699453599</c:v>
                </c:pt>
                <c:pt idx="7141">
                  <c:v>2004.66120218579</c:v>
                </c:pt>
                <c:pt idx="7142">
                  <c:v>2004.6639344262301</c:v>
                </c:pt>
                <c:pt idx="7143">
                  <c:v>2004.6666666666699</c:v>
                </c:pt>
                <c:pt idx="7144">
                  <c:v>2004.6693989071</c:v>
                </c:pt>
                <c:pt idx="7145">
                  <c:v>2004.6721311475401</c:v>
                </c:pt>
                <c:pt idx="7146">
                  <c:v>2004.6748633879799</c:v>
                </c:pt>
                <c:pt idx="7147">
                  <c:v>2004.67759562842</c:v>
                </c:pt>
                <c:pt idx="7148">
                  <c:v>2004.6803278688501</c:v>
                </c:pt>
                <c:pt idx="7149">
                  <c:v>2004.68306010929</c:v>
                </c:pt>
                <c:pt idx="7150">
                  <c:v>2004.68579234973</c:v>
                </c:pt>
                <c:pt idx="7151">
                  <c:v>2004.6885245901599</c:v>
                </c:pt>
                <c:pt idx="7152">
                  <c:v>2004.6912568306</c:v>
                </c:pt>
                <c:pt idx="7153">
                  <c:v>2004.6939890710401</c:v>
                </c:pt>
                <c:pt idx="7154">
                  <c:v>2004.6967213114799</c:v>
                </c:pt>
                <c:pt idx="7155">
                  <c:v>2004.69945355191</c:v>
                </c:pt>
                <c:pt idx="7156">
                  <c:v>2004.7021857923501</c:v>
                </c:pt>
                <c:pt idx="7157">
                  <c:v>2004.7049180327899</c:v>
                </c:pt>
                <c:pt idx="7158">
                  <c:v>2004.70765027322</c:v>
                </c:pt>
                <c:pt idx="7159">
                  <c:v>2004.7103825136601</c:v>
                </c:pt>
                <c:pt idx="7160">
                  <c:v>2004.7131147540999</c:v>
                </c:pt>
                <c:pt idx="7161">
                  <c:v>2004.71584699454</c:v>
                </c:pt>
                <c:pt idx="7162">
                  <c:v>2004.7185792349701</c:v>
                </c:pt>
                <c:pt idx="7163">
                  <c:v>2004.7213114754099</c:v>
                </c:pt>
                <c:pt idx="7164">
                  <c:v>2004.72404371585</c:v>
                </c:pt>
                <c:pt idx="7165">
                  <c:v>2004.7267759562801</c:v>
                </c:pt>
                <c:pt idx="7166">
                  <c:v>2004.72950819672</c:v>
                </c:pt>
                <c:pt idx="7167">
                  <c:v>2004.73224043716</c:v>
                </c:pt>
                <c:pt idx="7168">
                  <c:v>2004.7349726775999</c:v>
                </c:pt>
                <c:pt idx="7169">
                  <c:v>2004.73770491803</c:v>
                </c:pt>
                <c:pt idx="7170">
                  <c:v>2004.7404371584701</c:v>
                </c:pt>
                <c:pt idx="7171">
                  <c:v>2004.7431693989099</c:v>
                </c:pt>
                <c:pt idx="7172">
                  <c:v>2004.74590163934</c:v>
                </c:pt>
                <c:pt idx="7173">
                  <c:v>2004.7486338797801</c:v>
                </c:pt>
                <c:pt idx="7174">
                  <c:v>2004.7513661202199</c:v>
                </c:pt>
                <c:pt idx="7175">
                  <c:v>2004.75409836066</c:v>
                </c:pt>
                <c:pt idx="7176">
                  <c:v>2004.7568306010901</c:v>
                </c:pt>
                <c:pt idx="7177">
                  <c:v>2004.7595628415299</c:v>
                </c:pt>
                <c:pt idx="7178">
                  <c:v>2004.76229508197</c:v>
                </c:pt>
                <c:pt idx="7179">
                  <c:v>2004.7650273224001</c:v>
                </c:pt>
                <c:pt idx="7180">
                  <c:v>2004.76775956284</c:v>
                </c:pt>
                <c:pt idx="7181">
                  <c:v>2004.77049180328</c:v>
                </c:pt>
                <c:pt idx="7182">
                  <c:v>2004.7732240437199</c:v>
                </c:pt>
                <c:pt idx="7183">
                  <c:v>2004.77595628415</c:v>
                </c:pt>
                <c:pt idx="7184">
                  <c:v>2004.7786885245901</c:v>
                </c:pt>
                <c:pt idx="7185">
                  <c:v>2004.7814207650299</c:v>
                </c:pt>
                <c:pt idx="7186">
                  <c:v>2004.78415300546</c:v>
                </c:pt>
                <c:pt idx="7187">
                  <c:v>2004.7868852459001</c:v>
                </c:pt>
                <c:pt idx="7188">
                  <c:v>2004.7896174863399</c:v>
                </c:pt>
                <c:pt idx="7189">
                  <c:v>2004.79234972678</c:v>
                </c:pt>
                <c:pt idx="7190">
                  <c:v>2004.7950819672101</c:v>
                </c:pt>
                <c:pt idx="7191">
                  <c:v>2004.7978142076499</c:v>
                </c:pt>
                <c:pt idx="7192">
                  <c:v>2004.80054644809</c:v>
                </c:pt>
                <c:pt idx="7193">
                  <c:v>2004.8032786885201</c:v>
                </c:pt>
                <c:pt idx="7194">
                  <c:v>2004.8060109289599</c:v>
                </c:pt>
                <c:pt idx="7195">
                  <c:v>2004.8087431694</c:v>
                </c:pt>
                <c:pt idx="7196">
                  <c:v>2004.8114754098401</c:v>
                </c:pt>
                <c:pt idx="7197">
                  <c:v>2004.81420765027</c:v>
                </c:pt>
                <c:pt idx="7198">
                  <c:v>2004.81693989071</c:v>
                </c:pt>
                <c:pt idx="7199">
                  <c:v>2004.8196721311499</c:v>
                </c:pt>
                <c:pt idx="7200">
                  <c:v>2004.82240437158</c:v>
                </c:pt>
                <c:pt idx="7201">
                  <c:v>2004.8251366120201</c:v>
                </c:pt>
                <c:pt idx="7202">
                  <c:v>2004.8278688524599</c:v>
                </c:pt>
                <c:pt idx="7203">
                  <c:v>2004.8306010929</c:v>
                </c:pt>
                <c:pt idx="7204">
                  <c:v>2004.8333333333301</c:v>
                </c:pt>
                <c:pt idx="7205">
                  <c:v>2004.8360655737699</c:v>
                </c:pt>
                <c:pt idx="7206">
                  <c:v>2004.83879781421</c:v>
                </c:pt>
                <c:pt idx="7207">
                  <c:v>2004.8415300546401</c:v>
                </c:pt>
                <c:pt idx="7208">
                  <c:v>2004.8442622950799</c:v>
                </c:pt>
                <c:pt idx="7209">
                  <c:v>2004.84699453552</c:v>
                </c:pt>
                <c:pt idx="7210">
                  <c:v>2004.8497267759601</c:v>
                </c:pt>
                <c:pt idx="7211">
                  <c:v>2004.85245901639</c:v>
                </c:pt>
                <c:pt idx="7212">
                  <c:v>2004.85519125683</c:v>
                </c:pt>
                <c:pt idx="7213">
                  <c:v>2004.8579234972699</c:v>
                </c:pt>
                <c:pt idx="7214">
                  <c:v>2004.8606557377</c:v>
                </c:pt>
                <c:pt idx="7215">
                  <c:v>2004.8633879781401</c:v>
                </c:pt>
                <c:pt idx="7216">
                  <c:v>2004.8661202185799</c:v>
                </c:pt>
                <c:pt idx="7217">
                  <c:v>2004.86885245902</c:v>
                </c:pt>
                <c:pt idx="7218">
                  <c:v>2004.8715846994501</c:v>
                </c:pt>
                <c:pt idx="7219">
                  <c:v>2004.8743169398899</c:v>
                </c:pt>
                <c:pt idx="7220">
                  <c:v>2004.87704918033</c:v>
                </c:pt>
                <c:pt idx="7221">
                  <c:v>2004.8797814207701</c:v>
                </c:pt>
                <c:pt idx="7222">
                  <c:v>2004.8825136611999</c:v>
                </c:pt>
                <c:pt idx="7223">
                  <c:v>2004.88524590164</c:v>
                </c:pt>
                <c:pt idx="7224">
                  <c:v>2004.8879781420801</c:v>
                </c:pt>
                <c:pt idx="7225">
                  <c:v>2004.89071038251</c:v>
                </c:pt>
                <c:pt idx="7226">
                  <c:v>2004.89344262295</c:v>
                </c:pt>
                <c:pt idx="7227">
                  <c:v>2004.8961748633899</c:v>
                </c:pt>
                <c:pt idx="7228">
                  <c:v>2004.89890710383</c:v>
                </c:pt>
                <c:pt idx="7229">
                  <c:v>2004.90163934426</c:v>
                </c:pt>
                <c:pt idx="7230">
                  <c:v>2004.9043715846999</c:v>
                </c:pt>
                <c:pt idx="7231">
                  <c:v>2004.90710382514</c:v>
                </c:pt>
                <c:pt idx="7232">
                  <c:v>2004.9098360655701</c:v>
                </c:pt>
                <c:pt idx="7233">
                  <c:v>2004.9125683060099</c:v>
                </c:pt>
                <c:pt idx="7234">
                  <c:v>2004.91530054645</c:v>
                </c:pt>
                <c:pt idx="7235">
                  <c:v>2004.9180327868901</c:v>
                </c:pt>
                <c:pt idx="7236">
                  <c:v>2004.9207650273199</c:v>
                </c:pt>
                <c:pt idx="7237">
                  <c:v>2004.92349726776</c:v>
                </c:pt>
                <c:pt idx="7238">
                  <c:v>2004.9262295082001</c:v>
                </c:pt>
                <c:pt idx="7239">
                  <c:v>2004.9289617486299</c:v>
                </c:pt>
                <c:pt idx="7240">
                  <c:v>2004.93169398907</c:v>
                </c:pt>
                <c:pt idx="7241">
                  <c:v>2004.9344262295101</c:v>
                </c:pt>
                <c:pt idx="7242">
                  <c:v>2004.93715846995</c:v>
                </c:pt>
                <c:pt idx="7243">
                  <c:v>2004.93989071038</c:v>
                </c:pt>
                <c:pt idx="7244">
                  <c:v>2004.9426229508199</c:v>
                </c:pt>
                <c:pt idx="7245">
                  <c:v>2004.94535519126</c:v>
                </c:pt>
                <c:pt idx="7246">
                  <c:v>2004.9480874316901</c:v>
                </c:pt>
                <c:pt idx="7247">
                  <c:v>2004.9508196721299</c:v>
                </c:pt>
                <c:pt idx="7248">
                  <c:v>2004.95355191257</c:v>
                </c:pt>
                <c:pt idx="7249">
                  <c:v>2004.9562841530101</c:v>
                </c:pt>
                <c:pt idx="7250">
                  <c:v>2004.9590163934399</c:v>
                </c:pt>
                <c:pt idx="7251">
                  <c:v>2004.96174863388</c:v>
                </c:pt>
                <c:pt idx="7252">
                  <c:v>2004.9644808743201</c:v>
                </c:pt>
                <c:pt idx="7253">
                  <c:v>2004.9672131147499</c:v>
                </c:pt>
                <c:pt idx="7254">
                  <c:v>2004.96994535519</c:v>
                </c:pt>
                <c:pt idx="7255">
                  <c:v>2004.9726775956301</c:v>
                </c:pt>
                <c:pt idx="7256">
                  <c:v>2004.97540983607</c:v>
                </c:pt>
                <c:pt idx="7257">
                  <c:v>2004.9781420765</c:v>
                </c:pt>
                <c:pt idx="7258">
                  <c:v>2004.9808743169399</c:v>
                </c:pt>
                <c:pt idx="7259">
                  <c:v>2004.98360655738</c:v>
                </c:pt>
                <c:pt idx="7260">
                  <c:v>2004.98633879781</c:v>
                </c:pt>
                <c:pt idx="7261">
                  <c:v>2004.9890710382499</c:v>
                </c:pt>
                <c:pt idx="7262">
                  <c:v>2004.99180327869</c:v>
                </c:pt>
                <c:pt idx="7263">
                  <c:v>2004.9945355191301</c:v>
                </c:pt>
                <c:pt idx="7264">
                  <c:v>2004.9972677595599</c:v>
                </c:pt>
                <c:pt idx="7265">
                  <c:v>2005</c:v>
                </c:pt>
                <c:pt idx="7266">
                  <c:v>2005.0027397260301</c:v>
                </c:pt>
                <c:pt idx="7267">
                  <c:v>2005.0054794520499</c:v>
                </c:pt>
                <c:pt idx="7268">
                  <c:v>2005.00821917808</c:v>
                </c:pt>
                <c:pt idx="7269">
                  <c:v>2005.0109589041101</c:v>
                </c:pt>
                <c:pt idx="7270">
                  <c:v>2005.01369863014</c:v>
                </c:pt>
                <c:pt idx="7271">
                  <c:v>2005.0164383561601</c:v>
                </c:pt>
                <c:pt idx="7272">
                  <c:v>2005.0191780821899</c:v>
                </c:pt>
                <c:pt idx="7273">
                  <c:v>2005.02191780822</c:v>
                </c:pt>
                <c:pt idx="7274">
                  <c:v>2005.0246575342501</c:v>
                </c:pt>
                <c:pt idx="7275">
                  <c:v>2005.0273972602699</c:v>
                </c:pt>
                <c:pt idx="7276">
                  <c:v>2005.0301369863</c:v>
                </c:pt>
                <c:pt idx="7277">
                  <c:v>2005.0328767123301</c:v>
                </c:pt>
                <c:pt idx="7278">
                  <c:v>2005.03561643836</c:v>
                </c:pt>
                <c:pt idx="7279">
                  <c:v>2005.03835616438</c:v>
                </c:pt>
                <c:pt idx="7280">
                  <c:v>2005.0410958904099</c:v>
                </c:pt>
                <c:pt idx="7281">
                  <c:v>2005.04383561644</c:v>
                </c:pt>
                <c:pt idx="7282">
                  <c:v>2005.0465753424701</c:v>
                </c:pt>
                <c:pt idx="7283">
                  <c:v>2005.0493150684899</c:v>
                </c:pt>
                <c:pt idx="7284">
                  <c:v>2005.05205479452</c:v>
                </c:pt>
                <c:pt idx="7285">
                  <c:v>2005.0547945205501</c:v>
                </c:pt>
                <c:pt idx="7286">
                  <c:v>2005.05753424658</c:v>
                </c:pt>
                <c:pt idx="7287">
                  <c:v>2005.0602739726</c:v>
                </c:pt>
                <c:pt idx="7288">
                  <c:v>2005.0630136986299</c:v>
                </c:pt>
                <c:pt idx="7289">
                  <c:v>2005.06575342466</c:v>
                </c:pt>
                <c:pt idx="7290">
                  <c:v>2005.0684931506801</c:v>
                </c:pt>
                <c:pt idx="7291">
                  <c:v>2005.0712328767099</c:v>
                </c:pt>
                <c:pt idx="7292">
                  <c:v>2005.07397260274</c:v>
                </c:pt>
                <c:pt idx="7293">
                  <c:v>2005.0767123287701</c:v>
                </c:pt>
                <c:pt idx="7294">
                  <c:v>2005.07945205479</c:v>
                </c:pt>
                <c:pt idx="7295">
                  <c:v>2005.08219178082</c:v>
                </c:pt>
                <c:pt idx="7296">
                  <c:v>2005.0849315068499</c:v>
                </c:pt>
                <c:pt idx="7297">
                  <c:v>2005.08767123288</c:v>
                </c:pt>
                <c:pt idx="7298">
                  <c:v>2005.0904109589001</c:v>
                </c:pt>
                <c:pt idx="7299">
                  <c:v>2005.0931506849299</c:v>
                </c:pt>
                <c:pt idx="7300">
                  <c:v>2005.09589041096</c:v>
                </c:pt>
                <c:pt idx="7301">
                  <c:v>2005.0986301369901</c:v>
                </c:pt>
                <c:pt idx="7302">
                  <c:v>2005.1013698630099</c:v>
                </c:pt>
                <c:pt idx="7303">
                  <c:v>2005.10410958904</c:v>
                </c:pt>
                <c:pt idx="7304">
                  <c:v>2005.1068493150699</c:v>
                </c:pt>
                <c:pt idx="7305">
                  <c:v>2005.1095890411</c:v>
                </c:pt>
                <c:pt idx="7306">
                  <c:v>2005.1123287671201</c:v>
                </c:pt>
                <c:pt idx="7307">
                  <c:v>2005.1150684931499</c:v>
                </c:pt>
                <c:pt idx="7308">
                  <c:v>2005.11780821918</c:v>
                </c:pt>
                <c:pt idx="7309">
                  <c:v>2005.1205479452101</c:v>
                </c:pt>
                <c:pt idx="7310">
                  <c:v>2005.1232876712299</c:v>
                </c:pt>
                <c:pt idx="7311">
                  <c:v>2005.12602739726</c:v>
                </c:pt>
                <c:pt idx="7312">
                  <c:v>2005.1287671232899</c:v>
                </c:pt>
                <c:pt idx="7313">
                  <c:v>2005.13150684931</c:v>
                </c:pt>
                <c:pt idx="7314">
                  <c:v>2005.1342465753401</c:v>
                </c:pt>
                <c:pt idx="7315">
                  <c:v>2005.1369863013699</c:v>
                </c:pt>
                <c:pt idx="7316">
                  <c:v>2005.1397260274</c:v>
                </c:pt>
                <c:pt idx="7317">
                  <c:v>2005.1424657534201</c:v>
                </c:pt>
                <c:pt idx="7318">
                  <c:v>2005.1452054794499</c:v>
                </c:pt>
                <c:pt idx="7319">
                  <c:v>2005.14794520548</c:v>
                </c:pt>
                <c:pt idx="7320">
                  <c:v>2005.1506849315101</c:v>
                </c:pt>
                <c:pt idx="7321">
                  <c:v>2005.15342465753</c:v>
                </c:pt>
                <c:pt idx="7322">
                  <c:v>2005.1561643835601</c:v>
                </c:pt>
                <c:pt idx="7323">
                  <c:v>2005.1589041095899</c:v>
                </c:pt>
                <c:pt idx="7324">
                  <c:v>2005.16164383562</c:v>
                </c:pt>
                <c:pt idx="7325">
                  <c:v>2005.1643835616401</c:v>
                </c:pt>
                <c:pt idx="7326">
                  <c:v>2005.1671232876699</c:v>
                </c:pt>
                <c:pt idx="7327">
                  <c:v>2005.1698630137</c:v>
                </c:pt>
                <c:pt idx="7328">
                  <c:v>2005.1726027397301</c:v>
                </c:pt>
                <c:pt idx="7329">
                  <c:v>2005.17534246575</c:v>
                </c:pt>
                <c:pt idx="7330">
                  <c:v>2005.17808219178</c:v>
                </c:pt>
                <c:pt idx="7331">
                  <c:v>2005.1808219178099</c:v>
                </c:pt>
                <c:pt idx="7332">
                  <c:v>2005.18356164384</c:v>
                </c:pt>
                <c:pt idx="7333">
                  <c:v>2005.1863013698601</c:v>
                </c:pt>
                <c:pt idx="7334">
                  <c:v>2005.1890410958899</c:v>
                </c:pt>
                <c:pt idx="7335">
                  <c:v>2005.19178082192</c:v>
                </c:pt>
                <c:pt idx="7336">
                  <c:v>2005.1945205479501</c:v>
                </c:pt>
                <c:pt idx="7337">
                  <c:v>2005.19726027397</c:v>
                </c:pt>
                <c:pt idx="7338">
                  <c:v>2005.2</c:v>
                </c:pt>
                <c:pt idx="7339">
                  <c:v>2005.2027397260299</c:v>
                </c:pt>
                <c:pt idx="7340">
                  <c:v>2005.20547945205</c:v>
                </c:pt>
                <c:pt idx="7341">
                  <c:v>2005.2082191780801</c:v>
                </c:pt>
                <c:pt idx="7342">
                  <c:v>2005.2109589041099</c:v>
                </c:pt>
                <c:pt idx="7343">
                  <c:v>2005.21369863014</c:v>
                </c:pt>
                <c:pt idx="7344">
                  <c:v>2005.2164383561601</c:v>
                </c:pt>
                <c:pt idx="7345">
                  <c:v>2005.21917808219</c:v>
                </c:pt>
                <c:pt idx="7346">
                  <c:v>2005.22191780822</c:v>
                </c:pt>
                <c:pt idx="7347">
                  <c:v>2005.2246575342499</c:v>
                </c:pt>
                <c:pt idx="7348">
                  <c:v>2005.22739726027</c:v>
                </c:pt>
                <c:pt idx="7349">
                  <c:v>2005.2301369863001</c:v>
                </c:pt>
                <c:pt idx="7350">
                  <c:v>2005.2328767123299</c:v>
                </c:pt>
                <c:pt idx="7351">
                  <c:v>2005.23561643836</c:v>
                </c:pt>
                <c:pt idx="7352">
                  <c:v>2005.2383561643801</c:v>
                </c:pt>
                <c:pt idx="7353">
                  <c:v>2005.24109589041</c:v>
                </c:pt>
                <c:pt idx="7354">
                  <c:v>2005.24383561644</c:v>
                </c:pt>
                <c:pt idx="7355">
                  <c:v>2005.2465753424699</c:v>
                </c:pt>
                <c:pt idx="7356">
                  <c:v>2005.24931506849</c:v>
                </c:pt>
                <c:pt idx="7357">
                  <c:v>2005.2520547945201</c:v>
                </c:pt>
                <c:pt idx="7358">
                  <c:v>2005.2547945205499</c:v>
                </c:pt>
                <c:pt idx="7359">
                  <c:v>2005.25753424658</c:v>
                </c:pt>
                <c:pt idx="7360">
                  <c:v>2005.2602739726001</c:v>
                </c:pt>
                <c:pt idx="7361">
                  <c:v>2005.2630136986299</c:v>
                </c:pt>
                <c:pt idx="7362">
                  <c:v>2005.26575342466</c:v>
                </c:pt>
                <c:pt idx="7363">
                  <c:v>2005.2684931506799</c:v>
                </c:pt>
                <c:pt idx="7364">
                  <c:v>2005.27123287671</c:v>
                </c:pt>
                <c:pt idx="7365">
                  <c:v>2005.2739726027401</c:v>
                </c:pt>
                <c:pt idx="7366">
                  <c:v>2005.2767123287699</c:v>
                </c:pt>
                <c:pt idx="7367">
                  <c:v>2005.27945205479</c:v>
                </c:pt>
                <c:pt idx="7368">
                  <c:v>2005.2821917808201</c:v>
                </c:pt>
                <c:pt idx="7369">
                  <c:v>2005.2849315068499</c:v>
                </c:pt>
                <c:pt idx="7370">
                  <c:v>2005.28767123288</c:v>
                </c:pt>
                <c:pt idx="7371">
                  <c:v>2005.2904109589001</c:v>
                </c:pt>
                <c:pt idx="7372">
                  <c:v>2005.29315068493</c:v>
                </c:pt>
                <c:pt idx="7373">
                  <c:v>2005.2958904109601</c:v>
                </c:pt>
                <c:pt idx="7374">
                  <c:v>2005.2986301369899</c:v>
                </c:pt>
                <c:pt idx="7375">
                  <c:v>2005.30136986301</c:v>
                </c:pt>
                <c:pt idx="7376">
                  <c:v>2005.3041095890401</c:v>
                </c:pt>
                <c:pt idx="7377">
                  <c:v>2005.3068493150699</c:v>
                </c:pt>
                <c:pt idx="7378">
                  <c:v>2005.3095890411</c:v>
                </c:pt>
                <c:pt idx="7379">
                  <c:v>2005.3123287671201</c:v>
                </c:pt>
                <c:pt idx="7380">
                  <c:v>2005.31506849315</c:v>
                </c:pt>
                <c:pt idx="7381">
                  <c:v>2005.3178082191801</c:v>
                </c:pt>
                <c:pt idx="7382">
                  <c:v>2005.3205479452099</c:v>
                </c:pt>
                <c:pt idx="7383">
                  <c:v>2005.32328767123</c:v>
                </c:pt>
                <c:pt idx="7384">
                  <c:v>2005.3260273972601</c:v>
                </c:pt>
                <c:pt idx="7385">
                  <c:v>2005.3287671232899</c:v>
                </c:pt>
                <c:pt idx="7386">
                  <c:v>2005.33150684932</c:v>
                </c:pt>
                <c:pt idx="7387">
                  <c:v>2005.3342465753401</c:v>
                </c:pt>
                <c:pt idx="7388">
                  <c:v>2005.33698630137</c:v>
                </c:pt>
                <c:pt idx="7389">
                  <c:v>2005.3397260274</c:v>
                </c:pt>
                <c:pt idx="7390">
                  <c:v>2005.3424657534199</c:v>
                </c:pt>
                <c:pt idx="7391">
                  <c:v>2005.34520547945</c:v>
                </c:pt>
                <c:pt idx="7392">
                  <c:v>2005.3479452054801</c:v>
                </c:pt>
                <c:pt idx="7393">
                  <c:v>2005.3506849315099</c:v>
                </c:pt>
                <c:pt idx="7394">
                  <c:v>2005.35342465753</c:v>
                </c:pt>
                <c:pt idx="7395">
                  <c:v>2005.3561643835601</c:v>
                </c:pt>
                <c:pt idx="7396">
                  <c:v>2005.35890410959</c:v>
                </c:pt>
                <c:pt idx="7397">
                  <c:v>2005.36164383562</c:v>
                </c:pt>
                <c:pt idx="7398">
                  <c:v>2005.3643835616399</c:v>
                </c:pt>
                <c:pt idx="7399">
                  <c:v>2005.36712328767</c:v>
                </c:pt>
                <c:pt idx="7400">
                  <c:v>2005.3698630137001</c:v>
                </c:pt>
                <c:pt idx="7401">
                  <c:v>2005.3726027397299</c:v>
                </c:pt>
                <c:pt idx="7402">
                  <c:v>2005.37534246575</c:v>
                </c:pt>
                <c:pt idx="7403">
                  <c:v>2005.3780821917801</c:v>
                </c:pt>
                <c:pt idx="7404">
                  <c:v>2005.38082191781</c:v>
                </c:pt>
                <c:pt idx="7405">
                  <c:v>2005.38356164384</c:v>
                </c:pt>
                <c:pt idx="7406">
                  <c:v>2005.3863013698599</c:v>
                </c:pt>
                <c:pt idx="7407">
                  <c:v>2005.38904109589</c:v>
                </c:pt>
                <c:pt idx="7408">
                  <c:v>2005.3917808219201</c:v>
                </c:pt>
                <c:pt idx="7409">
                  <c:v>2005.3945205479499</c:v>
                </c:pt>
                <c:pt idx="7410">
                  <c:v>2005.39726027397</c:v>
                </c:pt>
                <c:pt idx="7411">
                  <c:v>2005.4</c:v>
                </c:pt>
                <c:pt idx="7412">
                  <c:v>2005.4027397260299</c:v>
                </c:pt>
                <c:pt idx="7413">
                  <c:v>2005.40547945205</c:v>
                </c:pt>
                <c:pt idx="7414">
                  <c:v>2005.4082191780799</c:v>
                </c:pt>
                <c:pt idx="7415">
                  <c:v>2005.41095890411</c:v>
                </c:pt>
                <c:pt idx="7416">
                  <c:v>2005.4136986301401</c:v>
                </c:pt>
                <c:pt idx="7417">
                  <c:v>2005.4164383561599</c:v>
                </c:pt>
                <c:pt idx="7418">
                  <c:v>2005.41917808219</c:v>
                </c:pt>
                <c:pt idx="7419">
                  <c:v>2005.4219178082201</c:v>
                </c:pt>
                <c:pt idx="7420">
                  <c:v>2005.4246575342499</c:v>
                </c:pt>
                <c:pt idx="7421">
                  <c:v>2005.42739726027</c:v>
                </c:pt>
                <c:pt idx="7422">
                  <c:v>2005.4301369863001</c:v>
                </c:pt>
                <c:pt idx="7423">
                  <c:v>2005.43287671233</c:v>
                </c:pt>
                <c:pt idx="7424">
                  <c:v>2005.4356164383601</c:v>
                </c:pt>
                <c:pt idx="7425">
                  <c:v>2005.4383561643799</c:v>
                </c:pt>
                <c:pt idx="7426">
                  <c:v>2005.44109589041</c:v>
                </c:pt>
                <c:pt idx="7427">
                  <c:v>2005.4438356164401</c:v>
                </c:pt>
                <c:pt idx="7428">
                  <c:v>2005.4465753424699</c:v>
                </c:pt>
                <c:pt idx="7429">
                  <c:v>2005.44931506849</c:v>
                </c:pt>
                <c:pt idx="7430">
                  <c:v>2005.4520547945201</c:v>
                </c:pt>
                <c:pt idx="7431">
                  <c:v>2005.45479452055</c:v>
                </c:pt>
                <c:pt idx="7432">
                  <c:v>2005.4575342465801</c:v>
                </c:pt>
                <c:pt idx="7433">
                  <c:v>2005.4602739725999</c:v>
                </c:pt>
                <c:pt idx="7434">
                  <c:v>2005.46301369863</c:v>
                </c:pt>
                <c:pt idx="7435">
                  <c:v>2005.4657534246601</c:v>
                </c:pt>
                <c:pt idx="7436">
                  <c:v>2005.4684931506799</c:v>
                </c:pt>
                <c:pt idx="7437">
                  <c:v>2005.47123287671</c:v>
                </c:pt>
                <c:pt idx="7438">
                  <c:v>2005.4739726027401</c:v>
                </c:pt>
                <c:pt idx="7439">
                  <c:v>2005.47671232877</c:v>
                </c:pt>
                <c:pt idx="7440">
                  <c:v>2005.47945205479</c:v>
                </c:pt>
                <c:pt idx="7441">
                  <c:v>2005.4821917808199</c:v>
                </c:pt>
                <c:pt idx="7442">
                  <c:v>2005.48493150685</c:v>
                </c:pt>
                <c:pt idx="7443">
                  <c:v>2005.4876712328801</c:v>
                </c:pt>
                <c:pt idx="7444">
                  <c:v>2005.4904109588999</c:v>
                </c:pt>
                <c:pt idx="7445">
                  <c:v>2005.49315068493</c:v>
                </c:pt>
                <c:pt idx="7446">
                  <c:v>2005.4958904109601</c:v>
                </c:pt>
                <c:pt idx="7447">
                  <c:v>2005.49863013699</c:v>
                </c:pt>
                <c:pt idx="7448">
                  <c:v>2005.50136986301</c:v>
                </c:pt>
                <c:pt idx="7449">
                  <c:v>2005.5041095890399</c:v>
                </c:pt>
                <c:pt idx="7450">
                  <c:v>2005.50684931507</c:v>
                </c:pt>
                <c:pt idx="7451">
                  <c:v>2005.5095890411001</c:v>
                </c:pt>
                <c:pt idx="7452">
                  <c:v>2005.5123287671199</c:v>
                </c:pt>
                <c:pt idx="7453">
                  <c:v>2005.51506849315</c:v>
                </c:pt>
                <c:pt idx="7454">
                  <c:v>2005.5178082191801</c:v>
                </c:pt>
                <c:pt idx="7455">
                  <c:v>2005.52054794521</c:v>
                </c:pt>
                <c:pt idx="7456">
                  <c:v>2005.52328767123</c:v>
                </c:pt>
                <c:pt idx="7457">
                  <c:v>2005.5260273972599</c:v>
                </c:pt>
                <c:pt idx="7458">
                  <c:v>2005.52876712329</c:v>
                </c:pt>
                <c:pt idx="7459">
                  <c:v>2005.5315068493201</c:v>
                </c:pt>
                <c:pt idx="7460">
                  <c:v>2005.5342465753399</c:v>
                </c:pt>
                <c:pt idx="7461">
                  <c:v>2005.53698630137</c:v>
                </c:pt>
                <c:pt idx="7462">
                  <c:v>2005.5397260274001</c:v>
                </c:pt>
                <c:pt idx="7463">
                  <c:v>2005.5424657534199</c:v>
                </c:pt>
                <c:pt idx="7464">
                  <c:v>2005.54520547945</c:v>
                </c:pt>
                <c:pt idx="7465">
                  <c:v>2005.5479452054799</c:v>
                </c:pt>
                <c:pt idx="7466">
                  <c:v>2005.55068493151</c:v>
                </c:pt>
                <c:pt idx="7467">
                  <c:v>2005.5534246575301</c:v>
                </c:pt>
                <c:pt idx="7468">
                  <c:v>2005.5561643835599</c:v>
                </c:pt>
                <c:pt idx="7469">
                  <c:v>2005.55890410959</c:v>
                </c:pt>
                <c:pt idx="7470">
                  <c:v>2005.5616438356201</c:v>
                </c:pt>
                <c:pt idx="7471">
                  <c:v>2005.5643835616399</c:v>
                </c:pt>
                <c:pt idx="7472">
                  <c:v>2005.56712328767</c:v>
                </c:pt>
                <c:pt idx="7473">
                  <c:v>2005.5698630136999</c:v>
                </c:pt>
                <c:pt idx="7474">
                  <c:v>2005.57260273973</c:v>
                </c:pt>
                <c:pt idx="7475">
                  <c:v>2005.5753424657501</c:v>
                </c:pt>
                <c:pt idx="7476">
                  <c:v>2005.5780821917799</c:v>
                </c:pt>
                <c:pt idx="7477">
                  <c:v>2005.58082191781</c:v>
                </c:pt>
                <c:pt idx="7478">
                  <c:v>2005.5835616438401</c:v>
                </c:pt>
                <c:pt idx="7479">
                  <c:v>2005.5863013698599</c:v>
                </c:pt>
                <c:pt idx="7480">
                  <c:v>2005.58904109589</c:v>
                </c:pt>
                <c:pt idx="7481">
                  <c:v>2005.5917808219201</c:v>
                </c:pt>
                <c:pt idx="7482">
                  <c:v>2005.59452054795</c:v>
                </c:pt>
                <c:pt idx="7483">
                  <c:v>2005.5972602739701</c:v>
                </c:pt>
                <c:pt idx="7484">
                  <c:v>2005.6</c:v>
                </c:pt>
                <c:pt idx="7485">
                  <c:v>2005.60273972603</c:v>
                </c:pt>
                <c:pt idx="7486">
                  <c:v>2005.6054794520501</c:v>
                </c:pt>
                <c:pt idx="7487">
                  <c:v>2005.6082191780799</c:v>
                </c:pt>
                <c:pt idx="7488">
                  <c:v>2005.61095890411</c:v>
                </c:pt>
                <c:pt idx="7489">
                  <c:v>2005.6136986301401</c:v>
                </c:pt>
                <c:pt idx="7490">
                  <c:v>2005.61643835616</c:v>
                </c:pt>
                <c:pt idx="7491">
                  <c:v>2005.61917808219</c:v>
                </c:pt>
                <c:pt idx="7492">
                  <c:v>2005.6219178082199</c:v>
                </c:pt>
                <c:pt idx="7493">
                  <c:v>2005.62465753425</c:v>
                </c:pt>
                <c:pt idx="7494">
                  <c:v>2005.6273972602701</c:v>
                </c:pt>
                <c:pt idx="7495">
                  <c:v>2005.6301369862999</c:v>
                </c:pt>
                <c:pt idx="7496">
                  <c:v>2005.63287671233</c:v>
                </c:pt>
                <c:pt idx="7497">
                  <c:v>2005.6356164383601</c:v>
                </c:pt>
                <c:pt idx="7498">
                  <c:v>2005.63835616438</c:v>
                </c:pt>
                <c:pt idx="7499">
                  <c:v>2005.64109589041</c:v>
                </c:pt>
                <c:pt idx="7500">
                  <c:v>2005.6438356164399</c:v>
                </c:pt>
                <c:pt idx="7501">
                  <c:v>2005.64657534247</c:v>
                </c:pt>
                <c:pt idx="7502">
                  <c:v>2005.6493150684901</c:v>
                </c:pt>
                <c:pt idx="7503">
                  <c:v>2005.6520547945199</c:v>
                </c:pt>
                <c:pt idx="7504">
                  <c:v>2005.65479452055</c:v>
                </c:pt>
                <c:pt idx="7505">
                  <c:v>2005.6575342465801</c:v>
                </c:pt>
                <c:pt idx="7506">
                  <c:v>2005.6602739726</c:v>
                </c:pt>
                <c:pt idx="7507">
                  <c:v>2005.66301369863</c:v>
                </c:pt>
                <c:pt idx="7508">
                  <c:v>2005.6657534246599</c:v>
                </c:pt>
                <c:pt idx="7509">
                  <c:v>2005.66849315068</c:v>
                </c:pt>
                <c:pt idx="7510">
                  <c:v>2005.6712328767101</c:v>
                </c:pt>
                <c:pt idx="7511">
                  <c:v>2005.6739726027399</c:v>
                </c:pt>
                <c:pt idx="7512">
                  <c:v>2005.67671232877</c:v>
                </c:pt>
                <c:pt idx="7513">
                  <c:v>2005.6794520547901</c:v>
                </c:pt>
                <c:pt idx="7514">
                  <c:v>2005.6821917808199</c:v>
                </c:pt>
                <c:pt idx="7515">
                  <c:v>2005.68493150685</c:v>
                </c:pt>
                <c:pt idx="7516">
                  <c:v>2005.6876712328799</c:v>
                </c:pt>
                <c:pt idx="7517">
                  <c:v>2005.6904109589</c:v>
                </c:pt>
                <c:pt idx="7518">
                  <c:v>2005.6931506849301</c:v>
                </c:pt>
                <c:pt idx="7519">
                  <c:v>2005.6958904109599</c:v>
                </c:pt>
                <c:pt idx="7520">
                  <c:v>2005.69863013699</c:v>
                </c:pt>
                <c:pt idx="7521">
                  <c:v>2005.7013698630101</c:v>
                </c:pt>
                <c:pt idx="7522">
                  <c:v>2005.7041095890399</c:v>
                </c:pt>
                <c:pt idx="7523">
                  <c:v>2005.70684931507</c:v>
                </c:pt>
                <c:pt idx="7524">
                  <c:v>2005.7095890410999</c:v>
                </c:pt>
                <c:pt idx="7525">
                  <c:v>2005.71232876712</c:v>
                </c:pt>
                <c:pt idx="7526">
                  <c:v>2005.7150684931501</c:v>
                </c:pt>
                <c:pt idx="7527">
                  <c:v>2005.7178082191799</c:v>
                </c:pt>
                <c:pt idx="7528">
                  <c:v>2005.72054794521</c:v>
                </c:pt>
                <c:pt idx="7529">
                  <c:v>2005.7232876712301</c:v>
                </c:pt>
                <c:pt idx="7530">
                  <c:v>2005.7260273972599</c:v>
                </c:pt>
                <c:pt idx="7531">
                  <c:v>2005.72876712329</c:v>
                </c:pt>
                <c:pt idx="7532">
                  <c:v>2005.7315068493201</c:v>
                </c:pt>
                <c:pt idx="7533">
                  <c:v>2005.73424657534</c:v>
                </c:pt>
                <c:pt idx="7534">
                  <c:v>2005.7369863013701</c:v>
                </c:pt>
                <c:pt idx="7535">
                  <c:v>2005.7397260273999</c:v>
                </c:pt>
                <c:pt idx="7536">
                  <c:v>2005.74246575342</c:v>
                </c:pt>
                <c:pt idx="7537">
                  <c:v>2005.7452054794501</c:v>
                </c:pt>
                <c:pt idx="7538">
                  <c:v>2005.7479452054799</c:v>
                </c:pt>
                <c:pt idx="7539">
                  <c:v>2005.75068493151</c:v>
                </c:pt>
                <c:pt idx="7540">
                  <c:v>2005.7534246575301</c:v>
                </c:pt>
                <c:pt idx="7541">
                  <c:v>2005.75616438356</c:v>
                </c:pt>
                <c:pt idx="7542">
                  <c:v>2005.75890410959</c:v>
                </c:pt>
                <c:pt idx="7543">
                  <c:v>2005.7616438356199</c:v>
                </c:pt>
                <c:pt idx="7544">
                  <c:v>2005.76438356164</c:v>
                </c:pt>
                <c:pt idx="7545">
                  <c:v>2005.7671232876701</c:v>
                </c:pt>
                <c:pt idx="7546">
                  <c:v>2005.7698630136999</c:v>
                </c:pt>
                <c:pt idx="7547">
                  <c:v>2005.77260273973</c:v>
                </c:pt>
                <c:pt idx="7548">
                  <c:v>2005.7753424657501</c:v>
                </c:pt>
                <c:pt idx="7549">
                  <c:v>2005.77808219178</c:v>
                </c:pt>
                <c:pt idx="7550">
                  <c:v>2005.78082191781</c:v>
                </c:pt>
                <c:pt idx="7551">
                  <c:v>2005.7835616438399</c:v>
                </c:pt>
                <c:pt idx="7552">
                  <c:v>2005.78630136986</c:v>
                </c:pt>
                <c:pt idx="7553">
                  <c:v>2005.7890410958901</c:v>
                </c:pt>
                <c:pt idx="7554">
                  <c:v>2005.7917808219199</c:v>
                </c:pt>
                <c:pt idx="7555">
                  <c:v>2005.79452054795</c:v>
                </c:pt>
                <c:pt idx="7556">
                  <c:v>2005.7972602739701</c:v>
                </c:pt>
                <c:pt idx="7557">
                  <c:v>2005.8</c:v>
                </c:pt>
                <c:pt idx="7558">
                  <c:v>2005.80273972603</c:v>
                </c:pt>
                <c:pt idx="7559">
                  <c:v>2005.8054794520499</c:v>
                </c:pt>
                <c:pt idx="7560">
                  <c:v>2005.80821917808</c:v>
                </c:pt>
                <c:pt idx="7561">
                  <c:v>2005.8109589041101</c:v>
                </c:pt>
                <c:pt idx="7562">
                  <c:v>2005.8136986301399</c:v>
                </c:pt>
                <c:pt idx="7563">
                  <c:v>2005.81643835616</c:v>
                </c:pt>
                <c:pt idx="7564">
                  <c:v>2005.8191780821901</c:v>
                </c:pt>
                <c:pt idx="7565">
                  <c:v>2005.82191780822</c:v>
                </c:pt>
                <c:pt idx="7566">
                  <c:v>2005.82465753425</c:v>
                </c:pt>
                <c:pt idx="7567">
                  <c:v>2005.8273972602699</c:v>
                </c:pt>
                <c:pt idx="7568">
                  <c:v>2005.8301369863</c:v>
                </c:pt>
                <c:pt idx="7569">
                  <c:v>2005.8328767123301</c:v>
                </c:pt>
                <c:pt idx="7570">
                  <c:v>2005.8356164383599</c:v>
                </c:pt>
                <c:pt idx="7571">
                  <c:v>2005.83835616438</c:v>
                </c:pt>
                <c:pt idx="7572">
                  <c:v>2005.8410958904101</c:v>
                </c:pt>
                <c:pt idx="7573">
                  <c:v>2005.8438356164399</c:v>
                </c:pt>
                <c:pt idx="7574">
                  <c:v>2005.84657534247</c:v>
                </c:pt>
                <c:pt idx="7575">
                  <c:v>2005.8493150684899</c:v>
                </c:pt>
                <c:pt idx="7576">
                  <c:v>2005.85205479452</c:v>
                </c:pt>
                <c:pt idx="7577">
                  <c:v>2005.8547945205501</c:v>
                </c:pt>
                <c:pt idx="7578">
                  <c:v>2005.8575342465799</c:v>
                </c:pt>
                <c:pt idx="7579">
                  <c:v>2005.8602739726</c:v>
                </c:pt>
                <c:pt idx="7580">
                  <c:v>2005.8630136986301</c:v>
                </c:pt>
                <c:pt idx="7581">
                  <c:v>2005.8657534246599</c:v>
                </c:pt>
                <c:pt idx="7582">
                  <c:v>2005.86849315069</c:v>
                </c:pt>
                <c:pt idx="7583">
                  <c:v>2005.8712328767101</c:v>
                </c:pt>
                <c:pt idx="7584">
                  <c:v>2005.87397260274</c:v>
                </c:pt>
                <c:pt idx="7585">
                  <c:v>2005.8767123287701</c:v>
                </c:pt>
                <c:pt idx="7586">
                  <c:v>2005.8794520547899</c:v>
                </c:pt>
                <c:pt idx="7587">
                  <c:v>2005.88219178082</c:v>
                </c:pt>
                <c:pt idx="7588">
                  <c:v>2005.8849315068501</c:v>
                </c:pt>
                <c:pt idx="7589">
                  <c:v>2005.8876712328799</c:v>
                </c:pt>
                <c:pt idx="7590">
                  <c:v>2005.8904109589</c:v>
                </c:pt>
                <c:pt idx="7591">
                  <c:v>2005.8931506849301</c:v>
                </c:pt>
                <c:pt idx="7592">
                  <c:v>2005.89589041096</c:v>
                </c:pt>
                <c:pt idx="7593">
                  <c:v>2005.8986301369901</c:v>
                </c:pt>
                <c:pt idx="7594">
                  <c:v>2005.9013698630099</c:v>
                </c:pt>
                <c:pt idx="7595">
                  <c:v>2005.90410958904</c:v>
                </c:pt>
                <c:pt idx="7596">
                  <c:v>2005.9068493150701</c:v>
                </c:pt>
                <c:pt idx="7597">
                  <c:v>2005.9095890410999</c:v>
                </c:pt>
                <c:pt idx="7598">
                  <c:v>2005.91232876712</c:v>
                </c:pt>
                <c:pt idx="7599">
                  <c:v>2005.9150684931501</c:v>
                </c:pt>
                <c:pt idx="7600">
                  <c:v>2005.91780821918</c:v>
                </c:pt>
                <c:pt idx="7601">
                  <c:v>2005.92054794521</c:v>
                </c:pt>
                <c:pt idx="7602">
                  <c:v>2005.9232876712299</c:v>
                </c:pt>
                <c:pt idx="7603">
                  <c:v>2005.92602739726</c:v>
                </c:pt>
                <c:pt idx="7604">
                  <c:v>2005.9287671232901</c:v>
                </c:pt>
                <c:pt idx="7605">
                  <c:v>2005.9315068493199</c:v>
                </c:pt>
                <c:pt idx="7606">
                  <c:v>2005.93424657534</c:v>
                </c:pt>
                <c:pt idx="7607">
                  <c:v>2005.9369863013701</c:v>
                </c:pt>
                <c:pt idx="7608">
                  <c:v>2005.9397260274</c:v>
                </c:pt>
                <c:pt idx="7609">
                  <c:v>2005.94246575342</c:v>
                </c:pt>
                <c:pt idx="7610">
                  <c:v>2005.9452054794499</c:v>
                </c:pt>
                <c:pt idx="7611">
                  <c:v>2005.94794520548</c:v>
                </c:pt>
                <c:pt idx="7612">
                  <c:v>2005.9506849315101</c:v>
                </c:pt>
                <c:pt idx="7613">
                  <c:v>2005.9534246575299</c:v>
                </c:pt>
                <c:pt idx="7614">
                  <c:v>2005.95616438356</c:v>
                </c:pt>
                <c:pt idx="7615">
                  <c:v>2005.9589041095901</c:v>
                </c:pt>
                <c:pt idx="7616">
                  <c:v>2005.96164383562</c:v>
                </c:pt>
                <c:pt idx="7617">
                  <c:v>2005.96438356164</c:v>
                </c:pt>
                <c:pt idx="7618">
                  <c:v>2005.9671232876699</c:v>
                </c:pt>
                <c:pt idx="7619">
                  <c:v>2005.9698630137</c:v>
                </c:pt>
                <c:pt idx="7620">
                  <c:v>2005.9726027397301</c:v>
                </c:pt>
                <c:pt idx="7621">
                  <c:v>2005.9753424657499</c:v>
                </c:pt>
                <c:pt idx="7622">
                  <c:v>2005.97808219178</c:v>
                </c:pt>
                <c:pt idx="7623">
                  <c:v>2005.9808219178101</c:v>
                </c:pt>
                <c:pt idx="7624">
                  <c:v>2005.9835616438399</c:v>
                </c:pt>
                <c:pt idx="7625">
                  <c:v>2005.98630136986</c:v>
                </c:pt>
                <c:pt idx="7626">
                  <c:v>2005.9890410958899</c:v>
                </c:pt>
                <c:pt idx="7627">
                  <c:v>2005.99178082192</c:v>
                </c:pt>
                <c:pt idx="7628">
                  <c:v>2005.9945205479501</c:v>
                </c:pt>
                <c:pt idx="7629">
                  <c:v>2005.9972602739699</c:v>
                </c:pt>
                <c:pt idx="7630">
                  <c:v>2006</c:v>
                </c:pt>
                <c:pt idx="7631">
                  <c:v>2006.0027397260301</c:v>
                </c:pt>
                <c:pt idx="7632">
                  <c:v>2006.0054794520499</c:v>
                </c:pt>
                <c:pt idx="7633">
                  <c:v>2006.00821917808</c:v>
                </c:pt>
                <c:pt idx="7634">
                  <c:v>2006.0109589041101</c:v>
                </c:pt>
                <c:pt idx="7635">
                  <c:v>2006.01369863014</c:v>
                </c:pt>
                <c:pt idx="7636">
                  <c:v>2006.0164383561601</c:v>
                </c:pt>
                <c:pt idx="7637">
                  <c:v>2006.0191780821899</c:v>
                </c:pt>
                <c:pt idx="7638">
                  <c:v>2006.02191780822</c:v>
                </c:pt>
                <c:pt idx="7639">
                  <c:v>2006.0246575342501</c:v>
                </c:pt>
                <c:pt idx="7640">
                  <c:v>2006.0273972602699</c:v>
                </c:pt>
                <c:pt idx="7641">
                  <c:v>2006.0301369863</c:v>
                </c:pt>
                <c:pt idx="7642">
                  <c:v>2006.0328767123301</c:v>
                </c:pt>
                <c:pt idx="7643">
                  <c:v>2006.03561643836</c:v>
                </c:pt>
                <c:pt idx="7644">
                  <c:v>2006.03835616438</c:v>
                </c:pt>
                <c:pt idx="7645">
                  <c:v>2006.0410958904099</c:v>
                </c:pt>
                <c:pt idx="7646">
                  <c:v>2006.04383561644</c:v>
                </c:pt>
                <c:pt idx="7647">
                  <c:v>2006.0465753424701</c:v>
                </c:pt>
                <c:pt idx="7648">
                  <c:v>2006.0493150684899</c:v>
                </c:pt>
                <c:pt idx="7649">
                  <c:v>2006.05205479452</c:v>
                </c:pt>
                <c:pt idx="7650">
                  <c:v>2006.0547945205501</c:v>
                </c:pt>
                <c:pt idx="7651">
                  <c:v>2006.05753424658</c:v>
                </c:pt>
                <c:pt idx="7652">
                  <c:v>2006.0602739726</c:v>
                </c:pt>
                <c:pt idx="7653">
                  <c:v>2006.0630136986299</c:v>
                </c:pt>
                <c:pt idx="7654">
                  <c:v>2006.06575342466</c:v>
                </c:pt>
                <c:pt idx="7655">
                  <c:v>2006.0684931506801</c:v>
                </c:pt>
                <c:pt idx="7656">
                  <c:v>2006.0712328767099</c:v>
                </c:pt>
                <c:pt idx="7657">
                  <c:v>2006.07397260274</c:v>
                </c:pt>
                <c:pt idx="7658">
                  <c:v>2006.0767123287701</c:v>
                </c:pt>
                <c:pt idx="7659">
                  <c:v>2006.07945205479</c:v>
                </c:pt>
                <c:pt idx="7660">
                  <c:v>2006.08219178082</c:v>
                </c:pt>
                <c:pt idx="7661">
                  <c:v>2006.0849315068499</c:v>
                </c:pt>
                <c:pt idx="7662">
                  <c:v>2006.08767123288</c:v>
                </c:pt>
                <c:pt idx="7663">
                  <c:v>2006.0904109589001</c:v>
                </c:pt>
                <c:pt idx="7664">
                  <c:v>2006.0931506849299</c:v>
                </c:pt>
                <c:pt idx="7665">
                  <c:v>2006.09589041096</c:v>
                </c:pt>
                <c:pt idx="7666">
                  <c:v>2006.0986301369901</c:v>
                </c:pt>
                <c:pt idx="7667">
                  <c:v>2006.1013698630099</c:v>
                </c:pt>
                <c:pt idx="7668">
                  <c:v>2006.10410958904</c:v>
                </c:pt>
                <c:pt idx="7669">
                  <c:v>2006.1068493150699</c:v>
                </c:pt>
                <c:pt idx="7670">
                  <c:v>2006.1095890411</c:v>
                </c:pt>
                <c:pt idx="7671">
                  <c:v>2006.1123287671201</c:v>
                </c:pt>
                <c:pt idx="7672">
                  <c:v>2006.1150684931499</c:v>
                </c:pt>
                <c:pt idx="7673">
                  <c:v>2006.11780821918</c:v>
                </c:pt>
                <c:pt idx="7674">
                  <c:v>2006.1205479452101</c:v>
                </c:pt>
                <c:pt idx="7675">
                  <c:v>2006.1232876712299</c:v>
                </c:pt>
                <c:pt idx="7676">
                  <c:v>2006.12602739726</c:v>
                </c:pt>
                <c:pt idx="7677">
                  <c:v>2006.1287671232899</c:v>
                </c:pt>
                <c:pt idx="7678">
                  <c:v>2006.13150684931</c:v>
                </c:pt>
                <c:pt idx="7679">
                  <c:v>2006.1342465753401</c:v>
                </c:pt>
                <c:pt idx="7680">
                  <c:v>2006.1369863013699</c:v>
                </c:pt>
                <c:pt idx="7681">
                  <c:v>2006.1397260274</c:v>
                </c:pt>
                <c:pt idx="7682">
                  <c:v>2006.1424657534201</c:v>
                </c:pt>
                <c:pt idx="7683">
                  <c:v>2006.1452054794499</c:v>
                </c:pt>
                <c:pt idx="7684">
                  <c:v>2006.14794520548</c:v>
                </c:pt>
                <c:pt idx="7685">
                  <c:v>2006.1506849315101</c:v>
                </c:pt>
                <c:pt idx="7686">
                  <c:v>2006.15342465753</c:v>
                </c:pt>
                <c:pt idx="7687">
                  <c:v>2006.1561643835601</c:v>
                </c:pt>
                <c:pt idx="7688">
                  <c:v>2006.1589041095899</c:v>
                </c:pt>
                <c:pt idx="7689">
                  <c:v>2006.16164383562</c:v>
                </c:pt>
                <c:pt idx="7690">
                  <c:v>2006.1643835616401</c:v>
                </c:pt>
                <c:pt idx="7691">
                  <c:v>2006.1671232876699</c:v>
                </c:pt>
                <c:pt idx="7692">
                  <c:v>2006.1698630137</c:v>
                </c:pt>
                <c:pt idx="7693">
                  <c:v>2006.1726027397301</c:v>
                </c:pt>
                <c:pt idx="7694">
                  <c:v>2006.17534246575</c:v>
                </c:pt>
                <c:pt idx="7695">
                  <c:v>2006.17808219178</c:v>
                </c:pt>
                <c:pt idx="7696">
                  <c:v>2006.1808219178099</c:v>
                </c:pt>
                <c:pt idx="7697">
                  <c:v>2006.18356164384</c:v>
                </c:pt>
                <c:pt idx="7698">
                  <c:v>2006.1863013698601</c:v>
                </c:pt>
                <c:pt idx="7699">
                  <c:v>2006.1890410958899</c:v>
                </c:pt>
                <c:pt idx="7700">
                  <c:v>2006.19178082192</c:v>
                </c:pt>
                <c:pt idx="7701">
                  <c:v>2006.1945205479501</c:v>
                </c:pt>
                <c:pt idx="7702">
                  <c:v>2006.19726027397</c:v>
                </c:pt>
                <c:pt idx="7703">
                  <c:v>2006.2</c:v>
                </c:pt>
                <c:pt idx="7704">
                  <c:v>2006.2027397260299</c:v>
                </c:pt>
                <c:pt idx="7705">
                  <c:v>2006.20547945205</c:v>
                </c:pt>
                <c:pt idx="7706">
                  <c:v>2006.2082191780801</c:v>
                </c:pt>
                <c:pt idx="7707">
                  <c:v>2006.2109589041099</c:v>
                </c:pt>
                <c:pt idx="7708">
                  <c:v>2006.21369863014</c:v>
                </c:pt>
                <c:pt idx="7709">
                  <c:v>2006.2164383561601</c:v>
                </c:pt>
                <c:pt idx="7710">
                  <c:v>2006.21917808219</c:v>
                </c:pt>
                <c:pt idx="7711">
                  <c:v>2006.22191780822</c:v>
                </c:pt>
                <c:pt idx="7712">
                  <c:v>2006.2246575342499</c:v>
                </c:pt>
                <c:pt idx="7713">
                  <c:v>2006.22739726027</c:v>
                </c:pt>
                <c:pt idx="7714">
                  <c:v>2006.2301369863001</c:v>
                </c:pt>
                <c:pt idx="7715">
                  <c:v>2006.2328767123299</c:v>
                </c:pt>
                <c:pt idx="7716">
                  <c:v>2006.23561643836</c:v>
                </c:pt>
                <c:pt idx="7717">
                  <c:v>2006.2383561643801</c:v>
                </c:pt>
                <c:pt idx="7718">
                  <c:v>2006.24109589041</c:v>
                </c:pt>
                <c:pt idx="7719">
                  <c:v>2006.24383561644</c:v>
                </c:pt>
                <c:pt idx="7720">
                  <c:v>2006.2465753424699</c:v>
                </c:pt>
                <c:pt idx="7721">
                  <c:v>2006.24931506849</c:v>
                </c:pt>
                <c:pt idx="7722">
                  <c:v>2006.2520547945201</c:v>
                </c:pt>
                <c:pt idx="7723">
                  <c:v>2006.2547945205499</c:v>
                </c:pt>
                <c:pt idx="7724">
                  <c:v>2006.25753424658</c:v>
                </c:pt>
                <c:pt idx="7725">
                  <c:v>2006.2602739726001</c:v>
                </c:pt>
                <c:pt idx="7726">
                  <c:v>2006.2630136986299</c:v>
                </c:pt>
                <c:pt idx="7727">
                  <c:v>2006.26575342466</c:v>
                </c:pt>
                <c:pt idx="7728">
                  <c:v>2006.2684931506799</c:v>
                </c:pt>
                <c:pt idx="7729">
                  <c:v>2006.27123287671</c:v>
                </c:pt>
                <c:pt idx="7730">
                  <c:v>2006.2739726027401</c:v>
                </c:pt>
                <c:pt idx="7731">
                  <c:v>2006.2767123287699</c:v>
                </c:pt>
                <c:pt idx="7732">
                  <c:v>2006.27945205479</c:v>
                </c:pt>
                <c:pt idx="7733">
                  <c:v>2006.2821917808201</c:v>
                </c:pt>
                <c:pt idx="7734">
                  <c:v>2006.2849315068499</c:v>
                </c:pt>
                <c:pt idx="7735">
                  <c:v>2006.28767123288</c:v>
                </c:pt>
                <c:pt idx="7736">
                  <c:v>2006.2904109589001</c:v>
                </c:pt>
                <c:pt idx="7737">
                  <c:v>2006.29315068493</c:v>
                </c:pt>
                <c:pt idx="7738">
                  <c:v>2006.2958904109601</c:v>
                </c:pt>
                <c:pt idx="7739">
                  <c:v>2006.2986301369899</c:v>
                </c:pt>
                <c:pt idx="7740">
                  <c:v>2006.30136986301</c:v>
                </c:pt>
                <c:pt idx="7741">
                  <c:v>2006.3041095890401</c:v>
                </c:pt>
                <c:pt idx="7742">
                  <c:v>2006.3068493150699</c:v>
                </c:pt>
                <c:pt idx="7743">
                  <c:v>2006.3095890411</c:v>
                </c:pt>
                <c:pt idx="7744">
                  <c:v>2006.3123287671201</c:v>
                </c:pt>
                <c:pt idx="7745">
                  <c:v>2006.31506849315</c:v>
                </c:pt>
                <c:pt idx="7746">
                  <c:v>2006.3178082191801</c:v>
                </c:pt>
                <c:pt idx="7747">
                  <c:v>2006.3205479452099</c:v>
                </c:pt>
                <c:pt idx="7748">
                  <c:v>2006.32328767123</c:v>
                </c:pt>
                <c:pt idx="7749">
                  <c:v>2006.3260273972601</c:v>
                </c:pt>
                <c:pt idx="7750">
                  <c:v>2006.3287671232899</c:v>
                </c:pt>
                <c:pt idx="7751">
                  <c:v>2006.33150684932</c:v>
                </c:pt>
                <c:pt idx="7752">
                  <c:v>2006.3342465753401</c:v>
                </c:pt>
                <c:pt idx="7753">
                  <c:v>2006.33698630137</c:v>
                </c:pt>
                <c:pt idx="7754">
                  <c:v>2006.3397260274</c:v>
                </c:pt>
                <c:pt idx="7755">
                  <c:v>2006.3424657534199</c:v>
                </c:pt>
                <c:pt idx="7756">
                  <c:v>2006.34520547945</c:v>
                </c:pt>
                <c:pt idx="7757">
                  <c:v>2006.3479452054801</c:v>
                </c:pt>
                <c:pt idx="7758">
                  <c:v>2006.3506849315099</c:v>
                </c:pt>
                <c:pt idx="7759">
                  <c:v>2006.35342465753</c:v>
                </c:pt>
                <c:pt idx="7760">
                  <c:v>2006.3561643835601</c:v>
                </c:pt>
                <c:pt idx="7761">
                  <c:v>2006.35890410959</c:v>
                </c:pt>
                <c:pt idx="7762">
                  <c:v>2006.36164383562</c:v>
                </c:pt>
                <c:pt idx="7763">
                  <c:v>2006.3643835616399</c:v>
                </c:pt>
                <c:pt idx="7764">
                  <c:v>2006.36712328767</c:v>
                </c:pt>
                <c:pt idx="7765">
                  <c:v>2006.3698630137001</c:v>
                </c:pt>
                <c:pt idx="7766">
                  <c:v>2006.3726027397299</c:v>
                </c:pt>
                <c:pt idx="7767">
                  <c:v>2006.37534246575</c:v>
                </c:pt>
                <c:pt idx="7768">
                  <c:v>2006.3780821917801</c:v>
                </c:pt>
                <c:pt idx="7769">
                  <c:v>2006.38082191781</c:v>
                </c:pt>
                <c:pt idx="7770">
                  <c:v>2006.38356164384</c:v>
                </c:pt>
                <c:pt idx="7771">
                  <c:v>2006.3863013698599</c:v>
                </c:pt>
                <c:pt idx="7772">
                  <c:v>2006.38904109589</c:v>
                </c:pt>
                <c:pt idx="7773">
                  <c:v>2006.3917808219201</c:v>
                </c:pt>
                <c:pt idx="7774">
                  <c:v>2006.3945205479499</c:v>
                </c:pt>
                <c:pt idx="7775">
                  <c:v>2006.39726027397</c:v>
                </c:pt>
                <c:pt idx="7776">
                  <c:v>2006.4</c:v>
                </c:pt>
                <c:pt idx="7777">
                  <c:v>2006.4027397260299</c:v>
                </c:pt>
                <c:pt idx="7778">
                  <c:v>2006.40547945205</c:v>
                </c:pt>
                <c:pt idx="7779">
                  <c:v>2006.4082191780799</c:v>
                </c:pt>
                <c:pt idx="7780">
                  <c:v>2006.41095890411</c:v>
                </c:pt>
                <c:pt idx="7781">
                  <c:v>2006.4136986301401</c:v>
                </c:pt>
                <c:pt idx="7782">
                  <c:v>2006.4164383561599</c:v>
                </c:pt>
                <c:pt idx="7783">
                  <c:v>2006.41917808219</c:v>
                </c:pt>
                <c:pt idx="7784">
                  <c:v>2006.4219178082201</c:v>
                </c:pt>
                <c:pt idx="7785">
                  <c:v>2006.4246575342499</c:v>
                </c:pt>
                <c:pt idx="7786">
                  <c:v>2006.42739726027</c:v>
                </c:pt>
                <c:pt idx="7787">
                  <c:v>2006.4301369863001</c:v>
                </c:pt>
                <c:pt idx="7788">
                  <c:v>2006.43287671233</c:v>
                </c:pt>
                <c:pt idx="7789">
                  <c:v>2006.4356164383601</c:v>
                </c:pt>
                <c:pt idx="7790">
                  <c:v>2006.4383561643799</c:v>
                </c:pt>
                <c:pt idx="7791">
                  <c:v>2006.44109589041</c:v>
                </c:pt>
                <c:pt idx="7792">
                  <c:v>2006.4438356164401</c:v>
                </c:pt>
                <c:pt idx="7793">
                  <c:v>2006.4465753424699</c:v>
                </c:pt>
                <c:pt idx="7794">
                  <c:v>2006.44931506849</c:v>
                </c:pt>
                <c:pt idx="7795">
                  <c:v>2006.4520547945201</c:v>
                </c:pt>
                <c:pt idx="7796">
                  <c:v>2006.45479452055</c:v>
                </c:pt>
                <c:pt idx="7797">
                  <c:v>2006.4575342465801</c:v>
                </c:pt>
                <c:pt idx="7798">
                  <c:v>2006.4602739725999</c:v>
                </c:pt>
                <c:pt idx="7799">
                  <c:v>2006.46301369863</c:v>
                </c:pt>
                <c:pt idx="7800">
                  <c:v>2006.4657534246601</c:v>
                </c:pt>
                <c:pt idx="7801">
                  <c:v>2006.4684931506799</c:v>
                </c:pt>
                <c:pt idx="7802">
                  <c:v>2006.47123287671</c:v>
                </c:pt>
                <c:pt idx="7803">
                  <c:v>2006.4739726027401</c:v>
                </c:pt>
                <c:pt idx="7804">
                  <c:v>2006.47671232877</c:v>
                </c:pt>
                <c:pt idx="7805">
                  <c:v>2006.47945205479</c:v>
                </c:pt>
                <c:pt idx="7806">
                  <c:v>2006.4821917808199</c:v>
                </c:pt>
                <c:pt idx="7807">
                  <c:v>2006.48493150685</c:v>
                </c:pt>
                <c:pt idx="7808">
                  <c:v>2006.4876712328801</c:v>
                </c:pt>
                <c:pt idx="7809">
                  <c:v>2006.4904109588999</c:v>
                </c:pt>
                <c:pt idx="7810">
                  <c:v>2006.49315068493</c:v>
                </c:pt>
                <c:pt idx="7811">
                  <c:v>2006.4958904109601</c:v>
                </c:pt>
                <c:pt idx="7812">
                  <c:v>2006.49863013699</c:v>
                </c:pt>
                <c:pt idx="7813">
                  <c:v>2006.50136986301</c:v>
                </c:pt>
                <c:pt idx="7814">
                  <c:v>2006.5041095890399</c:v>
                </c:pt>
                <c:pt idx="7815">
                  <c:v>2006.50684931507</c:v>
                </c:pt>
                <c:pt idx="7816">
                  <c:v>2006.5095890411001</c:v>
                </c:pt>
                <c:pt idx="7817">
                  <c:v>2006.5123287671199</c:v>
                </c:pt>
                <c:pt idx="7818">
                  <c:v>2006.51506849315</c:v>
                </c:pt>
                <c:pt idx="7819">
                  <c:v>2006.5178082191801</c:v>
                </c:pt>
                <c:pt idx="7820">
                  <c:v>2006.52054794521</c:v>
                </c:pt>
                <c:pt idx="7821">
                  <c:v>2006.52328767123</c:v>
                </c:pt>
                <c:pt idx="7822">
                  <c:v>2006.5260273972599</c:v>
                </c:pt>
                <c:pt idx="7823">
                  <c:v>2006.52876712329</c:v>
                </c:pt>
                <c:pt idx="7824">
                  <c:v>2006.5315068493201</c:v>
                </c:pt>
                <c:pt idx="7825">
                  <c:v>2006.5342465753399</c:v>
                </c:pt>
                <c:pt idx="7826">
                  <c:v>2006.53698630137</c:v>
                </c:pt>
                <c:pt idx="7827">
                  <c:v>2006.5397260274001</c:v>
                </c:pt>
                <c:pt idx="7828">
                  <c:v>2006.5424657534199</c:v>
                </c:pt>
                <c:pt idx="7829">
                  <c:v>2006.54520547945</c:v>
                </c:pt>
                <c:pt idx="7830">
                  <c:v>2006.5479452054799</c:v>
                </c:pt>
                <c:pt idx="7831">
                  <c:v>2006.55068493151</c:v>
                </c:pt>
                <c:pt idx="7832">
                  <c:v>2006.5534246575301</c:v>
                </c:pt>
                <c:pt idx="7833">
                  <c:v>2006.5561643835599</c:v>
                </c:pt>
                <c:pt idx="7834">
                  <c:v>2006.55890410959</c:v>
                </c:pt>
                <c:pt idx="7835">
                  <c:v>2006.5616438356201</c:v>
                </c:pt>
                <c:pt idx="7836">
                  <c:v>2006.5643835616399</c:v>
                </c:pt>
                <c:pt idx="7837">
                  <c:v>2006.56712328767</c:v>
                </c:pt>
                <c:pt idx="7838">
                  <c:v>2006.5698630136999</c:v>
                </c:pt>
                <c:pt idx="7839">
                  <c:v>2006.57260273973</c:v>
                </c:pt>
                <c:pt idx="7840">
                  <c:v>2006.5753424657501</c:v>
                </c:pt>
                <c:pt idx="7841">
                  <c:v>2006.5780821917799</c:v>
                </c:pt>
                <c:pt idx="7842">
                  <c:v>2006.58082191781</c:v>
                </c:pt>
                <c:pt idx="7843">
                  <c:v>2006.5835616438401</c:v>
                </c:pt>
                <c:pt idx="7844">
                  <c:v>2006.5863013698599</c:v>
                </c:pt>
                <c:pt idx="7845">
                  <c:v>2006.58904109589</c:v>
                </c:pt>
                <c:pt idx="7846">
                  <c:v>2006.5917808219201</c:v>
                </c:pt>
                <c:pt idx="7847">
                  <c:v>2006.59452054795</c:v>
                </c:pt>
                <c:pt idx="7848">
                  <c:v>2006.5972602739701</c:v>
                </c:pt>
                <c:pt idx="7849">
                  <c:v>2006.6</c:v>
                </c:pt>
                <c:pt idx="7850">
                  <c:v>2006.60273972603</c:v>
                </c:pt>
                <c:pt idx="7851">
                  <c:v>2006.6054794520501</c:v>
                </c:pt>
                <c:pt idx="7852">
                  <c:v>2006.6082191780799</c:v>
                </c:pt>
                <c:pt idx="7853">
                  <c:v>2006.61095890411</c:v>
                </c:pt>
                <c:pt idx="7854">
                  <c:v>2006.6136986301401</c:v>
                </c:pt>
                <c:pt idx="7855">
                  <c:v>2006.61643835616</c:v>
                </c:pt>
                <c:pt idx="7856">
                  <c:v>2006.61917808219</c:v>
                </c:pt>
                <c:pt idx="7857">
                  <c:v>2006.6219178082199</c:v>
                </c:pt>
                <c:pt idx="7858">
                  <c:v>2006.62465753425</c:v>
                </c:pt>
                <c:pt idx="7859">
                  <c:v>2006.6273972602701</c:v>
                </c:pt>
                <c:pt idx="7860">
                  <c:v>2006.6301369862999</c:v>
                </c:pt>
                <c:pt idx="7861">
                  <c:v>2006.63287671233</c:v>
                </c:pt>
                <c:pt idx="7862">
                  <c:v>2006.6356164383601</c:v>
                </c:pt>
                <c:pt idx="7863">
                  <c:v>2006.63835616438</c:v>
                </c:pt>
                <c:pt idx="7864">
                  <c:v>2006.64109589041</c:v>
                </c:pt>
                <c:pt idx="7865">
                  <c:v>2006.6438356164399</c:v>
                </c:pt>
                <c:pt idx="7866">
                  <c:v>2006.64657534247</c:v>
                </c:pt>
                <c:pt idx="7867">
                  <c:v>2006.6493150684901</c:v>
                </c:pt>
                <c:pt idx="7868">
                  <c:v>2006.6520547945199</c:v>
                </c:pt>
                <c:pt idx="7869">
                  <c:v>2006.65479452055</c:v>
                </c:pt>
                <c:pt idx="7870">
                  <c:v>2006.6575342465801</c:v>
                </c:pt>
                <c:pt idx="7871">
                  <c:v>2006.6602739726</c:v>
                </c:pt>
                <c:pt idx="7872">
                  <c:v>2006.66301369863</c:v>
                </c:pt>
                <c:pt idx="7873">
                  <c:v>2006.6657534246599</c:v>
                </c:pt>
                <c:pt idx="7874">
                  <c:v>2006.66849315068</c:v>
                </c:pt>
                <c:pt idx="7875">
                  <c:v>2006.6712328767101</c:v>
                </c:pt>
                <c:pt idx="7876">
                  <c:v>2006.6739726027399</c:v>
                </c:pt>
                <c:pt idx="7877">
                  <c:v>2006.67671232877</c:v>
                </c:pt>
                <c:pt idx="7878">
                  <c:v>2006.6794520547901</c:v>
                </c:pt>
                <c:pt idx="7879">
                  <c:v>2006.6821917808199</c:v>
                </c:pt>
                <c:pt idx="7880">
                  <c:v>2006.68493150685</c:v>
                </c:pt>
                <c:pt idx="7881">
                  <c:v>2006.6876712328799</c:v>
                </c:pt>
                <c:pt idx="7882">
                  <c:v>2006.6904109589</c:v>
                </c:pt>
                <c:pt idx="7883">
                  <c:v>2006.6931506849301</c:v>
                </c:pt>
                <c:pt idx="7884">
                  <c:v>2006.6958904109599</c:v>
                </c:pt>
                <c:pt idx="7885">
                  <c:v>2006.69863013699</c:v>
                </c:pt>
                <c:pt idx="7886">
                  <c:v>2006.7013698630101</c:v>
                </c:pt>
                <c:pt idx="7887">
                  <c:v>2006.7041095890399</c:v>
                </c:pt>
                <c:pt idx="7888">
                  <c:v>2006.70684931507</c:v>
                </c:pt>
                <c:pt idx="7889">
                  <c:v>2006.7095890410999</c:v>
                </c:pt>
                <c:pt idx="7890">
                  <c:v>2006.71232876712</c:v>
                </c:pt>
                <c:pt idx="7891">
                  <c:v>2006.7150684931501</c:v>
                </c:pt>
                <c:pt idx="7892">
                  <c:v>2006.7178082191799</c:v>
                </c:pt>
                <c:pt idx="7893">
                  <c:v>2006.72054794521</c:v>
                </c:pt>
                <c:pt idx="7894">
                  <c:v>2006.7232876712301</c:v>
                </c:pt>
                <c:pt idx="7895">
                  <c:v>2006.7260273972599</c:v>
                </c:pt>
                <c:pt idx="7896">
                  <c:v>2006.72876712329</c:v>
                </c:pt>
                <c:pt idx="7897">
                  <c:v>2006.7315068493201</c:v>
                </c:pt>
                <c:pt idx="7898">
                  <c:v>2006.73424657534</c:v>
                </c:pt>
                <c:pt idx="7899">
                  <c:v>2006.7369863013701</c:v>
                </c:pt>
                <c:pt idx="7900">
                  <c:v>2006.7397260273999</c:v>
                </c:pt>
                <c:pt idx="7901">
                  <c:v>2006.74246575342</c:v>
                </c:pt>
                <c:pt idx="7902">
                  <c:v>2006.7452054794501</c:v>
                </c:pt>
                <c:pt idx="7903">
                  <c:v>2006.7479452054799</c:v>
                </c:pt>
                <c:pt idx="7904">
                  <c:v>2006.75068493151</c:v>
                </c:pt>
                <c:pt idx="7905">
                  <c:v>2006.7534246575301</c:v>
                </c:pt>
                <c:pt idx="7906">
                  <c:v>2006.75616438356</c:v>
                </c:pt>
                <c:pt idx="7907">
                  <c:v>2006.75890410959</c:v>
                </c:pt>
                <c:pt idx="7908">
                  <c:v>2006.7616438356199</c:v>
                </c:pt>
                <c:pt idx="7909">
                  <c:v>2006.76438356164</c:v>
                </c:pt>
                <c:pt idx="7910">
                  <c:v>2006.7671232876701</c:v>
                </c:pt>
                <c:pt idx="7911">
                  <c:v>2006.7698630136999</c:v>
                </c:pt>
                <c:pt idx="7912">
                  <c:v>2006.77260273973</c:v>
                </c:pt>
                <c:pt idx="7913">
                  <c:v>2006.7753424657501</c:v>
                </c:pt>
                <c:pt idx="7914">
                  <c:v>2006.77808219178</c:v>
                </c:pt>
                <c:pt idx="7915">
                  <c:v>2006.78082191781</c:v>
                </c:pt>
                <c:pt idx="7916">
                  <c:v>2006.7835616438399</c:v>
                </c:pt>
                <c:pt idx="7917">
                  <c:v>2006.78630136986</c:v>
                </c:pt>
                <c:pt idx="7918">
                  <c:v>2006.7890410958901</c:v>
                </c:pt>
                <c:pt idx="7919">
                  <c:v>2006.7917808219199</c:v>
                </c:pt>
                <c:pt idx="7920">
                  <c:v>2006.79452054795</c:v>
                </c:pt>
                <c:pt idx="7921">
                  <c:v>2006.7972602739701</c:v>
                </c:pt>
                <c:pt idx="7922">
                  <c:v>2006.8</c:v>
                </c:pt>
                <c:pt idx="7923">
                  <c:v>2006.80273972603</c:v>
                </c:pt>
                <c:pt idx="7924">
                  <c:v>2006.8054794520499</c:v>
                </c:pt>
                <c:pt idx="7925">
                  <c:v>2006.80821917808</c:v>
                </c:pt>
                <c:pt idx="7926">
                  <c:v>2006.8109589041101</c:v>
                </c:pt>
                <c:pt idx="7927">
                  <c:v>2006.8136986301399</c:v>
                </c:pt>
                <c:pt idx="7928">
                  <c:v>2006.81643835616</c:v>
                </c:pt>
                <c:pt idx="7929">
                  <c:v>2006.8191780821901</c:v>
                </c:pt>
                <c:pt idx="7930">
                  <c:v>2006.82191780822</c:v>
                </c:pt>
                <c:pt idx="7931">
                  <c:v>2006.82465753425</c:v>
                </c:pt>
                <c:pt idx="7932">
                  <c:v>2006.8273972602699</c:v>
                </c:pt>
                <c:pt idx="7933">
                  <c:v>2006.8301369863</c:v>
                </c:pt>
                <c:pt idx="7934">
                  <c:v>2006.8328767123301</c:v>
                </c:pt>
                <c:pt idx="7935">
                  <c:v>2006.8356164383599</c:v>
                </c:pt>
                <c:pt idx="7936">
                  <c:v>2006.83835616438</c:v>
                </c:pt>
                <c:pt idx="7937">
                  <c:v>2006.8410958904101</c:v>
                </c:pt>
                <c:pt idx="7938">
                  <c:v>2006.8438356164399</c:v>
                </c:pt>
                <c:pt idx="7939">
                  <c:v>2006.84657534247</c:v>
                </c:pt>
                <c:pt idx="7940">
                  <c:v>2006.8493150684899</c:v>
                </c:pt>
                <c:pt idx="7941">
                  <c:v>2006.85205479452</c:v>
                </c:pt>
                <c:pt idx="7942">
                  <c:v>2006.8547945205501</c:v>
                </c:pt>
                <c:pt idx="7943">
                  <c:v>2006.8575342465799</c:v>
                </c:pt>
                <c:pt idx="7944">
                  <c:v>2006.8602739726</c:v>
                </c:pt>
                <c:pt idx="7945">
                  <c:v>2006.8630136986301</c:v>
                </c:pt>
                <c:pt idx="7946">
                  <c:v>2006.8657534246599</c:v>
                </c:pt>
                <c:pt idx="7947">
                  <c:v>2006.86849315069</c:v>
                </c:pt>
                <c:pt idx="7948">
                  <c:v>2006.8712328767101</c:v>
                </c:pt>
                <c:pt idx="7949">
                  <c:v>2006.87397260274</c:v>
                </c:pt>
                <c:pt idx="7950">
                  <c:v>2006.8767123287701</c:v>
                </c:pt>
                <c:pt idx="7951">
                  <c:v>2006.8794520547899</c:v>
                </c:pt>
                <c:pt idx="7952">
                  <c:v>2006.88219178082</c:v>
                </c:pt>
                <c:pt idx="7953">
                  <c:v>2006.8849315068501</c:v>
                </c:pt>
                <c:pt idx="7954">
                  <c:v>2006.8876712328799</c:v>
                </c:pt>
                <c:pt idx="7955">
                  <c:v>2006.8904109589</c:v>
                </c:pt>
                <c:pt idx="7956">
                  <c:v>2006.8931506849301</c:v>
                </c:pt>
                <c:pt idx="7957">
                  <c:v>2006.89589041096</c:v>
                </c:pt>
                <c:pt idx="7958">
                  <c:v>2006.8986301369901</c:v>
                </c:pt>
                <c:pt idx="7959">
                  <c:v>2006.9013698630099</c:v>
                </c:pt>
                <c:pt idx="7960">
                  <c:v>2006.90410958904</c:v>
                </c:pt>
                <c:pt idx="7961">
                  <c:v>2006.9068493150701</c:v>
                </c:pt>
                <c:pt idx="7962">
                  <c:v>2006.9095890410999</c:v>
                </c:pt>
                <c:pt idx="7963">
                  <c:v>2006.91232876712</c:v>
                </c:pt>
                <c:pt idx="7964">
                  <c:v>2006.9150684931501</c:v>
                </c:pt>
                <c:pt idx="7965">
                  <c:v>2006.91780821918</c:v>
                </c:pt>
                <c:pt idx="7966">
                  <c:v>2006.92054794521</c:v>
                </c:pt>
                <c:pt idx="7967">
                  <c:v>2006.9232876712299</c:v>
                </c:pt>
                <c:pt idx="7968">
                  <c:v>2006.92602739726</c:v>
                </c:pt>
                <c:pt idx="7969">
                  <c:v>2006.9287671232901</c:v>
                </c:pt>
                <c:pt idx="7970">
                  <c:v>2006.9315068493199</c:v>
                </c:pt>
                <c:pt idx="7971">
                  <c:v>2006.93424657534</c:v>
                </c:pt>
                <c:pt idx="7972">
                  <c:v>2006.9369863013701</c:v>
                </c:pt>
                <c:pt idx="7973">
                  <c:v>2006.9397260274</c:v>
                </c:pt>
                <c:pt idx="7974">
                  <c:v>2006.94246575342</c:v>
                </c:pt>
                <c:pt idx="7975">
                  <c:v>2006.9452054794499</c:v>
                </c:pt>
                <c:pt idx="7976">
                  <c:v>2006.94794520548</c:v>
                </c:pt>
                <c:pt idx="7977">
                  <c:v>2006.9506849315101</c:v>
                </c:pt>
                <c:pt idx="7978">
                  <c:v>2006.9534246575299</c:v>
                </c:pt>
                <c:pt idx="7979">
                  <c:v>2006.95616438356</c:v>
                </c:pt>
                <c:pt idx="7980">
                  <c:v>2006.9589041095901</c:v>
                </c:pt>
                <c:pt idx="7981">
                  <c:v>2006.96164383562</c:v>
                </c:pt>
                <c:pt idx="7982">
                  <c:v>2006.96438356164</c:v>
                </c:pt>
                <c:pt idx="7983">
                  <c:v>2006.9671232876699</c:v>
                </c:pt>
                <c:pt idx="7984">
                  <c:v>2006.9698630137</c:v>
                </c:pt>
                <c:pt idx="7985">
                  <c:v>2006.9726027397301</c:v>
                </c:pt>
                <c:pt idx="7986">
                  <c:v>2006.9753424657499</c:v>
                </c:pt>
                <c:pt idx="7987">
                  <c:v>2006.97808219178</c:v>
                </c:pt>
                <c:pt idx="7988">
                  <c:v>2006.9808219178101</c:v>
                </c:pt>
                <c:pt idx="7989">
                  <c:v>2006.9835616438399</c:v>
                </c:pt>
                <c:pt idx="7990">
                  <c:v>2006.98630136986</c:v>
                </c:pt>
                <c:pt idx="7991">
                  <c:v>2006.9890410958899</c:v>
                </c:pt>
                <c:pt idx="7992">
                  <c:v>2006.99178082192</c:v>
                </c:pt>
                <c:pt idx="7993">
                  <c:v>2006.9945205479501</c:v>
                </c:pt>
                <c:pt idx="7994">
                  <c:v>2006.9972602739699</c:v>
                </c:pt>
                <c:pt idx="7995">
                  <c:v>2007</c:v>
                </c:pt>
                <c:pt idx="7996">
                  <c:v>2007.0027397260301</c:v>
                </c:pt>
                <c:pt idx="7997">
                  <c:v>2007.0054794520499</c:v>
                </c:pt>
                <c:pt idx="7998">
                  <c:v>2007.00821917808</c:v>
                </c:pt>
                <c:pt idx="7999">
                  <c:v>2007.0109589041101</c:v>
                </c:pt>
                <c:pt idx="8000">
                  <c:v>2007.01369863014</c:v>
                </c:pt>
                <c:pt idx="8001">
                  <c:v>2007.0164383561601</c:v>
                </c:pt>
                <c:pt idx="8002">
                  <c:v>2007.0191780821899</c:v>
                </c:pt>
                <c:pt idx="8003">
                  <c:v>2007.02191780822</c:v>
                </c:pt>
                <c:pt idx="8004">
                  <c:v>2007.0246575342501</c:v>
                </c:pt>
                <c:pt idx="8005">
                  <c:v>2007.0273972602699</c:v>
                </c:pt>
                <c:pt idx="8006">
                  <c:v>2007.0301369863</c:v>
                </c:pt>
                <c:pt idx="8007">
                  <c:v>2007.0328767123301</c:v>
                </c:pt>
                <c:pt idx="8008">
                  <c:v>2007.03561643836</c:v>
                </c:pt>
                <c:pt idx="8009">
                  <c:v>2007.03835616438</c:v>
                </c:pt>
                <c:pt idx="8010">
                  <c:v>2007.0410958904099</c:v>
                </c:pt>
                <c:pt idx="8011">
                  <c:v>2007.04383561644</c:v>
                </c:pt>
                <c:pt idx="8012">
                  <c:v>2007.0465753424701</c:v>
                </c:pt>
                <c:pt idx="8013">
                  <c:v>2007.0493150684899</c:v>
                </c:pt>
                <c:pt idx="8014">
                  <c:v>2007.05205479452</c:v>
                </c:pt>
                <c:pt idx="8015">
                  <c:v>2007.0547945205501</c:v>
                </c:pt>
                <c:pt idx="8016">
                  <c:v>2007.05753424658</c:v>
                </c:pt>
                <c:pt idx="8017">
                  <c:v>2007.0602739726</c:v>
                </c:pt>
                <c:pt idx="8018">
                  <c:v>2007.0630136986299</c:v>
                </c:pt>
                <c:pt idx="8019">
                  <c:v>2007.06575342466</c:v>
                </c:pt>
                <c:pt idx="8020">
                  <c:v>2007.0684931506801</c:v>
                </c:pt>
                <c:pt idx="8021">
                  <c:v>2007.0712328767099</c:v>
                </c:pt>
                <c:pt idx="8022">
                  <c:v>2007.07397260274</c:v>
                </c:pt>
                <c:pt idx="8023">
                  <c:v>2007.0767123287701</c:v>
                </c:pt>
                <c:pt idx="8024">
                  <c:v>2007.07945205479</c:v>
                </c:pt>
                <c:pt idx="8025">
                  <c:v>2007.08219178082</c:v>
                </c:pt>
                <c:pt idx="8026">
                  <c:v>2007.0849315068499</c:v>
                </c:pt>
                <c:pt idx="8027">
                  <c:v>2007.08767123288</c:v>
                </c:pt>
                <c:pt idx="8028">
                  <c:v>2007.0904109589001</c:v>
                </c:pt>
                <c:pt idx="8029">
                  <c:v>2007.0931506849299</c:v>
                </c:pt>
                <c:pt idx="8030">
                  <c:v>2007.09589041096</c:v>
                </c:pt>
                <c:pt idx="8031">
                  <c:v>2007.0986301369901</c:v>
                </c:pt>
                <c:pt idx="8032">
                  <c:v>2007.1013698630099</c:v>
                </c:pt>
                <c:pt idx="8033">
                  <c:v>2007.10410958904</c:v>
                </c:pt>
                <c:pt idx="8034">
                  <c:v>2007.1068493150699</c:v>
                </c:pt>
                <c:pt idx="8035">
                  <c:v>2007.1095890411</c:v>
                </c:pt>
                <c:pt idx="8036">
                  <c:v>2007.1123287671201</c:v>
                </c:pt>
                <c:pt idx="8037">
                  <c:v>2007.1150684931499</c:v>
                </c:pt>
                <c:pt idx="8038">
                  <c:v>2007.11780821918</c:v>
                </c:pt>
                <c:pt idx="8039">
                  <c:v>2007.1205479452101</c:v>
                </c:pt>
                <c:pt idx="8040">
                  <c:v>2007.1232876712299</c:v>
                </c:pt>
                <c:pt idx="8041">
                  <c:v>2007.12602739726</c:v>
                </c:pt>
                <c:pt idx="8042">
                  <c:v>2007.1287671232899</c:v>
                </c:pt>
                <c:pt idx="8043">
                  <c:v>2007.13150684931</c:v>
                </c:pt>
                <c:pt idx="8044">
                  <c:v>2007.1342465753401</c:v>
                </c:pt>
                <c:pt idx="8045">
                  <c:v>2007.1369863013699</c:v>
                </c:pt>
                <c:pt idx="8046">
                  <c:v>2007.1397260274</c:v>
                </c:pt>
                <c:pt idx="8047">
                  <c:v>2007.1424657534201</c:v>
                </c:pt>
                <c:pt idx="8048">
                  <c:v>2007.1452054794499</c:v>
                </c:pt>
                <c:pt idx="8049">
                  <c:v>2007.14794520548</c:v>
                </c:pt>
                <c:pt idx="8050">
                  <c:v>2007.1506849315101</c:v>
                </c:pt>
                <c:pt idx="8051">
                  <c:v>2007.15342465753</c:v>
                </c:pt>
                <c:pt idx="8052">
                  <c:v>2007.1561643835601</c:v>
                </c:pt>
                <c:pt idx="8053">
                  <c:v>2007.1589041095899</c:v>
                </c:pt>
                <c:pt idx="8054">
                  <c:v>2007.16164383562</c:v>
                </c:pt>
                <c:pt idx="8055">
                  <c:v>2007.1643835616401</c:v>
                </c:pt>
                <c:pt idx="8056">
                  <c:v>2007.1671232876699</c:v>
                </c:pt>
                <c:pt idx="8057">
                  <c:v>2007.1698630137</c:v>
                </c:pt>
                <c:pt idx="8058">
                  <c:v>2007.1726027397301</c:v>
                </c:pt>
                <c:pt idx="8059">
                  <c:v>2007.17534246575</c:v>
                </c:pt>
                <c:pt idx="8060">
                  <c:v>2007.17808219178</c:v>
                </c:pt>
                <c:pt idx="8061">
                  <c:v>2007.1808219178099</c:v>
                </c:pt>
                <c:pt idx="8062">
                  <c:v>2007.18356164384</c:v>
                </c:pt>
                <c:pt idx="8063">
                  <c:v>2007.1863013698601</c:v>
                </c:pt>
                <c:pt idx="8064">
                  <c:v>2007.1890410958899</c:v>
                </c:pt>
                <c:pt idx="8065">
                  <c:v>2007.19178082192</c:v>
                </c:pt>
                <c:pt idx="8066">
                  <c:v>2007.1945205479501</c:v>
                </c:pt>
                <c:pt idx="8067">
                  <c:v>2007.19726027397</c:v>
                </c:pt>
                <c:pt idx="8068">
                  <c:v>2007.2</c:v>
                </c:pt>
                <c:pt idx="8069">
                  <c:v>2007.2027397260299</c:v>
                </c:pt>
                <c:pt idx="8070">
                  <c:v>2007.20547945205</c:v>
                </c:pt>
                <c:pt idx="8071">
                  <c:v>2007.2082191780801</c:v>
                </c:pt>
                <c:pt idx="8072">
                  <c:v>2007.2109589041099</c:v>
                </c:pt>
                <c:pt idx="8073">
                  <c:v>2007.21369863014</c:v>
                </c:pt>
                <c:pt idx="8074">
                  <c:v>2007.2164383561601</c:v>
                </c:pt>
                <c:pt idx="8075">
                  <c:v>2007.21917808219</c:v>
                </c:pt>
                <c:pt idx="8076">
                  <c:v>2007.22191780822</c:v>
                </c:pt>
                <c:pt idx="8077">
                  <c:v>2007.2246575342499</c:v>
                </c:pt>
                <c:pt idx="8078">
                  <c:v>2007.22739726027</c:v>
                </c:pt>
                <c:pt idx="8079">
                  <c:v>2007.2301369863001</c:v>
                </c:pt>
                <c:pt idx="8080">
                  <c:v>2007.2328767123299</c:v>
                </c:pt>
                <c:pt idx="8081">
                  <c:v>2007.23561643836</c:v>
                </c:pt>
                <c:pt idx="8082">
                  <c:v>2007.2383561643801</c:v>
                </c:pt>
                <c:pt idx="8083">
                  <c:v>2007.24109589041</c:v>
                </c:pt>
                <c:pt idx="8084">
                  <c:v>2007.24383561644</c:v>
                </c:pt>
                <c:pt idx="8085">
                  <c:v>2007.2465753424699</c:v>
                </c:pt>
                <c:pt idx="8086">
                  <c:v>2007.24931506849</c:v>
                </c:pt>
                <c:pt idx="8087">
                  <c:v>2007.2520547945201</c:v>
                </c:pt>
                <c:pt idx="8088">
                  <c:v>2007.2547945205499</c:v>
                </c:pt>
                <c:pt idx="8089">
                  <c:v>2007.25753424658</c:v>
                </c:pt>
                <c:pt idx="8090">
                  <c:v>2007.2602739726001</c:v>
                </c:pt>
                <c:pt idx="8091">
                  <c:v>2007.2630136986299</c:v>
                </c:pt>
                <c:pt idx="8092">
                  <c:v>2007.26575342466</c:v>
                </c:pt>
                <c:pt idx="8093">
                  <c:v>2007.2684931506799</c:v>
                </c:pt>
                <c:pt idx="8094">
                  <c:v>2007.27123287671</c:v>
                </c:pt>
                <c:pt idx="8095">
                  <c:v>2007.2739726027401</c:v>
                </c:pt>
                <c:pt idx="8096">
                  <c:v>2007.2767123287699</c:v>
                </c:pt>
                <c:pt idx="8097">
                  <c:v>2007.27945205479</c:v>
                </c:pt>
                <c:pt idx="8098">
                  <c:v>2007.2821917808201</c:v>
                </c:pt>
                <c:pt idx="8099">
                  <c:v>2007.2849315068499</c:v>
                </c:pt>
                <c:pt idx="8100">
                  <c:v>2007.28767123288</c:v>
                </c:pt>
                <c:pt idx="8101">
                  <c:v>2007.2904109589001</c:v>
                </c:pt>
                <c:pt idx="8102">
                  <c:v>2007.29315068493</c:v>
                </c:pt>
                <c:pt idx="8103">
                  <c:v>2007.2958904109601</c:v>
                </c:pt>
                <c:pt idx="8104">
                  <c:v>2007.2986301369899</c:v>
                </c:pt>
                <c:pt idx="8105">
                  <c:v>2007.30136986301</c:v>
                </c:pt>
                <c:pt idx="8106">
                  <c:v>2007.3041095890401</c:v>
                </c:pt>
                <c:pt idx="8107">
                  <c:v>2007.3068493150699</c:v>
                </c:pt>
                <c:pt idx="8108">
                  <c:v>2007.3095890411</c:v>
                </c:pt>
                <c:pt idx="8109">
                  <c:v>2007.3123287671201</c:v>
                </c:pt>
                <c:pt idx="8110">
                  <c:v>2007.31506849315</c:v>
                </c:pt>
                <c:pt idx="8111">
                  <c:v>2007.3178082191801</c:v>
                </c:pt>
                <c:pt idx="8112">
                  <c:v>2007.3205479452099</c:v>
                </c:pt>
                <c:pt idx="8113">
                  <c:v>2007.32328767123</c:v>
                </c:pt>
                <c:pt idx="8114">
                  <c:v>2007.3260273972601</c:v>
                </c:pt>
                <c:pt idx="8115">
                  <c:v>2007.3287671232899</c:v>
                </c:pt>
                <c:pt idx="8116">
                  <c:v>2007.33150684932</c:v>
                </c:pt>
                <c:pt idx="8117">
                  <c:v>2007.3342465753401</c:v>
                </c:pt>
                <c:pt idx="8118">
                  <c:v>2007.33698630137</c:v>
                </c:pt>
                <c:pt idx="8119">
                  <c:v>2007.3397260274</c:v>
                </c:pt>
                <c:pt idx="8120">
                  <c:v>2007.3424657534199</c:v>
                </c:pt>
                <c:pt idx="8121">
                  <c:v>2007.34520547945</c:v>
                </c:pt>
                <c:pt idx="8122">
                  <c:v>2007.3479452054801</c:v>
                </c:pt>
                <c:pt idx="8123">
                  <c:v>2007.3506849315099</c:v>
                </c:pt>
                <c:pt idx="8124">
                  <c:v>2007.35342465753</c:v>
                </c:pt>
                <c:pt idx="8125">
                  <c:v>2007.3561643835601</c:v>
                </c:pt>
                <c:pt idx="8126">
                  <c:v>2007.35890410959</c:v>
                </c:pt>
                <c:pt idx="8127">
                  <c:v>2007.36164383562</c:v>
                </c:pt>
                <c:pt idx="8128">
                  <c:v>2007.3643835616399</c:v>
                </c:pt>
                <c:pt idx="8129">
                  <c:v>2007.36712328767</c:v>
                </c:pt>
                <c:pt idx="8130">
                  <c:v>2007.3698630137001</c:v>
                </c:pt>
                <c:pt idx="8131">
                  <c:v>2007.3726027397299</c:v>
                </c:pt>
                <c:pt idx="8132">
                  <c:v>2007.37534246575</c:v>
                </c:pt>
                <c:pt idx="8133">
                  <c:v>2007.3780821917801</c:v>
                </c:pt>
                <c:pt idx="8134">
                  <c:v>2007.38082191781</c:v>
                </c:pt>
                <c:pt idx="8135">
                  <c:v>2007.38356164384</c:v>
                </c:pt>
                <c:pt idx="8136">
                  <c:v>2007.3863013698599</c:v>
                </c:pt>
                <c:pt idx="8137">
                  <c:v>2007.38904109589</c:v>
                </c:pt>
                <c:pt idx="8138">
                  <c:v>2007.3917808219201</c:v>
                </c:pt>
                <c:pt idx="8139">
                  <c:v>2007.3945205479499</c:v>
                </c:pt>
                <c:pt idx="8140">
                  <c:v>2007.39726027397</c:v>
                </c:pt>
                <c:pt idx="8141">
                  <c:v>2007.4</c:v>
                </c:pt>
                <c:pt idx="8142">
                  <c:v>2007.4027397260299</c:v>
                </c:pt>
                <c:pt idx="8143">
                  <c:v>2007.40547945205</c:v>
                </c:pt>
                <c:pt idx="8144">
                  <c:v>2007.4082191780799</c:v>
                </c:pt>
                <c:pt idx="8145">
                  <c:v>2007.41095890411</c:v>
                </c:pt>
                <c:pt idx="8146">
                  <c:v>2007.4136986301401</c:v>
                </c:pt>
                <c:pt idx="8147">
                  <c:v>2007.4164383561599</c:v>
                </c:pt>
                <c:pt idx="8148">
                  <c:v>2007.41917808219</c:v>
                </c:pt>
                <c:pt idx="8149">
                  <c:v>2007.4219178082201</c:v>
                </c:pt>
                <c:pt idx="8150">
                  <c:v>2007.4246575342499</c:v>
                </c:pt>
                <c:pt idx="8151">
                  <c:v>2007.42739726027</c:v>
                </c:pt>
                <c:pt idx="8152">
                  <c:v>2007.4301369863001</c:v>
                </c:pt>
                <c:pt idx="8153">
                  <c:v>2007.43287671233</c:v>
                </c:pt>
                <c:pt idx="8154">
                  <c:v>2007.4356164383601</c:v>
                </c:pt>
                <c:pt idx="8155">
                  <c:v>2007.4383561643799</c:v>
                </c:pt>
                <c:pt idx="8156">
                  <c:v>2007.44109589041</c:v>
                </c:pt>
                <c:pt idx="8157">
                  <c:v>2007.4438356164401</c:v>
                </c:pt>
                <c:pt idx="8158">
                  <c:v>2007.4465753424699</c:v>
                </c:pt>
                <c:pt idx="8159">
                  <c:v>2007.44931506849</c:v>
                </c:pt>
                <c:pt idx="8160">
                  <c:v>2007.4520547945201</c:v>
                </c:pt>
                <c:pt idx="8161">
                  <c:v>2007.45479452055</c:v>
                </c:pt>
                <c:pt idx="8162">
                  <c:v>2007.4575342465801</c:v>
                </c:pt>
                <c:pt idx="8163">
                  <c:v>2007.4602739725999</c:v>
                </c:pt>
                <c:pt idx="8164">
                  <c:v>2007.46301369863</c:v>
                </c:pt>
                <c:pt idx="8165">
                  <c:v>2007.4657534246601</c:v>
                </c:pt>
                <c:pt idx="8166">
                  <c:v>2007.4684931506799</c:v>
                </c:pt>
                <c:pt idx="8167">
                  <c:v>2007.47123287671</c:v>
                </c:pt>
                <c:pt idx="8168">
                  <c:v>2007.4739726027401</c:v>
                </c:pt>
                <c:pt idx="8169">
                  <c:v>2007.47671232877</c:v>
                </c:pt>
                <c:pt idx="8170">
                  <c:v>2007.47945205479</c:v>
                </c:pt>
                <c:pt idx="8171">
                  <c:v>2007.4821917808199</c:v>
                </c:pt>
                <c:pt idx="8172">
                  <c:v>2007.48493150685</c:v>
                </c:pt>
                <c:pt idx="8173">
                  <c:v>2007.4876712328801</c:v>
                </c:pt>
                <c:pt idx="8174">
                  <c:v>2007.4904109588999</c:v>
                </c:pt>
                <c:pt idx="8175">
                  <c:v>2007.49315068493</c:v>
                </c:pt>
                <c:pt idx="8176">
                  <c:v>2007.4958904109601</c:v>
                </c:pt>
                <c:pt idx="8177">
                  <c:v>2007.49863013699</c:v>
                </c:pt>
                <c:pt idx="8178">
                  <c:v>2007.50136986301</c:v>
                </c:pt>
                <c:pt idx="8179">
                  <c:v>2007.5041095890399</c:v>
                </c:pt>
                <c:pt idx="8180">
                  <c:v>2007.50684931507</c:v>
                </c:pt>
                <c:pt idx="8181">
                  <c:v>2007.5095890411001</c:v>
                </c:pt>
                <c:pt idx="8182">
                  <c:v>2007.5123287671199</c:v>
                </c:pt>
                <c:pt idx="8183">
                  <c:v>2007.51506849315</c:v>
                </c:pt>
                <c:pt idx="8184">
                  <c:v>2007.5178082191801</c:v>
                </c:pt>
                <c:pt idx="8185">
                  <c:v>2007.52054794521</c:v>
                </c:pt>
                <c:pt idx="8186">
                  <c:v>2007.52328767123</c:v>
                </c:pt>
                <c:pt idx="8187">
                  <c:v>2007.5260273972599</c:v>
                </c:pt>
                <c:pt idx="8188">
                  <c:v>2007.52876712329</c:v>
                </c:pt>
                <c:pt idx="8189">
                  <c:v>2007.5315068493201</c:v>
                </c:pt>
                <c:pt idx="8190">
                  <c:v>2007.5342465753399</c:v>
                </c:pt>
                <c:pt idx="8191">
                  <c:v>2007.53698630137</c:v>
                </c:pt>
                <c:pt idx="8192">
                  <c:v>2007.5397260274001</c:v>
                </c:pt>
                <c:pt idx="8193">
                  <c:v>2007.5424657534199</c:v>
                </c:pt>
                <c:pt idx="8194">
                  <c:v>2007.54520547945</c:v>
                </c:pt>
                <c:pt idx="8195">
                  <c:v>2007.5479452054799</c:v>
                </c:pt>
                <c:pt idx="8196">
                  <c:v>2007.55068493151</c:v>
                </c:pt>
                <c:pt idx="8197">
                  <c:v>2007.5534246575301</c:v>
                </c:pt>
                <c:pt idx="8198">
                  <c:v>2007.5561643835599</c:v>
                </c:pt>
                <c:pt idx="8199">
                  <c:v>2007.55890410959</c:v>
                </c:pt>
                <c:pt idx="8200">
                  <c:v>2007.5616438356201</c:v>
                </c:pt>
                <c:pt idx="8201">
                  <c:v>2007.5643835616399</c:v>
                </c:pt>
                <c:pt idx="8202">
                  <c:v>2007.56712328767</c:v>
                </c:pt>
                <c:pt idx="8203">
                  <c:v>2007.5698630136999</c:v>
                </c:pt>
                <c:pt idx="8204">
                  <c:v>2007.57260273973</c:v>
                </c:pt>
                <c:pt idx="8205">
                  <c:v>2007.5753424657501</c:v>
                </c:pt>
                <c:pt idx="8206">
                  <c:v>2007.5780821917799</c:v>
                </c:pt>
                <c:pt idx="8207">
                  <c:v>2007.58082191781</c:v>
                </c:pt>
                <c:pt idx="8208">
                  <c:v>2007.5835616438401</c:v>
                </c:pt>
                <c:pt idx="8209">
                  <c:v>2007.5863013698599</c:v>
                </c:pt>
                <c:pt idx="8210">
                  <c:v>2007.58904109589</c:v>
                </c:pt>
                <c:pt idx="8211">
                  <c:v>2007.5917808219201</c:v>
                </c:pt>
                <c:pt idx="8212">
                  <c:v>2007.59452054795</c:v>
                </c:pt>
                <c:pt idx="8213">
                  <c:v>2007.5972602739701</c:v>
                </c:pt>
                <c:pt idx="8214">
                  <c:v>2007.6</c:v>
                </c:pt>
                <c:pt idx="8215">
                  <c:v>2007.60273972603</c:v>
                </c:pt>
                <c:pt idx="8216">
                  <c:v>2007.6054794520501</c:v>
                </c:pt>
                <c:pt idx="8217">
                  <c:v>2007.6082191780799</c:v>
                </c:pt>
                <c:pt idx="8218">
                  <c:v>2007.61095890411</c:v>
                </c:pt>
                <c:pt idx="8219">
                  <c:v>2007.6136986301401</c:v>
                </c:pt>
                <c:pt idx="8220">
                  <c:v>2007.61643835616</c:v>
                </c:pt>
                <c:pt idx="8221">
                  <c:v>2007.61917808219</c:v>
                </c:pt>
                <c:pt idx="8222">
                  <c:v>2007.6219178082199</c:v>
                </c:pt>
                <c:pt idx="8223">
                  <c:v>2007.62465753425</c:v>
                </c:pt>
                <c:pt idx="8224">
                  <c:v>2007.6273972602701</c:v>
                </c:pt>
                <c:pt idx="8225">
                  <c:v>2007.6301369862999</c:v>
                </c:pt>
                <c:pt idx="8226">
                  <c:v>2007.63287671233</c:v>
                </c:pt>
                <c:pt idx="8227">
                  <c:v>2007.6356164383601</c:v>
                </c:pt>
                <c:pt idx="8228">
                  <c:v>2007.63835616438</c:v>
                </c:pt>
                <c:pt idx="8229">
                  <c:v>2007.64109589041</c:v>
                </c:pt>
                <c:pt idx="8230">
                  <c:v>2007.6438356164399</c:v>
                </c:pt>
                <c:pt idx="8231">
                  <c:v>2007.64657534247</c:v>
                </c:pt>
                <c:pt idx="8232">
                  <c:v>2007.6493150684901</c:v>
                </c:pt>
                <c:pt idx="8233">
                  <c:v>2007.6520547945199</c:v>
                </c:pt>
                <c:pt idx="8234">
                  <c:v>2007.65479452055</c:v>
                </c:pt>
                <c:pt idx="8235">
                  <c:v>2007.6575342465801</c:v>
                </c:pt>
                <c:pt idx="8236">
                  <c:v>2007.6602739726</c:v>
                </c:pt>
                <c:pt idx="8237">
                  <c:v>2007.66301369863</c:v>
                </c:pt>
                <c:pt idx="8238">
                  <c:v>2007.6657534246599</c:v>
                </c:pt>
                <c:pt idx="8239">
                  <c:v>2007.66849315068</c:v>
                </c:pt>
                <c:pt idx="8240">
                  <c:v>2007.6712328767101</c:v>
                </c:pt>
                <c:pt idx="8241">
                  <c:v>2007.6739726027399</c:v>
                </c:pt>
                <c:pt idx="8242">
                  <c:v>2007.67671232877</c:v>
                </c:pt>
                <c:pt idx="8243">
                  <c:v>2007.6794520547901</c:v>
                </c:pt>
                <c:pt idx="8244">
                  <c:v>2007.6821917808199</c:v>
                </c:pt>
                <c:pt idx="8245">
                  <c:v>2007.68493150685</c:v>
                </c:pt>
                <c:pt idx="8246">
                  <c:v>2007.6876712328799</c:v>
                </c:pt>
                <c:pt idx="8247">
                  <c:v>2007.6904109589</c:v>
                </c:pt>
                <c:pt idx="8248">
                  <c:v>2007.6931506849301</c:v>
                </c:pt>
                <c:pt idx="8249">
                  <c:v>2007.6958904109599</c:v>
                </c:pt>
                <c:pt idx="8250">
                  <c:v>2007.69863013699</c:v>
                </c:pt>
                <c:pt idx="8251">
                  <c:v>2007.7013698630101</c:v>
                </c:pt>
                <c:pt idx="8252">
                  <c:v>2007.7041095890399</c:v>
                </c:pt>
                <c:pt idx="8253">
                  <c:v>2007.70684931507</c:v>
                </c:pt>
                <c:pt idx="8254">
                  <c:v>2007.7095890410999</c:v>
                </c:pt>
                <c:pt idx="8255">
                  <c:v>2007.71232876712</c:v>
                </c:pt>
                <c:pt idx="8256">
                  <c:v>2007.7150684931501</c:v>
                </c:pt>
                <c:pt idx="8257">
                  <c:v>2007.7178082191799</c:v>
                </c:pt>
                <c:pt idx="8258">
                  <c:v>2007.72054794521</c:v>
                </c:pt>
                <c:pt idx="8259">
                  <c:v>2007.7232876712301</c:v>
                </c:pt>
                <c:pt idx="8260">
                  <c:v>2007.7260273972599</c:v>
                </c:pt>
                <c:pt idx="8261">
                  <c:v>2007.72876712329</c:v>
                </c:pt>
                <c:pt idx="8262">
                  <c:v>2007.7315068493201</c:v>
                </c:pt>
                <c:pt idx="8263">
                  <c:v>2007.73424657534</c:v>
                </c:pt>
                <c:pt idx="8264">
                  <c:v>2007.7369863013701</c:v>
                </c:pt>
                <c:pt idx="8265">
                  <c:v>2007.7397260273999</c:v>
                </c:pt>
                <c:pt idx="8266">
                  <c:v>2007.74246575342</c:v>
                </c:pt>
                <c:pt idx="8267">
                  <c:v>2007.7452054794501</c:v>
                </c:pt>
                <c:pt idx="8268">
                  <c:v>2007.7479452054799</c:v>
                </c:pt>
                <c:pt idx="8269">
                  <c:v>2007.75068493151</c:v>
                </c:pt>
                <c:pt idx="8270">
                  <c:v>2007.7534246575301</c:v>
                </c:pt>
                <c:pt idx="8271">
                  <c:v>2007.75616438356</c:v>
                </c:pt>
                <c:pt idx="8272">
                  <c:v>2007.75890410959</c:v>
                </c:pt>
                <c:pt idx="8273">
                  <c:v>2007.7616438356199</c:v>
                </c:pt>
                <c:pt idx="8274">
                  <c:v>2007.76438356164</c:v>
                </c:pt>
                <c:pt idx="8275">
                  <c:v>2007.7671232876701</c:v>
                </c:pt>
                <c:pt idx="8276">
                  <c:v>2007.7698630136999</c:v>
                </c:pt>
                <c:pt idx="8277">
                  <c:v>2007.77260273973</c:v>
                </c:pt>
                <c:pt idx="8278">
                  <c:v>2007.7753424657501</c:v>
                </c:pt>
                <c:pt idx="8279">
                  <c:v>2007.77808219178</c:v>
                </c:pt>
                <c:pt idx="8280">
                  <c:v>2007.78082191781</c:v>
                </c:pt>
                <c:pt idx="8281">
                  <c:v>2007.7835616438399</c:v>
                </c:pt>
                <c:pt idx="8282">
                  <c:v>2007.78630136986</c:v>
                </c:pt>
                <c:pt idx="8283">
                  <c:v>2007.7890410958901</c:v>
                </c:pt>
                <c:pt idx="8284">
                  <c:v>2007.7917808219199</c:v>
                </c:pt>
                <c:pt idx="8285">
                  <c:v>2007.79452054795</c:v>
                </c:pt>
                <c:pt idx="8286">
                  <c:v>2007.7972602739701</c:v>
                </c:pt>
                <c:pt idx="8287">
                  <c:v>2007.8</c:v>
                </c:pt>
                <c:pt idx="8288">
                  <c:v>2007.80273972603</c:v>
                </c:pt>
                <c:pt idx="8289">
                  <c:v>2007.8054794520499</c:v>
                </c:pt>
                <c:pt idx="8290">
                  <c:v>2007.80821917808</c:v>
                </c:pt>
                <c:pt idx="8291">
                  <c:v>2007.8109589041101</c:v>
                </c:pt>
                <c:pt idx="8292">
                  <c:v>2007.8136986301399</c:v>
                </c:pt>
                <c:pt idx="8293">
                  <c:v>2007.81643835616</c:v>
                </c:pt>
                <c:pt idx="8294">
                  <c:v>2007.8191780821901</c:v>
                </c:pt>
                <c:pt idx="8295">
                  <c:v>2007.82191780822</c:v>
                </c:pt>
                <c:pt idx="8296">
                  <c:v>2007.82465753425</c:v>
                </c:pt>
                <c:pt idx="8297">
                  <c:v>2007.8273972602699</c:v>
                </c:pt>
                <c:pt idx="8298">
                  <c:v>2007.8301369863</c:v>
                </c:pt>
                <c:pt idx="8299">
                  <c:v>2007.8328767123301</c:v>
                </c:pt>
                <c:pt idx="8300">
                  <c:v>2007.8356164383599</c:v>
                </c:pt>
                <c:pt idx="8301">
                  <c:v>2007.83835616438</c:v>
                </c:pt>
                <c:pt idx="8302">
                  <c:v>2007.8410958904101</c:v>
                </c:pt>
                <c:pt idx="8303">
                  <c:v>2007.8438356164399</c:v>
                </c:pt>
                <c:pt idx="8304">
                  <c:v>2007.84657534247</c:v>
                </c:pt>
                <c:pt idx="8305">
                  <c:v>2007.8493150684899</c:v>
                </c:pt>
                <c:pt idx="8306">
                  <c:v>2007.85205479452</c:v>
                </c:pt>
                <c:pt idx="8307">
                  <c:v>2007.8547945205501</c:v>
                </c:pt>
                <c:pt idx="8308">
                  <c:v>2007.8575342465799</c:v>
                </c:pt>
                <c:pt idx="8309">
                  <c:v>2007.8602739726</c:v>
                </c:pt>
                <c:pt idx="8310">
                  <c:v>2007.8630136986301</c:v>
                </c:pt>
                <c:pt idx="8311">
                  <c:v>2007.8657534246599</c:v>
                </c:pt>
                <c:pt idx="8312">
                  <c:v>2007.86849315069</c:v>
                </c:pt>
                <c:pt idx="8313">
                  <c:v>2007.8712328767101</c:v>
                </c:pt>
                <c:pt idx="8314">
                  <c:v>2007.87397260274</c:v>
                </c:pt>
                <c:pt idx="8315">
                  <c:v>2007.8767123287701</c:v>
                </c:pt>
                <c:pt idx="8316">
                  <c:v>2007.8794520547899</c:v>
                </c:pt>
                <c:pt idx="8317">
                  <c:v>2007.88219178082</c:v>
                </c:pt>
                <c:pt idx="8318">
                  <c:v>2007.8849315068501</c:v>
                </c:pt>
                <c:pt idx="8319">
                  <c:v>2007.8876712328799</c:v>
                </c:pt>
                <c:pt idx="8320">
                  <c:v>2007.8904109589</c:v>
                </c:pt>
                <c:pt idx="8321">
                  <c:v>2007.8931506849301</c:v>
                </c:pt>
                <c:pt idx="8322">
                  <c:v>2007.89589041096</c:v>
                </c:pt>
                <c:pt idx="8323">
                  <c:v>2007.8986301369901</c:v>
                </c:pt>
                <c:pt idx="8324">
                  <c:v>2007.9013698630099</c:v>
                </c:pt>
                <c:pt idx="8325">
                  <c:v>2007.90410958904</c:v>
                </c:pt>
                <c:pt idx="8326">
                  <c:v>2007.9068493150701</c:v>
                </c:pt>
                <c:pt idx="8327">
                  <c:v>2007.9095890410999</c:v>
                </c:pt>
                <c:pt idx="8328">
                  <c:v>2007.91232876712</c:v>
                </c:pt>
                <c:pt idx="8329">
                  <c:v>2007.9150684931501</c:v>
                </c:pt>
                <c:pt idx="8330">
                  <c:v>2007.91780821918</c:v>
                </c:pt>
                <c:pt idx="8331">
                  <c:v>2007.92054794521</c:v>
                </c:pt>
                <c:pt idx="8332">
                  <c:v>2007.9232876712299</c:v>
                </c:pt>
                <c:pt idx="8333">
                  <c:v>2007.92602739726</c:v>
                </c:pt>
                <c:pt idx="8334">
                  <c:v>2007.9287671232901</c:v>
                </c:pt>
                <c:pt idx="8335">
                  <c:v>2007.9315068493199</c:v>
                </c:pt>
                <c:pt idx="8336">
                  <c:v>2007.93424657534</c:v>
                </c:pt>
                <c:pt idx="8337">
                  <c:v>2007.9369863013701</c:v>
                </c:pt>
                <c:pt idx="8338">
                  <c:v>2007.9397260274</c:v>
                </c:pt>
                <c:pt idx="8339">
                  <c:v>2007.94246575342</c:v>
                </c:pt>
                <c:pt idx="8340">
                  <c:v>2007.9452054794499</c:v>
                </c:pt>
                <c:pt idx="8341">
                  <c:v>2007.94794520548</c:v>
                </c:pt>
                <c:pt idx="8342">
                  <c:v>2007.9506849315101</c:v>
                </c:pt>
                <c:pt idx="8343">
                  <c:v>2007.9534246575299</c:v>
                </c:pt>
                <c:pt idx="8344">
                  <c:v>2007.95616438356</c:v>
                </c:pt>
                <c:pt idx="8345">
                  <c:v>2007.9589041095901</c:v>
                </c:pt>
                <c:pt idx="8346">
                  <c:v>2007.96164383562</c:v>
                </c:pt>
                <c:pt idx="8347">
                  <c:v>2007.96438356164</c:v>
                </c:pt>
                <c:pt idx="8348">
                  <c:v>2007.9671232876699</c:v>
                </c:pt>
                <c:pt idx="8349">
                  <c:v>2007.9698630137</c:v>
                </c:pt>
                <c:pt idx="8350">
                  <c:v>2007.9726027397301</c:v>
                </c:pt>
                <c:pt idx="8351">
                  <c:v>2007.9753424657499</c:v>
                </c:pt>
                <c:pt idx="8352">
                  <c:v>2007.97808219178</c:v>
                </c:pt>
                <c:pt idx="8353">
                  <c:v>2007.9808219178101</c:v>
                </c:pt>
                <c:pt idx="8354">
                  <c:v>2007.9835616438399</c:v>
                </c:pt>
                <c:pt idx="8355">
                  <c:v>2007.98630136986</c:v>
                </c:pt>
                <c:pt idx="8356">
                  <c:v>2007.9890410958899</c:v>
                </c:pt>
                <c:pt idx="8357">
                  <c:v>2007.99178082192</c:v>
                </c:pt>
                <c:pt idx="8358">
                  <c:v>2007.9945205479501</c:v>
                </c:pt>
                <c:pt idx="8359">
                  <c:v>2007.9972602739699</c:v>
                </c:pt>
                <c:pt idx="8360">
                  <c:v>2008</c:v>
                </c:pt>
                <c:pt idx="8361">
                  <c:v>2008.0027322404401</c:v>
                </c:pt>
                <c:pt idx="8362">
                  <c:v>2008.0054644808699</c:v>
                </c:pt>
                <c:pt idx="8363">
                  <c:v>2008.00819672131</c:v>
                </c:pt>
                <c:pt idx="8364">
                  <c:v>2008.0109289617501</c:v>
                </c:pt>
                <c:pt idx="8365">
                  <c:v>2008.01366120219</c:v>
                </c:pt>
                <c:pt idx="8366">
                  <c:v>2008.01639344262</c:v>
                </c:pt>
                <c:pt idx="8367">
                  <c:v>2008.0191256830601</c:v>
                </c:pt>
                <c:pt idx="8368">
                  <c:v>2008.0218579235</c:v>
                </c:pt>
                <c:pt idx="8369">
                  <c:v>2008.02459016393</c:v>
                </c:pt>
                <c:pt idx="8370">
                  <c:v>2008.0273224043699</c:v>
                </c:pt>
                <c:pt idx="8371">
                  <c:v>2008.03005464481</c:v>
                </c:pt>
                <c:pt idx="8372">
                  <c:v>2008.0327868852501</c:v>
                </c:pt>
                <c:pt idx="8373">
                  <c:v>2008.0355191256799</c:v>
                </c:pt>
                <c:pt idx="8374">
                  <c:v>2008.03825136612</c:v>
                </c:pt>
                <c:pt idx="8375">
                  <c:v>2008.0409836065601</c:v>
                </c:pt>
                <c:pt idx="8376">
                  <c:v>2008.0437158469899</c:v>
                </c:pt>
                <c:pt idx="8377">
                  <c:v>2008.04644808743</c:v>
                </c:pt>
                <c:pt idx="8378">
                  <c:v>2008.0491803278701</c:v>
                </c:pt>
                <c:pt idx="8379">
                  <c:v>2008.0519125683099</c:v>
                </c:pt>
                <c:pt idx="8380">
                  <c:v>2008.05464480874</c:v>
                </c:pt>
                <c:pt idx="8381">
                  <c:v>2008.0573770491801</c:v>
                </c:pt>
                <c:pt idx="8382">
                  <c:v>2008.06010928962</c:v>
                </c:pt>
                <c:pt idx="8383">
                  <c:v>2008.06284153005</c:v>
                </c:pt>
                <c:pt idx="8384">
                  <c:v>2008.0655737704899</c:v>
                </c:pt>
                <c:pt idx="8385">
                  <c:v>2008.06830601093</c:v>
                </c:pt>
                <c:pt idx="8386">
                  <c:v>2008.0710382513701</c:v>
                </c:pt>
                <c:pt idx="8387">
                  <c:v>2008.0737704917999</c:v>
                </c:pt>
                <c:pt idx="8388">
                  <c:v>2008.07650273224</c:v>
                </c:pt>
                <c:pt idx="8389">
                  <c:v>2008.0792349726801</c:v>
                </c:pt>
                <c:pt idx="8390">
                  <c:v>2008.0819672131099</c:v>
                </c:pt>
                <c:pt idx="8391">
                  <c:v>2008.08469945355</c:v>
                </c:pt>
                <c:pt idx="8392">
                  <c:v>2008.0874316939901</c:v>
                </c:pt>
                <c:pt idx="8393">
                  <c:v>2008.0901639344299</c:v>
                </c:pt>
                <c:pt idx="8394">
                  <c:v>2008.09289617486</c:v>
                </c:pt>
                <c:pt idx="8395">
                  <c:v>2008.0956284153001</c:v>
                </c:pt>
                <c:pt idx="8396">
                  <c:v>2008.09836065574</c:v>
                </c:pt>
                <c:pt idx="8397">
                  <c:v>2008.10109289617</c:v>
                </c:pt>
                <c:pt idx="8398">
                  <c:v>2008.1038251366101</c:v>
                </c:pt>
                <c:pt idx="8399">
                  <c:v>2008.10655737705</c:v>
                </c:pt>
                <c:pt idx="8400">
                  <c:v>2008.10928961749</c:v>
                </c:pt>
                <c:pt idx="8401">
                  <c:v>2008.1120218579199</c:v>
                </c:pt>
                <c:pt idx="8402">
                  <c:v>2008.11475409836</c:v>
                </c:pt>
                <c:pt idx="8403">
                  <c:v>2008.1174863388001</c:v>
                </c:pt>
                <c:pt idx="8404">
                  <c:v>2008.1202185792299</c:v>
                </c:pt>
                <c:pt idx="8405">
                  <c:v>2008.12295081967</c:v>
                </c:pt>
                <c:pt idx="8406">
                  <c:v>2008.1256830601101</c:v>
                </c:pt>
                <c:pt idx="8407">
                  <c:v>2008.1284153005499</c:v>
                </c:pt>
                <c:pt idx="8408">
                  <c:v>2008.13114754098</c:v>
                </c:pt>
                <c:pt idx="8409">
                  <c:v>2008.1338797814201</c:v>
                </c:pt>
                <c:pt idx="8410">
                  <c:v>2008.1366120218599</c:v>
                </c:pt>
                <c:pt idx="8411">
                  <c:v>2008.1393442623</c:v>
                </c:pt>
                <c:pt idx="8412">
                  <c:v>2008.1420765027301</c:v>
                </c:pt>
                <c:pt idx="8413">
                  <c:v>2008.14480874317</c:v>
                </c:pt>
                <c:pt idx="8414">
                  <c:v>2008.14754098361</c:v>
                </c:pt>
                <c:pt idx="8415">
                  <c:v>2008.1502732240399</c:v>
                </c:pt>
                <c:pt idx="8416">
                  <c:v>2008.15300546448</c:v>
                </c:pt>
                <c:pt idx="8417">
                  <c:v>2008.1557377049201</c:v>
                </c:pt>
                <c:pt idx="8418">
                  <c:v>2008.1584699453599</c:v>
                </c:pt>
                <c:pt idx="8419">
                  <c:v>2008.16120218579</c:v>
                </c:pt>
                <c:pt idx="8420">
                  <c:v>2008.1639344262301</c:v>
                </c:pt>
                <c:pt idx="8421">
                  <c:v>2008.1666666666699</c:v>
                </c:pt>
                <c:pt idx="8422">
                  <c:v>2008.1693989071</c:v>
                </c:pt>
                <c:pt idx="8423">
                  <c:v>2008.1721311475401</c:v>
                </c:pt>
                <c:pt idx="8424">
                  <c:v>2008.1748633879799</c:v>
                </c:pt>
                <c:pt idx="8425">
                  <c:v>2008.17759562842</c:v>
                </c:pt>
                <c:pt idx="8426">
                  <c:v>2008.1803278688501</c:v>
                </c:pt>
                <c:pt idx="8427">
                  <c:v>2008.18306010929</c:v>
                </c:pt>
                <c:pt idx="8428">
                  <c:v>2008.18579234973</c:v>
                </c:pt>
                <c:pt idx="8429">
                  <c:v>2008.1885245901599</c:v>
                </c:pt>
                <c:pt idx="8430">
                  <c:v>2008.1912568306</c:v>
                </c:pt>
                <c:pt idx="8431">
                  <c:v>2008.1939890710401</c:v>
                </c:pt>
                <c:pt idx="8432">
                  <c:v>2008.1967213114799</c:v>
                </c:pt>
                <c:pt idx="8433">
                  <c:v>2008.19945355191</c:v>
                </c:pt>
                <c:pt idx="8434">
                  <c:v>2008.2021857923501</c:v>
                </c:pt>
                <c:pt idx="8435">
                  <c:v>2008.2049180327899</c:v>
                </c:pt>
                <c:pt idx="8436">
                  <c:v>2008.20765027322</c:v>
                </c:pt>
                <c:pt idx="8437">
                  <c:v>2008.2103825136601</c:v>
                </c:pt>
                <c:pt idx="8438">
                  <c:v>2008.2131147540999</c:v>
                </c:pt>
                <c:pt idx="8439">
                  <c:v>2008.21584699454</c:v>
                </c:pt>
                <c:pt idx="8440">
                  <c:v>2008.2185792349701</c:v>
                </c:pt>
                <c:pt idx="8441">
                  <c:v>2008.2213114754099</c:v>
                </c:pt>
                <c:pt idx="8442">
                  <c:v>2008.22404371585</c:v>
                </c:pt>
                <c:pt idx="8443">
                  <c:v>2008.2267759562801</c:v>
                </c:pt>
                <c:pt idx="8444">
                  <c:v>2008.22950819672</c:v>
                </c:pt>
                <c:pt idx="8445">
                  <c:v>2008.23224043716</c:v>
                </c:pt>
                <c:pt idx="8446">
                  <c:v>2008.2349726775999</c:v>
                </c:pt>
                <c:pt idx="8447">
                  <c:v>2008.23770491803</c:v>
                </c:pt>
                <c:pt idx="8448">
                  <c:v>2008.2404371584701</c:v>
                </c:pt>
                <c:pt idx="8449">
                  <c:v>2008.2431693989099</c:v>
                </c:pt>
                <c:pt idx="8450">
                  <c:v>2008.24590163934</c:v>
                </c:pt>
                <c:pt idx="8451">
                  <c:v>2008.2486338797801</c:v>
                </c:pt>
                <c:pt idx="8452">
                  <c:v>2008.2513661202199</c:v>
                </c:pt>
                <c:pt idx="8453">
                  <c:v>2008.25409836066</c:v>
                </c:pt>
                <c:pt idx="8454">
                  <c:v>2008.2568306010901</c:v>
                </c:pt>
                <c:pt idx="8455">
                  <c:v>2008.2595628415299</c:v>
                </c:pt>
                <c:pt idx="8456">
                  <c:v>2008.26229508197</c:v>
                </c:pt>
                <c:pt idx="8457">
                  <c:v>2008.2650273224001</c:v>
                </c:pt>
                <c:pt idx="8458">
                  <c:v>2008.26775956284</c:v>
                </c:pt>
                <c:pt idx="8459">
                  <c:v>2008.27049180328</c:v>
                </c:pt>
                <c:pt idx="8460">
                  <c:v>2008.2732240437199</c:v>
                </c:pt>
                <c:pt idx="8461">
                  <c:v>2008.27595628415</c:v>
                </c:pt>
                <c:pt idx="8462">
                  <c:v>2008.2786885245901</c:v>
                </c:pt>
                <c:pt idx="8463">
                  <c:v>2008.2814207650299</c:v>
                </c:pt>
                <c:pt idx="8464">
                  <c:v>2008.28415300546</c:v>
                </c:pt>
                <c:pt idx="8465">
                  <c:v>2008.2868852459001</c:v>
                </c:pt>
                <c:pt idx="8466">
                  <c:v>2008.2896174863399</c:v>
                </c:pt>
                <c:pt idx="8467">
                  <c:v>2008.29234972678</c:v>
                </c:pt>
                <c:pt idx="8468">
                  <c:v>2008.2950819672101</c:v>
                </c:pt>
                <c:pt idx="8469">
                  <c:v>2008.2978142076499</c:v>
                </c:pt>
                <c:pt idx="8470">
                  <c:v>2008.30054644809</c:v>
                </c:pt>
                <c:pt idx="8471">
                  <c:v>2008.3032786885201</c:v>
                </c:pt>
                <c:pt idx="8472">
                  <c:v>2008.3060109289599</c:v>
                </c:pt>
                <c:pt idx="8473">
                  <c:v>2008.3087431694</c:v>
                </c:pt>
                <c:pt idx="8474">
                  <c:v>2008.3114754098401</c:v>
                </c:pt>
                <c:pt idx="8475">
                  <c:v>2008.31420765027</c:v>
                </c:pt>
                <c:pt idx="8476">
                  <c:v>2008.31693989071</c:v>
                </c:pt>
                <c:pt idx="8477">
                  <c:v>2008.3196721311499</c:v>
                </c:pt>
                <c:pt idx="8478">
                  <c:v>2008.32240437158</c:v>
                </c:pt>
                <c:pt idx="8479">
                  <c:v>2008.3251366120201</c:v>
                </c:pt>
                <c:pt idx="8480">
                  <c:v>2008.3278688524599</c:v>
                </c:pt>
                <c:pt idx="8481">
                  <c:v>2008.3306010929</c:v>
                </c:pt>
                <c:pt idx="8482">
                  <c:v>2008.3333333333301</c:v>
                </c:pt>
                <c:pt idx="8483">
                  <c:v>2008.3360655737699</c:v>
                </c:pt>
                <c:pt idx="8484">
                  <c:v>2008.33879781421</c:v>
                </c:pt>
                <c:pt idx="8485">
                  <c:v>2008.3415300546401</c:v>
                </c:pt>
                <c:pt idx="8486">
                  <c:v>2008.3442622950799</c:v>
                </c:pt>
                <c:pt idx="8487">
                  <c:v>2008.34699453552</c:v>
                </c:pt>
                <c:pt idx="8488">
                  <c:v>2008.3497267759601</c:v>
                </c:pt>
                <c:pt idx="8489">
                  <c:v>2008.35245901639</c:v>
                </c:pt>
                <c:pt idx="8490">
                  <c:v>2008.35519125683</c:v>
                </c:pt>
                <c:pt idx="8491">
                  <c:v>2008.3579234972699</c:v>
                </c:pt>
                <c:pt idx="8492">
                  <c:v>2008.3606557377</c:v>
                </c:pt>
                <c:pt idx="8493">
                  <c:v>2008.3633879781401</c:v>
                </c:pt>
                <c:pt idx="8494">
                  <c:v>2008.3661202185799</c:v>
                </c:pt>
                <c:pt idx="8495">
                  <c:v>2008.36885245902</c:v>
                </c:pt>
                <c:pt idx="8496">
                  <c:v>2008.3715846994501</c:v>
                </c:pt>
                <c:pt idx="8497">
                  <c:v>2008.3743169398899</c:v>
                </c:pt>
                <c:pt idx="8498">
                  <c:v>2008.37704918033</c:v>
                </c:pt>
                <c:pt idx="8499">
                  <c:v>2008.3797814207701</c:v>
                </c:pt>
                <c:pt idx="8500">
                  <c:v>2008.3825136611999</c:v>
                </c:pt>
                <c:pt idx="8501">
                  <c:v>2008.38524590164</c:v>
                </c:pt>
                <c:pt idx="8502">
                  <c:v>2008.3879781420801</c:v>
                </c:pt>
                <c:pt idx="8503">
                  <c:v>2008.39071038251</c:v>
                </c:pt>
                <c:pt idx="8504">
                  <c:v>2008.39344262295</c:v>
                </c:pt>
                <c:pt idx="8505">
                  <c:v>2008.3961748633899</c:v>
                </c:pt>
                <c:pt idx="8506">
                  <c:v>2008.39890710383</c:v>
                </c:pt>
                <c:pt idx="8507">
                  <c:v>2008.40163934426</c:v>
                </c:pt>
                <c:pt idx="8508">
                  <c:v>2008.4043715846999</c:v>
                </c:pt>
                <c:pt idx="8509">
                  <c:v>2008.40710382514</c:v>
                </c:pt>
                <c:pt idx="8510">
                  <c:v>2008.4098360655701</c:v>
                </c:pt>
                <c:pt idx="8511">
                  <c:v>2008.4125683060099</c:v>
                </c:pt>
                <c:pt idx="8512">
                  <c:v>2008.41530054645</c:v>
                </c:pt>
                <c:pt idx="8513">
                  <c:v>2008.4180327868901</c:v>
                </c:pt>
                <c:pt idx="8514">
                  <c:v>2008.4207650273199</c:v>
                </c:pt>
                <c:pt idx="8515">
                  <c:v>2008.42349726776</c:v>
                </c:pt>
                <c:pt idx="8516">
                  <c:v>2008.4262295082001</c:v>
                </c:pt>
                <c:pt idx="8517">
                  <c:v>2008.4289617486299</c:v>
                </c:pt>
                <c:pt idx="8518">
                  <c:v>2008.43169398907</c:v>
                </c:pt>
                <c:pt idx="8519">
                  <c:v>2008.4344262295101</c:v>
                </c:pt>
                <c:pt idx="8520">
                  <c:v>2008.43715846995</c:v>
                </c:pt>
                <c:pt idx="8521">
                  <c:v>2008.43989071038</c:v>
                </c:pt>
                <c:pt idx="8522">
                  <c:v>2008.4426229508199</c:v>
                </c:pt>
                <c:pt idx="8523">
                  <c:v>2008.44535519126</c:v>
                </c:pt>
                <c:pt idx="8524">
                  <c:v>2008.4480874316901</c:v>
                </c:pt>
                <c:pt idx="8525">
                  <c:v>2008.4508196721299</c:v>
                </c:pt>
                <c:pt idx="8526">
                  <c:v>2008.45355191257</c:v>
                </c:pt>
                <c:pt idx="8527">
                  <c:v>2008.4562841530101</c:v>
                </c:pt>
                <c:pt idx="8528">
                  <c:v>2008.4590163934399</c:v>
                </c:pt>
                <c:pt idx="8529">
                  <c:v>2008.46174863388</c:v>
                </c:pt>
                <c:pt idx="8530">
                  <c:v>2008.4644808743201</c:v>
                </c:pt>
                <c:pt idx="8531">
                  <c:v>2008.4672131147499</c:v>
                </c:pt>
                <c:pt idx="8532">
                  <c:v>2008.46994535519</c:v>
                </c:pt>
                <c:pt idx="8533">
                  <c:v>2008.4726775956301</c:v>
                </c:pt>
                <c:pt idx="8534">
                  <c:v>2008.47540983607</c:v>
                </c:pt>
                <c:pt idx="8535">
                  <c:v>2008.4781420765</c:v>
                </c:pt>
                <c:pt idx="8536">
                  <c:v>2008.4808743169399</c:v>
                </c:pt>
                <c:pt idx="8537">
                  <c:v>2008.48360655738</c:v>
                </c:pt>
                <c:pt idx="8538">
                  <c:v>2008.48633879781</c:v>
                </c:pt>
                <c:pt idx="8539">
                  <c:v>2008.4890710382499</c:v>
                </c:pt>
                <c:pt idx="8540">
                  <c:v>2008.49180327869</c:v>
                </c:pt>
                <c:pt idx="8541">
                  <c:v>2008.4945355191301</c:v>
                </c:pt>
                <c:pt idx="8542">
                  <c:v>2008.4972677595599</c:v>
                </c:pt>
                <c:pt idx="8543">
                  <c:v>2008.5</c:v>
                </c:pt>
                <c:pt idx="8544">
                  <c:v>2008.5027322404401</c:v>
                </c:pt>
                <c:pt idx="8545">
                  <c:v>2008.5054644808699</c:v>
                </c:pt>
                <c:pt idx="8546">
                  <c:v>2008.50819672131</c:v>
                </c:pt>
                <c:pt idx="8547">
                  <c:v>2008.5109289617501</c:v>
                </c:pt>
                <c:pt idx="8548">
                  <c:v>2008.51366120219</c:v>
                </c:pt>
                <c:pt idx="8549">
                  <c:v>2008.51639344262</c:v>
                </c:pt>
                <c:pt idx="8550">
                  <c:v>2008.5191256830601</c:v>
                </c:pt>
                <c:pt idx="8551">
                  <c:v>2008.5218579235</c:v>
                </c:pt>
                <c:pt idx="8552">
                  <c:v>2008.52459016393</c:v>
                </c:pt>
                <c:pt idx="8553">
                  <c:v>2008.5273224043699</c:v>
                </c:pt>
                <c:pt idx="8554">
                  <c:v>2008.53005464481</c:v>
                </c:pt>
                <c:pt idx="8555">
                  <c:v>2008.5327868852501</c:v>
                </c:pt>
                <c:pt idx="8556">
                  <c:v>2008.5355191256799</c:v>
                </c:pt>
                <c:pt idx="8557">
                  <c:v>2008.53825136612</c:v>
                </c:pt>
                <c:pt idx="8558">
                  <c:v>2008.5409836065601</c:v>
                </c:pt>
                <c:pt idx="8559">
                  <c:v>2008.5437158469899</c:v>
                </c:pt>
                <c:pt idx="8560">
                  <c:v>2008.54644808743</c:v>
                </c:pt>
                <c:pt idx="8561">
                  <c:v>2008.5491803278701</c:v>
                </c:pt>
                <c:pt idx="8562">
                  <c:v>2008.5519125683099</c:v>
                </c:pt>
                <c:pt idx="8563">
                  <c:v>2008.55464480874</c:v>
                </c:pt>
                <c:pt idx="8564">
                  <c:v>2008.5573770491801</c:v>
                </c:pt>
                <c:pt idx="8565">
                  <c:v>2008.56010928962</c:v>
                </c:pt>
                <c:pt idx="8566">
                  <c:v>2008.56284153005</c:v>
                </c:pt>
                <c:pt idx="8567">
                  <c:v>2008.5655737704899</c:v>
                </c:pt>
                <c:pt idx="8568">
                  <c:v>2008.56830601093</c:v>
                </c:pt>
                <c:pt idx="8569">
                  <c:v>2008.5710382513701</c:v>
                </c:pt>
                <c:pt idx="8570">
                  <c:v>2008.5737704917999</c:v>
                </c:pt>
                <c:pt idx="8571">
                  <c:v>2008.57650273224</c:v>
                </c:pt>
                <c:pt idx="8572">
                  <c:v>2008.5792349726801</c:v>
                </c:pt>
                <c:pt idx="8573">
                  <c:v>2008.5819672131099</c:v>
                </c:pt>
                <c:pt idx="8574">
                  <c:v>2008.58469945355</c:v>
                </c:pt>
                <c:pt idx="8575">
                  <c:v>2008.5874316939901</c:v>
                </c:pt>
                <c:pt idx="8576">
                  <c:v>2008.5901639344299</c:v>
                </c:pt>
                <c:pt idx="8577">
                  <c:v>2008.59289617486</c:v>
                </c:pt>
                <c:pt idx="8578">
                  <c:v>2008.5956284153001</c:v>
                </c:pt>
                <c:pt idx="8579">
                  <c:v>2008.59836065574</c:v>
                </c:pt>
                <c:pt idx="8580">
                  <c:v>2008.60109289617</c:v>
                </c:pt>
                <c:pt idx="8581">
                  <c:v>2008.6038251366101</c:v>
                </c:pt>
                <c:pt idx="8582">
                  <c:v>2008.60655737705</c:v>
                </c:pt>
                <c:pt idx="8583">
                  <c:v>2008.60928961749</c:v>
                </c:pt>
                <c:pt idx="8584">
                  <c:v>2008.6120218579199</c:v>
                </c:pt>
                <c:pt idx="8585">
                  <c:v>2008.61475409836</c:v>
                </c:pt>
                <c:pt idx="8586">
                  <c:v>2008.6174863388001</c:v>
                </c:pt>
                <c:pt idx="8587">
                  <c:v>2008.6202185792299</c:v>
                </c:pt>
                <c:pt idx="8588">
                  <c:v>2008.62295081967</c:v>
                </c:pt>
                <c:pt idx="8589">
                  <c:v>2008.6256830601101</c:v>
                </c:pt>
                <c:pt idx="8590">
                  <c:v>2008.6284153005499</c:v>
                </c:pt>
                <c:pt idx="8591">
                  <c:v>2008.63114754098</c:v>
                </c:pt>
                <c:pt idx="8592">
                  <c:v>2008.6338797814201</c:v>
                </c:pt>
                <c:pt idx="8593">
                  <c:v>2008.6366120218599</c:v>
                </c:pt>
                <c:pt idx="8594">
                  <c:v>2008.6393442623</c:v>
                </c:pt>
                <c:pt idx="8595">
                  <c:v>2008.6420765027301</c:v>
                </c:pt>
                <c:pt idx="8596">
                  <c:v>2008.64480874317</c:v>
                </c:pt>
                <c:pt idx="8597">
                  <c:v>2008.64754098361</c:v>
                </c:pt>
                <c:pt idx="8598">
                  <c:v>2008.6502732240399</c:v>
                </c:pt>
                <c:pt idx="8599">
                  <c:v>2008.65300546448</c:v>
                </c:pt>
                <c:pt idx="8600">
                  <c:v>2008.6557377049201</c:v>
                </c:pt>
                <c:pt idx="8601">
                  <c:v>2008.6584699453599</c:v>
                </c:pt>
                <c:pt idx="8602">
                  <c:v>2008.66120218579</c:v>
                </c:pt>
                <c:pt idx="8603">
                  <c:v>2008.6639344262301</c:v>
                </c:pt>
                <c:pt idx="8604">
                  <c:v>2008.6666666666699</c:v>
                </c:pt>
                <c:pt idx="8605">
                  <c:v>2008.6693989071</c:v>
                </c:pt>
                <c:pt idx="8606">
                  <c:v>2008.6721311475401</c:v>
                </c:pt>
                <c:pt idx="8607">
                  <c:v>2008.6748633879799</c:v>
                </c:pt>
                <c:pt idx="8608">
                  <c:v>2008.67759562842</c:v>
                </c:pt>
                <c:pt idx="8609">
                  <c:v>2008.6803278688501</c:v>
                </c:pt>
                <c:pt idx="8610">
                  <c:v>2008.68306010929</c:v>
                </c:pt>
                <c:pt idx="8611">
                  <c:v>2008.68579234973</c:v>
                </c:pt>
                <c:pt idx="8612">
                  <c:v>2008.6885245901599</c:v>
                </c:pt>
                <c:pt idx="8613">
                  <c:v>2008.6912568306</c:v>
                </c:pt>
                <c:pt idx="8614">
                  <c:v>2008.6939890710401</c:v>
                </c:pt>
                <c:pt idx="8615">
                  <c:v>2008.6967213114799</c:v>
                </c:pt>
                <c:pt idx="8616">
                  <c:v>2008.69945355191</c:v>
                </c:pt>
                <c:pt idx="8617">
                  <c:v>2008.7021857923501</c:v>
                </c:pt>
                <c:pt idx="8618">
                  <c:v>2008.7049180327899</c:v>
                </c:pt>
                <c:pt idx="8619">
                  <c:v>2008.70765027322</c:v>
                </c:pt>
                <c:pt idx="8620">
                  <c:v>2008.7103825136601</c:v>
                </c:pt>
                <c:pt idx="8621">
                  <c:v>2008.7131147540999</c:v>
                </c:pt>
                <c:pt idx="8622">
                  <c:v>2008.71584699454</c:v>
                </c:pt>
                <c:pt idx="8623">
                  <c:v>2008.7185792349701</c:v>
                </c:pt>
                <c:pt idx="8624">
                  <c:v>2008.7213114754099</c:v>
                </c:pt>
                <c:pt idx="8625">
                  <c:v>2008.72404371585</c:v>
                </c:pt>
                <c:pt idx="8626">
                  <c:v>2008.7267759562801</c:v>
                </c:pt>
                <c:pt idx="8627">
                  <c:v>2008.72950819672</c:v>
                </c:pt>
                <c:pt idx="8628">
                  <c:v>2008.73224043716</c:v>
                </c:pt>
                <c:pt idx="8629">
                  <c:v>2008.7349726775999</c:v>
                </c:pt>
                <c:pt idx="8630">
                  <c:v>2008.73770491803</c:v>
                </c:pt>
                <c:pt idx="8631">
                  <c:v>2008.7404371584701</c:v>
                </c:pt>
                <c:pt idx="8632">
                  <c:v>2008.7431693989099</c:v>
                </c:pt>
                <c:pt idx="8633">
                  <c:v>2008.74590163934</c:v>
                </c:pt>
                <c:pt idx="8634">
                  <c:v>2008.7486338797801</c:v>
                </c:pt>
                <c:pt idx="8635">
                  <c:v>2008.7513661202199</c:v>
                </c:pt>
                <c:pt idx="8636">
                  <c:v>2008.75409836066</c:v>
                </c:pt>
                <c:pt idx="8637">
                  <c:v>2008.7568306010901</c:v>
                </c:pt>
                <c:pt idx="8638">
                  <c:v>2008.7595628415299</c:v>
                </c:pt>
                <c:pt idx="8639">
                  <c:v>2008.76229508197</c:v>
                </c:pt>
                <c:pt idx="8640">
                  <c:v>2008.7650273224001</c:v>
                </c:pt>
                <c:pt idx="8641">
                  <c:v>2008.76775956284</c:v>
                </c:pt>
                <c:pt idx="8642">
                  <c:v>2008.77049180328</c:v>
                </c:pt>
                <c:pt idx="8643">
                  <c:v>2008.7732240437199</c:v>
                </c:pt>
                <c:pt idx="8644">
                  <c:v>2008.77595628415</c:v>
                </c:pt>
                <c:pt idx="8645">
                  <c:v>2008.7786885245901</c:v>
                </c:pt>
                <c:pt idx="8646">
                  <c:v>2008.7814207650299</c:v>
                </c:pt>
                <c:pt idx="8647">
                  <c:v>2008.78415300546</c:v>
                </c:pt>
                <c:pt idx="8648">
                  <c:v>2008.7868852459001</c:v>
                </c:pt>
                <c:pt idx="8649">
                  <c:v>2008.7896174863399</c:v>
                </c:pt>
                <c:pt idx="8650">
                  <c:v>2008.79234972678</c:v>
                </c:pt>
                <c:pt idx="8651">
                  <c:v>2008.7950819672101</c:v>
                </c:pt>
                <c:pt idx="8652">
                  <c:v>2008.7978142076499</c:v>
                </c:pt>
                <c:pt idx="8653">
                  <c:v>2008.80054644809</c:v>
                </c:pt>
                <c:pt idx="8654">
                  <c:v>2008.8032786885201</c:v>
                </c:pt>
                <c:pt idx="8655">
                  <c:v>2008.8060109289599</c:v>
                </c:pt>
                <c:pt idx="8656">
                  <c:v>2008.8087431694</c:v>
                </c:pt>
                <c:pt idx="8657">
                  <c:v>2008.8114754098401</c:v>
                </c:pt>
                <c:pt idx="8658">
                  <c:v>2008.81420765027</c:v>
                </c:pt>
                <c:pt idx="8659">
                  <c:v>2008.81693989071</c:v>
                </c:pt>
                <c:pt idx="8660">
                  <c:v>2008.8196721311499</c:v>
                </c:pt>
                <c:pt idx="8661">
                  <c:v>2008.82240437158</c:v>
                </c:pt>
                <c:pt idx="8662">
                  <c:v>2008.8251366120201</c:v>
                </c:pt>
                <c:pt idx="8663">
                  <c:v>2008.8278688524599</c:v>
                </c:pt>
                <c:pt idx="8664">
                  <c:v>2008.8306010929</c:v>
                </c:pt>
                <c:pt idx="8665">
                  <c:v>2008.8333333333301</c:v>
                </c:pt>
                <c:pt idx="8666">
                  <c:v>2008.8360655737699</c:v>
                </c:pt>
                <c:pt idx="8667">
                  <c:v>2008.83879781421</c:v>
                </c:pt>
                <c:pt idx="8668">
                  <c:v>2008.8415300546401</c:v>
                </c:pt>
                <c:pt idx="8669">
                  <c:v>2008.8442622950799</c:v>
                </c:pt>
                <c:pt idx="8670">
                  <c:v>2008.84699453552</c:v>
                </c:pt>
                <c:pt idx="8671">
                  <c:v>2008.8497267759601</c:v>
                </c:pt>
                <c:pt idx="8672">
                  <c:v>2008.85245901639</c:v>
                </c:pt>
                <c:pt idx="8673">
                  <c:v>2008.85519125683</c:v>
                </c:pt>
                <c:pt idx="8674">
                  <c:v>2008.8579234972699</c:v>
                </c:pt>
                <c:pt idx="8675">
                  <c:v>2008.8606557377</c:v>
                </c:pt>
                <c:pt idx="8676">
                  <c:v>2008.8633879781401</c:v>
                </c:pt>
                <c:pt idx="8677">
                  <c:v>2008.8661202185799</c:v>
                </c:pt>
                <c:pt idx="8678">
                  <c:v>2008.86885245902</c:v>
                </c:pt>
                <c:pt idx="8679">
                  <c:v>2008.8715846994501</c:v>
                </c:pt>
                <c:pt idx="8680">
                  <c:v>2008.8743169398899</c:v>
                </c:pt>
                <c:pt idx="8681">
                  <c:v>2008.87704918033</c:v>
                </c:pt>
                <c:pt idx="8682">
                  <c:v>2008.8797814207701</c:v>
                </c:pt>
                <c:pt idx="8683">
                  <c:v>2008.8825136611999</c:v>
                </c:pt>
                <c:pt idx="8684">
                  <c:v>2008.88524590164</c:v>
                </c:pt>
                <c:pt idx="8685">
                  <c:v>2008.8879781420801</c:v>
                </c:pt>
                <c:pt idx="8686">
                  <c:v>2008.89071038251</c:v>
                </c:pt>
                <c:pt idx="8687">
                  <c:v>2008.89344262295</c:v>
                </c:pt>
                <c:pt idx="8688">
                  <c:v>2008.8961748633899</c:v>
                </c:pt>
                <c:pt idx="8689">
                  <c:v>2008.89890710383</c:v>
                </c:pt>
                <c:pt idx="8690">
                  <c:v>2008.90163934426</c:v>
                </c:pt>
                <c:pt idx="8691">
                  <c:v>2008.9043715846999</c:v>
                </c:pt>
                <c:pt idx="8692">
                  <c:v>2008.90710382514</c:v>
                </c:pt>
                <c:pt idx="8693">
                  <c:v>2008.9098360655701</c:v>
                </c:pt>
                <c:pt idx="8694">
                  <c:v>2008.9125683060099</c:v>
                </c:pt>
                <c:pt idx="8695">
                  <c:v>2008.91530054645</c:v>
                </c:pt>
                <c:pt idx="8696">
                  <c:v>2008.9180327868901</c:v>
                </c:pt>
                <c:pt idx="8697">
                  <c:v>2008.9207650273199</c:v>
                </c:pt>
                <c:pt idx="8698">
                  <c:v>2008.92349726776</c:v>
                </c:pt>
                <c:pt idx="8699">
                  <c:v>2008.9262295082001</c:v>
                </c:pt>
                <c:pt idx="8700">
                  <c:v>2008.9289617486299</c:v>
                </c:pt>
                <c:pt idx="8701">
                  <c:v>2008.93169398907</c:v>
                </c:pt>
                <c:pt idx="8702">
                  <c:v>2008.9344262295101</c:v>
                </c:pt>
                <c:pt idx="8703">
                  <c:v>2008.93715846995</c:v>
                </c:pt>
                <c:pt idx="8704">
                  <c:v>2008.93989071038</c:v>
                </c:pt>
                <c:pt idx="8705">
                  <c:v>2008.9426229508199</c:v>
                </c:pt>
                <c:pt idx="8706">
                  <c:v>2008.94535519126</c:v>
                </c:pt>
                <c:pt idx="8707">
                  <c:v>2008.9480874316901</c:v>
                </c:pt>
                <c:pt idx="8708">
                  <c:v>2008.9508196721299</c:v>
                </c:pt>
                <c:pt idx="8709">
                  <c:v>2008.95355191257</c:v>
                </c:pt>
                <c:pt idx="8710">
                  <c:v>2008.9562841530101</c:v>
                </c:pt>
                <c:pt idx="8711">
                  <c:v>2008.9590163934399</c:v>
                </c:pt>
                <c:pt idx="8712">
                  <c:v>2008.96174863388</c:v>
                </c:pt>
                <c:pt idx="8713">
                  <c:v>2008.9644808743201</c:v>
                </c:pt>
                <c:pt idx="8714">
                  <c:v>2008.9672131147499</c:v>
                </c:pt>
                <c:pt idx="8715">
                  <c:v>2008.96994535519</c:v>
                </c:pt>
                <c:pt idx="8716">
                  <c:v>2008.9726775956301</c:v>
                </c:pt>
                <c:pt idx="8717">
                  <c:v>2008.97540983607</c:v>
                </c:pt>
                <c:pt idx="8718">
                  <c:v>2008.9781420765</c:v>
                </c:pt>
                <c:pt idx="8719">
                  <c:v>2008.9808743169399</c:v>
                </c:pt>
                <c:pt idx="8720">
                  <c:v>2008.98360655738</c:v>
                </c:pt>
                <c:pt idx="8721">
                  <c:v>2008.98633879781</c:v>
                </c:pt>
                <c:pt idx="8722">
                  <c:v>2008.9890710382499</c:v>
                </c:pt>
                <c:pt idx="8723">
                  <c:v>2008.99180327869</c:v>
                </c:pt>
                <c:pt idx="8724">
                  <c:v>2008.9945355191301</c:v>
                </c:pt>
                <c:pt idx="8725">
                  <c:v>2008.9972677595599</c:v>
                </c:pt>
                <c:pt idx="8726">
                  <c:v>2009</c:v>
                </c:pt>
                <c:pt idx="8727">
                  <c:v>2009.0027397260301</c:v>
                </c:pt>
                <c:pt idx="8728">
                  <c:v>2009.0054794520499</c:v>
                </c:pt>
                <c:pt idx="8729">
                  <c:v>2009.00821917808</c:v>
                </c:pt>
                <c:pt idx="8730">
                  <c:v>2009.0109589041101</c:v>
                </c:pt>
                <c:pt idx="8731">
                  <c:v>2009.01369863014</c:v>
                </c:pt>
                <c:pt idx="8732">
                  <c:v>2009.0164383561601</c:v>
                </c:pt>
                <c:pt idx="8733">
                  <c:v>2009.0191780821899</c:v>
                </c:pt>
                <c:pt idx="8734">
                  <c:v>2009.02191780822</c:v>
                </c:pt>
                <c:pt idx="8735">
                  <c:v>2009.0246575342501</c:v>
                </c:pt>
                <c:pt idx="8736">
                  <c:v>2009.0273972602699</c:v>
                </c:pt>
                <c:pt idx="8737">
                  <c:v>2009.0301369863</c:v>
                </c:pt>
                <c:pt idx="8738">
                  <c:v>2009.0328767123301</c:v>
                </c:pt>
                <c:pt idx="8739">
                  <c:v>2009.03561643836</c:v>
                </c:pt>
                <c:pt idx="8740">
                  <c:v>2009.03835616438</c:v>
                </c:pt>
                <c:pt idx="8741">
                  <c:v>2009.0410958904099</c:v>
                </c:pt>
                <c:pt idx="8742">
                  <c:v>2009.04383561644</c:v>
                </c:pt>
                <c:pt idx="8743">
                  <c:v>2009.0465753424701</c:v>
                </c:pt>
                <c:pt idx="8744">
                  <c:v>2009.0493150684899</c:v>
                </c:pt>
                <c:pt idx="8745">
                  <c:v>2009.05205479452</c:v>
                </c:pt>
                <c:pt idx="8746">
                  <c:v>2009.0547945205501</c:v>
                </c:pt>
                <c:pt idx="8747">
                  <c:v>2009.05753424658</c:v>
                </c:pt>
                <c:pt idx="8748">
                  <c:v>2009.0602739726</c:v>
                </c:pt>
                <c:pt idx="8749">
                  <c:v>2009.0630136986299</c:v>
                </c:pt>
                <c:pt idx="8750">
                  <c:v>2009.06575342466</c:v>
                </c:pt>
                <c:pt idx="8751">
                  <c:v>2009.0684931506801</c:v>
                </c:pt>
                <c:pt idx="8752">
                  <c:v>2009.0712328767099</c:v>
                </c:pt>
                <c:pt idx="8753">
                  <c:v>2009.07397260274</c:v>
                </c:pt>
                <c:pt idx="8754">
                  <c:v>2009.0767123287701</c:v>
                </c:pt>
                <c:pt idx="8755">
                  <c:v>2009.07945205479</c:v>
                </c:pt>
                <c:pt idx="8756">
                  <c:v>2009.08219178082</c:v>
                </c:pt>
                <c:pt idx="8757">
                  <c:v>2009.0849315068499</c:v>
                </c:pt>
                <c:pt idx="8758">
                  <c:v>2009.08767123288</c:v>
                </c:pt>
                <c:pt idx="8759">
                  <c:v>2009.0904109589001</c:v>
                </c:pt>
                <c:pt idx="8760">
                  <c:v>2009.0931506849299</c:v>
                </c:pt>
                <c:pt idx="8761">
                  <c:v>2009.09589041096</c:v>
                </c:pt>
                <c:pt idx="8762">
                  <c:v>2009.0986301369901</c:v>
                </c:pt>
                <c:pt idx="8763">
                  <c:v>2009.1013698630099</c:v>
                </c:pt>
                <c:pt idx="8764">
                  <c:v>2009.10410958904</c:v>
                </c:pt>
                <c:pt idx="8765">
                  <c:v>2009.1068493150699</c:v>
                </c:pt>
                <c:pt idx="8766">
                  <c:v>2009.1095890411</c:v>
                </c:pt>
                <c:pt idx="8767">
                  <c:v>2009.1123287671201</c:v>
                </c:pt>
                <c:pt idx="8768">
                  <c:v>2009.1150684931499</c:v>
                </c:pt>
                <c:pt idx="8769">
                  <c:v>2009.11780821918</c:v>
                </c:pt>
                <c:pt idx="8770">
                  <c:v>2009.1205479452101</c:v>
                </c:pt>
                <c:pt idx="8771">
                  <c:v>2009.1232876712299</c:v>
                </c:pt>
                <c:pt idx="8772">
                  <c:v>2009.12602739726</c:v>
                </c:pt>
                <c:pt idx="8773">
                  <c:v>2009.1287671232899</c:v>
                </c:pt>
                <c:pt idx="8774">
                  <c:v>2009.13150684931</c:v>
                </c:pt>
                <c:pt idx="8775">
                  <c:v>2009.1342465753401</c:v>
                </c:pt>
                <c:pt idx="8776">
                  <c:v>2009.1369863013699</c:v>
                </c:pt>
                <c:pt idx="8777">
                  <c:v>2009.1397260274</c:v>
                </c:pt>
                <c:pt idx="8778">
                  <c:v>2009.1424657534201</c:v>
                </c:pt>
                <c:pt idx="8779">
                  <c:v>2009.1452054794499</c:v>
                </c:pt>
                <c:pt idx="8780">
                  <c:v>2009.14794520548</c:v>
                </c:pt>
                <c:pt idx="8781">
                  <c:v>2009.1506849315101</c:v>
                </c:pt>
                <c:pt idx="8782">
                  <c:v>2009.15342465753</c:v>
                </c:pt>
                <c:pt idx="8783">
                  <c:v>2009.1561643835601</c:v>
                </c:pt>
                <c:pt idx="8784">
                  <c:v>2009.1589041095899</c:v>
                </c:pt>
                <c:pt idx="8785">
                  <c:v>2009.16164383562</c:v>
                </c:pt>
                <c:pt idx="8786">
                  <c:v>2009.1643835616401</c:v>
                </c:pt>
                <c:pt idx="8787">
                  <c:v>2009.1671232876699</c:v>
                </c:pt>
                <c:pt idx="8788">
                  <c:v>2009.1698630137</c:v>
                </c:pt>
                <c:pt idx="8789">
                  <c:v>2009.1726027397301</c:v>
                </c:pt>
                <c:pt idx="8790">
                  <c:v>2009.17534246575</c:v>
                </c:pt>
                <c:pt idx="8791">
                  <c:v>2009.17808219178</c:v>
                </c:pt>
                <c:pt idx="8792">
                  <c:v>2009.1808219178099</c:v>
                </c:pt>
                <c:pt idx="8793">
                  <c:v>2009.18356164384</c:v>
                </c:pt>
                <c:pt idx="8794">
                  <c:v>2009.1863013698601</c:v>
                </c:pt>
                <c:pt idx="8795">
                  <c:v>2009.1890410958899</c:v>
                </c:pt>
                <c:pt idx="8796">
                  <c:v>2009.19178082192</c:v>
                </c:pt>
                <c:pt idx="8797">
                  <c:v>2009.1945205479501</c:v>
                </c:pt>
                <c:pt idx="8798">
                  <c:v>2009.19726027397</c:v>
                </c:pt>
                <c:pt idx="8799">
                  <c:v>2009.2</c:v>
                </c:pt>
                <c:pt idx="8800">
                  <c:v>2009.2027397260299</c:v>
                </c:pt>
                <c:pt idx="8801">
                  <c:v>2009.20547945205</c:v>
                </c:pt>
                <c:pt idx="8802">
                  <c:v>2009.2082191780801</c:v>
                </c:pt>
                <c:pt idx="8803">
                  <c:v>2009.2109589041099</c:v>
                </c:pt>
                <c:pt idx="8804">
                  <c:v>2009.21369863014</c:v>
                </c:pt>
                <c:pt idx="8805">
                  <c:v>2009.2164383561601</c:v>
                </c:pt>
                <c:pt idx="8806">
                  <c:v>2009.21917808219</c:v>
                </c:pt>
                <c:pt idx="8807">
                  <c:v>2009.22191780822</c:v>
                </c:pt>
                <c:pt idx="8808">
                  <c:v>2009.2246575342499</c:v>
                </c:pt>
                <c:pt idx="8809">
                  <c:v>2009.22739726027</c:v>
                </c:pt>
                <c:pt idx="8810">
                  <c:v>2009.2301369863001</c:v>
                </c:pt>
                <c:pt idx="8811">
                  <c:v>2009.2328767123299</c:v>
                </c:pt>
                <c:pt idx="8812">
                  <c:v>2009.23561643836</c:v>
                </c:pt>
                <c:pt idx="8813">
                  <c:v>2009.2383561643801</c:v>
                </c:pt>
                <c:pt idx="8814">
                  <c:v>2009.24109589041</c:v>
                </c:pt>
                <c:pt idx="8815">
                  <c:v>2009.24383561644</c:v>
                </c:pt>
                <c:pt idx="8816">
                  <c:v>2009.2465753424699</c:v>
                </c:pt>
                <c:pt idx="8817">
                  <c:v>2009.24931506849</c:v>
                </c:pt>
                <c:pt idx="8818">
                  <c:v>2009.2520547945201</c:v>
                </c:pt>
                <c:pt idx="8819">
                  <c:v>2009.2547945205499</c:v>
                </c:pt>
                <c:pt idx="8820">
                  <c:v>2009.25753424658</c:v>
                </c:pt>
                <c:pt idx="8821">
                  <c:v>2009.2602739726001</c:v>
                </c:pt>
                <c:pt idx="8822">
                  <c:v>2009.2630136986299</c:v>
                </c:pt>
                <c:pt idx="8823">
                  <c:v>2009.26575342466</c:v>
                </c:pt>
                <c:pt idx="8824">
                  <c:v>2009.2684931506799</c:v>
                </c:pt>
                <c:pt idx="8825">
                  <c:v>2009.27123287671</c:v>
                </c:pt>
                <c:pt idx="8826">
                  <c:v>2009.2739726027401</c:v>
                </c:pt>
                <c:pt idx="8827">
                  <c:v>2009.2767123287699</c:v>
                </c:pt>
                <c:pt idx="8828">
                  <c:v>2009.27945205479</c:v>
                </c:pt>
                <c:pt idx="8829">
                  <c:v>2009.2821917808201</c:v>
                </c:pt>
                <c:pt idx="8830">
                  <c:v>2009.2849315068499</c:v>
                </c:pt>
                <c:pt idx="8831">
                  <c:v>2009.28767123288</c:v>
                </c:pt>
                <c:pt idx="8832">
                  <c:v>2009.2904109589001</c:v>
                </c:pt>
                <c:pt idx="8833">
                  <c:v>2009.29315068493</c:v>
                </c:pt>
                <c:pt idx="8834">
                  <c:v>2009.2958904109601</c:v>
                </c:pt>
                <c:pt idx="8835">
                  <c:v>2009.2986301369899</c:v>
                </c:pt>
                <c:pt idx="8836">
                  <c:v>2009.30136986301</c:v>
                </c:pt>
                <c:pt idx="8837">
                  <c:v>2009.3041095890401</c:v>
                </c:pt>
                <c:pt idx="8838">
                  <c:v>2009.3068493150699</c:v>
                </c:pt>
                <c:pt idx="8839">
                  <c:v>2009.3095890411</c:v>
                </c:pt>
                <c:pt idx="8840">
                  <c:v>2009.3123287671201</c:v>
                </c:pt>
                <c:pt idx="8841">
                  <c:v>2009.31506849315</c:v>
                </c:pt>
                <c:pt idx="8842">
                  <c:v>2009.3178082191801</c:v>
                </c:pt>
                <c:pt idx="8843">
                  <c:v>2009.3205479452099</c:v>
                </c:pt>
                <c:pt idx="8844">
                  <c:v>2009.32328767123</c:v>
                </c:pt>
                <c:pt idx="8845">
                  <c:v>2009.3260273972601</c:v>
                </c:pt>
                <c:pt idx="8846">
                  <c:v>2009.3287671232899</c:v>
                </c:pt>
                <c:pt idx="8847">
                  <c:v>2009.33150684932</c:v>
                </c:pt>
                <c:pt idx="8848">
                  <c:v>2009.3342465753401</c:v>
                </c:pt>
                <c:pt idx="8849">
                  <c:v>2009.33698630137</c:v>
                </c:pt>
                <c:pt idx="8850">
                  <c:v>2009.3397260274</c:v>
                </c:pt>
                <c:pt idx="8851">
                  <c:v>2009.3424657534199</c:v>
                </c:pt>
                <c:pt idx="8852">
                  <c:v>2009.34520547945</c:v>
                </c:pt>
                <c:pt idx="8853">
                  <c:v>2009.3479452054801</c:v>
                </c:pt>
                <c:pt idx="8854">
                  <c:v>2009.3506849315099</c:v>
                </c:pt>
                <c:pt idx="8855">
                  <c:v>2009.35342465753</c:v>
                </c:pt>
                <c:pt idx="8856">
                  <c:v>2009.3561643835601</c:v>
                </c:pt>
                <c:pt idx="8857">
                  <c:v>2009.35890410959</c:v>
                </c:pt>
                <c:pt idx="8858">
                  <c:v>2009.36164383562</c:v>
                </c:pt>
                <c:pt idx="8859">
                  <c:v>2009.3643835616399</c:v>
                </c:pt>
                <c:pt idx="8860">
                  <c:v>2009.36712328767</c:v>
                </c:pt>
                <c:pt idx="8861">
                  <c:v>2009.3698630137001</c:v>
                </c:pt>
                <c:pt idx="8862">
                  <c:v>2009.3726027397299</c:v>
                </c:pt>
                <c:pt idx="8863">
                  <c:v>2009.37534246575</c:v>
                </c:pt>
                <c:pt idx="8864">
                  <c:v>2009.3780821917801</c:v>
                </c:pt>
                <c:pt idx="8865">
                  <c:v>2009.38082191781</c:v>
                </c:pt>
                <c:pt idx="8866">
                  <c:v>2009.38356164384</c:v>
                </c:pt>
                <c:pt idx="8867">
                  <c:v>2009.3863013698599</c:v>
                </c:pt>
                <c:pt idx="8868">
                  <c:v>2009.38904109589</c:v>
                </c:pt>
                <c:pt idx="8869">
                  <c:v>2009.3917808219201</c:v>
                </c:pt>
                <c:pt idx="8870">
                  <c:v>2009.3945205479499</c:v>
                </c:pt>
                <c:pt idx="8871">
                  <c:v>2009.39726027397</c:v>
                </c:pt>
                <c:pt idx="8872">
                  <c:v>2009.4</c:v>
                </c:pt>
                <c:pt idx="8873">
                  <c:v>2009.4027397260299</c:v>
                </c:pt>
                <c:pt idx="8874">
                  <c:v>2009.40547945205</c:v>
                </c:pt>
                <c:pt idx="8875">
                  <c:v>2009.4082191780799</c:v>
                </c:pt>
                <c:pt idx="8876">
                  <c:v>2009.41095890411</c:v>
                </c:pt>
                <c:pt idx="8877">
                  <c:v>2009.4136986301401</c:v>
                </c:pt>
                <c:pt idx="8878">
                  <c:v>2009.4164383561599</c:v>
                </c:pt>
                <c:pt idx="8879">
                  <c:v>2009.41917808219</c:v>
                </c:pt>
                <c:pt idx="8880">
                  <c:v>2009.4219178082201</c:v>
                </c:pt>
                <c:pt idx="8881">
                  <c:v>2009.4246575342499</c:v>
                </c:pt>
                <c:pt idx="8882">
                  <c:v>2009.42739726027</c:v>
                </c:pt>
                <c:pt idx="8883">
                  <c:v>2009.4301369863001</c:v>
                </c:pt>
                <c:pt idx="8884">
                  <c:v>2009.43287671233</c:v>
                </c:pt>
                <c:pt idx="8885">
                  <c:v>2009.4356164383601</c:v>
                </c:pt>
                <c:pt idx="8886">
                  <c:v>2009.4383561643799</c:v>
                </c:pt>
                <c:pt idx="8887">
                  <c:v>2009.44109589041</c:v>
                </c:pt>
                <c:pt idx="8888">
                  <c:v>2009.4438356164401</c:v>
                </c:pt>
                <c:pt idx="8889">
                  <c:v>2009.4465753424699</c:v>
                </c:pt>
                <c:pt idx="8890">
                  <c:v>2009.44931506849</c:v>
                </c:pt>
                <c:pt idx="8891">
                  <c:v>2009.4520547945201</c:v>
                </c:pt>
                <c:pt idx="8892">
                  <c:v>2009.45479452055</c:v>
                </c:pt>
                <c:pt idx="8893">
                  <c:v>2009.4575342465801</c:v>
                </c:pt>
                <c:pt idx="8894">
                  <c:v>2009.4602739725999</c:v>
                </c:pt>
                <c:pt idx="8895">
                  <c:v>2009.46301369863</c:v>
                </c:pt>
                <c:pt idx="8896">
                  <c:v>2009.4657534246601</c:v>
                </c:pt>
                <c:pt idx="8897">
                  <c:v>2009.4684931506799</c:v>
                </c:pt>
                <c:pt idx="8898">
                  <c:v>2009.47123287671</c:v>
                </c:pt>
                <c:pt idx="8899">
                  <c:v>2009.4739726027401</c:v>
                </c:pt>
                <c:pt idx="8900">
                  <c:v>2009.47671232877</c:v>
                </c:pt>
                <c:pt idx="8901">
                  <c:v>2009.47945205479</c:v>
                </c:pt>
                <c:pt idx="8902">
                  <c:v>2009.4821917808199</c:v>
                </c:pt>
                <c:pt idx="8903">
                  <c:v>2009.48493150685</c:v>
                </c:pt>
                <c:pt idx="8904">
                  <c:v>2009.4876712328801</c:v>
                </c:pt>
                <c:pt idx="8905">
                  <c:v>2009.4904109588999</c:v>
                </c:pt>
                <c:pt idx="8906">
                  <c:v>2009.49315068493</c:v>
                </c:pt>
                <c:pt idx="8907">
                  <c:v>2009.4958904109601</c:v>
                </c:pt>
                <c:pt idx="8908">
                  <c:v>2009.49863013699</c:v>
                </c:pt>
                <c:pt idx="8909">
                  <c:v>2009.50136986301</c:v>
                </c:pt>
                <c:pt idx="8910">
                  <c:v>2009.5041095890399</c:v>
                </c:pt>
                <c:pt idx="8911">
                  <c:v>2009.50684931507</c:v>
                </c:pt>
                <c:pt idx="8912">
                  <c:v>2009.5095890411001</c:v>
                </c:pt>
                <c:pt idx="8913">
                  <c:v>2009.5123287671199</c:v>
                </c:pt>
                <c:pt idx="8914">
                  <c:v>2009.51506849315</c:v>
                </c:pt>
                <c:pt idx="8915">
                  <c:v>2009.5178082191801</c:v>
                </c:pt>
                <c:pt idx="8916">
                  <c:v>2009.52054794521</c:v>
                </c:pt>
                <c:pt idx="8917">
                  <c:v>2009.52328767123</c:v>
                </c:pt>
                <c:pt idx="8918">
                  <c:v>2009.5260273972599</c:v>
                </c:pt>
                <c:pt idx="8919">
                  <c:v>2009.52876712329</c:v>
                </c:pt>
                <c:pt idx="8920">
                  <c:v>2009.5315068493201</c:v>
                </c:pt>
                <c:pt idx="8921">
                  <c:v>2009.5342465753399</c:v>
                </c:pt>
                <c:pt idx="8922">
                  <c:v>2009.53698630137</c:v>
                </c:pt>
                <c:pt idx="8923">
                  <c:v>2009.5397260274001</c:v>
                </c:pt>
                <c:pt idx="8924">
                  <c:v>2009.5424657534199</c:v>
                </c:pt>
                <c:pt idx="8925">
                  <c:v>2009.54520547945</c:v>
                </c:pt>
                <c:pt idx="8926">
                  <c:v>2009.5479452054799</c:v>
                </c:pt>
                <c:pt idx="8927">
                  <c:v>2009.55068493151</c:v>
                </c:pt>
                <c:pt idx="8928">
                  <c:v>2009.5534246575301</c:v>
                </c:pt>
                <c:pt idx="8929">
                  <c:v>2009.5561643835599</c:v>
                </c:pt>
                <c:pt idx="8930">
                  <c:v>2009.55890410959</c:v>
                </c:pt>
                <c:pt idx="8931">
                  <c:v>2009.5616438356201</c:v>
                </c:pt>
                <c:pt idx="8932">
                  <c:v>2009.5643835616399</c:v>
                </c:pt>
                <c:pt idx="8933">
                  <c:v>2009.56712328767</c:v>
                </c:pt>
                <c:pt idx="8934">
                  <c:v>2009.5698630136999</c:v>
                </c:pt>
                <c:pt idx="8935">
                  <c:v>2009.57260273973</c:v>
                </c:pt>
                <c:pt idx="8936">
                  <c:v>2009.5753424657501</c:v>
                </c:pt>
                <c:pt idx="8937">
                  <c:v>2009.5780821917799</c:v>
                </c:pt>
                <c:pt idx="8938">
                  <c:v>2009.58082191781</c:v>
                </c:pt>
                <c:pt idx="8939">
                  <c:v>2009.5835616438401</c:v>
                </c:pt>
                <c:pt idx="8940">
                  <c:v>2009.5863013698599</c:v>
                </c:pt>
                <c:pt idx="8941">
                  <c:v>2009.58904109589</c:v>
                </c:pt>
                <c:pt idx="8942">
                  <c:v>2009.5917808219201</c:v>
                </c:pt>
                <c:pt idx="8943">
                  <c:v>2009.59452054795</c:v>
                </c:pt>
                <c:pt idx="8944">
                  <c:v>2009.5972602739701</c:v>
                </c:pt>
                <c:pt idx="8945">
                  <c:v>2009.6</c:v>
                </c:pt>
                <c:pt idx="8946">
                  <c:v>2009.60273972603</c:v>
                </c:pt>
                <c:pt idx="8947">
                  <c:v>2009.6054794520501</c:v>
                </c:pt>
                <c:pt idx="8948">
                  <c:v>2009.6082191780799</c:v>
                </c:pt>
                <c:pt idx="8949">
                  <c:v>2009.61095890411</c:v>
                </c:pt>
                <c:pt idx="8950">
                  <c:v>2009.6136986301401</c:v>
                </c:pt>
                <c:pt idx="8951">
                  <c:v>2009.61643835616</c:v>
                </c:pt>
                <c:pt idx="8952">
                  <c:v>2009.61917808219</c:v>
                </c:pt>
                <c:pt idx="8953">
                  <c:v>2009.6219178082199</c:v>
                </c:pt>
                <c:pt idx="8954">
                  <c:v>2009.62465753425</c:v>
                </c:pt>
                <c:pt idx="8955">
                  <c:v>2009.6273972602701</c:v>
                </c:pt>
                <c:pt idx="8956">
                  <c:v>2009.6301369862999</c:v>
                </c:pt>
                <c:pt idx="8957">
                  <c:v>2009.63287671233</c:v>
                </c:pt>
                <c:pt idx="8958">
                  <c:v>2009.6356164383601</c:v>
                </c:pt>
                <c:pt idx="8959">
                  <c:v>2009.63835616438</c:v>
                </c:pt>
                <c:pt idx="8960">
                  <c:v>2009.64109589041</c:v>
                </c:pt>
                <c:pt idx="8961">
                  <c:v>2009.6438356164399</c:v>
                </c:pt>
                <c:pt idx="8962">
                  <c:v>2009.64657534247</c:v>
                </c:pt>
                <c:pt idx="8963">
                  <c:v>2009.6493150684901</c:v>
                </c:pt>
                <c:pt idx="8964">
                  <c:v>2009.6520547945199</c:v>
                </c:pt>
                <c:pt idx="8965">
                  <c:v>2009.65479452055</c:v>
                </c:pt>
                <c:pt idx="8966">
                  <c:v>2009.6575342465801</c:v>
                </c:pt>
                <c:pt idx="8967">
                  <c:v>2009.6602739726</c:v>
                </c:pt>
                <c:pt idx="8968">
                  <c:v>2009.66301369863</c:v>
                </c:pt>
                <c:pt idx="8969">
                  <c:v>2009.6657534246599</c:v>
                </c:pt>
                <c:pt idx="8970">
                  <c:v>2009.66849315068</c:v>
                </c:pt>
                <c:pt idx="8971">
                  <c:v>2009.6712328767101</c:v>
                </c:pt>
                <c:pt idx="8972">
                  <c:v>2009.6739726027399</c:v>
                </c:pt>
                <c:pt idx="8973">
                  <c:v>2009.67671232877</c:v>
                </c:pt>
                <c:pt idx="8974">
                  <c:v>2009.6794520547901</c:v>
                </c:pt>
                <c:pt idx="8975">
                  <c:v>2009.6821917808199</c:v>
                </c:pt>
                <c:pt idx="8976">
                  <c:v>2009.68493150685</c:v>
                </c:pt>
                <c:pt idx="8977">
                  <c:v>2009.6876712328799</c:v>
                </c:pt>
                <c:pt idx="8978">
                  <c:v>2009.6904109589</c:v>
                </c:pt>
                <c:pt idx="8979">
                  <c:v>2009.6931506849301</c:v>
                </c:pt>
                <c:pt idx="8980">
                  <c:v>2009.6958904109599</c:v>
                </c:pt>
                <c:pt idx="8981">
                  <c:v>2009.69863013699</c:v>
                </c:pt>
                <c:pt idx="8982">
                  <c:v>2009.7013698630101</c:v>
                </c:pt>
                <c:pt idx="8983">
                  <c:v>2009.7041095890399</c:v>
                </c:pt>
                <c:pt idx="8984">
                  <c:v>2009.70684931507</c:v>
                </c:pt>
                <c:pt idx="8985">
                  <c:v>2009.7095890410999</c:v>
                </c:pt>
                <c:pt idx="8986">
                  <c:v>2009.71232876712</c:v>
                </c:pt>
                <c:pt idx="8987">
                  <c:v>2009.7150684931501</c:v>
                </c:pt>
                <c:pt idx="8988">
                  <c:v>2009.7178082191799</c:v>
                </c:pt>
                <c:pt idx="8989">
                  <c:v>2009.72054794521</c:v>
                </c:pt>
                <c:pt idx="8990">
                  <c:v>2009.7232876712301</c:v>
                </c:pt>
                <c:pt idx="8991">
                  <c:v>2009.7260273972599</c:v>
                </c:pt>
                <c:pt idx="8992">
                  <c:v>2009.72876712329</c:v>
                </c:pt>
                <c:pt idx="8993">
                  <c:v>2009.7315068493201</c:v>
                </c:pt>
                <c:pt idx="8994">
                  <c:v>2009.73424657534</c:v>
                </c:pt>
                <c:pt idx="8995">
                  <c:v>2009.7369863013701</c:v>
                </c:pt>
                <c:pt idx="8996">
                  <c:v>2009.7397260273999</c:v>
                </c:pt>
                <c:pt idx="8997">
                  <c:v>2009.74246575342</c:v>
                </c:pt>
                <c:pt idx="8998">
                  <c:v>2009.7452054794501</c:v>
                </c:pt>
                <c:pt idx="8999">
                  <c:v>2009.7479452054799</c:v>
                </c:pt>
                <c:pt idx="9000">
                  <c:v>2009.75068493151</c:v>
                </c:pt>
                <c:pt idx="9001">
                  <c:v>2009.7534246575301</c:v>
                </c:pt>
                <c:pt idx="9002">
                  <c:v>2009.75616438356</c:v>
                </c:pt>
                <c:pt idx="9003">
                  <c:v>2009.75890410959</c:v>
                </c:pt>
                <c:pt idx="9004">
                  <c:v>2009.7616438356199</c:v>
                </c:pt>
                <c:pt idx="9005">
                  <c:v>2009.76438356164</c:v>
                </c:pt>
                <c:pt idx="9006">
                  <c:v>2009.7671232876701</c:v>
                </c:pt>
                <c:pt idx="9007">
                  <c:v>2009.7698630136999</c:v>
                </c:pt>
                <c:pt idx="9008">
                  <c:v>2009.77260273973</c:v>
                </c:pt>
                <c:pt idx="9009">
                  <c:v>2009.7753424657501</c:v>
                </c:pt>
                <c:pt idx="9010">
                  <c:v>2009.77808219178</c:v>
                </c:pt>
                <c:pt idx="9011">
                  <c:v>2009.78082191781</c:v>
                </c:pt>
                <c:pt idx="9012">
                  <c:v>2009.7835616438399</c:v>
                </c:pt>
                <c:pt idx="9013">
                  <c:v>2009.78630136986</c:v>
                </c:pt>
                <c:pt idx="9014">
                  <c:v>2009.7890410958901</c:v>
                </c:pt>
                <c:pt idx="9015">
                  <c:v>2009.7917808219199</c:v>
                </c:pt>
                <c:pt idx="9016">
                  <c:v>2009.79452054795</c:v>
                </c:pt>
                <c:pt idx="9017">
                  <c:v>2009.7972602739701</c:v>
                </c:pt>
                <c:pt idx="9018">
                  <c:v>2009.8</c:v>
                </c:pt>
                <c:pt idx="9019">
                  <c:v>2009.80273972603</c:v>
                </c:pt>
                <c:pt idx="9020">
                  <c:v>2009.8054794520499</c:v>
                </c:pt>
                <c:pt idx="9021">
                  <c:v>2009.80821917808</c:v>
                </c:pt>
                <c:pt idx="9022">
                  <c:v>2009.8109589041101</c:v>
                </c:pt>
                <c:pt idx="9023">
                  <c:v>2009.8136986301399</c:v>
                </c:pt>
                <c:pt idx="9024">
                  <c:v>2009.81643835616</c:v>
                </c:pt>
                <c:pt idx="9025">
                  <c:v>2009.8191780821901</c:v>
                </c:pt>
                <c:pt idx="9026">
                  <c:v>2009.82191780822</c:v>
                </c:pt>
                <c:pt idx="9027">
                  <c:v>2009.82465753425</c:v>
                </c:pt>
                <c:pt idx="9028">
                  <c:v>2009.8273972602699</c:v>
                </c:pt>
                <c:pt idx="9029">
                  <c:v>2009.8301369863</c:v>
                </c:pt>
                <c:pt idx="9030">
                  <c:v>2009.8328767123301</c:v>
                </c:pt>
                <c:pt idx="9031">
                  <c:v>2009.8356164383599</c:v>
                </c:pt>
                <c:pt idx="9032">
                  <c:v>2009.83835616438</c:v>
                </c:pt>
                <c:pt idx="9033">
                  <c:v>2009.8410958904101</c:v>
                </c:pt>
                <c:pt idx="9034">
                  <c:v>2009.8438356164399</c:v>
                </c:pt>
                <c:pt idx="9035">
                  <c:v>2009.84657534247</c:v>
                </c:pt>
                <c:pt idx="9036">
                  <c:v>2009.8493150684899</c:v>
                </c:pt>
                <c:pt idx="9037">
                  <c:v>2009.85205479452</c:v>
                </c:pt>
                <c:pt idx="9038">
                  <c:v>2009.8547945205501</c:v>
                </c:pt>
                <c:pt idx="9039">
                  <c:v>2009.8575342465799</c:v>
                </c:pt>
                <c:pt idx="9040">
                  <c:v>2009.8602739726</c:v>
                </c:pt>
                <c:pt idx="9041">
                  <c:v>2009.8630136986301</c:v>
                </c:pt>
                <c:pt idx="9042">
                  <c:v>2009.8657534246599</c:v>
                </c:pt>
                <c:pt idx="9043">
                  <c:v>2009.86849315069</c:v>
                </c:pt>
                <c:pt idx="9044">
                  <c:v>2009.8712328767101</c:v>
                </c:pt>
                <c:pt idx="9045">
                  <c:v>2009.87397260274</c:v>
                </c:pt>
                <c:pt idx="9046">
                  <c:v>2009.8767123287701</c:v>
                </c:pt>
                <c:pt idx="9047">
                  <c:v>2009.8794520547899</c:v>
                </c:pt>
                <c:pt idx="9048">
                  <c:v>2009.88219178082</c:v>
                </c:pt>
                <c:pt idx="9049">
                  <c:v>2009.8849315068501</c:v>
                </c:pt>
                <c:pt idx="9050">
                  <c:v>2009.8876712328799</c:v>
                </c:pt>
                <c:pt idx="9051">
                  <c:v>2009.8904109589</c:v>
                </c:pt>
                <c:pt idx="9052">
                  <c:v>2009.8931506849301</c:v>
                </c:pt>
                <c:pt idx="9053">
                  <c:v>2009.89589041096</c:v>
                </c:pt>
                <c:pt idx="9054">
                  <c:v>2009.8986301369901</c:v>
                </c:pt>
                <c:pt idx="9055">
                  <c:v>2009.9013698630099</c:v>
                </c:pt>
                <c:pt idx="9056">
                  <c:v>2009.90410958904</c:v>
                </c:pt>
                <c:pt idx="9057">
                  <c:v>2009.9068493150701</c:v>
                </c:pt>
                <c:pt idx="9058">
                  <c:v>2009.9095890410999</c:v>
                </c:pt>
                <c:pt idx="9059">
                  <c:v>2009.91232876712</c:v>
                </c:pt>
                <c:pt idx="9060">
                  <c:v>2009.9150684931501</c:v>
                </c:pt>
                <c:pt idx="9061">
                  <c:v>2009.91780821918</c:v>
                </c:pt>
                <c:pt idx="9062">
                  <c:v>2009.92054794521</c:v>
                </c:pt>
                <c:pt idx="9063">
                  <c:v>2009.9232876712299</c:v>
                </c:pt>
                <c:pt idx="9064">
                  <c:v>2009.92602739726</c:v>
                </c:pt>
                <c:pt idx="9065">
                  <c:v>2009.9287671232901</c:v>
                </c:pt>
                <c:pt idx="9066">
                  <c:v>2009.9315068493199</c:v>
                </c:pt>
                <c:pt idx="9067">
                  <c:v>2009.93424657534</c:v>
                </c:pt>
                <c:pt idx="9068">
                  <c:v>2009.9369863013701</c:v>
                </c:pt>
                <c:pt idx="9069">
                  <c:v>2009.9397260274</c:v>
                </c:pt>
                <c:pt idx="9070">
                  <c:v>2009.94246575342</c:v>
                </c:pt>
                <c:pt idx="9071">
                  <c:v>2009.9452054794499</c:v>
                </c:pt>
                <c:pt idx="9072">
                  <c:v>2009.94794520548</c:v>
                </c:pt>
                <c:pt idx="9073">
                  <c:v>2009.9506849315101</c:v>
                </c:pt>
                <c:pt idx="9074">
                  <c:v>2009.9534246575299</c:v>
                </c:pt>
                <c:pt idx="9075">
                  <c:v>2009.95616438356</c:v>
                </c:pt>
                <c:pt idx="9076">
                  <c:v>2009.9589041095901</c:v>
                </c:pt>
                <c:pt idx="9077">
                  <c:v>2009.96164383562</c:v>
                </c:pt>
                <c:pt idx="9078">
                  <c:v>2009.96438356164</c:v>
                </c:pt>
                <c:pt idx="9079">
                  <c:v>2009.9671232876699</c:v>
                </c:pt>
                <c:pt idx="9080">
                  <c:v>2009.9698630137</c:v>
                </c:pt>
                <c:pt idx="9081">
                  <c:v>2009.9726027397301</c:v>
                </c:pt>
                <c:pt idx="9082">
                  <c:v>2009.9753424657499</c:v>
                </c:pt>
                <c:pt idx="9083">
                  <c:v>2009.97808219178</c:v>
                </c:pt>
                <c:pt idx="9084">
                  <c:v>2009.9808219178101</c:v>
                </c:pt>
                <c:pt idx="9085">
                  <c:v>2009.9835616438399</c:v>
                </c:pt>
                <c:pt idx="9086">
                  <c:v>2009.98630136986</c:v>
                </c:pt>
                <c:pt idx="9087">
                  <c:v>2009.9890410958899</c:v>
                </c:pt>
                <c:pt idx="9088">
                  <c:v>2009.99178082192</c:v>
                </c:pt>
                <c:pt idx="9089">
                  <c:v>2009.9945205479501</c:v>
                </c:pt>
                <c:pt idx="9090">
                  <c:v>2009.9972602739699</c:v>
                </c:pt>
                <c:pt idx="9091">
                  <c:v>2010</c:v>
                </c:pt>
                <c:pt idx="9092">
                  <c:v>2010.0027397260301</c:v>
                </c:pt>
                <c:pt idx="9093">
                  <c:v>2010.0054794520499</c:v>
                </c:pt>
                <c:pt idx="9094">
                  <c:v>2010.00821917808</c:v>
                </c:pt>
                <c:pt idx="9095">
                  <c:v>2010.0109589041101</c:v>
                </c:pt>
                <c:pt idx="9096">
                  <c:v>2010.01369863014</c:v>
                </c:pt>
                <c:pt idx="9097">
                  <c:v>2010.0164383561601</c:v>
                </c:pt>
                <c:pt idx="9098">
                  <c:v>2010.0191780821899</c:v>
                </c:pt>
                <c:pt idx="9099">
                  <c:v>2010.02191780822</c:v>
                </c:pt>
                <c:pt idx="9100">
                  <c:v>2010.0246575342501</c:v>
                </c:pt>
                <c:pt idx="9101">
                  <c:v>2010.0273972602699</c:v>
                </c:pt>
                <c:pt idx="9102">
                  <c:v>2010.0301369863</c:v>
                </c:pt>
                <c:pt idx="9103">
                  <c:v>2010.0328767123301</c:v>
                </c:pt>
                <c:pt idx="9104">
                  <c:v>2010.03561643836</c:v>
                </c:pt>
                <c:pt idx="9105">
                  <c:v>2010.03835616438</c:v>
                </c:pt>
                <c:pt idx="9106">
                  <c:v>2010.0410958904099</c:v>
                </c:pt>
                <c:pt idx="9107">
                  <c:v>2010.04383561644</c:v>
                </c:pt>
                <c:pt idx="9108">
                  <c:v>2010.0465753424701</c:v>
                </c:pt>
                <c:pt idx="9109">
                  <c:v>2010.0493150684899</c:v>
                </c:pt>
                <c:pt idx="9110">
                  <c:v>2010.05205479452</c:v>
                </c:pt>
                <c:pt idx="9111">
                  <c:v>2010.0547945205501</c:v>
                </c:pt>
                <c:pt idx="9112">
                  <c:v>2010.05753424658</c:v>
                </c:pt>
                <c:pt idx="9113">
                  <c:v>2010.0602739726</c:v>
                </c:pt>
                <c:pt idx="9114">
                  <c:v>2010.0630136986299</c:v>
                </c:pt>
                <c:pt idx="9115">
                  <c:v>2010.06575342466</c:v>
                </c:pt>
                <c:pt idx="9116">
                  <c:v>2010.0684931506801</c:v>
                </c:pt>
                <c:pt idx="9117">
                  <c:v>2010.0712328767099</c:v>
                </c:pt>
                <c:pt idx="9118">
                  <c:v>2010.07397260274</c:v>
                </c:pt>
                <c:pt idx="9119">
                  <c:v>2010.0767123287701</c:v>
                </c:pt>
                <c:pt idx="9120">
                  <c:v>2010.07945205479</c:v>
                </c:pt>
                <c:pt idx="9121">
                  <c:v>2010.08219178082</c:v>
                </c:pt>
                <c:pt idx="9122">
                  <c:v>2010.0849315068499</c:v>
                </c:pt>
                <c:pt idx="9123">
                  <c:v>2010.08767123288</c:v>
                </c:pt>
                <c:pt idx="9124">
                  <c:v>2010.0904109589001</c:v>
                </c:pt>
                <c:pt idx="9125">
                  <c:v>2010.0931506849299</c:v>
                </c:pt>
                <c:pt idx="9126">
                  <c:v>2010.09589041096</c:v>
                </c:pt>
                <c:pt idx="9127">
                  <c:v>2010.0986301369901</c:v>
                </c:pt>
                <c:pt idx="9128">
                  <c:v>2010.1013698630099</c:v>
                </c:pt>
                <c:pt idx="9129">
                  <c:v>2010.10410958904</c:v>
                </c:pt>
                <c:pt idx="9130">
                  <c:v>2010.1068493150699</c:v>
                </c:pt>
                <c:pt idx="9131">
                  <c:v>2010.1095890411</c:v>
                </c:pt>
                <c:pt idx="9132">
                  <c:v>2010.1123287671201</c:v>
                </c:pt>
                <c:pt idx="9133">
                  <c:v>2010.1150684931499</c:v>
                </c:pt>
                <c:pt idx="9134">
                  <c:v>2010.11780821918</c:v>
                </c:pt>
                <c:pt idx="9135">
                  <c:v>2010.1205479452101</c:v>
                </c:pt>
                <c:pt idx="9136">
                  <c:v>2010.1232876712299</c:v>
                </c:pt>
                <c:pt idx="9137">
                  <c:v>2010.12602739726</c:v>
                </c:pt>
                <c:pt idx="9138">
                  <c:v>2010.1287671232899</c:v>
                </c:pt>
                <c:pt idx="9139">
                  <c:v>2010.13150684931</c:v>
                </c:pt>
                <c:pt idx="9140">
                  <c:v>2010.1342465753401</c:v>
                </c:pt>
                <c:pt idx="9141">
                  <c:v>2010.1369863013699</c:v>
                </c:pt>
                <c:pt idx="9142">
                  <c:v>2010.1397260274</c:v>
                </c:pt>
                <c:pt idx="9143">
                  <c:v>2010.1424657534201</c:v>
                </c:pt>
                <c:pt idx="9144">
                  <c:v>2010.1452054794499</c:v>
                </c:pt>
                <c:pt idx="9145">
                  <c:v>2010.14794520548</c:v>
                </c:pt>
                <c:pt idx="9146">
                  <c:v>2010.1506849315101</c:v>
                </c:pt>
                <c:pt idx="9147">
                  <c:v>2010.15342465753</c:v>
                </c:pt>
                <c:pt idx="9148">
                  <c:v>2010.1561643835601</c:v>
                </c:pt>
                <c:pt idx="9149">
                  <c:v>2010.1589041095899</c:v>
                </c:pt>
                <c:pt idx="9150">
                  <c:v>2010.16164383562</c:v>
                </c:pt>
                <c:pt idx="9151">
                  <c:v>2010.1643835616401</c:v>
                </c:pt>
                <c:pt idx="9152">
                  <c:v>2010.1671232876699</c:v>
                </c:pt>
                <c:pt idx="9153">
                  <c:v>2010.1698630137</c:v>
                </c:pt>
                <c:pt idx="9154">
                  <c:v>2010.1726027397301</c:v>
                </c:pt>
                <c:pt idx="9155">
                  <c:v>2010.17534246575</c:v>
                </c:pt>
                <c:pt idx="9156">
                  <c:v>2010.17808219178</c:v>
                </c:pt>
                <c:pt idx="9157">
                  <c:v>2010.1808219178099</c:v>
                </c:pt>
                <c:pt idx="9158">
                  <c:v>2010.18356164384</c:v>
                </c:pt>
                <c:pt idx="9159">
                  <c:v>2010.1863013698601</c:v>
                </c:pt>
                <c:pt idx="9160">
                  <c:v>2010.1890410958899</c:v>
                </c:pt>
                <c:pt idx="9161">
                  <c:v>2010.19178082192</c:v>
                </c:pt>
                <c:pt idx="9162">
                  <c:v>2010.1945205479501</c:v>
                </c:pt>
                <c:pt idx="9163">
                  <c:v>2010.19726027397</c:v>
                </c:pt>
                <c:pt idx="9164">
                  <c:v>2010.2</c:v>
                </c:pt>
                <c:pt idx="9165">
                  <c:v>2010.2027397260299</c:v>
                </c:pt>
                <c:pt idx="9166">
                  <c:v>2010.20547945205</c:v>
                </c:pt>
                <c:pt idx="9167">
                  <c:v>2010.2082191780801</c:v>
                </c:pt>
                <c:pt idx="9168">
                  <c:v>2010.2109589041099</c:v>
                </c:pt>
                <c:pt idx="9169">
                  <c:v>2010.21369863014</c:v>
                </c:pt>
                <c:pt idx="9170">
                  <c:v>2010.2164383561601</c:v>
                </c:pt>
                <c:pt idx="9171">
                  <c:v>2010.21917808219</c:v>
                </c:pt>
                <c:pt idx="9172">
                  <c:v>2010.22191780822</c:v>
                </c:pt>
                <c:pt idx="9173">
                  <c:v>2010.2246575342499</c:v>
                </c:pt>
                <c:pt idx="9174">
                  <c:v>2010.22739726027</c:v>
                </c:pt>
                <c:pt idx="9175">
                  <c:v>2010.2301369863001</c:v>
                </c:pt>
                <c:pt idx="9176">
                  <c:v>2010.2328767123299</c:v>
                </c:pt>
                <c:pt idx="9177">
                  <c:v>2010.23561643836</c:v>
                </c:pt>
                <c:pt idx="9178">
                  <c:v>2010.2383561643801</c:v>
                </c:pt>
                <c:pt idx="9179">
                  <c:v>2010.24109589041</c:v>
                </c:pt>
                <c:pt idx="9180">
                  <c:v>2010.24383561644</c:v>
                </c:pt>
                <c:pt idx="9181">
                  <c:v>2010.2465753424699</c:v>
                </c:pt>
                <c:pt idx="9182">
                  <c:v>2010.24931506849</c:v>
                </c:pt>
                <c:pt idx="9183">
                  <c:v>2010.2520547945201</c:v>
                </c:pt>
                <c:pt idx="9184">
                  <c:v>2010.2547945205499</c:v>
                </c:pt>
                <c:pt idx="9185">
                  <c:v>2010.25753424658</c:v>
                </c:pt>
                <c:pt idx="9186">
                  <c:v>2010.2602739726001</c:v>
                </c:pt>
                <c:pt idx="9187">
                  <c:v>2010.2630136986299</c:v>
                </c:pt>
                <c:pt idx="9188">
                  <c:v>2010.26575342466</c:v>
                </c:pt>
                <c:pt idx="9189">
                  <c:v>2010.2684931506799</c:v>
                </c:pt>
                <c:pt idx="9190">
                  <c:v>2010.27123287671</c:v>
                </c:pt>
                <c:pt idx="9191">
                  <c:v>2010.2739726027401</c:v>
                </c:pt>
                <c:pt idx="9192">
                  <c:v>2010.2767123287699</c:v>
                </c:pt>
                <c:pt idx="9193">
                  <c:v>2010.27945205479</c:v>
                </c:pt>
                <c:pt idx="9194">
                  <c:v>2010.2821917808201</c:v>
                </c:pt>
                <c:pt idx="9195">
                  <c:v>2010.2849315068499</c:v>
                </c:pt>
                <c:pt idx="9196">
                  <c:v>2010.28767123288</c:v>
                </c:pt>
                <c:pt idx="9197">
                  <c:v>2010.2904109589001</c:v>
                </c:pt>
                <c:pt idx="9198">
                  <c:v>2010.29315068493</c:v>
                </c:pt>
                <c:pt idx="9199">
                  <c:v>2010.2958904109601</c:v>
                </c:pt>
                <c:pt idx="9200">
                  <c:v>2010.2986301369899</c:v>
                </c:pt>
                <c:pt idx="9201">
                  <c:v>2010.30136986301</c:v>
                </c:pt>
                <c:pt idx="9202">
                  <c:v>2010.3041095890401</c:v>
                </c:pt>
                <c:pt idx="9203">
                  <c:v>2010.3068493150699</c:v>
                </c:pt>
                <c:pt idx="9204">
                  <c:v>2010.3095890411</c:v>
                </c:pt>
                <c:pt idx="9205">
                  <c:v>2010.3123287671201</c:v>
                </c:pt>
                <c:pt idx="9206">
                  <c:v>2010.31506849315</c:v>
                </c:pt>
                <c:pt idx="9207">
                  <c:v>2010.3178082191801</c:v>
                </c:pt>
                <c:pt idx="9208">
                  <c:v>2010.3205479452099</c:v>
                </c:pt>
                <c:pt idx="9209">
                  <c:v>2010.32328767123</c:v>
                </c:pt>
                <c:pt idx="9210">
                  <c:v>2010.3260273972601</c:v>
                </c:pt>
                <c:pt idx="9211">
                  <c:v>2010.3287671232899</c:v>
                </c:pt>
                <c:pt idx="9212">
                  <c:v>2010.33150684932</c:v>
                </c:pt>
                <c:pt idx="9213">
                  <c:v>2010.3342465753401</c:v>
                </c:pt>
                <c:pt idx="9214">
                  <c:v>2010.33698630137</c:v>
                </c:pt>
                <c:pt idx="9215">
                  <c:v>2010.3397260274</c:v>
                </c:pt>
                <c:pt idx="9216">
                  <c:v>2010.3424657534199</c:v>
                </c:pt>
                <c:pt idx="9217">
                  <c:v>2010.34520547945</c:v>
                </c:pt>
                <c:pt idx="9218">
                  <c:v>2010.3479452054801</c:v>
                </c:pt>
                <c:pt idx="9219">
                  <c:v>2010.3506849315099</c:v>
                </c:pt>
                <c:pt idx="9220">
                  <c:v>2010.35342465753</c:v>
                </c:pt>
                <c:pt idx="9221">
                  <c:v>2010.3561643835601</c:v>
                </c:pt>
                <c:pt idx="9222">
                  <c:v>2010.35890410959</c:v>
                </c:pt>
                <c:pt idx="9223">
                  <c:v>2010.36164383562</c:v>
                </c:pt>
                <c:pt idx="9224">
                  <c:v>2010.3643835616399</c:v>
                </c:pt>
                <c:pt idx="9225">
                  <c:v>2010.36712328767</c:v>
                </c:pt>
                <c:pt idx="9226">
                  <c:v>2010.3698630137001</c:v>
                </c:pt>
                <c:pt idx="9227">
                  <c:v>2010.3726027397299</c:v>
                </c:pt>
                <c:pt idx="9228">
                  <c:v>2010.37534246575</c:v>
                </c:pt>
                <c:pt idx="9229">
                  <c:v>2010.3780821917801</c:v>
                </c:pt>
                <c:pt idx="9230">
                  <c:v>2010.38082191781</c:v>
                </c:pt>
                <c:pt idx="9231">
                  <c:v>2010.38356164384</c:v>
                </c:pt>
                <c:pt idx="9232">
                  <c:v>2010.3863013698599</c:v>
                </c:pt>
                <c:pt idx="9233">
                  <c:v>2010.38904109589</c:v>
                </c:pt>
                <c:pt idx="9234">
                  <c:v>2010.3917808219201</c:v>
                </c:pt>
                <c:pt idx="9235">
                  <c:v>2010.3945205479499</c:v>
                </c:pt>
                <c:pt idx="9236">
                  <c:v>2010.39726027397</c:v>
                </c:pt>
                <c:pt idx="9237">
                  <c:v>2010.4</c:v>
                </c:pt>
                <c:pt idx="9238">
                  <c:v>2010.4027397260299</c:v>
                </c:pt>
                <c:pt idx="9239">
                  <c:v>2010.40547945205</c:v>
                </c:pt>
                <c:pt idx="9240">
                  <c:v>2010.4082191780799</c:v>
                </c:pt>
                <c:pt idx="9241">
                  <c:v>2010.41095890411</c:v>
                </c:pt>
                <c:pt idx="9242">
                  <c:v>2010.4136986301401</c:v>
                </c:pt>
                <c:pt idx="9243">
                  <c:v>2010.4164383561599</c:v>
                </c:pt>
                <c:pt idx="9244">
                  <c:v>2010.41917808219</c:v>
                </c:pt>
                <c:pt idx="9245">
                  <c:v>2010.4219178082201</c:v>
                </c:pt>
                <c:pt idx="9246">
                  <c:v>2010.4246575342499</c:v>
                </c:pt>
                <c:pt idx="9247">
                  <c:v>2010.42739726027</c:v>
                </c:pt>
                <c:pt idx="9248">
                  <c:v>2010.4301369863001</c:v>
                </c:pt>
                <c:pt idx="9249">
                  <c:v>2010.43287671233</c:v>
                </c:pt>
                <c:pt idx="9250">
                  <c:v>2010.4356164383601</c:v>
                </c:pt>
                <c:pt idx="9251">
                  <c:v>2010.4383561643799</c:v>
                </c:pt>
                <c:pt idx="9252">
                  <c:v>2010.44109589041</c:v>
                </c:pt>
                <c:pt idx="9253">
                  <c:v>2010.4438356164401</c:v>
                </c:pt>
                <c:pt idx="9254">
                  <c:v>2010.4465753424699</c:v>
                </c:pt>
                <c:pt idx="9255">
                  <c:v>2010.44931506849</c:v>
                </c:pt>
                <c:pt idx="9256">
                  <c:v>2010.4520547945201</c:v>
                </c:pt>
                <c:pt idx="9257">
                  <c:v>2010.45479452055</c:v>
                </c:pt>
                <c:pt idx="9258">
                  <c:v>2010.4575342465801</c:v>
                </c:pt>
                <c:pt idx="9259">
                  <c:v>2010.4602739725999</c:v>
                </c:pt>
                <c:pt idx="9260">
                  <c:v>2010.46301369863</c:v>
                </c:pt>
                <c:pt idx="9261">
                  <c:v>2010.4657534246601</c:v>
                </c:pt>
                <c:pt idx="9262">
                  <c:v>2010.4684931506799</c:v>
                </c:pt>
                <c:pt idx="9263">
                  <c:v>2010.47123287671</c:v>
                </c:pt>
                <c:pt idx="9264">
                  <c:v>2010.4739726027401</c:v>
                </c:pt>
                <c:pt idx="9265">
                  <c:v>2010.47671232877</c:v>
                </c:pt>
                <c:pt idx="9266">
                  <c:v>2010.47945205479</c:v>
                </c:pt>
                <c:pt idx="9267">
                  <c:v>2010.4821917808199</c:v>
                </c:pt>
                <c:pt idx="9268">
                  <c:v>2010.48493150685</c:v>
                </c:pt>
                <c:pt idx="9269">
                  <c:v>2010.4876712328801</c:v>
                </c:pt>
                <c:pt idx="9270">
                  <c:v>2010.4904109588999</c:v>
                </c:pt>
                <c:pt idx="9271">
                  <c:v>2010.49315068493</c:v>
                </c:pt>
                <c:pt idx="9272">
                  <c:v>2010.4958904109601</c:v>
                </c:pt>
                <c:pt idx="9273">
                  <c:v>2010.49863013699</c:v>
                </c:pt>
                <c:pt idx="9274">
                  <c:v>2010.50136986301</c:v>
                </c:pt>
                <c:pt idx="9275">
                  <c:v>2010.5041095890399</c:v>
                </c:pt>
                <c:pt idx="9276">
                  <c:v>2010.50684931507</c:v>
                </c:pt>
                <c:pt idx="9277">
                  <c:v>2010.5095890411001</c:v>
                </c:pt>
                <c:pt idx="9278">
                  <c:v>2010.5123287671199</c:v>
                </c:pt>
                <c:pt idx="9279">
                  <c:v>2010.51506849315</c:v>
                </c:pt>
                <c:pt idx="9280">
                  <c:v>2010.5178082191801</c:v>
                </c:pt>
                <c:pt idx="9281">
                  <c:v>2010.52054794521</c:v>
                </c:pt>
                <c:pt idx="9282">
                  <c:v>2010.52328767123</c:v>
                </c:pt>
                <c:pt idx="9283">
                  <c:v>2010.5260273972599</c:v>
                </c:pt>
                <c:pt idx="9284">
                  <c:v>2010.52876712329</c:v>
                </c:pt>
                <c:pt idx="9285">
                  <c:v>2010.5315068493201</c:v>
                </c:pt>
                <c:pt idx="9286">
                  <c:v>2010.5342465753399</c:v>
                </c:pt>
                <c:pt idx="9287">
                  <c:v>2010.53698630137</c:v>
                </c:pt>
                <c:pt idx="9288">
                  <c:v>2010.5397260274001</c:v>
                </c:pt>
                <c:pt idx="9289">
                  <c:v>2010.5424657534199</c:v>
                </c:pt>
                <c:pt idx="9290">
                  <c:v>2010.54520547945</c:v>
                </c:pt>
                <c:pt idx="9291">
                  <c:v>2010.5479452054799</c:v>
                </c:pt>
                <c:pt idx="9292">
                  <c:v>2010.55068493151</c:v>
                </c:pt>
                <c:pt idx="9293">
                  <c:v>2010.5534246575301</c:v>
                </c:pt>
                <c:pt idx="9294">
                  <c:v>2010.5561643835599</c:v>
                </c:pt>
                <c:pt idx="9295">
                  <c:v>2010.55890410959</c:v>
                </c:pt>
                <c:pt idx="9296">
                  <c:v>2010.5616438356201</c:v>
                </c:pt>
                <c:pt idx="9297">
                  <c:v>2010.5643835616399</c:v>
                </c:pt>
                <c:pt idx="9298">
                  <c:v>2010.56712328767</c:v>
                </c:pt>
                <c:pt idx="9299">
                  <c:v>2010.5698630136999</c:v>
                </c:pt>
                <c:pt idx="9300">
                  <c:v>2010.57260273973</c:v>
                </c:pt>
                <c:pt idx="9301">
                  <c:v>2010.5753424657501</c:v>
                </c:pt>
                <c:pt idx="9302">
                  <c:v>2010.5780821917799</c:v>
                </c:pt>
                <c:pt idx="9303">
                  <c:v>2010.58082191781</c:v>
                </c:pt>
                <c:pt idx="9304">
                  <c:v>2010.5835616438401</c:v>
                </c:pt>
                <c:pt idx="9305">
                  <c:v>2010.5863013698599</c:v>
                </c:pt>
                <c:pt idx="9306">
                  <c:v>2010.58904109589</c:v>
                </c:pt>
                <c:pt idx="9307">
                  <c:v>2010.5917808219201</c:v>
                </c:pt>
                <c:pt idx="9308">
                  <c:v>2010.59452054795</c:v>
                </c:pt>
                <c:pt idx="9309">
                  <c:v>2010.5972602739701</c:v>
                </c:pt>
                <c:pt idx="9310">
                  <c:v>2010.6</c:v>
                </c:pt>
                <c:pt idx="9311">
                  <c:v>2010.60273972603</c:v>
                </c:pt>
                <c:pt idx="9312">
                  <c:v>2010.6054794520501</c:v>
                </c:pt>
                <c:pt idx="9313">
                  <c:v>2010.6082191780799</c:v>
                </c:pt>
                <c:pt idx="9314">
                  <c:v>2010.61095890411</c:v>
                </c:pt>
                <c:pt idx="9315">
                  <c:v>2010.6136986301401</c:v>
                </c:pt>
                <c:pt idx="9316">
                  <c:v>2010.61643835616</c:v>
                </c:pt>
                <c:pt idx="9317">
                  <c:v>2010.61917808219</c:v>
                </c:pt>
                <c:pt idx="9318">
                  <c:v>2010.6219178082199</c:v>
                </c:pt>
                <c:pt idx="9319">
                  <c:v>2010.62465753425</c:v>
                </c:pt>
                <c:pt idx="9320">
                  <c:v>2010.6273972602701</c:v>
                </c:pt>
                <c:pt idx="9321">
                  <c:v>2010.6301369862999</c:v>
                </c:pt>
                <c:pt idx="9322">
                  <c:v>2010.63287671233</c:v>
                </c:pt>
                <c:pt idx="9323">
                  <c:v>2010.6356164383601</c:v>
                </c:pt>
                <c:pt idx="9324">
                  <c:v>2010.63835616438</c:v>
                </c:pt>
                <c:pt idx="9325">
                  <c:v>2010.64109589041</c:v>
                </c:pt>
                <c:pt idx="9326">
                  <c:v>2010.6438356164399</c:v>
                </c:pt>
                <c:pt idx="9327">
                  <c:v>2010.64657534247</c:v>
                </c:pt>
                <c:pt idx="9328">
                  <c:v>2010.6493150684901</c:v>
                </c:pt>
                <c:pt idx="9329">
                  <c:v>2010.6520547945199</c:v>
                </c:pt>
                <c:pt idx="9330">
                  <c:v>2010.65479452055</c:v>
                </c:pt>
                <c:pt idx="9331">
                  <c:v>2010.6575342465801</c:v>
                </c:pt>
                <c:pt idx="9332">
                  <c:v>2010.6602739726</c:v>
                </c:pt>
                <c:pt idx="9333">
                  <c:v>2010.66301369863</c:v>
                </c:pt>
                <c:pt idx="9334">
                  <c:v>2010.6657534246599</c:v>
                </c:pt>
                <c:pt idx="9335">
                  <c:v>2010.66849315068</c:v>
                </c:pt>
                <c:pt idx="9336">
                  <c:v>2010.6712328767101</c:v>
                </c:pt>
                <c:pt idx="9337">
                  <c:v>2010.6739726027399</c:v>
                </c:pt>
                <c:pt idx="9338">
                  <c:v>2010.67671232877</c:v>
                </c:pt>
                <c:pt idx="9339">
                  <c:v>2010.6794520547901</c:v>
                </c:pt>
                <c:pt idx="9340">
                  <c:v>2010.6821917808199</c:v>
                </c:pt>
                <c:pt idx="9341">
                  <c:v>2010.68493150685</c:v>
                </c:pt>
                <c:pt idx="9342">
                  <c:v>2010.6876712328799</c:v>
                </c:pt>
                <c:pt idx="9343">
                  <c:v>2010.6904109589</c:v>
                </c:pt>
                <c:pt idx="9344">
                  <c:v>2010.6931506849301</c:v>
                </c:pt>
                <c:pt idx="9345">
                  <c:v>2010.6958904109599</c:v>
                </c:pt>
                <c:pt idx="9346">
                  <c:v>2010.69863013699</c:v>
                </c:pt>
                <c:pt idx="9347">
                  <c:v>2010.7013698630101</c:v>
                </c:pt>
                <c:pt idx="9348">
                  <c:v>2010.7041095890399</c:v>
                </c:pt>
                <c:pt idx="9349">
                  <c:v>2010.70684931507</c:v>
                </c:pt>
                <c:pt idx="9350">
                  <c:v>2010.7095890410999</c:v>
                </c:pt>
                <c:pt idx="9351">
                  <c:v>2010.71232876712</c:v>
                </c:pt>
                <c:pt idx="9352">
                  <c:v>2010.7150684931501</c:v>
                </c:pt>
                <c:pt idx="9353">
                  <c:v>2010.7178082191799</c:v>
                </c:pt>
                <c:pt idx="9354">
                  <c:v>2010.72054794521</c:v>
                </c:pt>
                <c:pt idx="9355">
                  <c:v>2010.7232876712301</c:v>
                </c:pt>
                <c:pt idx="9356">
                  <c:v>2010.7260273972599</c:v>
                </c:pt>
                <c:pt idx="9357">
                  <c:v>2010.72876712329</c:v>
                </c:pt>
                <c:pt idx="9358">
                  <c:v>2010.7315068493201</c:v>
                </c:pt>
                <c:pt idx="9359">
                  <c:v>2010.73424657534</c:v>
                </c:pt>
                <c:pt idx="9360">
                  <c:v>2010.7369863013701</c:v>
                </c:pt>
                <c:pt idx="9361">
                  <c:v>2010.7397260273999</c:v>
                </c:pt>
                <c:pt idx="9362">
                  <c:v>2010.74246575342</c:v>
                </c:pt>
                <c:pt idx="9363">
                  <c:v>2010.7452054794501</c:v>
                </c:pt>
                <c:pt idx="9364">
                  <c:v>2010.7479452054799</c:v>
                </c:pt>
                <c:pt idx="9365">
                  <c:v>2010.75068493151</c:v>
                </c:pt>
                <c:pt idx="9366">
                  <c:v>2010.7534246575301</c:v>
                </c:pt>
                <c:pt idx="9367">
                  <c:v>2010.75616438356</c:v>
                </c:pt>
                <c:pt idx="9368">
                  <c:v>2010.75890410959</c:v>
                </c:pt>
                <c:pt idx="9369">
                  <c:v>2010.7616438356199</c:v>
                </c:pt>
                <c:pt idx="9370">
                  <c:v>2010.76438356164</c:v>
                </c:pt>
                <c:pt idx="9371">
                  <c:v>2010.7671232876701</c:v>
                </c:pt>
                <c:pt idx="9372">
                  <c:v>2010.7698630136999</c:v>
                </c:pt>
                <c:pt idx="9373">
                  <c:v>2010.77260273973</c:v>
                </c:pt>
                <c:pt idx="9374">
                  <c:v>2010.7753424657501</c:v>
                </c:pt>
                <c:pt idx="9375">
                  <c:v>2010.77808219178</c:v>
                </c:pt>
                <c:pt idx="9376">
                  <c:v>2010.78082191781</c:v>
                </c:pt>
                <c:pt idx="9377">
                  <c:v>2010.7835616438399</c:v>
                </c:pt>
                <c:pt idx="9378">
                  <c:v>2010.78630136986</c:v>
                </c:pt>
                <c:pt idx="9379">
                  <c:v>2010.7890410958901</c:v>
                </c:pt>
                <c:pt idx="9380">
                  <c:v>2010.7917808219199</c:v>
                </c:pt>
                <c:pt idx="9381">
                  <c:v>2010.79452054795</c:v>
                </c:pt>
                <c:pt idx="9382">
                  <c:v>2010.7972602739701</c:v>
                </c:pt>
                <c:pt idx="9383">
                  <c:v>2010.8</c:v>
                </c:pt>
                <c:pt idx="9384">
                  <c:v>2010.80273972603</c:v>
                </c:pt>
                <c:pt idx="9385">
                  <c:v>2010.8054794520499</c:v>
                </c:pt>
                <c:pt idx="9386">
                  <c:v>2010.80821917808</c:v>
                </c:pt>
                <c:pt idx="9387">
                  <c:v>2010.8109589041101</c:v>
                </c:pt>
                <c:pt idx="9388">
                  <c:v>2010.8136986301399</c:v>
                </c:pt>
                <c:pt idx="9389">
                  <c:v>2010.81643835616</c:v>
                </c:pt>
                <c:pt idx="9390">
                  <c:v>2010.8191780821901</c:v>
                </c:pt>
                <c:pt idx="9391">
                  <c:v>2010.82191780822</c:v>
                </c:pt>
                <c:pt idx="9392">
                  <c:v>2010.82465753425</c:v>
                </c:pt>
                <c:pt idx="9393">
                  <c:v>2010.8273972602699</c:v>
                </c:pt>
                <c:pt idx="9394">
                  <c:v>2010.8301369863</c:v>
                </c:pt>
                <c:pt idx="9395">
                  <c:v>2010.8328767123301</c:v>
                </c:pt>
                <c:pt idx="9396">
                  <c:v>2010.8356164383599</c:v>
                </c:pt>
                <c:pt idx="9397">
                  <c:v>2010.83835616438</c:v>
                </c:pt>
                <c:pt idx="9398">
                  <c:v>2010.8410958904101</c:v>
                </c:pt>
                <c:pt idx="9399">
                  <c:v>2010.8438356164399</c:v>
                </c:pt>
                <c:pt idx="9400">
                  <c:v>2010.84657534247</c:v>
                </c:pt>
                <c:pt idx="9401">
                  <c:v>2010.8493150684899</c:v>
                </c:pt>
                <c:pt idx="9402">
                  <c:v>2010.85205479452</c:v>
                </c:pt>
                <c:pt idx="9403">
                  <c:v>2010.8547945205501</c:v>
                </c:pt>
                <c:pt idx="9404">
                  <c:v>2010.8575342465799</c:v>
                </c:pt>
                <c:pt idx="9405">
                  <c:v>2010.8602739726</c:v>
                </c:pt>
                <c:pt idx="9406">
                  <c:v>2010.8630136986301</c:v>
                </c:pt>
                <c:pt idx="9407">
                  <c:v>2010.8657534246599</c:v>
                </c:pt>
                <c:pt idx="9408">
                  <c:v>2010.86849315069</c:v>
                </c:pt>
                <c:pt idx="9409">
                  <c:v>2010.8712328767101</c:v>
                </c:pt>
                <c:pt idx="9410">
                  <c:v>2010.87397260274</c:v>
                </c:pt>
                <c:pt idx="9411">
                  <c:v>2010.8767123287701</c:v>
                </c:pt>
                <c:pt idx="9412">
                  <c:v>2010.8794520547899</c:v>
                </c:pt>
                <c:pt idx="9413">
                  <c:v>2010.88219178082</c:v>
                </c:pt>
                <c:pt idx="9414">
                  <c:v>2010.8849315068501</c:v>
                </c:pt>
                <c:pt idx="9415">
                  <c:v>2010.8876712328799</c:v>
                </c:pt>
                <c:pt idx="9416">
                  <c:v>2010.8904109589</c:v>
                </c:pt>
                <c:pt idx="9417">
                  <c:v>2010.8931506849301</c:v>
                </c:pt>
                <c:pt idx="9418">
                  <c:v>2010.89589041096</c:v>
                </c:pt>
                <c:pt idx="9419">
                  <c:v>2010.8986301369901</c:v>
                </c:pt>
                <c:pt idx="9420">
                  <c:v>2010.9013698630099</c:v>
                </c:pt>
                <c:pt idx="9421">
                  <c:v>2010.90410958904</c:v>
                </c:pt>
                <c:pt idx="9422">
                  <c:v>2010.9068493150701</c:v>
                </c:pt>
                <c:pt idx="9423">
                  <c:v>2010.9095890410999</c:v>
                </c:pt>
                <c:pt idx="9424">
                  <c:v>2010.91232876712</c:v>
                </c:pt>
                <c:pt idx="9425">
                  <c:v>2010.9150684931501</c:v>
                </c:pt>
                <c:pt idx="9426">
                  <c:v>2010.91780821918</c:v>
                </c:pt>
                <c:pt idx="9427">
                  <c:v>2010.92054794521</c:v>
                </c:pt>
                <c:pt idx="9428">
                  <c:v>2010.9232876712299</c:v>
                </c:pt>
                <c:pt idx="9429">
                  <c:v>2010.92602739726</c:v>
                </c:pt>
                <c:pt idx="9430">
                  <c:v>2010.9287671232901</c:v>
                </c:pt>
                <c:pt idx="9431">
                  <c:v>2010.9315068493199</c:v>
                </c:pt>
                <c:pt idx="9432">
                  <c:v>2010.93424657534</c:v>
                </c:pt>
                <c:pt idx="9433">
                  <c:v>2010.9369863013701</c:v>
                </c:pt>
                <c:pt idx="9434">
                  <c:v>2010.9397260274</c:v>
                </c:pt>
                <c:pt idx="9435">
                  <c:v>2010.94246575342</c:v>
                </c:pt>
                <c:pt idx="9436">
                  <c:v>2010.9452054794499</c:v>
                </c:pt>
                <c:pt idx="9437">
                  <c:v>2010.94794520548</c:v>
                </c:pt>
                <c:pt idx="9438">
                  <c:v>2010.9506849315101</c:v>
                </c:pt>
                <c:pt idx="9439">
                  <c:v>2010.9534246575299</c:v>
                </c:pt>
                <c:pt idx="9440">
                  <c:v>2010.95616438356</c:v>
                </c:pt>
                <c:pt idx="9441">
                  <c:v>2010.9589041095901</c:v>
                </c:pt>
                <c:pt idx="9442">
                  <c:v>2010.96164383562</c:v>
                </c:pt>
                <c:pt idx="9443">
                  <c:v>2010.96438356164</c:v>
                </c:pt>
                <c:pt idx="9444">
                  <c:v>2010.9671232876699</c:v>
                </c:pt>
                <c:pt idx="9445">
                  <c:v>2010.9698630137</c:v>
                </c:pt>
                <c:pt idx="9446">
                  <c:v>2010.9726027397301</c:v>
                </c:pt>
                <c:pt idx="9447">
                  <c:v>2010.9753424657499</c:v>
                </c:pt>
                <c:pt idx="9448">
                  <c:v>2010.97808219178</c:v>
                </c:pt>
                <c:pt idx="9449">
                  <c:v>2010.9808219178101</c:v>
                </c:pt>
                <c:pt idx="9450">
                  <c:v>2010.9835616438399</c:v>
                </c:pt>
                <c:pt idx="9451">
                  <c:v>2010.98630136986</c:v>
                </c:pt>
                <c:pt idx="9452">
                  <c:v>2010.9890410958899</c:v>
                </c:pt>
                <c:pt idx="9453">
                  <c:v>2010.99178082192</c:v>
                </c:pt>
                <c:pt idx="9454">
                  <c:v>2010.9945205479501</c:v>
                </c:pt>
                <c:pt idx="9455">
                  <c:v>2010.9972602739699</c:v>
                </c:pt>
                <c:pt idx="9456">
                  <c:v>2011</c:v>
                </c:pt>
                <c:pt idx="9457">
                  <c:v>2011.0027397260301</c:v>
                </c:pt>
                <c:pt idx="9458">
                  <c:v>2011.0054794520499</c:v>
                </c:pt>
                <c:pt idx="9459">
                  <c:v>2011.00821917808</c:v>
                </c:pt>
                <c:pt idx="9460">
                  <c:v>2011.0109589041101</c:v>
                </c:pt>
                <c:pt idx="9461">
                  <c:v>2011.01369863014</c:v>
                </c:pt>
                <c:pt idx="9462">
                  <c:v>2011.0164383561601</c:v>
                </c:pt>
                <c:pt idx="9463">
                  <c:v>2011.0191780821899</c:v>
                </c:pt>
                <c:pt idx="9464">
                  <c:v>2011.02191780822</c:v>
                </c:pt>
                <c:pt idx="9465">
                  <c:v>2011.0246575342501</c:v>
                </c:pt>
                <c:pt idx="9466">
                  <c:v>2011.0273972602699</c:v>
                </c:pt>
                <c:pt idx="9467">
                  <c:v>2011.0301369863</c:v>
                </c:pt>
                <c:pt idx="9468">
                  <c:v>2011.0328767123301</c:v>
                </c:pt>
                <c:pt idx="9469">
                  <c:v>2011.03561643836</c:v>
                </c:pt>
                <c:pt idx="9470">
                  <c:v>2011.03835616438</c:v>
                </c:pt>
                <c:pt idx="9471">
                  <c:v>2011.0410958904099</c:v>
                </c:pt>
                <c:pt idx="9472">
                  <c:v>2011.04383561644</c:v>
                </c:pt>
                <c:pt idx="9473">
                  <c:v>2011.0465753424701</c:v>
                </c:pt>
                <c:pt idx="9474">
                  <c:v>2011.0493150684899</c:v>
                </c:pt>
                <c:pt idx="9475">
                  <c:v>2011.05205479452</c:v>
                </c:pt>
                <c:pt idx="9476">
                  <c:v>2011.0547945205501</c:v>
                </c:pt>
                <c:pt idx="9477">
                  <c:v>2011.05753424658</c:v>
                </c:pt>
                <c:pt idx="9478">
                  <c:v>2011.0602739726</c:v>
                </c:pt>
                <c:pt idx="9479">
                  <c:v>2011.0630136986299</c:v>
                </c:pt>
                <c:pt idx="9480">
                  <c:v>2011.06575342466</c:v>
                </c:pt>
                <c:pt idx="9481">
                  <c:v>2011.0684931506801</c:v>
                </c:pt>
                <c:pt idx="9482">
                  <c:v>2011.0712328767099</c:v>
                </c:pt>
                <c:pt idx="9483">
                  <c:v>2011.07397260274</c:v>
                </c:pt>
                <c:pt idx="9484">
                  <c:v>2011.0767123287701</c:v>
                </c:pt>
                <c:pt idx="9485">
                  <c:v>2011.07945205479</c:v>
                </c:pt>
                <c:pt idx="9486">
                  <c:v>2011.08219178082</c:v>
                </c:pt>
                <c:pt idx="9487">
                  <c:v>2011.0849315068499</c:v>
                </c:pt>
                <c:pt idx="9488">
                  <c:v>2011.08767123288</c:v>
                </c:pt>
                <c:pt idx="9489">
                  <c:v>2011.0904109589001</c:v>
                </c:pt>
                <c:pt idx="9490">
                  <c:v>2011.0931506849299</c:v>
                </c:pt>
                <c:pt idx="9491">
                  <c:v>2011.09589041096</c:v>
                </c:pt>
                <c:pt idx="9492">
                  <c:v>2011.0986301369901</c:v>
                </c:pt>
                <c:pt idx="9493">
                  <c:v>2011.1013698630099</c:v>
                </c:pt>
                <c:pt idx="9494">
                  <c:v>2011.10410958904</c:v>
                </c:pt>
                <c:pt idx="9495">
                  <c:v>2011.1068493150699</c:v>
                </c:pt>
                <c:pt idx="9496">
                  <c:v>2011.1095890411</c:v>
                </c:pt>
                <c:pt idx="9497">
                  <c:v>2011.1123287671201</c:v>
                </c:pt>
                <c:pt idx="9498">
                  <c:v>2011.1150684931499</c:v>
                </c:pt>
                <c:pt idx="9499">
                  <c:v>2011.11780821918</c:v>
                </c:pt>
                <c:pt idx="9500">
                  <c:v>2011.1205479452101</c:v>
                </c:pt>
                <c:pt idx="9501">
                  <c:v>2011.1232876712299</c:v>
                </c:pt>
                <c:pt idx="9502">
                  <c:v>2011.12602739726</c:v>
                </c:pt>
                <c:pt idx="9503">
                  <c:v>2011.1287671232899</c:v>
                </c:pt>
                <c:pt idx="9504">
                  <c:v>2011.13150684931</c:v>
                </c:pt>
                <c:pt idx="9505">
                  <c:v>2011.1342465753401</c:v>
                </c:pt>
                <c:pt idx="9506">
                  <c:v>2011.1369863013699</c:v>
                </c:pt>
                <c:pt idx="9507">
                  <c:v>2011.1397260274</c:v>
                </c:pt>
                <c:pt idx="9508">
                  <c:v>2011.1424657534201</c:v>
                </c:pt>
                <c:pt idx="9509">
                  <c:v>2011.1452054794499</c:v>
                </c:pt>
                <c:pt idx="9510">
                  <c:v>2011.14794520548</c:v>
                </c:pt>
                <c:pt idx="9511">
                  <c:v>2011.1506849315101</c:v>
                </c:pt>
                <c:pt idx="9512">
                  <c:v>2011.15342465753</c:v>
                </c:pt>
                <c:pt idx="9513">
                  <c:v>2011.1561643835601</c:v>
                </c:pt>
                <c:pt idx="9514">
                  <c:v>2011.1589041095899</c:v>
                </c:pt>
                <c:pt idx="9515">
                  <c:v>2011.16164383562</c:v>
                </c:pt>
                <c:pt idx="9516">
                  <c:v>2011.1643835616401</c:v>
                </c:pt>
                <c:pt idx="9517">
                  <c:v>2011.1671232876699</c:v>
                </c:pt>
                <c:pt idx="9518">
                  <c:v>2011.1698630137</c:v>
                </c:pt>
                <c:pt idx="9519">
                  <c:v>2011.1726027397301</c:v>
                </c:pt>
                <c:pt idx="9520">
                  <c:v>2011.17534246575</c:v>
                </c:pt>
                <c:pt idx="9521">
                  <c:v>2011.17808219178</c:v>
                </c:pt>
                <c:pt idx="9522">
                  <c:v>2011.1808219178099</c:v>
                </c:pt>
                <c:pt idx="9523">
                  <c:v>2011.18356164384</c:v>
                </c:pt>
                <c:pt idx="9524">
                  <c:v>2011.1863013698601</c:v>
                </c:pt>
                <c:pt idx="9525">
                  <c:v>2011.1890410958899</c:v>
                </c:pt>
                <c:pt idx="9526">
                  <c:v>2011.19178082192</c:v>
                </c:pt>
                <c:pt idx="9527">
                  <c:v>2011.1945205479501</c:v>
                </c:pt>
                <c:pt idx="9528">
                  <c:v>2011.19726027397</c:v>
                </c:pt>
                <c:pt idx="9529">
                  <c:v>2011.2</c:v>
                </c:pt>
                <c:pt idx="9530">
                  <c:v>2011.2027397260299</c:v>
                </c:pt>
                <c:pt idx="9531">
                  <c:v>2011.20547945205</c:v>
                </c:pt>
                <c:pt idx="9532">
                  <c:v>2011.2082191780801</c:v>
                </c:pt>
                <c:pt idx="9533">
                  <c:v>2011.2109589041099</c:v>
                </c:pt>
                <c:pt idx="9534">
                  <c:v>2011.21369863014</c:v>
                </c:pt>
                <c:pt idx="9535">
                  <c:v>2011.2164383561601</c:v>
                </c:pt>
                <c:pt idx="9536">
                  <c:v>2011.21917808219</c:v>
                </c:pt>
                <c:pt idx="9537">
                  <c:v>2011.22191780822</c:v>
                </c:pt>
                <c:pt idx="9538">
                  <c:v>2011.2246575342499</c:v>
                </c:pt>
                <c:pt idx="9539">
                  <c:v>2011.22739726027</c:v>
                </c:pt>
                <c:pt idx="9540">
                  <c:v>2011.2301369863001</c:v>
                </c:pt>
                <c:pt idx="9541">
                  <c:v>2011.2328767123299</c:v>
                </c:pt>
                <c:pt idx="9542">
                  <c:v>2011.23561643836</c:v>
                </c:pt>
                <c:pt idx="9543">
                  <c:v>2011.2383561643801</c:v>
                </c:pt>
                <c:pt idx="9544">
                  <c:v>2011.24109589041</c:v>
                </c:pt>
                <c:pt idx="9545">
                  <c:v>2011.24383561644</c:v>
                </c:pt>
                <c:pt idx="9546">
                  <c:v>2011.2465753424699</c:v>
                </c:pt>
                <c:pt idx="9547">
                  <c:v>2011.24931506849</c:v>
                </c:pt>
                <c:pt idx="9548">
                  <c:v>2011.2520547945201</c:v>
                </c:pt>
                <c:pt idx="9549">
                  <c:v>2011.2547945205499</c:v>
                </c:pt>
                <c:pt idx="9550">
                  <c:v>2011.25753424658</c:v>
                </c:pt>
                <c:pt idx="9551">
                  <c:v>2011.2602739726001</c:v>
                </c:pt>
                <c:pt idx="9552">
                  <c:v>2011.2630136986299</c:v>
                </c:pt>
                <c:pt idx="9553">
                  <c:v>2011.26575342466</c:v>
                </c:pt>
                <c:pt idx="9554">
                  <c:v>2011.2684931506799</c:v>
                </c:pt>
                <c:pt idx="9555">
                  <c:v>2011.27123287671</c:v>
                </c:pt>
                <c:pt idx="9556">
                  <c:v>2011.2739726027401</c:v>
                </c:pt>
                <c:pt idx="9557">
                  <c:v>2011.2767123287699</c:v>
                </c:pt>
                <c:pt idx="9558">
                  <c:v>2011.27945205479</c:v>
                </c:pt>
                <c:pt idx="9559">
                  <c:v>2011.2821917808201</c:v>
                </c:pt>
                <c:pt idx="9560">
                  <c:v>2011.2849315068499</c:v>
                </c:pt>
                <c:pt idx="9561">
                  <c:v>2011.28767123288</c:v>
                </c:pt>
                <c:pt idx="9562">
                  <c:v>2011.2904109589001</c:v>
                </c:pt>
                <c:pt idx="9563">
                  <c:v>2011.29315068493</c:v>
                </c:pt>
                <c:pt idx="9564">
                  <c:v>2011.2958904109601</c:v>
                </c:pt>
                <c:pt idx="9565">
                  <c:v>2011.2986301369899</c:v>
                </c:pt>
                <c:pt idx="9566">
                  <c:v>2011.30136986301</c:v>
                </c:pt>
                <c:pt idx="9567">
                  <c:v>2011.3041095890401</c:v>
                </c:pt>
                <c:pt idx="9568">
                  <c:v>2011.3068493150699</c:v>
                </c:pt>
                <c:pt idx="9569">
                  <c:v>2011.3095890411</c:v>
                </c:pt>
                <c:pt idx="9570">
                  <c:v>2011.3123287671201</c:v>
                </c:pt>
                <c:pt idx="9571">
                  <c:v>2011.31506849315</c:v>
                </c:pt>
                <c:pt idx="9572">
                  <c:v>2011.3178082191801</c:v>
                </c:pt>
                <c:pt idx="9573">
                  <c:v>2011.3205479452099</c:v>
                </c:pt>
                <c:pt idx="9574">
                  <c:v>2011.32328767123</c:v>
                </c:pt>
                <c:pt idx="9575">
                  <c:v>2011.3260273972601</c:v>
                </c:pt>
                <c:pt idx="9576">
                  <c:v>2011.3287671232899</c:v>
                </c:pt>
                <c:pt idx="9577">
                  <c:v>2011.33150684932</c:v>
                </c:pt>
                <c:pt idx="9578">
                  <c:v>2011.3342465753401</c:v>
                </c:pt>
                <c:pt idx="9579">
                  <c:v>2011.33698630137</c:v>
                </c:pt>
                <c:pt idx="9580">
                  <c:v>2011.3397260274</c:v>
                </c:pt>
                <c:pt idx="9581">
                  <c:v>2011.3424657534199</c:v>
                </c:pt>
                <c:pt idx="9582">
                  <c:v>2011.34520547945</c:v>
                </c:pt>
                <c:pt idx="9583">
                  <c:v>2011.3479452054801</c:v>
                </c:pt>
                <c:pt idx="9584">
                  <c:v>2011.3506849315099</c:v>
                </c:pt>
                <c:pt idx="9585">
                  <c:v>2011.35342465753</c:v>
                </c:pt>
                <c:pt idx="9586">
                  <c:v>2011.3561643835601</c:v>
                </c:pt>
                <c:pt idx="9587">
                  <c:v>2011.35890410959</c:v>
                </c:pt>
                <c:pt idx="9588">
                  <c:v>2011.36164383562</c:v>
                </c:pt>
                <c:pt idx="9589">
                  <c:v>2011.3643835616399</c:v>
                </c:pt>
                <c:pt idx="9590">
                  <c:v>2011.36712328767</c:v>
                </c:pt>
                <c:pt idx="9591">
                  <c:v>2011.3698630137001</c:v>
                </c:pt>
                <c:pt idx="9592">
                  <c:v>2011.3726027397299</c:v>
                </c:pt>
                <c:pt idx="9593">
                  <c:v>2011.37534246575</c:v>
                </c:pt>
                <c:pt idx="9594">
                  <c:v>2011.3780821917801</c:v>
                </c:pt>
                <c:pt idx="9595">
                  <c:v>2011.38082191781</c:v>
                </c:pt>
                <c:pt idx="9596">
                  <c:v>2011.38356164384</c:v>
                </c:pt>
                <c:pt idx="9597">
                  <c:v>2011.3863013698599</c:v>
                </c:pt>
                <c:pt idx="9598">
                  <c:v>2011.38904109589</c:v>
                </c:pt>
                <c:pt idx="9599">
                  <c:v>2011.3917808219201</c:v>
                </c:pt>
                <c:pt idx="9600">
                  <c:v>2011.3945205479499</c:v>
                </c:pt>
                <c:pt idx="9601">
                  <c:v>2011.39726027397</c:v>
                </c:pt>
                <c:pt idx="9602">
                  <c:v>2011.4</c:v>
                </c:pt>
                <c:pt idx="9603">
                  <c:v>2011.4027397260299</c:v>
                </c:pt>
                <c:pt idx="9604">
                  <c:v>2011.40547945205</c:v>
                </c:pt>
                <c:pt idx="9605">
                  <c:v>2011.4082191780799</c:v>
                </c:pt>
                <c:pt idx="9606">
                  <c:v>2011.41095890411</c:v>
                </c:pt>
                <c:pt idx="9607">
                  <c:v>2011.4136986301401</c:v>
                </c:pt>
                <c:pt idx="9608">
                  <c:v>2011.4164383561599</c:v>
                </c:pt>
                <c:pt idx="9609">
                  <c:v>2011.41917808219</c:v>
                </c:pt>
                <c:pt idx="9610">
                  <c:v>2011.4219178082201</c:v>
                </c:pt>
                <c:pt idx="9611">
                  <c:v>2011.4246575342499</c:v>
                </c:pt>
                <c:pt idx="9612">
                  <c:v>2011.42739726027</c:v>
                </c:pt>
                <c:pt idx="9613">
                  <c:v>2011.4301369863001</c:v>
                </c:pt>
                <c:pt idx="9614">
                  <c:v>2011.43287671233</c:v>
                </c:pt>
                <c:pt idx="9615">
                  <c:v>2011.4356164383601</c:v>
                </c:pt>
                <c:pt idx="9616">
                  <c:v>2011.4383561643799</c:v>
                </c:pt>
                <c:pt idx="9617">
                  <c:v>2011.44109589041</c:v>
                </c:pt>
                <c:pt idx="9618">
                  <c:v>2011.4438356164401</c:v>
                </c:pt>
                <c:pt idx="9619">
                  <c:v>2011.4465753424699</c:v>
                </c:pt>
                <c:pt idx="9620">
                  <c:v>2011.44931506849</c:v>
                </c:pt>
                <c:pt idx="9621">
                  <c:v>2011.4520547945201</c:v>
                </c:pt>
                <c:pt idx="9622">
                  <c:v>2011.45479452055</c:v>
                </c:pt>
                <c:pt idx="9623">
                  <c:v>2011.4575342465801</c:v>
                </c:pt>
                <c:pt idx="9624">
                  <c:v>2011.4602739725999</c:v>
                </c:pt>
                <c:pt idx="9625">
                  <c:v>2011.46301369863</c:v>
                </c:pt>
                <c:pt idx="9626">
                  <c:v>2011.4657534246601</c:v>
                </c:pt>
                <c:pt idx="9627">
                  <c:v>2011.4684931506799</c:v>
                </c:pt>
                <c:pt idx="9628">
                  <c:v>2011.47123287671</c:v>
                </c:pt>
                <c:pt idx="9629">
                  <c:v>2011.4739726027401</c:v>
                </c:pt>
                <c:pt idx="9630">
                  <c:v>2011.47671232877</c:v>
                </c:pt>
                <c:pt idx="9631">
                  <c:v>2011.47945205479</c:v>
                </c:pt>
                <c:pt idx="9632">
                  <c:v>2011.4821917808199</c:v>
                </c:pt>
                <c:pt idx="9633">
                  <c:v>2011.48493150685</c:v>
                </c:pt>
                <c:pt idx="9634">
                  <c:v>2011.4876712328801</c:v>
                </c:pt>
                <c:pt idx="9635">
                  <c:v>2011.4904109588999</c:v>
                </c:pt>
                <c:pt idx="9636">
                  <c:v>2011.49315068493</c:v>
                </c:pt>
                <c:pt idx="9637">
                  <c:v>2011.4958904109601</c:v>
                </c:pt>
                <c:pt idx="9638">
                  <c:v>2011.49863013699</c:v>
                </c:pt>
                <c:pt idx="9639">
                  <c:v>2011.50136986301</c:v>
                </c:pt>
                <c:pt idx="9640">
                  <c:v>2011.5041095890399</c:v>
                </c:pt>
                <c:pt idx="9641">
                  <c:v>2011.50684931507</c:v>
                </c:pt>
                <c:pt idx="9642">
                  <c:v>2011.5095890411001</c:v>
                </c:pt>
                <c:pt idx="9643">
                  <c:v>2011.5123287671199</c:v>
                </c:pt>
                <c:pt idx="9644">
                  <c:v>2011.51506849315</c:v>
                </c:pt>
                <c:pt idx="9645">
                  <c:v>2011.5178082191801</c:v>
                </c:pt>
                <c:pt idx="9646">
                  <c:v>2011.52054794521</c:v>
                </c:pt>
                <c:pt idx="9647">
                  <c:v>2011.52328767123</c:v>
                </c:pt>
                <c:pt idx="9648">
                  <c:v>2011.5260273972599</c:v>
                </c:pt>
                <c:pt idx="9649">
                  <c:v>2011.52876712329</c:v>
                </c:pt>
                <c:pt idx="9650">
                  <c:v>2011.5315068493201</c:v>
                </c:pt>
                <c:pt idx="9651">
                  <c:v>2011.5342465753399</c:v>
                </c:pt>
                <c:pt idx="9652">
                  <c:v>2011.53698630137</c:v>
                </c:pt>
                <c:pt idx="9653">
                  <c:v>2011.5397260274001</c:v>
                </c:pt>
                <c:pt idx="9654">
                  <c:v>2011.5424657534199</c:v>
                </c:pt>
                <c:pt idx="9655">
                  <c:v>2011.54520547945</c:v>
                </c:pt>
                <c:pt idx="9656">
                  <c:v>2011.5479452054799</c:v>
                </c:pt>
                <c:pt idx="9657">
                  <c:v>2011.55068493151</c:v>
                </c:pt>
                <c:pt idx="9658">
                  <c:v>2011.5534246575301</c:v>
                </c:pt>
                <c:pt idx="9659">
                  <c:v>2011.5561643835599</c:v>
                </c:pt>
                <c:pt idx="9660">
                  <c:v>2011.55890410959</c:v>
                </c:pt>
                <c:pt idx="9661">
                  <c:v>2011.5616438356201</c:v>
                </c:pt>
                <c:pt idx="9662">
                  <c:v>2011.5643835616399</c:v>
                </c:pt>
                <c:pt idx="9663">
                  <c:v>2011.56712328767</c:v>
                </c:pt>
                <c:pt idx="9664">
                  <c:v>2011.5698630136999</c:v>
                </c:pt>
                <c:pt idx="9665">
                  <c:v>2011.57260273973</c:v>
                </c:pt>
                <c:pt idx="9666">
                  <c:v>2011.5753424657501</c:v>
                </c:pt>
                <c:pt idx="9667">
                  <c:v>2011.5780821917799</c:v>
                </c:pt>
                <c:pt idx="9668">
                  <c:v>2011.58082191781</c:v>
                </c:pt>
                <c:pt idx="9669">
                  <c:v>2011.5835616438401</c:v>
                </c:pt>
                <c:pt idx="9670">
                  <c:v>2011.5863013698599</c:v>
                </c:pt>
                <c:pt idx="9671">
                  <c:v>2011.58904109589</c:v>
                </c:pt>
                <c:pt idx="9672">
                  <c:v>2011.5917808219201</c:v>
                </c:pt>
                <c:pt idx="9673">
                  <c:v>2011.59452054795</c:v>
                </c:pt>
                <c:pt idx="9674">
                  <c:v>2011.5972602739701</c:v>
                </c:pt>
                <c:pt idx="9675">
                  <c:v>2011.6</c:v>
                </c:pt>
                <c:pt idx="9676">
                  <c:v>2011.60273972603</c:v>
                </c:pt>
                <c:pt idx="9677">
                  <c:v>2011.6054794520501</c:v>
                </c:pt>
                <c:pt idx="9678">
                  <c:v>2011.6082191780799</c:v>
                </c:pt>
                <c:pt idx="9679">
                  <c:v>2011.61095890411</c:v>
                </c:pt>
                <c:pt idx="9680">
                  <c:v>2011.6136986301401</c:v>
                </c:pt>
                <c:pt idx="9681">
                  <c:v>2011.61643835616</c:v>
                </c:pt>
                <c:pt idx="9682">
                  <c:v>2011.61917808219</c:v>
                </c:pt>
                <c:pt idx="9683">
                  <c:v>2011.6219178082199</c:v>
                </c:pt>
                <c:pt idx="9684">
                  <c:v>2011.62465753425</c:v>
                </c:pt>
                <c:pt idx="9685">
                  <c:v>2011.6273972602701</c:v>
                </c:pt>
                <c:pt idx="9686">
                  <c:v>2011.6301369862999</c:v>
                </c:pt>
                <c:pt idx="9687">
                  <c:v>2011.63287671233</c:v>
                </c:pt>
                <c:pt idx="9688">
                  <c:v>2011.6356164383601</c:v>
                </c:pt>
                <c:pt idx="9689">
                  <c:v>2011.63835616438</c:v>
                </c:pt>
                <c:pt idx="9690">
                  <c:v>2011.64109589041</c:v>
                </c:pt>
                <c:pt idx="9691">
                  <c:v>2011.6438356164399</c:v>
                </c:pt>
                <c:pt idx="9692">
                  <c:v>2011.64657534247</c:v>
                </c:pt>
                <c:pt idx="9693">
                  <c:v>2011.6493150684901</c:v>
                </c:pt>
                <c:pt idx="9694">
                  <c:v>2011.6520547945199</c:v>
                </c:pt>
                <c:pt idx="9695">
                  <c:v>2011.65479452055</c:v>
                </c:pt>
                <c:pt idx="9696">
                  <c:v>2011.6575342465801</c:v>
                </c:pt>
                <c:pt idx="9697">
                  <c:v>2011.6602739726</c:v>
                </c:pt>
                <c:pt idx="9698">
                  <c:v>2011.66301369863</c:v>
                </c:pt>
                <c:pt idx="9699">
                  <c:v>2011.6657534246599</c:v>
                </c:pt>
                <c:pt idx="9700">
                  <c:v>2011.66849315068</c:v>
                </c:pt>
                <c:pt idx="9701">
                  <c:v>2011.6712328767101</c:v>
                </c:pt>
                <c:pt idx="9702">
                  <c:v>2011.6739726027399</c:v>
                </c:pt>
                <c:pt idx="9703">
                  <c:v>2011.67671232877</c:v>
                </c:pt>
                <c:pt idx="9704">
                  <c:v>2011.6794520547901</c:v>
                </c:pt>
                <c:pt idx="9705">
                  <c:v>2011.6821917808199</c:v>
                </c:pt>
                <c:pt idx="9706">
                  <c:v>2011.68493150685</c:v>
                </c:pt>
                <c:pt idx="9707">
                  <c:v>2011.6876712328799</c:v>
                </c:pt>
                <c:pt idx="9708">
                  <c:v>2011.6904109589</c:v>
                </c:pt>
                <c:pt idx="9709">
                  <c:v>2011.6931506849301</c:v>
                </c:pt>
                <c:pt idx="9710">
                  <c:v>2011.6958904109599</c:v>
                </c:pt>
                <c:pt idx="9711">
                  <c:v>2011.69863013699</c:v>
                </c:pt>
                <c:pt idx="9712">
                  <c:v>2011.7013698630101</c:v>
                </c:pt>
                <c:pt idx="9713">
                  <c:v>2011.7041095890399</c:v>
                </c:pt>
                <c:pt idx="9714">
                  <c:v>2011.70684931507</c:v>
                </c:pt>
                <c:pt idx="9715">
                  <c:v>2011.7095890410999</c:v>
                </c:pt>
                <c:pt idx="9716">
                  <c:v>2011.71232876712</c:v>
                </c:pt>
                <c:pt idx="9717">
                  <c:v>2011.7150684931501</c:v>
                </c:pt>
                <c:pt idx="9718">
                  <c:v>2011.7178082191799</c:v>
                </c:pt>
                <c:pt idx="9719">
                  <c:v>2011.72054794521</c:v>
                </c:pt>
                <c:pt idx="9720">
                  <c:v>2011.7232876712301</c:v>
                </c:pt>
                <c:pt idx="9721">
                  <c:v>2011.7260273972599</c:v>
                </c:pt>
                <c:pt idx="9722">
                  <c:v>2011.72876712329</c:v>
                </c:pt>
                <c:pt idx="9723">
                  <c:v>2011.7315068493201</c:v>
                </c:pt>
                <c:pt idx="9724">
                  <c:v>2011.73424657534</c:v>
                </c:pt>
                <c:pt idx="9725">
                  <c:v>2011.7369863013701</c:v>
                </c:pt>
                <c:pt idx="9726">
                  <c:v>2011.7397260273999</c:v>
                </c:pt>
                <c:pt idx="9727">
                  <c:v>2011.74246575342</c:v>
                </c:pt>
                <c:pt idx="9728">
                  <c:v>2011.7452054794501</c:v>
                </c:pt>
                <c:pt idx="9729">
                  <c:v>2011.7479452054799</c:v>
                </c:pt>
                <c:pt idx="9730">
                  <c:v>2011.75068493151</c:v>
                </c:pt>
                <c:pt idx="9731">
                  <c:v>2011.7534246575301</c:v>
                </c:pt>
                <c:pt idx="9732">
                  <c:v>2011.75616438356</c:v>
                </c:pt>
                <c:pt idx="9733">
                  <c:v>2011.75890410959</c:v>
                </c:pt>
                <c:pt idx="9734">
                  <c:v>2011.7616438356199</c:v>
                </c:pt>
                <c:pt idx="9735">
                  <c:v>2011.76438356164</c:v>
                </c:pt>
                <c:pt idx="9736">
                  <c:v>2011.7671232876701</c:v>
                </c:pt>
                <c:pt idx="9737">
                  <c:v>2011.7698630136999</c:v>
                </c:pt>
                <c:pt idx="9738">
                  <c:v>2011.77260273973</c:v>
                </c:pt>
                <c:pt idx="9739">
                  <c:v>2011.7753424657501</c:v>
                </c:pt>
                <c:pt idx="9740">
                  <c:v>2011.77808219178</c:v>
                </c:pt>
                <c:pt idx="9741">
                  <c:v>2011.78082191781</c:v>
                </c:pt>
                <c:pt idx="9742">
                  <c:v>2011.7835616438399</c:v>
                </c:pt>
                <c:pt idx="9743">
                  <c:v>2011.78630136986</c:v>
                </c:pt>
                <c:pt idx="9744">
                  <c:v>2011.7890410958901</c:v>
                </c:pt>
                <c:pt idx="9745">
                  <c:v>2011.7917808219199</c:v>
                </c:pt>
                <c:pt idx="9746">
                  <c:v>2011.79452054795</c:v>
                </c:pt>
                <c:pt idx="9747">
                  <c:v>2011.7972602739701</c:v>
                </c:pt>
                <c:pt idx="9748">
                  <c:v>2011.8</c:v>
                </c:pt>
                <c:pt idx="9749">
                  <c:v>2011.80273972603</c:v>
                </c:pt>
                <c:pt idx="9750">
                  <c:v>2011.8054794520499</c:v>
                </c:pt>
                <c:pt idx="9751">
                  <c:v>2011.80821917808</c:v>
                </c:pt>
                <c:pt idx="9752">
                  <c:v>2011.8109589041101</c:v>
                </c:pt>
                <c:pt idx="9753">
                  <c:v>2011.8136986301399</c:v>
                </c:pt>
                <c:pt idx="9754">
                  <c:v>2011.81643835616</c:v>
                </c:pt>
                <c:pt idx="9755">
                  <c:v>2011.8191780821901</c:v>
                </c:pt>
                <c:pt idx="9756">
                  <c:v>2011.82191780822</c:v>
                </c:pt>
                <c:pt idx="9757">
                  <c:v>2011.82465753425</c:v>
                </c:pt>
                <c:pt idx="9758">
                  <c:v>2011.8273972602699</c:v>
                </c:pt>
                <c:pt idx="9759">
                  <c:v>2011.8301369863</c:v>
                </c:pt>
                <c:pt idx="9760">
                  <c:v>2011.8328767123301</c:v>
                </c:pt>
                <c:pt idx="9761">
                  <c:v>2011.8356164383599</c:v>
                </c:pt>
                <c:pt idx="9762">
                  <c:v>2011.83835616438</c:v>
                </c:pt>
                <c:pt idx="9763">
                  <c:v>2011.8410958904101</c:v>
                </c:pt>
                <c:pt idx="9764">
                  <c:v>2011.8438356164399</c:v>
                </c:pt>
                <c:pt idx="9765">
                  <c:v>2011.84657534247</c:v>
                </c:pt>
                <c:pt idx="9766">
                  <c:v>2011.8493150684899</c:v>
                </c:pt>
                <c:pt idx="9767">
                  <c:v>2011.85205479452</c:v>
                </c:pt>
                <c:pt idx="9768">
                  <c:v>2011.8547945205501</c:v>
                </c:pt>
                <c:pt idx="9769">
                  <c:v>2011.8575342465799</c:v>
                </c:pt>
                <c:pt idx="9770">
                  <c:v>2011.8602739726</c:v>
                </c:pt>
                <c:pt idx="9771">
                  <c:v>2011.8630136986301</c:v>
                </c:pt>
                <c:pt idx="9772">
                  <c:v>2011.8657534246599</c:v>
                </c:pt>
                <c:pt idx="9773">
                  <c:v>2011.86849315069</c:v>
                </c:pt>
                <c:pt idx="9774">
                  <c:v>2011.8712328767101</c:v>
                </c:pt>
                <c:pt idx="9775">
                  <c:v>2011.87397260274</c:v>
                </c:pt>
                <c:pt idx="9776">
                  <c:v>2011.8767123287701</c:v>
                </c:pt>
                <c:pt idx="9777">
                  <c:v>2011.8794520547899</c:v>
                </c:pt>
                <c:pt idx="9778">
                  <c:v>2011.88219178082</c:v>
                </c:pt>
                <c:pt idx="9779">
                  <c:v>2011.8849315068501</c:v>
                </c:pt>
                <c:pt idx="9780">
                  <c:v>2011.8876712328799</c:v>
                </c:pt>
                <c:pt idx="9781">
                  <c:v>2011.8904109589</c:v>
                </c:pt>
                <c:pt idx="9782">
                  <c:v>2011.8931506849301</c:v>
                </c:pt>
                <c:pt idx="9783">
                  <c:v>2011.89589041096</c:v>
                </c:pt>
                <c:pt idx="9784">
                  <c:v>2011.8986301369901</c:v>
                </c:pt>
                <c:pt idx="9785">
                  <c:v>2011.9013698630099</c:v>
                </c:pt>
                <c:pt idx="9786">
                  <c:v>2011.90410958904</c:v>
                </c:pt>
                <c:pt idx="9787">
                  <c:v>2011.9068493150701</c:v>
                </c:pt>
                <c:pt idx="9788">
                  <c:v>2011.9095890410999</c:v>
                </c:pt>
                <c:pt idx="9789">
                  <c:v>2011.91232876712</c:v>
                </c:pt>
                <c:pt idx="9790">
                  <c:v>2011.9150684931501</c:v>
                </c:pt>
                <c:pt idx="9791">
                  <c:v>2011.91780821918</c:v>
                </c:pt>
                <c:pt idx="9792">
                  <c:v>2011.92054794521</c:v>
                </c:pt>
                <c:pt idx="9793">
                  <c:v>2011.9232876712299</c:v>
                </c:pt>
                <c:pt idx="9794">
                  <c:v>2011.92602739726</c:v>
                </c:pt>
                <c:pt idx="9795">
                  <c:v>2011.9287671232901</c:v>
                </c:pt>
                <c:pt idx="9796">
                  <c:v>2011.9315068493199</c:v>
                </c:pt>
                <c:pt idx="9797">
                  <c:v>2011.93424657534</c:v>
                </c:pt>
                <c:pt idx="9798">
                  <c:v>2011.9369863013701</c:v>
                </c:pt>
                <c:pt idx="9799">
                  <c:v>2011.9397260274</c:v>
                </c:pt>
                <c:pt idx="9800">
                  <c:v>2011.94246575342</c:v>
                </c:pt>
                <c:pt idx="9801">
                  <c:v>2011.9452054794499</c:v>
                </c:pt>
                <c:pt idx="9802">
                  <c:v>2011.94794520548</c:v>
                </c:pt>
                <c:pt idx="9803">
                  <c:v>2011.9506849315101</c:v>
                </c:pt>
                <c:pt idx="9804">
                  <c:v>2011.9534246575299</c:v>
                </c:pt>
                <c:pt idx="9805">
                  <c:v>2011.95616438356</c:v>
                </c:pt>
                <c:pt idx="9806">
                  <c:v>2011.9589041095901</c:v>
                </c:pt>
                <c:pt idx="9807">
                  <c:v>2011.96164383562</c:v>
                </c:pt>
                <c:pt idx="9808">
                  <c:v>2011.96438356164</c:v>
                </c:pt>
                <c:pt idx="9809">
                  <c:v>2011.9671232876699</c:v>
                </c:pt>
                <c:pt idx="9810">
                  <c:v>2011.9698630137</c:v>
                </c:pt>
                <c:pt idx="9811">
                  <c:v>2011.9726027397301</c:v>
                </c:pt>
                <c:pt idx="9812">
                  <c:v>2011.9753424657499</c:v>
                </c:pt>
                <c:pt idx="9813">
                  <c:v>2011.97808219178</c:v>
                </c:pt>
                <c:pt idx="9814">
                  <c:v>2011.9808219178101</c:v>
                </c:pt>
                <c:pt idx="9815">
                  <c:v>2011.9835616438399</c:v>
                </c:pt>
                <c:pt idx="9816">
                  <c:v>2011.98630136986</c:v>
                </c:pt>
                <c:pt idx="9817">
                  <c:v>2011.9890410958899</c:v>
                </c:pt>
                <c:pt idx="9818">
                  <c:v>2011.99178082192</c:v>
                </c:pt>
                <c:pt idx="9819">
                  <c:v>2011.9945205479501</c:v>
                </c:pt>
                <c:pt idx="9820">
                  <c:v>2011.9972602739699</c:v>
                </c:pt>
                <c:pt idx="9821">
                  <c:v>2012</c:v>
                </c:pt>
                <c:pt idx="9822">
                  <c:v>2012.0027322404401</c:v>
                </c:pt>
                <c:pt idx="9823">
                  <c:v>2012.0054644808699</c:v>
                </c:pt>
                <c:pt idx="9824">
                  <c:v>2012.00819672131</c:v>
                </c:pt>
                <c:pt idx="9825">
                  <c:v>2012.0109289617501</c:v>
                </c:pt>
                <c:pt idx="9826">
                  <c:v>2012.01366120219</c:v>
                </c:pt>
                <c:pt idx="9827">
                  <c:v>2012.01639344262</c:v>
                </c:pt>
                <c:pt idx="9828">
                  <c:v>2012.0191256830601</c:v>
                </c:pt>
                <c:pt idx="9829">
                  <c:v>2012.0218579235</c:v>
                </c:pt>
                <c:pt idx="9830">
                  <c:v>2012.02459016393</c:v>
                </c:pt>
                <c:pt idx="9831">
                  <c:v>2012.0273224043699</c:v>
                </c:pt>
                <c:pt idx="9832">
                  <c:v>2012.03005464481</c:v>
                </c:pt>
                <c:pt idx="9833">
                  <c:v>2012.0327868852501</c:v>
                </c:pt>
                <c:pt idx="9834">
                  <c:v>2012.0355191256799</c:v>
                </c:pt>
                <c:pt idx="9835">
                  <c:v>2012.03825136612</c:v>
                </c:pt>
                <c:pt idx="9836">
                  <c:v>2012.0409836065601</c:v>
                </c:pt>
                <c:pt idx="9837">
                  <c:v>2012.0437158469899</c:v>
                </c:pt>
                <c:pt idx="9838">
                  <c:v>2012.04644808743</c:v>
                </c:pt>
                <c:pt idx="9839">
                  <c:v>2012.0491803278701</c:v>
                </c:pt>
                <c:pt idx="9840">
                  <c:v>2012.0519125683099</c:v>
                </c:pt>
                <c:pt idx="9841">
                  <c:v>2012.05464480874</c:v>
                </c:pt>
                <c:pt idx="9842">
                  <c:v>2012.0573770491801</c:v>
                </c:pt>
                <c:pt idx="9843">
                  <c:v>2012.06010928962</c:v>
                </c:pt>
                <c:pt idx="9844">
                  <c:v>2012.06284153005</c:v>
                </c:pt>
                <c:pt idx="9845">
                  <c:v>2012.0655737704899</c:v>
                </c:pt>
                <c:pt idx="9846">
                  <c:v>2012.06830601093</c:v>
                </c:pt>
                <c:pt idx="9847">
                  <c:v>2012.0710382513701</c:v>
                </c:pt>
                <c:pt idx="9848">
                  <c:v>2012.0737704917999</c:v>
                </c:pt>
                <c:pt idx="9849">
                  <c:v>2012.07650273224</c:v>
                </c:pt>
                <c:pt idx="9850">
                  <c:v>2012.0792349726801</c:v>
                </c:pt>
                <c:pt idx="9851">
                  <c:v>2012.0819672131099</c:v>
                </c:pt>
                <c:pt idx="9852">
                  <c:v>2012.08469945355</c:v>
                </c:pt>
                <c:pt idx="9853">
                  <c:v>2012.0874316939901</c:v>
                </c:pt>
                <c:pt idx="9854">
                  <c:v>2012.0901639344299</c:v>
                </c:pt>
                <c:pt idx="9855">
                  <c:v>2012.09289617486</c:v>
                </c:pt>
                <c:pt idx="9856">
                  <c:v>2012.0956284153001</c:v>
                </c:pt>
                <c:pt idx="9857">
                  <c:v>2012.09836065574</c:v>
                </c:pt>
                <c:pt idx="9858">
                  <c:v>2012.10109289617</c:v>
                </c:pt>
                <c:pt idx="9859">
                  <c:v>2012.1038251366101</c:v>
                </c:pt>
                <c:pt idx="9860">
                  <c:v>2012.10655737705</c:v>
                </c:pt>
                <c:pt idx="9861">
                  <c:v>2012.10928961749</c:v>
                </c:pt>
                <c:pt idx="9862">
                  <c:v>2012.1120218579199</c:v>
                </c:pt>
                <c:pt idx="9863">
                  <c:v>2012.11475409836</c:v>
                </c:pt>
                <c:pt idx="9864">
                  <c:v>2012.1174863388001</c:v>
                </c:pt>
                <c:pt idx="9865">
                  <c:v>2012.1202185792299</c:v>
                </c:pt>
                <c:pt idx="9866">
                  <c:v>2012.12295081967</c:v>
                </c:pt>
                <c:pt idx="9867">
                  <c:v>2012.1256830601101</c:v>
                </c:pt>
                <c:pt idx="9868">
                  <c:v>2012.1284153005499</c:v>
                </c:pt>
                <c:pt idx="9869">
                  <c:v>2012.13114754098</c:v>
                </c:pt>
                <c:pt idx="9870">
                  <c:v>2012.1338797814201</c:v>
                </c:pt>
                <c:pt idx="9871">
                  <c:v>2012.1366120218599</c:v>
                </c:pt>
                <c:pt idx="9872">
                  <c:v>2012.1393442623</c:v>
                </c:pt>
                <c:pt idx="9873">
                  <c:v>2012.1420765027301</c:v>
                </c:pt>
                <c:pt idx="9874">
                  <c:v>2012.14480874317</c:v>
                </c:pt>
                <c:pt idx="9875">
                  <c:v>2012.14754098361</c:v>
                </c:pt>
                <c:pt idx="9876">
                  <c:v>2012.1502732240399</c:v>
                </c:pt>
                <c:pt idx="9877">
                  <c:v>2012.15300546448</c:v>
                </c:pt>
                <c:pt idx="9878">
                  <c:v>2012.1557377049201</c:v>
                </c:pt>
                <c:pt idx="9879">
                  <c:v>2012.1584699453599</c:v>
                </c:pt>
                <c:pt idx="9880">
                  <c:v>2012.16120218579</c:v>
                </c:pt>
                <c:pt idx="9881">
                  <c:v>2012.1639344262301</c:v>
                </c:pt>
                <c:pt idx="9882">
                  <c:v>2012.1666666666699</c:v>
                </c:pt>
                <c:pt idx="9883">
                  <c:v>2012.1693989071</c:v>
                </c:pt>
                <c:pt idx="9884">
                  <c:v>2012.1721311475401</c:v>
                </c:pt>
                <c:pt idx="9885">
                  <c:v>2012.1748633879799</c:v>
                </c:pt>
                <c:pt idx="9886">
                  <c:v>2012.17759562842</c:v>
                </c:pt>
                <c:pt idx="9887">
                  <c:v>2012.1803278688501</c:v>
                </c:pt>
                <c:pt idx="9888">
                  <c:v>2012.18306010929</c:v>
                </c:pt>
                <c:pt idx="9889">
                  <c:v>2012.18579234973</c:v>
                </c:pt>
                <c:pt idx="9890">
                  <c:v>2012.1885245901599</c:v>
                </c:pt>
                <c:pt idx="9891">
                  <c:v>2012.1912568306</c:v>
                </c:pt>
                <c:pt idx="9892">
                  <c:v>2012.1939890710401</c:v>
                </c:pt>
                <c:pt idx="9893">
                  <c:v>2012.1967213114799</c:v>
                </c:pt>
                <c:pt idx="9894">
                  <c:v>2012.19945355191</c:v>
                </c:pt>
                <c:pt idx="9895">
                  <c:v>2012.2021857923501</c:v>
                </c:pt>
                <c:pt idx="9896">
                  <c:v>2012.2049180327899</c:v>
                </c:pt>
                <c:pt idx="9897">
                  <c:v>2012.20765027322</c:v>
                </c:pt>
                <c:pt idx="9898">
                  <c:v>2012.2103825136601</c:v>
                </c:pt>
                <c:pt idx="9899">
                  <c:v>2012.2131147540999</c:v>
                </c:pt>
                <c:pt idx="9900">
                  <c:v>2012.21584699454</c:v>
                </c:pt>
                <c:pt idx="9901">
                  <c:v>2012.2185792349701</c:v>
                </c:pt>
                <c:pt idx="9902">
                  <c:v>2012.2213114754099</c:v>
                </c:pt>
                <c:pt idx="9903">
                  <c:v>2012.22404371585</c:v>
                </c:pt>
                <c:pt idx="9904">
                  <c:v>2012.2267759562801</c:v>
                </c:pt>
                <c:pt idx="9905">
                  <c:v>2012.22950819672</c:v>
                </c:pt>
                <c:pt idx="9906">
                  <c:v>2012.23224043716</c:v>
                </c:pt>
                <c:pt idx="9907">
                  <c:v>2012.2349726775999</c:v>
                </c:pt>
                <c:pt idx="9908">
                  <c:v>2012.23770491803</c:v>
                </c:pt>
                <c:pt idx="9909">
                  <c:v>2012.2404371584701</c:v>
                </c:pt>
                <c:pt idx="9910">
                  <c:v>2012.2431693989099</c:v>
                </c:pt>
                <c:pt idx="9911">
                  <c:v>2012.24590163934</c:v>
                </c:pt>
                <c:pt idx="9912">
                  <c:v>2012.2486338797801</c:v>
                </c:pt>
                <c:pt idx="9913">
                  <c:v>2012.2513661202199</c:v>
                </c:pt>
                <c:pt idx="9914">
                  <c:v>2012.25409836066</c:v>
                </c:pt>
                <c:pt idx="9915">
                  <c:v>2012.2568306010901</c:v>
                </c:pt>
                <c:pt idx="9916">
                  <c:v>2012.2595628415299</c:v>
                </c:pt>
                <c:pt idx="9917">
                  <c:v>2012.26229508197</c:v>
                </c:pt>
                <c:pt idx="9918">
                  <c:v>2012.2650273224001</c:v>
                </c:pt>
                <c:pt idx="9919">
                  <c:v>2012.26775956284</c:v>
                </c:pt>
                <c:pt idx="9920">
                  <c:v>2012.27049180328</c:v>
                </c:pt>
                <c:pt idx="9921">
                  <c:v>2012.2732240437199</c:v>
                </c:pt>
                <c:pt idx="9922">
                  <c:v>2012.27595628415</c:v>
                </c:pt>
                <c:pt idx="9923">
                  <c:v>2012.2786885245901</c:v>
                </c:pt>
                <c:pt idx="9924">
                  <c:v>2012.2814207650299</c:v>
                </c:pt>
                <c:pt idx="9925">
                  <c:v>2012.28415300546</c:v>
                </c:pt>
                <c:pt idx="9926">
                  <c:v>2012.2868852459001</c:v>
                </c:pt>
                <c:pt idx="9927">
                  <c:v>2012.2896174863399</c:v>
                </c:pt>
                <c:pt idx="9928">
                  <c:v>2012.29234972678</c:v>
                </c:pt>
                <c:pt idx="9929">
                  <c:v>2012.2950819672101</c:v>
                </c:pt>
                <c:pt idx="9930">
                  <c:v>2012.2978142076499</c:v>
                </c:pt>
                <c:pt idx="9931">
                  <c:v>2012.30054644809</c:v>
                </c:pt>
                <c:pt idx="9932">
                  <c:v>2012.3032786885201</c:v>
                </c:pt>
                <c:pt idx="9933">
                  <c:v>2012.3060109289599</c:v>
                </c:pt>
                <c:pt idx="9934">
                  <c:v>2012.3087431694</c:v>
                </c:pt>
                <c:pt idx="9935">
                  <c:v>2012.3114754098401</c:v>
                </c:pt>
                <c:pt idx="9936">
                  <c:v>2012.31420765027</c:v>
                </c:pt>
                <c:pt idx="9937">
                  <c:v>2012.31693989071</c:v>
                </c:pt>
                <c:pt idx="9938">
                  <c:v>2012.3196721311499</c:v>
                </c:pt>
                <c:pt idx="9939">
                  <c:v>2012.32240437158</c:v>
                </c:pt>
                <c:pt idx="9940">
                  <c:v>2012.3251366120201</c:v>
                </c:pt>
                <c:pt idx="9941">
                  <c:v>2012.3278688524599</c:v>
                </c:pt>
                <c:pt idx="9942">
                  <c:v>2012.3306010929</c:v>
                </c:pt>
                <c:pt idx="9943">
                  <c:v>2012.3333333333301</c:v>
                </c:pt>
                <c:pt idx="9944">
                  <c:v>2012.3360655737699</c:v>
                </c:pt>
                <c:pt idx="9945">
                  <c:v>2012.33879781421</c:v>
                </c:pt>
                <c:pt idx="9946">
                  <c:v>2012.3415300546401</c:v>
                </c:pt>
                <c:pt idx="9947">
                  <c:v>2012.3442622950799</c:v>
                </c:pt>
                <c:pt idx="9948">
                  <c:v>2012.34699453552</c:v>
                </c:pt>
                <c:pt idx="9949">
                  <c:v>2012.3497267759601</c:v>
                </c:pt>
                <c:pt idx="9950">
                  <c:v>2012.35245901639</c:v>
                </c:pt>
                <c:pt idx="9951">
                  <c:v>2012.35519125683</c:v>
                </c:pt>
                <c:pt idx="9952">
                  <c:v>2012.3579234972699</c:v>
                </c:pt>
                <c:pt idx="9953">
                  <c:v>2012.3606557377</c:v>
                </c:pt>
                <c:pt idx="9954">
                  <c:v>2012.3633879781401</c:v>
                </c:pt>
                <c:pt idx="9955">
                  <c:v>2012.3661202185799</c:v>
                </c:pt>
                <c:pt idx="9956">
                  <c:v>2012.36885245902</c:v>
                </c:pt>
                <c:pt idx="9957">
                  <c:v>2012.3715846994501</c:v>
                </c:pt>
                <c:pt idx="9958">
                  <c:v>2012.3743169398899</c:v>
                </c:pt>
                <c:pt idx="9959">
                  <c:v>2012.37704918033</c:v>
                </c:pt>
                <c:pt idx="9960">
                  <c:v>2012.3797814207701</c:v>
                </c:pt>
                <c:pt idx="9961">
                  <c:v>2012.3825136611999</c:v>
                </c:pt>
                <c:pt idx="9962">
                  <c:v>2012.38524590164</c:v>
                </c:pt>
                <c:pt idx="9963">
                  <c:v>2012.3879781420801</c:v>
                </c:pt>
                <c:pt idx="9964">
                  <c:v>2012.39071038251</c:v>
                </c:pt>
                <c:pt idx="9965">
                  <c:v>2012.39344262295</c:v>
                </c:pt>
                <c:pt idx="9966">
                  <c:v>2012.3961748633899</c:v>
                </c:pt>
                <c:pt idx="9967">
                  <c:v>2012.39890710383</c:v>
                </c:pt>
                <c:pt idx="9968">
                  <c:v>2012.40163934426</c:v>
                </c:pt>
                <c:pt idx="9969">
                  <c:v>2012.4043715846999</c:v>
                </c:pt>
                <c:pt idx="9970">
                  <c:v>2012.40710382514</c:v>
                </c:pt>
                <c:pt idx="9971">
                  <c:v>2012.4098360655701</c:v>
                </c:pt>
                <c:pt idx="9972">
                  <c:v>2012.4125683060099</c:v>
                </c:pt>
                <c:pt idx="9973">
                  <c:v>2012.41530054645</c:v>
                </c:pt>
                <c:pt idx="9974">
                  <c:v>2012.4180327868901</c:v>
                </c:pt>
                <c:pt idx="9975">
                  <c:v>2012.4207650273199</c:v>
                </c:pt>
                <c:pt idx="9976">
                  <c:v>2012.42349726776</c:v>
                </c:pt>
                <c:pt idx="9977">
                  <c:v>2012.4262295082001</c:v>
                </c:pt>
                <c:pt idx="9978">
                  <c:v>2012.4289617486299</c:v>
                </c:pt>
                <c:pt idx="9979">
                  <c:v>2012.43169398907</c:v>
                </c:pt>
                <c:pt idx="9980">
                  <c:v>2012.4344262295101</c:v>
                </c:pt>
                <c:pt idx="9981">
                  <c:v>2012.43715846995</c:v>
                </c:pt>
                <c:pt idx="9982">
                  <c:v>2012.43989071038</c:v>
                </c:pt>
                <c:pt idx="9983">
                  <c:v>2012.4426229508199</c:v>
                </c:pt>
                <c:pt idx="9984">
                  <c:v>2012.44535519126</c:v>
                </c:pt>
                <c:pt idx="9985">
                  <c:v>2012.4480874316901</c:v>
                </c:pt>
                <c:pt idx="9986">
                  <c:v>2012.4508196721299</c:v>
                </c:pt>
                <c:pt idx="9987">
                  <c:v>2012.45355191257</c:v>
                </c:pt>
                <c:pt idx="9988">
                  <c:v>2012.4562841530101</c:v>
                </c:pt>
                <c:pt idx="9989">
                  <c:v>2012.4590163934399</c:v>
                </c:pt>
                <c:pt idx="9990">
                  <c:v>2012.46174863388</c:v>
                </c:pt>
                <c:pt idx="9991">
                  <c:v>2012.4644808743201</c:v>
                </c:pt>
                <c:pt idx="9992">
                  <c:v>2012.4672131147499</c:v>
                </c:pt>
                <c:pt idx="9993">
                  <c:v>2012.46994535519</c:v>
                </c:pt>
                <c:pt idx="9994">
                  <c:v>2012.4726775956301</c:v>
                </c:pt>
                <c:pt idx="9995">
                  <c:v>2012.47540983607</c:v>
                </c:pt>
                <c:pt idx="9996">
                  <c:v>2012.4781420765</c:v>
                </c:pt>
                <c:pt idx="9997">
                  <c:v>2012.4808743169399</c:v>
                </c:pt>
                <c:pt idx="9998">
                  <c:v>2012.48360655738</c:v>
                </c:pt>
                <c:pt idx="9999">
                  <c:v>2012.48633879781</c:v>
                </c:pt>
                <c:pt idx="10000">
                  <c:v>2012.4890710382499</c:v>
                </c:pt>
                <c:pt idx="10001">
                  <c:v>2012.49180327869</c:v>
                </c:pt>
                <c:pt idx="10002">
                  <c:v>2012.4945355191301</c:v>
                </c:pt>
                <c:pt idx="10003">
                  <c:v>2012.4972677595599</c:v>
                </c:pt>
                <c:pt idx="10004">
                  <c:v>2012.5</c:v>
                </c:pt>
                <c:pt idx="10005">
                  <c:v>2012.5027322404401</c:v>
                </c:pt>
                <c:pt idx="10006">
                  <c:v>2012.5054644808699</c:v>
                </c:pt>
                <c:pt idx="10007">
                  <c:v>2012.50819672131</c:v>
                </c:pt>
                <c:pt idx="10008">
                  <c:v>2012.5109289617501</c:v>
                </c:pt>
                <c:pt idx="10009">
                  <c:v>2012.51366120219</c:v>
                </c:pt>
                <c:pt idx="10010">
                  <c:v>2012.51639344262</c:v>
                </c:pt>
                <c:pt idx="10011">
                  <c:v>2012.5191256830601</c:v>
                </c:pt>
                <c:pt idx="10012">
                  <c:v>2012.5218579235</c:v>
                </c:pt>
                <c:pt idx="10013">
                  <c:v>2012.52459016393</c:v>
                </c:pt>
                <c:pt idx="10014">
                  <c:v>2012.5273224043699</c:v>
                </c:pt>
                <c:pt idx="10015">
                  <c:v>2012.53005464481</c:v>
                </c:pt>
                <c:pt idx="10016">
                  <c:v>2012.5327868852501</c:v>
                </c:pt>
                <c:pt idx="10017">
                  <c:v>2012.5355191256799</c:v>
                </c:pt>
                <c:pt idx="10018">
                  <c:v>2012.53825136612</c:v>
                </c:pt>
                <c:pt idx="10019">
                  <c:v>2012.5409836065601</c:v>
                </c:pt>
                <c:pt idx="10020">
                  <c:v>2012.5437158469899</c:v>
                </c:pt>
                <c:pt idx="10021">
                  <c:v>2012.54644808743</c:v>
                </c:pt>
                <c:pt idx="10022">
                  <c:v>2012.5491803278701</c:v>
                </c:pt>
                <c:pt idx="10023">
                  <c:v>2012.5519125683099</c:v>
                </c:pt>
                <c:pt idx="10024">
                  <c:v>2012.55464480874</c:v>
                </c:pt>
                <c:pt idx="10025">
                  <c:v>2012.5573770491801</c:v>
                </c:pt>
                <c:pt idx="10026">
                  <c:v>2012.56010928962</c:v>
                </c:pt>
                <c:pt idx="10027">
                  <c:v>2012.56284153005</c:v>
                </c:pt>
                <c:pt idx="10028">
                  <c:v>2012.5655737704899</c:v>
                </c:pt>
                <c:pt idx="10029">
                  <c:v>2012.56830601093</c:v>
                </c:pt>
                <c:pt idx="10030">
                  <c:v>2012.5710382513701</c:v>
                </c:pt>
                <c:pt idx="10031">
                  <c:v>2012.5737704917999</c:v>
                </c:pt>
                <c:pt idx="10032">
                  <c:v>2012.57650273224</c:v>
                </c:pt>
                <c:pt idx="10033">
                  <c:v>2012.5792349726801</c:v>
                </c:pt>
                <c:pt idx="10034">
                  <c:v>2012.5819672131099</c:v>
                </c:pt>
                <c:pt idx="10035">
                  <c:v>2012.58469945355</c:v>
                </c:pt>
                <c:pt idx="10036">
                  <c:v>2012.5874316939901</c:v>
                </c:pt>
                <c:pt idx="10037">
                  <c:v>2012.5901639344299</c:v>
                </c:pt>
                <c:pt idx="10038">
                  <c:v>2012.59289617486</c:v>
                </c:pt>
                <c:pt idx="10039">
                  <c:v>2012.5956284153001</c:v>
                </c:pt>
                <c:pt idx="10040">
                  <c:v>2012.59836065574</c:v>
                </c:pt>
                <c:pt idx="10041">
                  <c:v>2012.60109289617</c:v>
                </c:pt>
                <c:pt idx="10042">
                  <c:v>2012.6038251366101</c:v>
                </c:pt>
                <c:pt idx="10043">
                  <c:v>2012.60655737705</c:v>
                </c:pt>
                <c:pt idx="10044">
                  <c:v>2012.60928961749</c:v>
                </c:pt>
                <c:pt idx="10045">
                  <c:v>2012.6120218579199</c:v>
                </c:pt>
                <c:pt idx="10046">
                  <c:v>2012.61475409836</c:v>
                </c:pt>
                <c:pt idx="10047">
                  <c:v>2012.6174863388001</c:v>
                </c:pt>
                <c:pt idx="10048">
                  <c:v>2012.6202185792299</c:v>
                </c:pt>
                <c:pt idx="10049">
                  <c:v>2012.62295081967</c:v>
                </c:pt>
                <c:pt idx="10050">
                  <c:v>2012.6256830601101</c:v>
                </c:pt>
                <c:pt idx="10051">
                  <c:v>2012.6284153005499</c:v>
                </c:pt>
                <c:pt idx="10052">
                  <c:v>2012.63114754098</c:v>
                </c:pt>
                <c:pt idx="10053">
                  <c:v>2012.6338797814201</c:v>
                </c:pt>
                <c:pt idx="10054">
                  <c:v>2012.6366120218599</c:v>
                </c:pt>
                <c:pt idx="10055">
                  <c:v>2012.6393442623</c:v>
                </c:pt>
                <c:pt idx="10056">
                  <c:v>2012.6420765027301</c:v>
                </c:pt>
                <c:pt idx="10057">
                  <c:v>2012.64480874317</c:v>
                </c:pt>
                <c:pt idx="10058">
                  <c:v>2012.64754098361</c:v>
                </c:pt>
                <c:pt idx="10059">
                  <c:v>2012.6502732240399</c:v>
                </c:pt>
                <c:pt idx="10060">
                  <c:v>2012.65300546448</c:v>
                </c:pt>
                <c:pt idx="10061">
                  <c:v>2012.6557377049201</c:v>
                </c:pt>
                <c:pt idx="10062">
                  <c:v>2012.6584699453599</c:v>
                </c:pt>
                <c:pt idx="10063">
                  <c:v>2012.66120218579</c:v>
                </c:pt>
                <c:pt idx="10064">
                  <c:v>2012.6639344262301</c:v>
                </c:pt>
                <c:pt idx="10065">
                  <c:v>2012.6666666666699</c:v>
                </c:pt>
                <c:pt idx="10066">
                  <c:v>2012.6693989071</c:v>
                </c:pt>
                <c:pt idx="10067">
                  <c:v>2012.6721311475401</c:v>
                </c:pt>
                <c:pt idx="10068">
                  <c:v>2012.6748633879799</c:v>
                </c:pt>
                <c:pt idx="10069">
                  <c:v>2012.67759562842</c:v>
                </c:pt>
                <c:pt idx="10070">
                  <c:v>2012.6803278688501</c:v>
                </c:pt>
                <c:pt idx="10071">
                  <c:v>2012.68306010929</c:v>
                </c:pt>
                <c:pt idx="10072">
                  <c:v>2012.68579234973</c:v>
                </c:pt>
                <c:pt idx="10073">
                  <c:v>2012.6885245901599</c:v>
                </c:pt>
                <c:pt idx="10074">
                  <c:v>2012.6912568306</c:v>
                </c:pt>
                <c:pt idx="10075">
                  <c:v>2012.6939890710401</c:v>
                </c:pt>
                <c:pt idx="10076">
                  <c:v>2012.6967213114799</c:v>
                </c:pt>
                <c:pt idx="10077">
                  <c:v>2012.69945355191</c:v>
                </c:pt>
                <c:pt idx="10078">
                  <c:v>2012.7021857923501</c:v>
                </c:pt>
                <c:pt idx="10079">
                  <c:v>2012.7049180327899</c:v>
                </c:pt>
                <c:pt idx="10080">
                  <c:v>2012.70765027322</c:v>
                </c:pt>
                <c:pt idx="10081">
                  <c:v>2012.7103825136601</c:v>
                </c:pt>
                <c:pt idx="10082">
                  <c:v>2012.7131147540999</c:v>
                </c:pt>
                <c:pt idx="10083">
                  <c:v>2012.71584699454</c:v>
                </c:pt>
                <c:pt idx="10084">
                  <c:v>2012.7185792349701</c:v>
                </c:pt>
                <c:pt idx="10085">
                  <c:v>2012.7213114754099</c:v>
                </c:pt>
                <c:pt idx="10086">
                  <c:v>2012.72404371585</c:v>
                </c:pt>
                <c:pt idx="10087">
                  <c:v>2012.7267759562801</c:v>
                </c:pt>
                <c:pt idx="10088">
                  <c:v>2012.72950819672</c:v>
                </c:pt>
                <c:pt idx="10089">
                  <c:v>2012.73224043716</c:v>
                </c:pt>
                <c:pt idx="10090">
                  <c:v>2012.7349726775999</c:v>
                </c:pt>
                <c:pt idx="10091">
                  <c:v>2012.73770491803</c:v>
                </c:pt>
                <c:pt idx="10092">
                  <c:v>2012.7404371584701</c:v>
                </c:pt>
                <c:pt idx="10093">
                  <c:v>2012.7431693989099</c:v>
                </c:pt>
                <c:pt idx="10094">
                  <c:v>2012.74590163934</c:v>
                </c:pt>
                <c:pt idx="10095">
                  <c:v>2012.7486338797801</c:v>
                </c:pt>
                <c:pt idx="10096">
                  <c:v>2012.7513661202199</c:v>
                </c:pt>
                <c:pt idx="10097">
                  <c:v>2012.75409836066</c:v>
                </c:pt>
                <c:pt idx="10098">
                  <c:v>2012.7568306010901</c:v>
                </c:pt>
                <c:pt idx="10099">
                  <c:v>2012.7595628415299</c:v>
                </c:pt>
                <c:pt idx="10100">
                  <c:v>2012.76229508197</c:v>
                </c:pt>
                <c:pt idx="10101">
                  <c:v>2012.7650273224001</c:v>
                </c:pt>
                <c:pt idx="10102">
                  <c:v>2012.76775956284</c:v>
                </c:pt>
                <c:pt idx="10103">
                  <c:v>2012.77049180328</c:v>
                </c:pt>
                <c:pt idx="10104">
                  <c:v>2012.7732240437199</c:v>
                </c:pt>
                <c:pt idx="10105">
                  <c:v>2012.77595628415</c:v>
                </c:pt>
                <c:pt idx="10106">
                  <c:v>2012.7786885245901</c:v>
                </c:pt>
                <c:pt idx="10107">
                  <c:v>2012.7814207650299</c:v>
                </c:pt>
                <c:pt idx="10108">
                  <c:v>2012.78415300546</c:v>
                </c:pt>
                <c:pt idx="10109">
                  <c:v>2012.7868852459001</c:v>
                </c:pt>
                <c:pt idx="10110">
                  <c:v>2012.7896174863399</c:v>
                </c:pt>
                <c:pt idx="10111">
                  <c:v>2012.79234972678</c:v>
                </c:pt>
                <c:pt idx="10112">
                  <c:v>2012.7950819672101</c:v>
                </c:pt>
                <c:pt idx="10113">
                  <c:v>2012.7978142076499</c:v>
                </c:pt>
                <c:pt idx="10114">
                  <c:v>2012.80054644809</c:v>
                </c:pt>
                <c:pt idx="10115">
                  <c:v>2012.8032786885201</c:v>
                </c:pt>
                <c:pt idx="10116">
                  <c:v>2012.8060109289599</c:v>
                </c:pt>
                <c:pt idx="10117">
                  <c:v>2012.8087431694</c:v>
                </c:pt>
                <c:pt idx="10118">
                  <c:v>2012.8114754098401</c:v>
                </c:pt>
                <c:pt idx="10119">
                  <c:v>2012.81420765027</c:v>
                </c:pt>
                <c:pt idx="10120">
                  <c:v>2012.81693989071</c:v>
                </c:pt>
                <c:pt idx="10121">
                  <c:v>2012.8196721311499</c:v>
                </c:pt>
                <c:pt idx="10122">
                  <c:v>2012.82240437158</c:v>
                </c:pt>
                <c:pt idx="10123">
                  <c:v>2012.8251366120201</c:v>
                </c:pt>
                <c:pt idx="10124">
                  <c:v>2012.8278688524599</c:v>
                </c:pt>
                <c:pt idx="10125">
                  <c:v>2012.8306010929</c:v>
                </c:pt>
                <c:pt idx="10126">
                  <c:v>2012.8333333333301</c:v>
                </c:pt>
                <c:pt idx="10127">
                  <c:v>2012.8360655737699</c:v>
                </c:pt>
                <c:pt idx="10128">
                  <c:v>2012.83879781421</c:v>
                </c:pt>
                <c:pt idx="10129">
                  <c:v>2012.8415300546401</c:v>
                </c:pt>
                <c:pt idx="10130">
                  <c:v>2012.8442622950799</c:v>
                </c:pt>
                <c:pt idx="10131">
                  <c:v>2012.84699453552</c:v>
                </c:pt>
                <c:pt idx="10132">
                  <c:v>2012.8497267759601</c:v>
                </c:pt>
                <c:pt idx="10133">
                  <c:v>2012.85245901639</c:v>
                </c:pt>
                <c:pt idx="10134">
                  <c:v>2012.85519125683</c:v>
                </c:pt>
                <c:pt idx="10135">
                  <c:v>2012.8579234972699</c:v>
                </c:pt>
                <c:pt idx="10136">
                  <c:v>2012.8606557377</c:v>
                </c:pt>
                <c:pt idx="10137">
                  <c:v>2012.8633879781401</c:v>
                </c:pt>
                <c:pt idx="10138">
                  <c:v>2012.8661202185799</c:v>
                </c:pt>
                <c:pt idx="10139">
                  <c:v>2012.86885245902</c:v>
                </c:pt>
                <c:pt idx="10140">
                  <c:v>2012.8715846994501</c:v>
                </c:pt>
                <c:pt idx="10141">
                  <c:v>2012.8743169398899</c:v>
                </c:pt>
                <c:pt idx="10142">
                  <c:v>2012.87704918033</c:v>
                </c:pt>
                <c:pt idx="10143">
                  <c:v>2012.8797814207701</c:v>
                </c:pt>
                <c:pt idx="10144">
                  <c:v>2012.8825136611999</c:v>
                </c:pt>
                <c:pt idx="10145">
                  <c:v>2012.88524590164</c:v>
                </c:pt>
                <c:pt idx="10146">
                  <c:v>2012.8879781420801</c:v>
                </c:pt>
                <c:pt idx="10147">
                  <c:v>2012.89071038251</c:v>
                </c:pt>
                <c:pt idx="10148">
                  <c:v>2012.89344262295</c:v>
                </c:pt>
                <c:pt idx="10149">
                  <c:v>2012.8961748633899</c:v>
                </c:pt>
                <c:pt idx="10150">
                  <c:v>2012.89890710383</c:v>
                </c:pt>
                <c:pt idx="10151">
                  <c:v>2012.90163934426</c:v>
                </c:pt>
                <c:pt idx="10152">
                  <c:v>2012.9043715846999</c:v>
                </c:pt>
                <c:pt idx="10153">
                  <c:v>2012.90710382514</c:v>
                </c:pt>
                <c:pt idx="10154">
                  <c:v>2012.9098360655701</c:v>
                </c:pt>
                <c:pt idx="10155">
                  <c:v>2012.9125683060099</c:v>
                </c:pt>
                <c:pt idx="10156">
                  <c:v>2012.91530054645</c:v>
                </c:pt>
                <c:pt idx="10157">
                  <c:v>2012.9180327868901</c:v>
                </c:pt>
                <c:pt idx="10158">
                  <c:v>2012.9207650273199</c:v>
                </c:pt>
                <c:pt idx="10159">
                  <c:v>2012.92349726776</c:v>
                </c:pt>
                <c:pt idx="10160">
                  <c:v>2012.9262295082001</c:v>
                </c:pt>
                <c:pt idx="10161">
                  <c:v>2012.9289617486299</c:v>
                </c:pt>
                <c:pt idx="10162">
                  <c:v>2012.93169398907</c:v>
                </c:pt>
                <c:pt idx="10163">
                  <c:v>2012.9344262295101</c:v>
                </c:pt>
                <c:pt idx="10164">
                  <c:v>2012.93715846995</c:v>
                </c:pt>
                <c:pt idx="10165">
                  <c:v>2012.93989071038</c:v>
                </c:pt>
                <c:pt idx="10166">
                  <c:v>2012.9426229508199</c:v>
                </c:pt>
                <c:pt idx="10167">
                  <c:v>2012.94535519126</c:v>
                </c:pt>
                <c:pt idx="10168">
                  <c:v>2012.9480874316901</c:v>
                </c:pt>
                <c:pt idx="10169">
                  <c:v>2012.9508196721299</c:v>
                </c:pt>
                <c:pt idx="10170">
                  <c:v>2012.95355191257</c:v>
                </c:pt>
                <c:pt idx="10171">
                  <c:v>2012.9562841530101</c:v>
                </c:pt>
                <c:pt idx="10172">
                  <c:v>2012.9590163934399</c:v>
                </c:pt>
                <c:pt idx="10173">
                  <c:v>2012.96174863388</c:v>
                </c:pt>
                <c:pt idx="10174">
                  <c:v>2012.9644808743201</c:v>
                </c:pt>
                <c:pt idx="10175">
                  <c:v>2012.9672131147499</c:v>
                </c:pt>
                <c:pt idx="10176">
                  <c:v>2012.96994535519</c:v>
                </c:pt>
                <c:pt idx="10177">
                  <c:v>2012.9726775956301</c:v>
                </c:pt>
                <c:pt idx="10178">
                  <c:v>2012.97540983607</c:v>
                </c:pt>
                <c:pt idx="10179">
                  <c:v>2012.9781420765</c:v>
                </c:pt>
                <c:pt idx="10180">
                  <c:v>2012.9808743169399</c:v>
                </c:pt>
                <c:pt idx="10181">
                  <c:v>2012.98360655738</c:v>
                </c:pt>
                <c:pt idx="10182">
                  <c:v>2012.98633879781</c:v>
                </c:pt>
                <c:pt idx="10183">
                  <c:v>2012.9890710382499</c:v>
                </c:pt>
                <c:pt idx="10184">
                  <c:v>2012.99180327869</c:v>
                </c:pt>
                <c:pt idx="10185">
                  <c:v>2012.9945355191301</c:v>
                </c:pt>
                <c:pt idx="10186">
                  <c:v>2012.9972677595599</c:v>
                </c:pt>
                <c:pt idx="10187">
                  <c:v>2013</c:v>
                </c:pt>
                <c:pt idx="10188">
                  <c:v>2013.0027397260301</c:v>
                </c:pt>
                <c:pt idx="10189">
                  <c:v>2013.0054794520499</c:v>
                </c:pt>
                <c:pt idx="10190">
                  <c:v>2013.00821917808</c:v>
                </c:pt>
                <c:pt idx="10191">
                  <c:v>2013.0109589041101</c:v>
                </c:pt>
                <c:pt idx="10192">
                  <c:v>2013.01369863014</c:v>
                </c:pt>
                <c:pt idx="10193">
                  <c:v>2013.0164383561601</c:v>
                </c:pt>
                <c:pt idx="10194">
                  <c:v>2013.0191780821899</c:v>
                </c:pt>
                <c:pt idx="10195">
                  <c:v>2013.02191780822</c:v>
                </c:pt>
                <c:pt idx="10196">
                  <c:v>2013.0246575342501</c:v>
                </c:pt>
                <c:pt idx="10197">
                  <c:v>2013.0273972602699</c:v>
                </c:pt>
                <c:pt idx="10198">
                  <c:v>2013.0301369863</c:v>
                </c:pt>
                <c:pt idx="10199">
                  <c:v>2013.0328767123301</c:v>
                </c:pt>
                <c:pt idx="10200">
                  <c:v>2013.03561643836</c:v>
                </c:pt>
                <c:pt idx="10201">
                  <c:v>2013.03835616438</c:v>
                </c:pt>
                <c:pt idx="10202">
                  <c:v>2013.0410958904099</c:v>
                </c:pt>
                <c:pt idx="10203">
                  <c:v>2013.04383561644</c:v>
                </c:pt>
                <c:pt idx="10204">
                  <c:v>2013.0465753424701</c:v>
                </c:pt>
                <c:pt idx="10205">
                  <c:v>2013.0493150684899</c:v>
                </c:pt>
                <c:pt idx="10206">
                  <c:v>2013.05205479452</c:v>
                </c:pt>
                <c:pt idx="10207">
                  <c:v>2013.0547945205501</c:v>
                </c:pt>
                <c:pt idx="10208">
                  <c:v>2013.05753424658</c:v>
                </c:pt>
                <c:pt idx="10209">
                  <c:v>2013.0602739726</c:v>
                </c:pt>
                <c:pt idx="10210">
                  <c:v>2013.0630136986299</c:v>
                </c:pt>
                <c:pt idx="10211">
                  <c:v>2013.06575342466</c:v>
                </c:pt>
                <c:pt idx="10212">
                  <c:v>2013.0684931506801</c:v>
                </c:pt>
                <c:pt idx="10213">
                  <c:v>2013.0712328767099</c:v>
                </c:pt>
                <c:pt idx="10214">
                  <c:v>2013.07397260274</c:v>
                </c:pt>
                <c:pt idx="10215">
                  <c:v>2013.0767123287701</c:v>
                </c:pt>
                <c:pt idx="10216">
                  <c:v>2013.07945205479</c:v>
                </c:pt>
                <c:pt idx="10217">
                  <c:v>2013.08219178082</c:v>
                </c:pt>
                <c:pt idx="10218">
                  <c:v>2013.0849315068499</c:v>
                </c:pt>
                <c:pt idx="10219">
                  <c:v>2013.08767123288</c:v>
                </c:pt>
                <c:pt idx="10220">
                  <c:v>2013.0904109589001</c:v>
                </c:pt>
                <c:pt idx="10221">
                  <c:v>2013.0931506849299</c:v>
                </c:pt>
                <c:pt idx="10222">
                  <c:v>2013.09589041096</c:v>
                </c:pt>
                <c:pt idx="10223">
                  <c:v>2013.0986301369901</c:v>
                </c:pt>
                <c:pt idx="10224">
                  <c:v>2013.1013698630099</c:v>
                </c:pt>
                <c:pt idx="10225">
                  <c:v>2013.10410958904</c:v>
                </c:pt>
                <c:pt idx="10226">
                  <c:v>2013.1068493150699</c:v>
                </c:pt>
                <c:pt idx="10227">
                  <c:v>2013.1095890411</c:v>
                </c:pt>
                <c:pt idx="10228">
                  <c:v>2013.1123287671201</c:v>
                </c:pt>
                <c:pt idx="10229">
                  <c:v>2013.1150684931499</c:v>
                </c:pt>
                <c:pt idx="10230">
                  <c:v>2013.11780821918</c:v>
                </c:pt>
                <c:pt idx="10231">
                  <c:v>2013.1205479452101</c:v>
                </c:pt>
                <c:pt idx="10232">
                  <c:v>2013.1232876712299</c:v>
                </c:pt>
                <c:pt idx="10233">
                  <c:v>2013.12602739726</c:v>
                </c:pt>
                <c:pt idx="10234">
                  <c:v>2013.1287671232899</c:v>
                </c:pt>
                <c:pt idx="10235">
                  <c:v>2013.13150684931</c:v>
                </c:pt>
                <c:pt idx="10236">
                  <c:v>2013.1342465753401</c:v>
                </c:pt>
                <c:pt idx="10237">
                  <c:v>2013.1369863013699</c:v>
                </c:pt>
                <c:pt idx="10238">
                  <c:v>2013.1397260274</c:v>
                </c:pt>
                <c:pt idx="10239">
                  <c:v>2013.1424657534201</c:v>
                </c:pt>
                <c:pt idx="10240">
                  <c:v>2013.1452054794499</c:v>
                </c:pt>
                <c:pt idx="10241">
                  <c:v>2013.14794520548</c:v>
                </c:pt>
                <c:pt idx="10242">
                  <c:v>2013.1506849315101</c:v>
                </c:pt>
                <c:pt idx="10243">
                  <c:v>2013.15342465753</c:v>
                </c:pt>
                <c:pt idx="10244">
                  <c:v>2013.1561643835601</c:v>
                </c:pt>
                <c:pt idx="10245">
                  <c:v>2013.1589041095899</c:v>
                </c:pt>
                <c:pt idx="10246">
                  <c:v>2013.16164383562</c:v>
                </c:pt>
                <c:pt idx="10247">
                  <c:v>2013.1643835616401</c:v>
                </c:pt>
                <c:pt idx="10248">
                  <c:v>2013.1671232876699</c:v>
                </c:pt>
                <c:pt idx="10249">
                  <c:v>2013.1698630137</c:v>
                </c:pt>
                <c:pt idx="10250">
                  <c:v>2013.1726027397301</c:v>
                </c:pt>
                <c:pt idx="10251">
                  <c:v>2013.17534246575</c:v>
                </c:pt>
                <c:pt idx="10252">
                  <c:v>2013.17808219178</c:v>
                </c:pt>
                <c:pt idx="10253">
                  <c:v>2013.1808219178099</c:v>
                </c:pt>
                <c:pt idx="10254">
                  <c:v>2013.18356164384</c:v>
                </c:pt>
                <c:pt idx="10255">
                  <c:v>2013.1863013698601</c:v>
                </c:pt>
                <c:pt idx="10256">
                  <c:v>2013.1890410958899</c:v>
                </c:pt>
                <c:pt idx="10257">
                  <c:v>2013.19178082192</c:v>
                </c:pt>
                <c:pt idx="10258">
                  <c:v>2013.1945205479501</c:v>
                </c:pt>
                <c:pt idx="10259">
                  <c:v>2013.19726027397</c:v>
                </c:pt>
                <c:pt idx="10260">
                  <c:v>2013.2</c:v>
                </c:pt>
                <c:pt idx="10261">
                  <c:v>2013.2027397260299</c:v>
                </c:pt>
                <c:pt idx="10262">
                  <c:v>2013.20547945205</c:v>
                </c:pt>
                <c:pt idx="10263">
                  <c:v>2013.2082191780801</c:v>
                </c:pt>
                <c:pt idx="10264">
                  <c:v>2013.2109589041099</c:v>
                </c:pt>
                <c:pt idx="10265">
                  <c:v>2013.21369863014</c:v>
                </c:pt>
                <c:pt idx="10266">
                  <c:v>2013.2164383561601</c:v>
                </c:pt>
                <c:pt idx="10267">
                  <c:v>2013.21917808219</c:v>
                </c:pt>
                <c:pt idx="10268">
                  <c:v>2013.22191780822</c:v>
                </c:pt>
                <c:pt idx="10269">
                  <c:v>2013.2246575342499</c:v>
                </c:pt>
                <c:pt idx="10270">
                  <c:v>2013.22739726027</c:v>
                </c:pt>
                <c:pt idx="10271">
                  <c:v>2013.2301369863001</c:v>
                </c:pt>
                <c:pt idx="10272">
                  <c:v>2013.2328767123299</c:v>
                </c:pt>
                <c:pt idx="10273">
                  <c:v>2013.23561643836</c:v>
                </c:pt>
                <c:pt idx="10274">
                  <c:v>2013.2383561643801</c:v>
                </c:pt>
                <c:pt idx="10275">
                  <c:v>2013.24109589041</c:v>
                </c:pt>
                <c:pt idx="10276">
                  <c:v>2013.24383561644</c:v>
                </c:pt>
                <c:pt idx="10277">
                  <c:v>2013.2465753424699</c:v>
                </c:pt>
                <c:pt idx="10278">
                  <c:v>2013.24931506849</c:v>
                </c:pt>
                <c:pt idx="10279">
                  <c:v>2013.2520547945201</c:v>
                </c:pt>
                <c:pt idx="10280">
                  <c:v>2013.2547945205499</c:v>
                </c:pt>
                <c:pt idx="10281">
                  <c:v>2013.25753424658</c:v>
                </c:pt>
                <c:pt idx="10282">
                  <c:v>2013.2602739726001</c:v>
                </c:pt>
                <c:pt idx="10283">
                  <c:v>2013.2630136986299</c:v>
                </c:pt>
                <c:pt idx="10284">
                  <c:v>2013.26575342466</c:v>
                </c:pt>
                <c:pt idx="10285">
                  <c:v>2013.2684931506799</c:v>
                </c:pt>
                <c:pt idx="10286">
                  <c:v>2013.27123287671</c:v>
                </c:pt>
                <c:pt idx="10287">
                  <c:v>2013.2739726027401</c:v>
                </c:pt>
                <c:pt idx="10288">
                  <c:v>2013.2767123287699</c:v>
                </c:pt>
                <c:pt idx="10289">
                  <c:v>2013.27945205479</c:v>
                </c:pt>
                <c:pt idx="10290">
                  <c:v>2013.2821917808201</c:v>
                </c:pt>
                <c:pt idx="10291">
                  <c:v>2013.2849315068499</c:v>
                </c:pt>
                <c:pt idx="10292">
                  <c:v>2013.28767123288</c:v>
                </c:pt>
                <c:pt idx="10293">
                  <c:v>2013.2904109589001</c:v>
                </c:pt>
                <c:pt idx="10294">
                  <c:v>2013.29315068493</c:v>
                </c:pt>
                <c:pt idx="10295">
                  <c:v>2013.2958904109601</c:v>
                </c:pt>
                <c:pt idx="10296">
                  <c:v>2013.2986301369899</c:v>
                </c:pt>
                <c:pt idx="10297">
                  <c:v>2013.30136986301</c:v>
                </c:pt>
                <c:pt idx="10298">
                  <c:v>2013.3041095890401</c:v>
                </c:pt>
                <c:pt idx="10299">
                  <c:v>2013.3068493150699</c:v>
                </c:pt>
                <c:pt idx="10300">
                  <c:v>2013.3095890411</c:v>
                </c:pt>
                <c:pt idx="10301">
                  <c:v>2013.3123287671201</c:v>
                </c:pt>
                <c:pt idx="10302">
                  <c:v>2013.31506849315</c:v>
                </c:pt>
                <c:pt idx="10303">
                  <c:v>2013.3178082191801</c:v>
                </c:pt>
                <c:pt idx="10304">
                  <c:v>2013.3205479452099</c:v>
                </c:pt>
                <c:pt idx="10305">
                  <c:v>2013.32328767123</c:v>
                </c:pt>
                <c:pt idx="10306">
                  <c:v>2013.3260273972601</c:v>
                </c:pt>
                <c:pt idx="10307">
                  <c:v>2013.3287671232899</c:v>
                </c:pt>
                <c:pt idx="10308">
                  <c:v>2013.33150684932</c:v>
                </c:pt>
                <c:pt idx="10309">
                  <c:v>2013.3342465753401</c:v>
                </c:pt>
                <c:pt idx="10310">
                  <c:v>2013.33698630137</c:v>
                </c:pt>
                <c:pt idx="10311">
                  <c:v>2013.3397260274</c:v>
                </c:pt>
                <c:pt idx="10312">
                  <c:v>2013.3424657534199</c:v>
                </c:pt>
                <c:pt idx="10313">
                  <c:v>2013.34520547945</c:v>
                </c:pt>
                <c:pt idx="10314">
                  <c:v>2013.3479452054801</c:v>
                </c:pt>
                <c:pt idx="10315">
                  <c:v>2013.3506849315099</c:v>
                </c:pt>
                <c:pt idx="10316">
                  <c:v>2013.35342465753</c:v>
                </c:pt>
                <c:pt idx="10317">
                  <c:v>2013.3561643835601</c:v>
                </c:pt>
                <c:pt idx="10318">
                  <c:v>2013.35890410959</c:v>
                </c:pt>
                <c:pt idx="10319">
                  <c:v>2013.36164383562</c:v>
                </c:pt>
                <c:pt idx="10320">
                  <c:v>2013.3643835616399</c:v>
                </c:pt>
                <c:pt idx="10321">
                  <c:v>2013.36712328767</c:v>
                </c:pt>
                <c:pt idx="10322">
                  <c:v>2013.3698630137001</c:v>
                </c:pt>
                <c:pt idx="10323">
                  <c:v>2013.3726027397299</c:v>
                </c:pt>
                <c:pt idx="10324">
                  <c:v>2013.37534246575</c:v>
                </c:pt>
                <c:pt idx="10325">
                  <c:v>2013.3780821917801</c:v>
                </c:pt>
                <c:pt idx="10326">
                  <c:v>2013.38082191781</c:v>
                </c:pt>
                <c:pt idx="10327">
                  <c:v>2013.38356164384</c:v>
                </c:pt>
                <c:pt idx="10328">
                  <c:v>2013.3863013698599</c:v>
                </c:pt>
                <c:pt idx="10329">
                  <c:v>2013.38904109589</c:v>
                </c:pt>
                <c:pt idx="10330">
                  <c:v>2013.3917808219201</c:v>
                </c:pt>
                <c:pt idx="10331">
                  <c:v>2013.3945205479499</c:v>
                </c:pt>
                <c:pt idx="10332">
                  <c:v>2013.39726027397</c:v>
                </c:pt>
                <c:pt idx="10333">
                  <c:v>2013.4</c:v>
                </c:pt>
                <c:pt idx="10334">
                  <c:v>2013.4027397260299</c:v>
                </c:pt>
                <c:pt idx="10335">
                  <c:v>2013.40547945205</c:v>
                </c:pt>
                <c:pt idx="10336">
                  <c:v>2013.4082191780799</c:v>
                </c:pt>
                <c:pt idx="10337">
                  <c:v>2013.41095890411</c:v>
                </c:pt>
                <c:pt idx="10338">
                  <c:v>2013.4136986301401</c:v>
                </c:pt>
                <c:pt idx="10339">
                  <c:v>2013.4164383561599</c:v>
                </c:pt>
                <c:pt idx="10340">
                  <c:v>2013.41917808219</c:v>
                </c:pt>
                <c:pt idx="10341">
                  <c:v>2013.4219178082201</c:v>
                </c:pt>
                <c:pt idx="10342">
                  <c:v>2013.4246575342499</c:v>
                </c:pt>
                <c:pt idx="10343">
                  <c:v>2013.42739726027</c:v>
                </c:pt>
                <c:pt idx="10344">
                  <c:v>2013.4301369863001</c:v>
                </c:pt>
                <c:pt idx="10345">
                  <c:v>2013.43287671233</c:v>
                </c:pt>
                <c:pt idx="10346">
                  <c:v>2013.4356164383601</c:v>
                </c:pt>
                <c:pt idx="10347">
                  <c:v>2013.4383561643799</c:v>
                </c:pt>
                <c:pt idx="10348">
                  <c:v>2013.44109589041</c:v>
                </c:pt>
                <c:pt idx="10349">
                  <c:v>2013.4438356164401</c:v>
                </c:pt>
                <c:pt idx="10350">
                  <c:v>2013.4465753424699</c:v>
                </c:pt>
                <c:pt idx="10351">
                  <c:v>2013.44931506849</c:v>
                </c:pt>
                <c:pt idx="10352">
                  <c:v>2013.4520547945201</c:v>
                </c:pt>
                <c:pt idx="10353">
                  <c:v>2013.45479452055</c:v>
                </c:pt>
                <c:pt idx="10354">
                  <c:v>2013.4575342465801</c:v>
                </c:pt>
                <c:pt idx="10355">
                  <c:v>2013.4602739725999</c:v>
                </c:pt>
                <c:pt idx="10356">
                  <c:v>2013.46301369863</c:v>
                </c:pt>
                <c:pt idx="10357">
                  <c:v>2013.4657534246601</c:v>
                </c:pt>
                <c:pt idx="10358">
                  <c:v>2013.4684931506799</c:v>
                </c:pt>
                <c:pt idx="10359">
                  <c:v>2013.47123287671</c:v>
                </c:pt>
                <c:pt idx="10360">
                  <c:v>2013.4739726027401</c:v>
                </c:pt>
                <c:pt idx="10361">
                  <c:v>2013.47671232877</c:v>
                </c:pt>
                <c:pt idx="10362">
                  <c:v>2013.47945205479</c:v>
                </c:pt>
                <c:pt idx="10363">
                  <c:v>2013.4821917808199</c:v>
                </c:pt>
                <c:pt idx="10364">
                  <c:v>2013.48493150685</c:v>
                </c:pt>
                <c:pt idx="10365">
                  <c:v>2013.4876712328801</c:v>
                </c:pt>
                <c:pt idx="10366">
                  <c:v>2013.4904109588999</c:v>
                </c:pt>
                <c:pt idx="10367">
                  <c:v>2013.49315068493</c:v>
                </c:pt>
                <c:pt idx="10368">
                  <c:v>2013.4958904109601</c:v>
                </c:pt>
                <c:pt idx="10369">
                  <c:v>2013.49863013699</c:v>
                </c:pt>
                <c:pt idx="10370">
                  <c:v>2013.50136986301</c:v>
                </c:pt>
                <c:pt idx="10371">
                  <c:v>2013.5041095890399</c:v>
                </c:pt>
                <c:pt idx="10372">
                  <c:v>2013.50684931507</c:v>
                </c:pt>
                <c:pt idx="10373">
                  <c:v>2013.5095890411001</c:v>
                </c:pt>
                <c:pt idx="10374">
                  <c:v>2013.5123287671199</c:v>
                </c:pt>
                <c:pt idx="10375">
                  <c:v>2013.51506849315</c:v>
                </c:pt>
                <c:pt idx="10376">
                  <c:v>2013.5178082191801</c:v>
                </c:pt>
                <c:pt idx="10377">
                  <c:v>2013.52054794521</c:v>
                </c:pt>
                <c:pt idx="10378">
                  <c:v>2013.52328767123</c:v>
                </c:pt>
                <c:pt idx="10379">
                  <c:v>2013.5260273972599</c:v>
                </c:pt>
                <c:pt idx="10380">
                  <c:v>2013.52876712329</c:v>
                </c:pt>
                <c:pt idx="10381">
                  <c:v>2013.5315068493201</c:v>
                </c:pt>
                <c:pt idx="10382">
                  <c:v>2013.5342465753399</c:v>
                </c:pt>
                <c:pt idx="10383">
                  <c:v>2013.53698630137</c:v>
                </c:pt>
                <c:pt idx="10384">
                  <c:v>2013.5397260274001</c:v>
                </c:pt>
                <c:pt idx="10385">
                  <c:v>2013.5424657534199</c:v>
                </c:pt>
                <c:pt idx="10386">
                  <c:v>2013.54520547945</c:v>
                </c:pt>
                <c:pt idx="10387">
                  <c:v>2013.5479452054799</c:v>
                </c:pt>
                <c:pt idx="10388">
                  <c:v>2013.55068493151</c:v>
                </c:pt>
                <c:pt idx="10389">
                  <c:v>2013.5534246575301</c:v>
                </c:pt>
                <c:pt idx="10390">
                  <c:v>2013.5561643835599</c:v>
                </c:pt>
                <c:pt idx="10391">
                  <c:v>2013.55890410959</c:v>
                </c:pt>
                <c:pt idx="10392">
                  <c:v>2013.5616438356201</c:v>
                </c:pt>
                <c:pt idx="10393">
                  <c:v>2013.5643835616399</c:v>
                </c:pt>
                <c:pt idx="10394">
                  <c:v>2013.56712328767</c:v>
                </c:pt>
                <c:pt idx="10395">
                  <c:v>2013.5698630136999</c:v>
                </c:pt>
                <c:pt idx="10396">
                  <c:v>2013.57260273973</c:v>
                </c:pt>
                <c:pt idx="10397">
                  <c:v>2013.5753424657501</c:v>
                </c:pt>
                <c:pt idx="10398">
                  <c:v>2013.5780821917799</c:v>
                </c:pt>
                <c:pt idx="10399">
                  <c:v>2013.58082191781</c:v>
                </c:pt>
                <c:pt idx="10400">
                  <c:v>2013.5835616438401</c:v>
                </c:pt>
                <c:pt idx="10401">
                  <c:v>2013.5863013698599</c:v>
                </c:pt>
                <c:pt idx="10402">
                  <c:v>2013.58904109589</c:v>
                </c:pt>
                <c:pt idx="10403">
                  <c:v>2013.5917808219201</c:v>
                </c:pt>
                <c:pt idx="10404">
                  <c:v>2013.59452054795</c:v>
                </c:pt>
                <c:pt idx="10405">
                  <c:v>2013.5972602739701</c:v>
                </c:pt>
                <c:pt idx="10406">
                  <c:v>2013.6</c:v>
                </c:pt>
                <c:pt idx="10407">
                  <c:v>2013.60273972603</c:v>
                </c:pt>
                <c:pt idx="10408">
                  <c:v>2013.6054794520501</c:v>
                </c:pt>
                <c:pt idx="10409">
                  <c:v>2013.6082191780799</c:v>
                </c:pt>
                <c:pt idx="10410">
                  <c:v>2013.61095890411</c:v>
                </c:pt>
                <c:pt idx="10411">
                  <c:v>2013.6136986301401</c:v>
                </c:pt>
                <c:pt idx="10412">
                  <c:v>2013.61643835616</c:v>
                </c:pt>
                <c:pt idx="10413">
                  <c:v>2013.61917808219</c:v>
                </c:pt>
                <c:pt idx="10414">
                  <c:v>2013.6219178082199</c:v>
                </c:pt>
                <c:pt idx="10415">
                  <c:v>2013.62465753425</c:v>
                </c:pt>
                <c:pt idx="10416">
                  <c:v>2013.6273972602701</c:v>
                </c:pt>
                <c:pt idx="10417">
                  <c:v>2013.6301369862999</c:v>
                </c:pt>
                <c:pt idx="10418">
                  <c:v>2013.63287671233</c:v>
                </c:pt>
                <c:pt idx="10419">
                  <c:v>2013.6356164383601</c:v>
                </c:pt>
                <c:pt idx="10420">
                  <c:v>2013.63835616438</c:v>
                </c:pt>
                <c:pt idx="10421">
                  <c:v>2013.64109589041</c:v>
                </c:pt>
                <c:pt idx="10422">
                  <c:v>2013.6438356164399</c:v>
                </c:pt>
                <c:pt idx="10423">
                  <c:v>2013.64657534247</c:v>
                </c:pt>
                <c:pt idx="10424">
                  <c:v>2013.6493150684901</c:v>
                </c:pt>
                <c:pt idx="10425">
                  <c:v>2013.6520547945199</c:v>
                </c:pt>
                <c:pt idx="10426">
                  <c:v>2013.65479452055</c:v>
                </c:pt>
                <c:pt idx="10427">
                  <c:v>2013.6575342465801</c:v>
                </c:pt>
                <c:pt idx="10428">
                  <c:v>2013.6602739726</c:v>
                </c:pt>
                <c:pt idx="10429">
                  <c:v>2013.66301369863</c:v>
                </c:pt>
                <c:pt idx="10430">
                  <c:v>2013.6657534246599</c:v>
                </c:pt>
                <c:pt idx="10431">
                  <c:v>2013.66849315068</c:v>
                </c:pt>
                <c:pt idx="10432">
                  <c:v>2013.6712328767101</c:v>
                </c:pt>
                <c:pt idx="10433">
                  <c:v>2013.6739726027399</c:v>
                </c:pt>
                <c:pt idx="10434">
                  <c:v>2013.67671232877</c:v>
                </c:pt>
                <c:pt idx="10435">
                  <c:v>2013.6794520547901</c:v>
                </c:pt>
                <c:pt idx="10436">
                  <c:v>2013.6821917808199</c:v>
                </c:pt>
                <c:pt idx="10437">
                  <c:v>2013.68493150685</c:v>
                </c:pt>
                <c:pt idx="10438">
                  <c:v>2013.6876712328799</c:v>
                </c:pt>
                <c:pt idx="10439">
                  <c:v>2013.6904109589</c:v>
                </c:pt>
                <c:pt idx="10440">
                  <c:v>2013.6931506849301</c:v>
                </c:pt>
                <c:pt idx="10441">
                  <c:v>2013.6958904109599</c:v>
                </c:pt>
                <c:pt idx="10442">
                  <c:v>2013.69863013699</c:v>
                </c:pt>
                <c:pt idx="10443">
                  <c:v>2013.7013698630101</c:v>
                </c:pt>
                <c:pt idx="10444">
                  <c:v>2013.7041095890399</c:v>
                </c:pt>
                <c:pt idx="10445">
                  <c:v>2013.70684931507</c:v>
                </c:pt>
                <c:pt idx="10446">
                  <c:v>2013.7095890410999</c:v>
                </c:pt>
                <c:pt idx="10447">
                  <c:v>2013.71232876712</c:v>
                </c:pt>
                <c:pt idx="10448">
                  <c:v>2013.7150684931501</c:v>
                </c:pt>
                <c:pt idx="10449">
                  <c:v>2013.7178082191799</c:v>
                </c:pt>
                <c:pt idx="10450">
                  <c:v>2013.72054794521</c:v>
                </c:pt>
                <c:pt idx="10451">
                  <c:v>2013.7232876712301</c:v>
                </c:pt>
                <c:pt idx="10452">
                  <c:v>2013.7260273972599</c:v>
                </c:pt>
                <c:pt idx="10453">
                  <c:v>2013.72876712329</c:v>
                </c:pt>
                <c:pt idx="10454">
                  <c:v>2013.7315068493201</c:v>
                </c:pt>
                <c:pt idx="10455">
                  <c:v>2013.73424657534</c:v>
                </c:pt>
                <c:pt idx="10456">
                  <c:v>2013.7369863013701</c:v>
                </c:pt>
                <c:pt idx="10457">
                  <c:v>2013.7397260273999</c:v>
                </c:pt>
                <c:pt idx="10458">
                  <c:v>2013.74246575342</c:v>
                </c:pt>
                <c:pt idx="10459">
                  <c:v>2013.7452054794501</c:v>
                </c:pt>
                <c:pt idx="10460">
                  <c:v>2013.7479452054799</c:v>
                </c:pt>
                <c:pt idx="10461">
                  <c:v>2013.75068493151</c:v>
                </c:pt>
                <c:pt idx="10462">
                  <c:v>2013.7534246575301</c:v>
                </c:pt>
                <c:pt idx="10463">
                  <c:v>2013.75616438356</c:v>
                </c:pt>
                <c:pt idx="10464">
                  <c:v>2013.75890410959</c:v>
                </c:pt>
                <c:pt idx="10465">
                  <c:v>2013.7616438356199</c:v>
                </c:pt>
                <c:pt idx="10466">
                  <c:v>2013.76438356164</c:v>
                </c:pt>
                <c:pt idx="10467">
                  <c:v>2013.7671232876701</c:v>
                </c:pt>
                <c:pt idx="10468">
                  <c:v>2013.7698630136999</c:v>
                </c:pt>
                <c:pt idx="10469">
                  <c:v>2013.77260273973</c:v>
                </c:pt>
                <c:pt idx="10470">
                  <c:v>2013.7753424657501</c:v>
                </c:pt>
                <c:pt idx="10471">
                  <c:v>2013.77808219178</c:v>
                </c:pt>
                <c:pt idx="10472">
                  <c:v>2013.78082191781</c:v>
                </c:pt>
                <c:pt idx="10473">
                  <c:v>2013.7835616438399</c:v>
                </c:pt>
                <c:pt idx="10474">
                  <c:v>2013.78630136986</c:v>
                </c:pt>
                <c:pt idx="10475">
                  <c:v>2013.7890410958901</c:v>
                </c:pt>
                <c:pt idx="10476">
                  <c:v>2013.7917808219199</c:v>
                </c:pt>
                <c:pt idx="10477">
                  <c:v>2013.79452054795</c:v>
                </c:pt>
                <c:pt idx="10478">
                  <c:v>2013.7972602739701</c:v>
                </c:pt>
                <c:pt idx="10479">
                  <c:v>2013.8</c:v>
                </c:pt>
                <c:pt idx="10480">
                  <c:v>2013.80273972603</c:v>
                </c:pt>
                <c:pt idx="10481">
                  <c:v>2013.8054794520499</c:v>
                </c:pt>
                <c:pt idx="10482">
                  <c:v>2013.80821917808</c:v>
                </c:pt>
                <c:pt idx="10483">
                  <c:v>2013.8109589041101</c:v>
                </c:pt>
                <c:pt idx="10484">
                  <c:v>2013.8136986301399</c:v>
                </c:pt>
                <c:pt idx="10485">
                  <c:v>2013.81643835616</c:v>
                </c:pt>
                <c:pt idx="10486">
                  <c:v>2013.8191780821901</c:v>
                </c:pt>
                <c:pt idx="10487">
                  <c:v>2013.82191780822</c:v>
                </c:pt>
                <c:pt idx="10488">
                  <c:v>2013.82465753425</c:v>
                </c:pt>
                <c:pt idx="10489">
                  <c:v>2013.8273972602699</c:v>
                </c:pt>
                <c:pt idx="10490">
                  <c:v>2013.8301369863</c:v>
                </c:pt>
                <c:pt idx="10491">
                  <c:v>2013.8328767123301</c:v>
                </c:pt>
                <c:pt idx="10492">
                  <c:v>2013.8356164383599</c:v>
                </c:pt>
                <c:pt idx="10493">
                  <c:v>2013.83835616438</c:v>
                </c:pt>
                <c:pt idx="10494">
                  <c:v>2013.8410958904101</c:v>
                </c:pt>
                <c:pt idx="10495">
                  <c:v>2013.8438356164399</c:v>
                </c:pt>
                <c:pt idx="10496">
                  <c:v>2013.84657534247</c:v>
                </c:pt>
                <c:pt idx="10497">
                  <c:v>2013.8493150684899</c:v>
                </c:pt>
                <c:pt idx="10498">
                  <c:v>2013.85205479452</c:v>
                </c:pt>
                <c:pt idx="10499">
                  <c:v>2013.8547945205501</c:v>
                </c:pt>
                <c:pt idx="10500">
                  <c:v>2013.8575342465799</c:v>
                </c:pt>
                <c:pt idx="10501">
                  <c:v>2013.8602739726</c:v>
                </c:pt>
                <c:pt idx="10502">
                  <c:v>2013.8630136986301</c:v>
                </c:pt>
                <c:pt idx="10503">
                  <c:v>2013.8657534246599</c:v>
                </c:pt>
                <c:pt idx="10504">
                  <c:v>2013.86849315069</c:v>
                </c:pt>
                <c:pt idx="10505">
                  <c:v>2013.8712328767101</c:v>
                </c:pt>
                <c:pt idx="10506">
                  <c:v>2013.87397260274</c:v>
                </c:pt>
                <c:pt idx="10507">
                  <c:v>2013.8767123287701</c:v>
                </c:pt>
                <c:pt idx="10508">
                  <c:v>2013.8794520547899</c:v>
                </c:pt>
                <c:pt idx="10509">
                  <c:v>2013.88219178082</c:v>
                </c:pt>
                <c:pt idx="10510">
                  <c:v>2013.8849315068501</c:v>
                </c:pt>
                <c:pt idx="10511">
                  <c:v>2013.8876712328799</c:v>
                </c:pt>
                <c:pt idx="10512">
                  <c:v>2013.8904109589</c:v>
                </c:pt>
                <c:pt idx="10513">
                  <c:v>2013.8931506849301</c:v>
                </c:pt>
                <c:pt idx="10514">
                  <c:v>2013.89589041096</c:v>
                </c:pt>
                <c:pt idx="10515">
                  <c:v>2013.8986301369901</c:v>
                </c:pt>
                <c:pt idx="10516">
                  <c:v>2013.9013698630099</c:v>
                </c:pt>
                <c:pt idx="10517">
                  <c:v>2013.90410958904</c:v>
                </c:pt>
                <c:pt idx="10518">
                  <c:v>2013.9068493150701</c:v>
                </c:pt>
                <c:pt idx="10519">
                  <c:v>2013.9095890410999</c:v>
                </c:pt>
                <c:pt idx="10520">
                  <c:v>2013.91232876712</c:v>
                </c:pt>
                <c:pt idx="10521">
                  <c:v>2013.9150684931501</c:v>
                </c:pt>
                <c:pt idx="10522">
                  <c:v>2013.91780821918</c:v>
                </c:pt>
                <c:pt idx="10523">
                  <c:v>2013.92054794521</c:v>
                </c:pt>
                <c:pt idx="10524">
                  <c:v>2013.9232876712299</c:v>
                </c:pt>
                <c:pt idx="10525">
                  <c:v>2013.92602739726</c:v>
                </c:pt>
                <c:pt idx="10526">
                  <c:v>2013.9287671232901</c:v>
                </c:pt>
                <c:pt idx="10527">
                  <c:v>2013.9315068493199</c:v>
                </c:pt>
                <c:pt idx="10528">
                  <c:v>2013.93424657534</c:v>
                </c:pt>
                <c:pt idx="10529">
                  <c:v>2013.9369863013701</c:v>
                </c:pt>
                <c:pt idx="10530">
                  <c:v>2013.9397260274</c:v>
                </c:pt>
                <c:pt idx="10531">
                  <c:v>2013.94246575342</c:v>
                </c:pt>
                <c:pt idx="10532">
                  <c:v>2013.9452054794499</c:v>
                </c:pt>
                <c:pt idx="10533">
                  <c:v>2013.94794520548</c:v>
                </c:pt>
                <c:pt idx="10534">
                  <c:v>2013.9506849315101</c:v>
                </c:pt>
                <c:pt idx="10535">
                  <c:v>2013.9534246575299</c:v>
                </c:pt>
                <c:pt idx="10536">
                  <c:v>2013.95616438356</c:v>
                </c:pt>
                <c:pt idx="10537">
                  <c:v>2013.9589041095901</c:v>
                </c:pt>
                <c:pt idx="10538">
                  <c:v>2013.96164383562</c:v>
                </c:pt>
                <c:pt idx="10539">
                  <c:v>2013.96438356164</c:v>
                </c:pt>
                <c:pt idx="10540">
                  <c:v>2013.9671232876699</c:v>
                </c:pt>
                <c:pt idx="10541">
                  <c:v>2013.9698630137</c:v>
                </c:pt>
                <c:pt idx="10542">
                  <c:v>2013.9726027397301</c:v>
                </c:pt>
                <c:pt idx="10543">
                  <c:v>2013.9753424657499</c:v>
                </c:pt>
                <c:pt idx="10544">
                  <c:v>2013.97808219178</c:v>
                </c:pt>
                <c:pt idx="10545">
                  <c:v>2013.9808219178101</c:v>
                </c:pt>
                <c:pt idx="10546">
                  <c:v>2013.9835616438399</c:v>
                </c:pt>
                <c:pt idx="10547">
                  <c:v>2013.98630136986</c:v>
                </c:pt>
                <c:pt idx="10548">
                  <c:v>2013.9890410958899</c:v>
                </c:pt>
                <c:pt idx="10549">
                  <c:v>2013.99178082192</c:v>
                </c:pt>
                <c:pt idx="10550">
                  <c:v>2013.9945205479501</c:v>
                </c:pt>
                <c:pt idx="10551">
                  <c:v>2013.9972602739699</c:v>
                </c:pt>
                <c:pt idx="10552">
                  <c:v>2014</c:v>
                </c:pt>
                <c:pt idx="10553">
                  <c:v>2014.0027397260301</c:v>
                </c:pt>
                <c:pt idx="10554">
                  <c:v>2014.0054794520499</c:v>
                </c:pt>
                <c:pt idx="10555">
                  <c:v>2014.00821917808</c:v>
                </c:pt>
                <c:pt idx="10556">
                  <c:v>2014.0109589041101</c:v>
                </c:pt>
                <c:pt idx="10557">
                  <c:v>2014.01369863014</c:v>
                </c:pt>
                <c:pt idx="10558">
                  <c:v>2014.0164383561601</c:v>
                </c:pt>
                <c:pt idx="10559">
                  <c:v>2014.0191780821899</c:v>
                </c:pt>
                <c:pt idx="10560">
                  <c:v>2014.02191780822</c:v>
                </c:pt>
                <c:pt idx="10561">
                  <c:v>2014.0246575342501</c:v>
                </c:pt>
                <c:pt idx="10562">
                  <c:v>2014.0273972602699</c:v>
                </c:pt>
                <c:pt idx="10563">
                  <c:v>2014.0301369863</c:v>
                </c:pt>
                <c:pt idx="10564">
                  <c:v>2014.0328767123301</c:v>
                </c:pt>
                <c:pt idx="10565">
                  <c:v>2014.03561643836</c:v>
                </c:pt>
                <c:pt idx="10566">
                  <c:v>2014.03835616438</c:v>
                </c:pt>
                <c:pt idx="10567">
                  <c:v>2014.0410958904099</c:v>
                </c:pt>
                <c:pt idx="10568">
                  <c:v>2014.04383561644</c:v>
                </c:pt>
                <c:pt idx="10569">
                  <c:v>2014.0465753424701</c:v>
                </c:pt>
                <c:pt idx="10570">
                  <c:v>2014.0493150684899</c:v>
                </c:pt>
                <c:pt idx="10571">
                  <c:v>2014.05205479452</c:v>
                </c:pt>
                <c:pt idx="10572">
                  <c:v>2014.0547945205501</c:v>
                </c:pt>
                <c:pt idx="10573">
                  <c:v>2014.05753424658</c:v>
                </c:pt>
                <c:pt idx="10574">
                  <c:v>2014.0602739726</c:v>
                </c:pt>
                <c:pt idx="10575">
                  <c:v>2014.0630136986299</c:v>
                </c:pt>
                <c:pt idx="10576">
                  <c:v>2014.06575342466</c:v>
                </c:pt>
                <c:pt idx="10577">
                  <c:v>2014.0684931506801</c:v>
                </c:pt>
                <c:pt idx="10578">
                  <c:v>2014.0712328767099</c:v>
                </c:pt>
                <c:pt idx="10579">
                  <c:v>2014.07397260274</c:v>
                </c:pt>
                <c:pt idx="10580">
                  <c:v>2014.0767123287701</c:v>
                </c:pt>
                <c:pt idx="10581">
                  <c:v>2014.07945205479</c:v>
                </c:pt>
                <c:pt idx="10582">
                  <c:v>2014.08219178082</c:v>
                </c:pt>
                <c:pt idx="10583">
                  <c:v>2014.0849315068499</c:v>
                </c:pt>
                <c:pt idx="10584">
                  <c:v>2014.08767123288</c:v>
                </c:pt>
                <c:pt idx="10585">
                  <c:v>2014.0904109589001</c:v>
                </c:pt>
                <c:pt idx="10586">
                  <c:v>2014.0931506849299</c:v>
                </c:pt>
                <c:pt idx="10587">
                  <c:v>2014.09589041096</c:v>
                </c:pt>
                <c:pt idx="10588">
                  <c:v>2014.0986301369901</c:v>
                </c:pt>
                <c:pt idx="10589">
                  <c:v>2014.1013698630099</c:v>
                </c:pt>
                <c:pt idx="10590">
                  <c:v>2014.10410958904</c:v>
                </c:pt>
                <c:pt idx="10591">
                  <c:v>2014.1068493150699</c:v>
                </c:pt>
                <c:pt idx="10592">
                  <c:v>2014.1095890411</c:v>
                </c:pt>
                <c:pt idx="10593">
                  <c:v>2014.1123287671201</c:v>
                </c:pt>
                <c:pt idx="10594">
                  <c:v>2014.1150684931499</c:v>
                </c:pt>
                <c:pt idx="10595">
                  <c:v>2014.11780821918</c:v>
                </c:pt>
                <c:pt idx="10596">
                  <c:v>2014.1205479452101</c:v>
                </c:pt>
                <c:pt idx="10597">
                  <c:v>2014.1232876712299</c:v>
                </c:pt>
                <c:pt idx="10598">
                  <c:v>2014.12602739726</c:v>
                </c:pt>
                <c:pt idx="10599">
                  <c:v>2014.1287671232899</c:v>
                </c:pt>
                <c:pt idx="10600">
                  <c:v>2014.13150684931</c:v>
                </c:pt>
                <c:pt idx="10601">
                  <c:v>2014.1342465753401</c:v>
                </c:pt>
                <c:pt idx="10602">
                  <c:v>2014.1369863013699</c:v>
                </c:pt>
                <c:pt idx="10603">
                  <c:v>2014.1397260274</c:v>
                </c:pt>
                <c:pt idx="10604">
                  <c:v>2014.1424657534201</c:v>
                </c:pt>
                <c:pt idx="10605">
                  <c:v>2014.1452054794499</c:v>
                </c:pt>
                <c:pt idx="10606">
                  <c:v>2014.14794520548</c:v>
                </c:pt>
                <c:pt idx="10607">
                  <c:v>2014.1506849315101</c:v>
                </c:pt>
                <c:pt idx="10608">
                  <c:v>2014.15342465753</c:v>
                </c:pt>
                <c:pt idx="10609">
                  <c:v>2014.1561643835601</c:v>
                </c:pt>
                <c:pt idx="10610">
                  <c:v>2014.1589041095899</c:v>
                </c:pt>
                <c:pt idx="10611">
                  <c:v>2014.16164383562</c:v>
                </c:pt>
                <c:pt idx="10612">
                  <c:v>2014.1643835616401</c:v>
                </c:pt>
                <c:pt idx="10613">
                  <c:v>2014.1671232876699</c:v>
                </c:pt>
                <c:pt idx="10614">
                  <c:v>2014.1698630137</c:v>
                </c:pt>
                <c:pt idx="10615">
                  <c:v>2014.1726027397301</c:v>
                </c:pt>
                <c:pt idx="10616">
                  <c:v>2014.17534246575</c:v>
                </c:pt>
                <c:pt idx="10617">
                  <c:v>2014.17808219178</c:v>
                </c:pt>
                <c:pt idx="10618">
                  <c:v>2014.1808219178099</c:v>
                </c:pt>
                <c:pt idx="10619">
                  <c:v>2014.18356164384</c:v>
                </c:pt>
                <c:pt idx="10620">
                  <c:v>2014.1863013698601</c:v>
                </c:pt>
                <c:pt idx="10621">
                  <c:v>2014.1890410958899</c:v>
                </c:pt>
                <c:pt idx="10622">
                  <c:v>2014.19178082192</c:v>
                </c:pt>
                <c:pt idx="10623">
                  <c:v>2014.1945205479501</c:v>
                </c:pt>
                <c:pt idx="10624">
                  <c:v>2014.19726027397</c:v>
                </c:pt>
                <c:pt idx="10625">
                  <c:v>2014.2</c:v>
                </c:pt>
                <c:pt idx="10626">
                  <c:v>2014.2027397260299</c:v>
                </c:pt>
                <c:pt idx="10627">
                  <c:v>2014.20547945205</c:v>
                </c:pt>
                <c:pt idx="10628">
                  <c:v>2014.2082191780801</c:v>
                </c:pt>
                <c:pt idx="10629">
                  <c:v>2014.2109589041099</c:v>
                </c:pt>
                <c:pt idx="10630">
                  <c:v>2014.21369863014</c:v>
                </c:pt>
                <c:pt idx="10631">
                  <c:v>2014.2164383561601</c:v>
                </c:pt>
                <c:pt idx="10632">
                  <c:v>2014.21917808219</c:v>
                </c:pt>
                <c:pt idx="10633">
                  <c:v>2014.22191780822</c:v>
                </c:pt>
                <c:pt idx="10634">
                  <c:v>2014.2246575342499</c:v>
                </c:pt>
                <c:pt idx="10635">
                  <c:v>2014.22739726027</c:v>
                </c:pt>
                <c:pt idx="10636">
                  <c:v>2014.2301369863001</c:v>
                </c:pt>
                <c:pt idx="10637">
                  <c:v>2014.2328767123299</c:v>
                </c:pt>
                <c:pt idx="10638">
                  <c:v>2014.23561643836</c:v>
                </c:pt>
                <c:pt idx="10639">
                  <c:v>2014.2383561643801</c:v>
                </c:pt>
                <c:pt idx="10640">
                  <c:v>2014.24109589041</c:v>
                </c:pt>
                <c:pt idx="10641">
                  <c:v>2014.24383561644</c:v>
                </c:pt>
                <c:pt idx="10642">
                  <c:v>2014.2465753424699</c:v>
                </c:pt>
                <c:pt idx="10643">
                  <c:v>2014.24931506849</c:v>
                </c:pt>
                <c:pt idx="10644">
                  <c:v>2014.2520547945201</c:v>
                </c:pt>
                <c:pt idx="10645">
                  <c:v>2014.2547945205499</c:v>
                </c:pt>
                <c:pt idx="10646">
                  <c:v>2014.25753424658</c:v>
                </c:pt>
                <c:pt idx="10647">
                  <c:v>2014.2602739726001</c:v>
                </c:pt>
                <c:pt idx="10648">
                  <c:v>2014.2630136986299</c:v>
                </c:pt>
                <c:pt idx="10649">
                  <c:v>2014.26575342466</c:v>
                </c:pt>
                <c:pt idx="10650">
                  <c:v>2014.2684931506799</c:v>
                </c:pt>
                <c:pt idx="10651">
                  <c:v>2014.27123287671</c:v>
                </c:pt>
                <c:pt idx="10652">
                  <c:v>2014.2739726027401</c:v>
                </c:pt>
                <c:pt idx="10653">
                  <c:v>2014.2767123287699</c:v>
                </c:pt>
                <c:pt idx="10654">
                  <c:v>2014.27945205479</c:v>
                </c:pt>
                <c:pt idx="10655">
                  <c:v>2014.2821917808201</c:v>
                </c:pt>
                <c:pt idx="10656">
                  <c:v>2014.2849315068499</c:v>
                </c:pt>
                <c:pt idx="10657">
                  <c:v>2014.28767123288</c:v>
                </c:pt>
                <c:pt idx="10658">
                  <c:v>2014.2904109589001</c:v>
                </c:pt>
                <c:pt idx="10659">
                  <c:v>2014.29315068493</c:v>
                </c:pt>
                <c:pt idx="10660">
                  <c:v>2014.2958904109601</c:v>
                </c:pt>
                <c:pt idx="10661">
                  <c:v>2014.2986301369899</c:v>
                </c:pt>
                <c:pt idx="10662">
                  <c:v>2014.30136986301</c:v>
                </c:pt>
                <c:pt idx="10663">
                  <c:v>2014.3041095890401</c:v>
                </c:pt>
                <c:pt idx="10664">
                  <c:v>2014.3068493150699</c:v>
                </c:pt>
                <c:pt idx="10665">
                  <c:v>2014.3095890411</c:v>
                </c:pt>
                <c:pt idx="10666">
                  <c:v>2014.3123287671201</c:v>
                </c:pt>
                <c:pt idx="10667">
                  <c:v>2014.31506849315</c:v>
                </c:pt>
                <c:pt idx="10668">
                  <c:v>2014.3178082191801</c:v>
                </c:pt>
                <c:pt idx="10669">
                  <c:v>2014.3205479452099</c:v>
                </c:pt>
                <c:pt idx="10670">
                  <c:v>2014.32328767123</c:v>
                </c:pt>
                <c:pt idx="10671">
                  <c:v>2014.3260273972601</c:v>
                </c:pt>
                <c:pt idx="10672">
                  <c:v>2014.3287671232899</c:v>
                </c:pt>
                <c:pt idx="10673">
                  <c:v>2014.33150684932</c:v>
                </c:pt>
                <c:pt idx="10674">
                  <c:v>2014.3342465753401</c:v>
                </c:pt>
                <c:pt idx="10675">
                  <c:v>2014.33698630137</c:v>
                </c:pt>
                <c:pt idx="10676">
                  <c:v>2014.3397260274</c:v>
                </c:pt>
                <c:pt idx="10677">
                  <c:v>2014.3424657534199</c:v>
                </c:pt>
                <c:pt idx="10678">
                  <c:v>2014.34520547945</c:v>
                </c:pt>
                <c:pt idx="10679">
                  <c:v>2014.3479452054801</c:v>
                </c:pt>
                <c:pt idx="10680">
                  <c:v>2014.3506849315099</c:v>
                </c:pt>
                <c:pt idx="10681">
                  <c:v>2014.35342465753</c:v>
                </c:pt>
                <c:pt idx="10682">
                  <c:v>2014.3561643835601</c:v>
                </c:pt>
                <c:pt idx="10683">
                  <c:v>2014.35890410959</c:v>
                </c:pt>
                <c:pt idx="10684">
                  <c:v>2014.36164383562</c:v>
                </c:pt>
                <c:pt idx="10685">
                  <c:v>2014.3643835616399</c:v>
                </c:pt>
                <c:pt idx="10686">
                  <c:v>2014.36712328767</c:v>
                </c:pt>
                <c:pt idx="10687">
                  <c:v>2014.3698630137001</c:v>
                </c:pt>
                <c:pt idx="10688">
                  <c:v>2014.3726027397299</c:v>
                </c:pt>
                <c:pt idx="10689">
                  <c:v>2014.37534246575</c:v>
                </c:pt>
                <c:pt idx="10690">
                  <c:v>2014.3780821917801</c:v>
                </c:pt>
                <c:pt idx="10691">
                  <c:v>2014.38082191781</c:v>
                </c:pt>
                <c:pt idx="10692">
                  <c:v>2014.38356164384</c:v>
                </c:pt>
                <c:pt idx="10693">
                  <c:v>2014.3863013698599</c:v>
                </c:pt>
                <c:pt idx="10694">
                  <c:v>2014.38904109589</c:v>
                </c:pt>
                <c:pt idx="10695">
                  <c:v>2014.3917808219201</c:v>
                </c:pt>
                <c:pt idx="10696">
                  <c:v>2014.3945205479499</c:v>
                </c:pt>
                <c:pt idx="10697">
                  <c:v>2014.39726027397</c:v>
                </c:pt>
                <c:pt idx="10698">
                  <c:v>2014.4</c:v>
                </c:pt>
                <c:pt idx="10699">
                  <c:v>2014.4027397260299</c:v>
                </c:pt>
                <c:pt idx="10700">
                  <c:v>2014.40547945205</c:v>
                </c:pt>
                <c:pt idx="10701">
                  <c:v>2014.4082191780799</c:v>
                </c:pt>
                <c:pt idx="10702">
                  <c:v>2014.41095890411</c:v>
                </c:pt>
                <c:pt idx="10703">
                  <c:v>2014.4136986301401</c:v>
                </c:pt>
                <c:pt idx="10704">
                  <c:v>2014.4164383561599</c:v>
                </c:pt>
                <c:pt idx="10705">
                  <c:v>2014.41917808219</c:v>
                </c:pt>
                <c:pt idx="10706">
                  <c:v>2014.4219178082201</c:v>
                </c:pt>
                <c:pt idx="10707">
                  <c:v>2014.4246575342499</c:v>
                </c:pt>
                <c:pt idx="10708">
                  <c:v>2014.42739726027</c:v>
                </c:pt>
                <c:pt idx="10709">
                  <c:v>2014.4301369863001</c:v>
                </c:pt>
                <c:pt idx="10710">
                  <c:v>2014.43287671233</c:v>
                </c:pt>
                <c:pt idx="10711">
                  <c:v>2014.4356164383601</c:v>
                </c:pt>
                <c:pt idx="10712">
                  <c:v>2014.4383561643799</c:v>
                </c:pt>
                <c:pt idx="10713">
                  <c:v>2014.44109589041</c:v>
                </c:pt>
                <c:pt idx="10714">
                  <c:v>2014.4438356164401</c:v>
                </c:pt>
                <c:pt idx="10715">
                  <c:v>2014.4465753424699</c:v>
                </c:pt>
                <c:pt idx="10716">
                  <c:v>2014.44931506849</c:v>
                </c:pt>
                <c:pt idx="10717">
                  <c:v>2014.4520547945201</c:v>
                </c:pt>
                <c:pt idx="10718">
                  <c:v>2014.45479452055</c:v>
                </c:pt>
                <c:pt idx="10719">
                  <c:v>2014.4575342465801</c:v>
                </c:pt>
                <c:pt idx="10720">
                  <c:v>2014.4602739725999</c:v>
                </c:pt>
                <c:pt idx="10721">
                  <c:v>2014.46301369863</c:v>
                </c:pt>
                <c:pt idx="10722">
                  <c:v>2014.4657534246601</c:v>
                </c:pt>
                <c:pt idx="10723">
                  <c:v>2014.4684931506799</c:v>
                </c:pt>
                <c:pt idx="10724">
                  <c:v>2014.47123287671</c:v>
                </c:pt>
                <c:pt idx="10725">
                  <c:v>2014.4739726027401</c:v>
                </c:pt>
                <c:pt idx="10726">
                  <c:v>2014.47671232877</c:v>
                </c:pt>
                <c:pt idx="10727">
                  <c:v>2014.47945205479</c:v>
                </c:pt>
                <c:pt idx="10728">
                  <c:v>2014.4821917808199</c:v>
                </c:pt>
                <c:pt idx="10729">
                  <c:v>2014.48493150685</c:v>
                </c:pt>
                <c:pt idx="10730">
                  <c:v>2014.4876712328801</c:v>
                </c:pt>
                <c:pt idx="10731">
                  <c:v>2014.4904109588999</c:v>
                </c:pt>
                <c:pt idx="10732">
                  <c:v>2014.49315068493</c:v>
                </c:pt>
                <c:pt idx="10733">
                  <c:v>2014.4958904109601</c:v>
                </c:pt>
                <c:pt idx="10734">
                  <c:v>2014.49863013699</c:v>
                </c:pt>
                <c:pt idx="10735">
                  <c:v>2014.50136986301</c:v>
                </c:pt>
                <c:pt idx="10736">
                  <c:v>2014.5041095890399</c:v>
                </c:pt>
                <c:pt idx="10737">
                  <c:v>2014.50684931507</c:v>
                </c:pt>
                <c:pt idx="10738">
                  <c:v>2014.5095890411001</c:v>
                </c:pt>
                <c:pt idx="10739">
                  <c:v>2014.5123287671199</c:v>
                </c:pt>
                <c:pt idx="10740">
                  <c:v>2014.51506849315</c:v>
                </c:pt>
                <c:pt idx="10741">
                  <c:v>2014.5178082191801</c:v>
                </c:pt>
                <c:pt idx="10742">
                  <c:v>2014.52054794521</c:v>
                </c:pt>
                <c:pt idx="10743">
                  <c:v>2014.52328767123</c:v>
                </c:pt>
                <c:pt idx="10744">
                  <c:v>2014.5260273972599</c:v>
                </c:pt>
                <c:pt idx="10745">
                  <c:v>2014.52876712329</c:v>
                </c:pt>
                <c:pt idx="10746">
                  <c:v>2014.5315068493201</c:v>
                </c:pt>
                <c:pt idx="10747">
                  <c:v>2014.5342465753399</c:v>
                </c:pt>
                <c:pt idx="10748">
                  <c:v>2014.53698630137</c:v>
                </c:pt>
                <c:pt idx="10749">
                  <c:v>2014.5397260274001</c:v>
                </c:pt>
                <c:pt idx="10750">
                  <c:v>2014.5424657534199</c:v>
                </c:pt>
                <c:pt idx="10751">
                  <c:v>2014.54520547945</c:v>
                </c:pt>
                <c:pt idx="10752">
                  <c:v>2014.5479452054799</c:v>
                </c:pt>
                <c:pt idx="10753">
                  <c:v>2014.55068493151</c:v>
                </c:pt>
                <c:pt idx="10754">
                  <c:v>2014.5534246575301</c:v>
                </c:pt>
                <c:pt idx="10755">
                  <c:v>2014.5561643835599</c:v>
                </c:pt>
                <c:pt idx="10756">
                  <c:v>2014.55890410959</c:v>
                </c:pt>
                <c:pt idx="10757">
                  <c:v>2014.5616438356201</c:v>
                </c:pt>
                <c:pt idx="10758">
                  <c:v>2014.5643835616399</c:v>
                </c:pt>
                <c:pt idx="10759">
                  <c:v>2014.56712328767</c:v>
                </c:pt>
                <c:pt idx="10760">
                  <c:v>2014.5698630136999</c:v>
                </c:pt>
                <c:pt idx="10761">
                  <c:v>2014.57260273973</c:v>
                </c:pt>
                <c:pt idx="10762">
                  <c:v>2014.5753424657501</c:v>
                </c:pt>
                <c:pt idx="10763">
                  <c:v>2014.5780821917799</c:v>
                </c:pt>
                <c:pt idx="10764">
                  <c:v>2014.58082191781</c:v>
                </c:pt>
                <c:pt idx="10765">
                  <c:v>2014.5835616438401</c:v>
                </c:pt>
                <c:pt idx="10766">
                  <c:v>2014.5863013698599</c:v>
                </c:pt>
                <c:pt idx="10767">
                  <c:v>2014.58904109589</c:v>
                </c:pt>
                <c:pt idx="10768">
                  <c:v>2014.5917808219201</c:v>
                </c:pt>
                <c:pt idx="10769">
                  <c:v>2014.59452054795</c:v>
                </c:pt>
                <c:pt idx="10770">
                  <c:v>2014.5972602739701</c:v>
                </c:pt>
                <c:pt idx="10771">
                  <c:v>2014.6</c:v>
                </c:pt>
                <c:pt idx="10772">
                  <c:v>2014.60273972603</c:v>
                </c:pt>
                <c:pt idx="10773">
                  <c:v>2014.6054794520501</c:v>
                </c:pt>
                <c:pt idx="10774">
                  <c:v>2014.6082191780799</c:v>
                </c:pt>
                <c:pt idx="10775">
                  <c:v>2014.61095890411</c:v>
                </c:pt>
                <c:pt idx="10776">
                  <c:v>2014.6136986301401</c:v>
                </c:pt>
                <c:pt idx="10777">
                  <c:v>2014.61643835616</c:v>
                </c:pt>
                <c:pt idx="10778">
                  <c:v>2014.61917808219</c:v>
                </c:pt>
                <c:pt idx="10779">
                  <c:v>2014.6219178082199</c:v>
                </c:pt>
                <c:pt idx="10780">
                  <c:v>2014.62465753425</c:v>
                </c:pt>
                <c:pt idx="10781">
                  <c:v>2014.6273972602701</c:v>
                </c:pt>
                <c:pt idx="10782">
                  <c:v>2014.6301369862999</c:v>
                </c:pt>
                <c:pt idx="10783">
                  <c:v>2014.63287671233</c:v>
                </c:pt>
                <c:pt idx="10784">
                  <c:v>2014.6356164383601</c:v>
                </c:pt>
                <c:pt idx="10785">
                  <c:v>2014.63835616438</c:v>
                </c:pt>
                <c:pt idx="10786">
                  <c:v>2014.64109589041</c:v>
                </c:pt>
                <c:pt idx="10787">
                  <c:v>2014.6438356164399</c:v>
                </c:pt>
                <c:pt idx="10788">
                  <c:v>2014.64657534247</c:v>
                </c:pt>
                <c:pt idx="10789">
                  <c:v>2014.6493150684901</c:v>
                </c:pt>
                <c:pt idx="10790">
                  <c:v>2014.6520547945199</c:v>
                </c:pt>
                <c:pt idx="10791">
                  <c:v>2014.65479452055</c:v>
                </c:pt>
                <c:pt idx="10792">
                  <c:v>2014.6575342465801</c:v>
                </c:pt>
                <c:pt idx="10793">
                  <c:v>2014.6602739726</c:v>
                </c:pt>
                <c:pt idx="10794">
                  <c:v>2014.66301369863</c:v>
                </c:pt>
                <c:pt idx="10795">
                  <c:v>2014.6657534246599</c:v>
                </c:pt>
                <c:pt idx="10796">
                  <c:v>2014.66849315068</c:v>
                </c:pt>
                <c:pt idx="10797">
                  <c:v>2014.6712328767101</c:v>
                </c:pt>
                <c:pt idx="10798">
                  <c:v>2014.6739726027399</c:v>
                </c:pt>
                <c:pt idx="10799">
                  <c:v>2014.67671232877</c:v>
                </c:pt>
                <c:pt idx="10800">
                  <c:v>2014.6794520547901</c:v>
                </c:pt>
                <c:pt idx="10801">
                  <c:v>2014.6821917808199</c:v>
                </c:pt>
                <c:pt idx="10802">
                  <c:v>2014.68493150685</c:v>
                </c:pt>
                <c:pt idx="10803">
                  <c:v>2014.6876712328799</c:v>
                </c:pt>
                <c:pt idx="10804">
                  <c:v>2014.6904109589</c:v>
                </c:pt>
                <c:pt idx="10805">
                  <c:v>2014.6931506849301</c:v>
                </c:pt>
                <c:pt idx="10806">
                  <c:v>2014.6958904109599</c:v>
                </c:pt>
                <c:pt idx="10807">
                  <c:v>2014.69863013699</c:v>
                </c:pt>
                <c:pt idx="10808">
                  <c:v>2014.7013698630101</c:v>
                </c:pt>
                <c:pt idx="10809">
                  <c:v>2014.7041095890399</c:v>
                </c:pt>
                <c:pt idx="10810">
                  <c:v>2014.70684931507</c:v>
                </c:pt>
                <c:pt idx="10811">
                  <c:v>2014.7095890410999</c:v>
                </c:pt>
                <c:pt idx="10812">
                  <c:v>2014.71232876712</c:v>
                </c:pt>
                <c:pt idx="10813">
                  <c:v>2014.7150684931501</c:v>
                </c:pt>
                <c:pt idx="10814">
                  <c:v>2014.7178082191799</c:v>
                </c:pt>
                <c:pt idx="10815">
                  <c:v>2014.72054794521</c:v>
                </c:pt>
                <c:pt idx="10816">
                  <c:v>2014.7232876712301</c:v>
                </c:pt>
                <c:pt idx="10817">
                  <c:v>2014.7260273972599</c:v>
                </c:pt>
                <c:pt idx="10818">
                  <c:v>2014.72876712329</c:v>
                </c:pt>
                <c:pt idx="10819">
                  <c:v>2014.7315068493201</c:v>
                </c:pt>
                <c:pt idx="10820">
                  <c:v>2014.73424657534</c:v>
                </c:pt>
                <c:pt idx="10821">
                  <c:v>2014.7369863013701</c:v>
                </c:pt>
                <c:pt idx="10822">
                  <c:v>2014.7397260273999</c:v>
                </c:pt>
                <c:pt idx="10823">
                  <c:v>2014.74246575342</c:v>
                </c:pt>
                <c:pt idx="10824">
                  <c:v>2014.7452054794501</c:v>
                </c:pt>
                <c:pt idx="10825">
                  <c:v>2014.7479452054799</c:v>
                </c:pt>
                <c:pt idx="10826">
                  <c:v>2014.75068493151</c:v>
                </c:pt>
                <c:pt idx="10827">
                  <c:v>2014.7534246575301</c:v>
                </c:pt>
                <c:pt idx="10828">
                  <c:v>2014.75616438356</c:v>
                </c:pt>
                <c:pt idx="10829">
                  <c:v>2014.75890410959</c:v>
                </c:pt>
                <c:pt idx="10830">
                  <c:v>2014.7616438356199</c:v>
                </c:pt>
                <c:pt idx="10831">
                  <c:v>2014.76438356164</c:v>
                </c:pt>
                <c:pt idx="10832">
                  <c:v>2014.7671232876701</c:v>
                </c:pt>
                <c:pt idx="10833">
                  <c:v>2014.7698630136999</c:v>
                </c:pt>
                <c:pt idx="10834">
                  <c:v>2014.77260273973</c:v>
                </c:pt>
                <c:pt idx="10835">
                  <c:v>2014.7753424657501</c:v>
                </c:pt>
                <c:pt idx="10836">
                  <c:v>2014.77808219178</c:v>
                </c:pt>
                <c:pt idx="10837">
                  <c:v>2014.78082191781</c:v>
                </c:pt>
                <c:pt idx="10838">
                  <c:v>2014.7835616438399</c:v>
                </c:pt>
                <c:pt idx="10839">
                  <c:v>2014.78630136986</c:v>
                </c:pt>
                <c:pt idx="10840">
                  <c:v>2014.7890410958901</c:v>
                </c:pt>
                <c:pt idx="10841">
                  <c:v>2014.7917808219199</c:v>
                </c:pt>
                <c:pt idx="10842">
                  <c:v>2014.79452054795</c:v>
                </c:pt>
                <c:pt idx="10843">
                  <c:v>2014.7972602739701</c:v>
                </c:pt>
                <c:pt idx="10844">
                  <c:v>2014.8</c:v>
                </c:pt>
                <c:pt idx="10845">
                  <c:v>2014.80273972603</c:v>
                </c:pt>
                <c:pt idx="10846">
                  <c:v>2014.8054794520499</c:v>
                </c:pt>
                <c:pt idx="10847">
                  <c:v>2014.80821917808</c:v>
                </c:pt>
                <c:pt idx="10848">
                  <c:v>2014.8109589041101</c:v>
                </c:pt>
                <c:pt idx="10849">
                  <c:v>2014.8136986301399</c:v>
                </c:pt>
                <c:pt idx="10850">
                  <c:v>2014.81643835616</c:v>
                </c:pt>
                <c:pt idx="10851">
                  <c:v>2014.8191780821901</c:v>
                </c:pt>
                <c:pt idx="10852">
                  <c:v>2014.82191780822</c:v>
                </c:pt>
                <c:pt idx="10853">
                  <c:v>2014.82465753425</c:v>
                </c:pt>
                <c:pt idx="10854">
                  <c:v>2014.8273972602699</c:v>
                </c:pt>
                <c:pt idx="10855">
                  <c:v>2014.8301369863</c:v>
                </c:pt>
                <c:pt idx="10856">
                  <c:v>2014.8328767123301</c:v>
                </c:pt>
                <c:pt idx="10857">
                  <c:v>2014.8356164383599</c:v>
                </c:pt>
                <c:pt idx="10858">
                  <c:v>2014.83835616438</c:v>
                </c:pt>
                <c:pt idx="10859">
                  <c:v>2014.8410958904101</c:v>
                </c:pt>
                <c:pt idx="10860">
                  <c:v>2014.8438356164399</c:v>
                </c:pt>
                <c:pt idx="10861">
                  <c:v>2014.84657534247</c:v>
                </c:pt>
                <c:pt idx="10862">
                  <c:v>2014.8493150684899</c:v>
                </c:pt>
                <c:pt idx="10863">
                  <c:v>2014.85205479452</c:v>
                </c:pt>
                <c:pt idx="10864">
                  <c:v>2014.8547945205501</c:v>
                </c:pt>
                <c:pt idx="10865">
                  <c:v>2014.8575342465799</c:v>
                </c:pt>
                <c:pt idx="10866">
                  <c:v>2014.8602739726</c:v>
                </c:pt>
                <c:pt idx="10867">
                  <c:v>2014.8630136986301</c:v>
                </c:pt>
                <c:pt idx="10868">
                  <c:v>2014.8657534246599</c:v>
                </c:pt>
                <c:pt idx="10869">
                  <c:v>2014.86849315069</c:v>
                </c:pt>
                <c:pt idx="10870">
                  <c:v>2014.8712328767101</c:v>
                </c:pt>
                <c:pt idx="10871">
                  <c:v>2014.87397260274</c:v>
                </c:pt>
                <c:pt idx="10872">
                  <c:v>2014.8767123287701</c:v>
                </c:pt>
                <c:pt idx="10873">
                  <c:v>2014.8794520547899</c:v>
                </c:pt>
                <c:pt idx="10874">
                  <c:v>2014.88219178082</c:v>
                </c:pt>
                <c:pt idx="10875">
                  <c:v>2014.8849315068501</c:v>
                </c:pt>
                <c:pt idx="10876">
                  <c:v>2014.8876712328799</c:v>
                </c:pt>
                <c:pt idx="10877">
                  <c:v>2014.8904109589</c:v>
                </c:pt>
                <c:pt idx="10878">
                  <c:v>2014.8931506849301</c:v>
                </c:pt>
                <c:pt idx="10879">
                  <c:v>2014.89589041096</c:v>
                </c:pt>
                <c:pt idx="10880">
                  <c:v>2014.8986301369901</c:v>
                </c:pt>
                <c:pt idx="10881">
                  <c:v>2014.9013698630099</c:v>
                </c:pt>
                <c:pt idx="10882">
                  <c:v>2014.90410958904</c:v>
                </c:pt>
                <c:pt idx="10883">
                  <c:v>2014.9068493150701</c:v>
                </c:pt>
                <c:pt idx="10884">
                  <c:v>2014.9095890410999</c:v>
                </c:pt>
                <c:pt idx="10885">
                  <c:v>2014.91232876712</c:v>
                </c:pt>
                <c:pt idx="10886">
                  <c:v>2014.9150684931501</c:v>
                </c:pt>
                <c:pt idx="10887">
                  <c:v>2014.91780821918</c:v>
                </c:pt>
                <c:pt idx="10888">
                  <c:v>2014.92054794521</c:v>
                </c:pt>
                <c:pt idx="10889">
                  <c:v>2014.9232876712299</c:v>
                </c:pt>
                <c:pt idx="10890">
                  <c:v>2014.92602739726</c:v>
                </c:pt>
                <c:pt idx="10891">
                  <c:v>2014.9287671232901</c:v>
                </c:pt>
                <c:pt idx="10892">
                  <c:v>2014.9315068493199</c:v>
                </c:pt>
                <c:pt idx="10893">
                  <c:v>2014.93424657534</c:v>
                </c:pt>
                <c:pt idx="10894">
                  <c:v>2014.9369863013701</c:v>
                </c:pt>
                <c:pt idx="10895">
                  <c:v>2014.9397260274</c:v>
                </c:pt>
                <c:pt idx="10896">
                  <c:v>2014.94246575342</c:v>
                </c:pt>
                <c:pt idx="10897">
                  <c:v>2014.9452054794499</c:v>
                </c:pt>
                <c:pt idx="10898">
                  <c:v>2014.94794520548</c:v>
                </c:pt>
                <c:pt idx="10899">
                  <c:v>2014.9506849315101</c:v>
                </c:pt>
                <c:pt idx="10900">
                  <c:v>2014.9534246575299</c:v>
                </c:pt>
                <c:pt idx="10901">
                  <c:v>2014.95616438356</c:v>
                </c:pt>
                <c:pt idx="10902">
                  <c:v>2014.9589041095901</c:v>
                </c:pt>
                <c:pt idx="10903">
                  <c:v>2014.96164383562</c:v>
                </c:pt>
                <c:pt idx="10904">
                  <c:v>2014.96438356164</c:v>
                </c:pt>
                <c:pt idx="10905">
                  <c:v>2014.9671232876699</c:v>
                </c:pt>
                <c:pt idx="10906">
                  <c:v>2014.9698630137</c:v>
                </c:pt>
                <c:pt idx="10907">
                  <c:v>2014.9726027397301</c:v>
                </c:pt>
                <c:pt idx="10908">
                  <c:v>2014.9753424657499</c:v>
                </c:pt>
                <c:pt idx="10909">
                  <c:v>2014.97808219178</c:v>
                </c:pt>
                <c:pt idx="10910">
                  <c:v>2014.9808219178101</c:v>
                </c:pt>
                <c:pt idx="10911">
                  <c:v>2014.9835616438399</c:v>
                </c:pt>
                <c:pt idx="10912">
                  <c:v>2014.98630136986</c:v>
                </c:pt>
                <c:pt idx="10913">
                  <c:v>2014.9890410958899</c:v>
                </c:pt>
                <c:pt idx="10914">
                  <c:v>2014.99178082192</c:v>
                </c:pt>
                <c:pt idx="10915">
                  <c:v>2014.9945205479501</c:v>
                </c:pt>
                <c:pt idx="10916">
                  <c:v>2014.9972602739699</c:v>
                </c:pt>
                <c:pt idx="10917">
                  <c:v>2015</c:v>
                </c:pt>
                <c:pt idx="10918">
                  <c:v>2015.0027397260301</c:v>
                </c:pt>
                <c:pt idx="10919">
                  <c:v>2015.0054794520499</c:v>
                </c:pt>
                <c:pt idx="10920">
                  <c:v>2015.00821917808</c:v>
                </c:pt>
                <c:pt idx="10921">
                  <c:v>2015.0109589041101</c:v>
                </c:pt>
                <c:pt idx="10922">
                  <c:v>2015.01369863014</c:v>
                </c:pt>
                <c:pt idx="10923">
                  <c:v>2015.0164383561601</c:v>
                </c:pt>
                <c:pt idx="10924">
                  <c:v>2015.0191780821899</c:v>
                </c:pt>
                <c:pt idx="10925">
                  <c:v>2015.02191780822</c:v>
                </c:pt>
                <c:pt idx="10926">
                  <c:v>2015.0246575342501</c:v>
                </c:pt>
                <c:pt idx="10927">
                  <c:v>2015.0273972602699</c:v>
                </c:pt>
                <c:pt idx="10928">
                  <c:v>2015.0301369863</c:v>
                </c:pt>
                <c:pt idx="10929">
                  <c:v>2015.0328767123301</c:v>
                </c:pt>
                <c:pt idx="10930">
                  <c:v>2015.03561643836</c:v>
                </c:pt>
                <c:pt idx="10931">
                  <c:v>2015.03835616438</c:v>
                </c:pt>
                <c:pt idx="10932">
                  <c:v>2015.0410958904099</c:v>
                </c:pt>
                <c:pt idx="10933">
                  <c:v>2015.04383561644</c:v>
                </c:pt>
                <c:pt idx="10934">
                  <c:v>2015.0465753424701</c:v>
                </c:pt>
                <c:pt idx="10935">
                  <c:v>2015.0493150684899</c:v>
                </c:pt>
                <c:pt idx="10936">
                  <c:v>2015.05205479452</c:v>
                </c:pt>
                <c:pt idx="10937">
                  <c:v>2015.0547945205501</c:v>
                </c:pt>
                <c:pt idx="10938">
                  <c:v>2015.05753424658</c:v>
                </c:pt>
                <c:pt idx="10939">
                  <c:v>2015.0602739726</c:v>
                </c:pt>
                <c:pt idx="10940">
                  <c:v>2015.0630136986299</c:v>
                </c:pt>
                <c:pt idx="10941">
                  <c:v>2015.06575342466</c:v>
                </c:pt>
                <c:pt idx="10942">
                  <c:v>2015.0684931506801</c:v>
                </c:pt>
                <c:pt idx="10943">
                  <c:v>2015.0712328767099</c:v>
                </c:pt>
                <c:pt idx="10944">
                  <c:v>2015.07397260274</c:v>
                </c:pt>
                <c:pt idx="10945">
                  <c:v>2015.0767123287701</c:v>
                </c:pt>
                <c:pt idx="10946">
                  <c:v>2015.07945205479</c:v>
                </c:pt>
                <c:pt idx="10947">
                  <c:v>2015.08219178082</c:v>
                </c:pt>
                <c:pt idx="10948">
                  <c:v>2015.0849315068499</c:v>
                </c:pt>
                <c:pt idx="10949">
                  <c:v>2015.08767123288</c:v>
                </c:pt>
                <c:pt idx="10950">
                  <c:v>2015.0904109589001</c:v>
                </c:pt>
                <c:pt idx="10951">
                  <c:v>2015.0931506849299</c:v>
                </c:pt>
                <c:pt idx="10952">
                  <c:v>2015.09589041096</c:v>
                </c:pt>
                <c:pt idx="10953">
                  <c:v>2015.0986301369901</c:v>
                </c:pt>
                <c:pt idx="10954">
                  <c:v>2015.1013698630099</c:v>
                </c:pt>
                <c:pt idx="10955">
                  <c:v>2015.10410958904</c:v>
                </c:pt>
                <c:pt idx="10956">
                  <c:v>2015.1068493150699</c:v>
                </c:pt>
                <c:pt idx="10957">
                  <c:v>2015.1095890411</c:v>
                </c:pt>
                <c:pt idx="10958">
                  <c:v>2015.1123287671201</c:v>
                </c:pt>
                <c:pt idx="10959">
                  <c:v>2015.1150684931499</c:v>
                </c:pt>
                <c:pt idx="10960">
                  <c:v>2015.11780821918</c:v>
                </c:pt>
                <c:pt idx="10961">
                  <c:v>2015.1205479452101</c:v>
                </c:pt>
                <c:pt idx="10962">
                  <c:v>2015.1232876712299</c:v>
                </c:pt>
                <c:pt idx="10963">
                  <c:v>2015.12602739726</c:v>
                </c:pt>
                <c:pt idx="10964">
                  <c:v>2015.1287671232899</c:v>
                </c:pt>
                <c:pt idx="10965">
                  <c:v>2015.13150684931</c:v>
                </c:pt>
                <c:pt idx="10966">
                  <c:v>2015.1342465753401</c:v>
                </c:pt>
                <c:pt idx="10967">
                  <c:v>2015.1369863013699</c:v>
                </c:pt>
                <c:pt idx="10968">
                  <c:v>2015.1397260274</c:v>
                </c:pt>
                <c:pt idx="10969">
                  <c:v>2015.1424657534201</c:v>
                </c:pt>
                <c:pt idx="10970">
                  <c:v>2015.1452054794499</c:v>
                </c:pt>
                <c:pt idx="10971">
                  <c:v>2015.14794520548</c:v>
                </c:pt>
                <c:pt idx="10972">
                  <c:v>2015.1506849315101</c:v>
                </c:pt>
                <c:pt idx="10973">
                  <c:v>2015.15342465753</c:v>
                </c:pt>
                <c:pt idx="10974">
                  <c:v>2015.1561643835601</c:v>
                </c:pt>
                <c:pt idx="10975">
                  <c:v>2015.1589041095899</c:v>
                </c:pt>
                <c:pt idx="10976">
                  <c:v>2015.16164383562</c:v>
                </c:pt>
                <c:pt idx="10977">
                  <c:v>2015.1643835616401</c:v>
                </c:pt>
                <c:pt idx="10978">
                  <c:v>2015.1671232876699</c:v>
                </c:pt>
                <c:pt idx="10979">
                  <c:v>2015.1698630137</c:v>
                </c:pt>
                <c:pt idx="10980">
                  <c:v>2015.1726027397301</c:v>
                </c:pt>
                <c:pt idx="10981">
                  <c:v>2015.17534246575</c:v>
                </c:pt>
                <c:pt idx="10982">
                  <c:v>2015.17808219178</c:v>
                </c:pt>
                <c:pt idx="10983">
                  <c:v>2015.1808219178099</c:v>
                </c:pt>
                <c:pt idx="10984">
                  <c:v>2015.18356164384</c:v>
                </c:pt>
                <c:pt idx="10985">
                  <c:v>2015.1863013698601</c:v>
                </c:pt>
                <c:pt idx="10986">
                  <c:v>2015.1890410958899</c:v>
                </c:pt>
                <c:pt idx="10987">
                  <c:v>2015.19178082192</c:v>
                </c:pt>
                <c:pt idx="10988">
                  <c:v>2015.1945205479501</c:v>
                </c:pt>
                <c:pt idx="10989">
                  <c:v>2015.19726027397</c:v>
                </c:pt>
                <c:pt idx="10990">
                  <c:v>2015.2</c:v>
                </c:pt>
                <c:pt idx="10991">
                  <c:v>2015.2027397260299</c:v>
                </c:pt>
                <c:pt idx="10992">
                  <c:v>2015.20547945205</c:v>
                </c:pt>
                <c:pt idx="10993">
                  <c:v>2015.2082191780801</c:v>
                </c:pt>
                <c:pt idx="10994">
                  <c:v>2015.2109589041099</c:v>
                </c:pt>
                <c:pt idx="10995">
                  <c:v>2015.21369863014</c:v>
                </c:pt>
                <c:pt idx="10996">
                  <c:v>2015.2164383561601</c:v>
                </c:pt>
                <c:pt idx="10997">
                  <c:v>2015.21917808219</c:v>
                </c:pt>
                <c:pt idx="10998">
                  <c:v>2015.22191780822</c:v>
                </c:pt>
                <c:pt idx="10999">
                  <c:v>2015.2246575342499</c:v>
                </c:pt>
                <c:pt idx="11000">
                  <c:v>2015.22739726027</c:v>
                </c:pt>
                <c:pt idx="11001">
                  <c:v>2015.2301369863001</c:v>
                </c:pt>
                <c:pt idx="11002">
                  <c:v>2015.2328767123299</c:v>
                </c:pt>
                <c:pt idx="11003">
                  <c:v>2015.23561643836</c:v>
                </c:pt>
                <c:pt idx="11004">
                  <c:v>2015.2383561643801</c:v>
                </c:pt>
                <c:pt idx="11005">
                  <c:v>2015.24109589041</c:v>
                </c:pt>
                <c:pt idx="11006">
                  <c:v>2015.24383561644</c:v>
                </c:pt>
                <c:pt idx="11007">
                  <c:v>2015.2465753424699</c:v>
                </c:pt>
                <c:pt idx="11008">
                  <c:v>2015.24931506849</c:v>
                </c:pt>
                <c:pt idx="11009">
                  <c:v>2015.2520547945201</c:v>
                </c:pt>
                <c:pt idx="11010">
                  <c:v>2015.2547945205499</c:v>
                </c:pt>
                <c:pt idx="11011">
                  <c:v>2015.25753424658</c:v>
                </c:pt>
                <c:pt idx="11012">
                  <c:v>2015.2602739726001</c:v>
                </c:pt>
                <c:pt idx="11013">
                  <c:v>2015.2630136986299</c:v>
                </c:pt>
                <c:pt idx="11014">
                  <c:v>2015.26575342466</c:v>
                </c:pt>
                <c:pt idx="11015">
                  <c:v>2015.2684931506799</c:v>
                </c:pt>
                <c:pt idx="11016">
                  <c:v>2015.27123287671</c:v>
                </c:pt>
                <c:pt idx="11017">
                  <c:v>2015.2739726027401</c:v>
                </c:pt>
                <c:pt idx="11018">
                  <c:v>2015.2767123287699</c:v>
                </c:pt>
                <c:pt idx="11019">
                  <c:v>2015.27945205479</c:v>
                </c:pt>
                <c:pt idx="11020">
                  <c:v>2015.2821917808201</c:v>
                </c:pt>
                <c:pt idx="11021">
                  <c:v>2015.2849315068499</c:v>
                </c:pt>
                <c:pt idx="11022">
                  <c:v>2015.28767123288</c:v>
                </c:pt>
                <c:pt idx="11023">
                  <c:v>2015.2904109589001</c:v>
                </c:pt>
                <c:pt idx="11024">
                  <c:v>2015.29315068493</c:v>
                </c:pt>
                <c:pt idx="11025">
                  <c:v>2015.2958904109601</c:v>
                </c:pt>
                <c:pt idx="11026">
                  <c:v>2015.2986301369899</c:v>
                </c:pt>
                <c:pt idx="11027">
                  <c:v>2015.30136986301</c:v>
                </c:pt>
                <c:pt idx="11028">
                  <c:v>2015.3041095890401</c:v>
                </c:pt>
                <c:pt idx="11029">
                  <c:v>2015.3068493150699</c:v>
                </c:pt>
                <c:pt idx="11030">
                  <c:v>2015.3095890411</c:v>
                </c:pt>
                <c:pt idx="11031">
                  <c:v>2015.3123287671201</c:v>
                </c:pt>
                <c:pt idx="11032">
                  <c:v>2015.31506849315</c:v>
                </c:pt>
                <c:pt idx="11033">
                  <c:v>2015.3178082191801</c:v>
                </c:pt>
                <c:pt idx="11034">
                  <c:v>2015.3205479452099</c:v>
                </c:pt>
                <c:pt idx="11035">
                  <c:v>2015.32328767123</c:v>
                </c:pt>
                <c:pt idx="11036">
                  <c:v>2015.3260273972601</c:v>
                </c:pt>
                <c:pt idx="11037">
                  <c:v>2015.3287671232899</c:v>
                </c:pt>
                <c:pt idx="11038">
                  <c:v>2015.33150684932</c:v>
                </c:pt>
                <c:pt idx="11039">
                  <c:v>2015.3342465753401</c:v>
                </c:pt>
                <c:pt idx="11040">
                  <c:v>2015.33698630137</c:v>
                </c:pt>
                <c:pt idx="11041">
                  <c:v>2015.3397260274</c:v>
                </c:pt>
                <c:pt idx="11042">
                  <c:v>2015.3424657534199</c:v>
                </c:pt>
                <c:pt idx="11043">
                  <c:v>2015.34520547945</c:v>
                </c:pt>
                <c:pt idx="11044">
                  <c:v>2015.3479452054801</c:v>
                </c:pt>
                <c:pt idx="11045">
                  <c:v>2015.3506849315099</c:v>
                </c:pt>
                <c:pt idx="11046">
                  <c:v>2015.35342465753</c:v>
                </c:pt>
                <c:pt idx="11047">
                  <c:v>2015.3561643835601</c:v>
                </c:pt>
                <c:pt idx="11048">
                  <c:v>2015.35890410959</c:v>
                </c:pt>
                <c:pt idx="11049">
                  <c:v>2015.36164383562</c:v>
                </c:pt>
                <c:pt idx="11050">
                  <c:v>2015.3643835616399</c:v>
                </c:pt>
                <c:pt idx="11051">
                  <c:v>2015.36712328767</c:v>
                </c:pt>
                <c:pt idx="11052">
                  <c:v>2015.3698630137001</c:v>
                </c:pt>
                <c:pt idx="11053">
                  <c:v>2015.3726027397299</c:v>
                </c:pt>
                <c:pt idx="11054">
                  <c:v>2015.37534246575</c:v>
                </c:pt>
                <c:pt idx="11055">
                  <c:v>2015.3780821917801</c:v>
                </c:pt>
                <c:pt idx="11056">
                  <c:v>2015.38082191781</c:v>
                </c:pt>
                <c:pt idx="11057">
                  <c:v>2015.38356164384</c:v>
                </c:pt>
                <c:pt idx="11058">
                  <c:v>2015.3863013698599</c:v>
                </c:pt>
                <c:pt idx="11059">
                  <c:v>2015.38904109589</c:v>
                </c:pt>
                <c:pt idx="11060">
                  <c:v>2015.3917808219201</c:v>
                </c:pt>
                <c:pt idx="11061">
                  <c:v>2015.3945205479499</c:v>
                </c:pt>
                <c:pt idx="11062">
                  <c:v>2015.39726027397</c:v>
                </c:pt>
                <c:pt idx="11063">
                  <c:v>2015.4</c:v>
                </c:pt>
                <c:pt idx="11064">
                  <c:v>2015.4027397260299</c:v>
                </c:pt>
                <c:pt idx="11065">
                  <c:v>2015.40547945205</c:v>
                </c:pt>
                <c:pt idx="11066">
                  <c:v>2015.4082191780799</c:v>
                </c:pt>
                <c:pt idx="11067">
                  <c:v>2015.41095890411</c:v>
                </c:pt>
                <c:pt idx="11068">
                  <c:v>2015.4136986301401</c:v>
                </c:pt>
                <c:pt idx="11069">
                  <c:v>2015.4164383561599</c:v>
                </c:pt>
                <c:pt idx="11070">
                  <c:v>2015.41917808219</c:v>
                </c:pt>
                <c:pt idx="11071">
                  <c:v>2015.4219178082201</c:v>
                </c:pt>
                <c:pt idx="11072">
                  <c:v>2015.4246575342499</c:v>
                </c:pt>
                <c:pt idx="11073">
                  <c:v>2015.42739726027</c:v>
                </c:pt>
                <c:pt idx="11074">
                  <c:v>2015.4301369863001</c:v>
                </c:pt>
                <c:pt idx="11075">
                  <c:v>2015.43287671233</c:v>
                </c:pt>
                <c:pt idx="11076">
                  <c:v>2015.4356164383601</c:v>
                </c:pt>
                <c:pt idx="11077">
                  <c:v>2015.4383561643799</c:v>
                </c:pt>
                <c:pt idx="11078">
                  <c:v>2015.44109589041</c:v>
                </c:pt>
                <c:pt idx="11079">
                  <c:v>2015.4438356164401</c:v>
                </c:pt>
                <c:pt idx="11080">
                  <c:v>2015.4465753424699</c:v>
                </c:pt>
                <c:pt idx="11081">
                  <c:v>2015.44931506849</c:v>
                </c:pt>
                <c:pt idx="11082">
                  <c:v>2015.4520547945201</c:v>
                </c:pt>
                <c:pt idx="11083">
                  <c:v>2015.45479452055</c:v>
                </c:pt>
                <c:pt idx="11084">
                  <c:v>2015.4575342465801</c:v>
                </c:pt>
                <c:pt idx="11085">
                  <c:v>2015.4602739725999</c:v>
                </c:pt>
                <c:pt idx="11086">
                  <c:v>2015.46301369863</c:v>
                </c:pt>
                <c:pt idx="11087">
                  <c:v>2015.4657534246601</c:v>
                </c:pt>
                <c:pt idx="11088">
                  <c:v>2015.4684931506799</c:v>
                </c:pt>
                <c:pt idx="11089">
                  <c:v>2015.47123287671</c:v>
                </c:pt>
                <c:pt idx="11090">
                  <c:v>2015.4739726027401</c:v>
                </c:pt>
                <c:pt idx="11091">
                  <c:v>2015.47671232877</c:v>
                </c:pt>
                <c:pt idx="11092">
                  <c:v>2015.47945205479</c:v>
                </c:pt>
                <c:pt idx="11093">
                  <c:v>2015.4821917808199</c:v>
                </c:pt>
                <c:pt idx="11094">
                  <c:v>2015.48493150685</c:v>
                </c:pt>
                <c:pt idx="11095">
                  <c:v>2015.4876712328801</c:v>
                </c:pt>
                <c:pt idx="11096">
                  <c:v>2015.4904109588999</c:v>
                </c:pt>
                <c:pt idx="11097">
                  <c:v>2015.49315068493</c:v>
                </c:pt>
                <c:pt idx="11098">
                  <c:v>2015.4958904109601</c:v>
                </c:pt>
                <c:pt idx="11099">
                  <c:v>2015.49863013699</c:v>
                </c:pt>
                <c:pt idx="11100">
                  <c:v>2015.50136986301</c:v>
                </c:pt>
                <c:pt idx="11101">
                  <c:v>2015.5041095890399</c:v>
                </c:pt>
                <c:pt idx="11102">
                  <c:v>2015.50684931507</c:v>
                </c:pt>
                <c:pt idx="11103">
                  <c:v>2015.5095890411001</c:v>
                </c:pt>
                <c:pt idx="11104">
                  <c:v>2015.5123287671199</c:v>
                </c:pt>
                <c:pt idx="11105">
                  <c:v>2015.51506849315</c:v>
                </c:pt>
                <c:pt idx="11106">
                  <c:v>2015.5178082191801</c:v>
                </c:pt>
                <c:pt idx="11107">
                  <c:v>2015.52054794521</c:v>
                </c:pt>
                <c:pt idx="11108">
                  <c:v>2015.52328767123</c:v>
                </c:pt>
                <c:pt idx="11109">
                  <c:v>2015.5260273972599</c:v>
                </c:pt>
                <c:pt idx="11110">
                  <c:v>2015.52876712329</c:v>
                </c:pt>
                <c:pt idx="11111">
                  <c:v>2015.5315068493201</c:v>
                </c:pt>
                <c:pt idx="11112">
                  <c:v>2015.5342465753399</c:v>
                </c:pt>
                <c:pt idx="11113">
                  <c:v>2015.53698630137</c:v>
                </c:pt>
                <c:pt idx="11114">
                  <c:v>2015.5397260274001</c:v>
                </c:pt>
                <c:pt idx="11115">
                  <c:v>2015.5424657534199</c:v>
                </c:pt>
                <c:pt idx="11116">
                  <c:v>2015.54520547945</c:v>
                </c:pt>
                <c:pt idx="11117">
                  <c:v>2015.5479452054799</c:v>
                </c:pt>
                <c:pt idx="11118">
                  <c:v>2015.55068493151</c:v>
                </c:pt>
                <c:pt idx="11119">
                  <c:v>2015.5534246575301</c:v>
                </c:pt>
                <c:pt idx="11120">
                  <c:v>2015.5561643835599</c:v>
                </c:pt>
                <c:pt idx="11121">
                  <c:v>2015.55890410959</c:v>
                </c:pt>
                <c:pt idx="11122">
                  <c:v>2015.5616438356201</c:v>
                </c:pt>
                <c:pt idx="11123">
                  <c:v>2015.5643835616399</c:v>
                </c:pt>
                <c:pt idx="11124">
                  <c:v>2015.56712328767</c:v>
                </c:pt>
                <c:pt idx="11125">
                  <c:v>2015.5698630136999</c:v>
                </c:pt>
                <c:pt idx="11126">
                  <c:v>2015.57260273973</c:v>
                </c:pt>
                <c:pt idx="11127">
                  <c:v>2015.5753424657501</c:v>
                </c:pt>
                <c:pt idx="11128">
                  <c:v>2015.5780821917799</c:v>
                </c:pt>
                <c:pt idx="11129">
                  <c:v>2015.58082191781</c:v>
                </c:pt>
                <c:pt idx="11130">
                  <c:v>2015.5835616438401</c:v>
                </c:pt>
                <c:pt idx="11131">
                  <c:v>2015.5863013698599</c:v>
                </c:pt>
                <c:pt idx="11132">
                  <c:v>2015.58904109589</c:v>
                </c:pt>
                <c:pt idx="11133">
                  <c:v>2015.5917808219201</c:v>
                </c:pt>
                <c:pt idx="11134">
                  <c:v>2015.59452054795</c:v>
                </c:pt>
                <c:pt idx="11135">
                  <c:v>2015.5972602739701</c:v>
                </c:pt>
                <c:pt idx="11136">
                  <c:v>2015.6</c:v>
                </c:pt>
                <c:pt idx="11137">
                  <c:v>2015.60273972603</c:v>
                </c:pt>
                <c:pt idx="11138">
                  <c:v>2015.6054794520501</c:v>
                </c:pt>
                <c:pt idx="11139">
                  <c:v>2015.6082191780799</c:v>
                </c:pt>
                <c:pt idx="11140">
                  <c:v>2015.61095890411</c:v>
                </c:pt>
                <c:pt idx="11141">
                  <c:v>2015.6136986301401</c:v>
                </c:pt>
                <c:pt idx="11142">
                  <c:v>2015.61643835616</c:v>
                </c:pt>
                <c:pt idx="11143">
                  <c:v>2015.61917808219</c:v>
                </c:pt>
                <c:pt idx="11144">
                  <c:v>2015.6219178082199</c:v>
                </c:pt>
                <c:pt idx="11145">
                  <c:v>2015.62465753425</c:v>
                </c:pt>
                <c:pt idx="11146">
                  <c:v>2015.6273972602701</c:v>
                </c:pt>
                <c:pt idx="11147">
                  <c:v>2015.6301369862999</c:v>
                </c:pt>
                <c:pt idx="11148">
                  <c:v>2015.63287671233</c:v>
                </c:pt>
                <c:pt idx="11149">
                  <c:v>2015.6356164383601</c:v>
                </c:pt>
                <c:pt idx="11150">
                  <c:v>2015.63835616438</c:v>
                </c:pt>
                <c:pt idx="11151">
                  <c:v>2015.64109589041</c:v>
                </c:pt>
                <c:pt idx="11152">
                  <c:v>2015.6438356164399</c:v>
                </c:pt>
                <c:pt idx="11153">
                  <c:v>2015.64657534247</c:v>
                </c:pt>
                <c:pt idx="11154">
                  <c:v>2015.6493150684901</c:v>
                </c:pt>
                <c:pt idx="11155">
                  <c:v>2015.6520547945199</c:v>
                </c:pt>
                <c:pt idx="11156">
                  <c:v>2015.65479452055</c:v>
                </c:pt>
                <c:pt idx="11157">
                  <c:v>2015.6575342465801</c:v>
                </c:pt>
                <c:pt idx="11158">
                  <c:v>2015.6602739726</c:v>
                </c:pt>
                <c:pt idx="11159">
                  <c:v>2015.66301369863</c:v>
                </c:pt>
                <c:pt idx="11160">
                  <c:v>2015.6657534246599</c:v>
                </c:pt>
                <c:pt idx="11161">
                  <c:v>2015.66849315068</c:v>
                </c:pt>
                <c:pt idx="11162">
                  <c:v>2015.6712328767101</c:v>
                </c:pt>
                <c:pt idx="11163">
                  <c:v>2015.6739726027399</c:v>
                </c:pt>
                <c:pt idx="11164">
                  <c:v>2015.67671232877</c:v>
                </c:pt>
                <c:pt idx="11165">
                  <c:v>2015.6794520547901</c:v>
                </c:pt>
                <c:pt idx="11166">
                  <c:v>2015.6821917808199</c:v>
                </c:pt>
                <c:pt idx="11167">
                  <c:v>2015.68493150685</c:v>
                </c:pt>
                <c:pt idx="11168">
                  <c:v>2015.6876712328799</c:v>
                </c:pt>
                <c:pt idx="11169">
                  <c:v>2015.6904109589</c:v>
                </c:pt>
                <c:pt idx="11170">
                  <c:v>2015.6931506849301</c:v>
                </c:pt>
                <c:pt idx="11171">
                  <c:v>2015.6958904109599</c:v>
                </c:pt>
                <c:pt idx="11172">
                  <c:v>2015.69863013699</c:v>
                </c:pt>
                <c:pt idx="11173">
                  <c:v>2015.7013698630101</c:v>
                </c:pt>
                <c:pt idx="11174">
                  <c:v>2015.7041095890399</c:v>
                </c:pt>
                <c:pt idx="11175">
                  <c:v>2015.70684931507</c:v>
                </c:pt>
                <c:pt idx="11176">
                  <c:v>2015.71232876712</c:v>
                </c:pt>
                <c:pt idx="11177">
                  <c:v>2015.7150684931501</c:v>
                </c:pt>
                <c:pt idx="11178">
                  <c:v>2015.7178082191799</c:v>
                </c:pt>
                <c:pt idx="11179">
                  <c:v>2015.72054794521</c:v>
                </c:pt>
                <c:pt idx="11180">
                  <c:v>2015.7232876712301</c:v>
                </c:pt>
                <c:pt idx="11181">
                  <c:v>2015.7260273972599</c:v>
                </c:pt>
                <c:pt idx="11182">
                  <c:v>2015.72876712329</c:v>
                </c:pt>
                <c:pt idx="11183">
                  <c:v>2015.7315068493201</c:v>
                </c:pt>
                <c:pt idx="11184">
                  <c:v>2015.73424657534</c:v>
                </c:pt>
                <c:pt idx="11185">
                  <c:v>2015.7369863013701</c:v>
                </c:pt>
                <c:pt idx="11186">
                  <c:v>2015.7397260273999</c:v>
                </c:pt>
                <c:pt idx="11187">
                  <c:v>2015.74246575342</c:v>
                </c:pt>
                <c:pt idx="11188">
                  <c:v>2015.7452054794501</c:v>
                </c:pt>
                <c:pt idx="11189">
                  <c:v>2015.7479452054799</c:v>
                </c:pt>
                <c:pt idx="11190">
                  <c:v>2015.75068493151</c:v>
                </c:pt>
                <c:pt idx="11191">
                  <c:v>2015.7534246575301</c:v>
                </c:pt>
                <c:pt idx="11192">
                  <c:v>2015.75616438356</c:v>
                </c:pt>
                <c:pt idx="11193">
                  <c:v>2015.75890410959</c:v>
                </c:pt>
                <c:pt idx="11194">
                  <c:v>2015.7616438356199</c:v>
                </c:pt>
                <c:pt idx="11195">
                  <c:v>2015.76438356164</c:v>
                </c:pt>
                <c:pt idx="11196">
                  <c:v>2015.7671232876701</c:v>
                </c:pt>
                <c:pt idx="11197">
                  <c:v>2015.7698630136999</c:v>
                </c:pt>
                <c:pt idx="11198">
                  <c:v>2015.77260273973</c:v>
                </c:pt>
                <c:pt idx="11199">
                  <c:v>2015.7753424657501</c:v>
                </c:pt>
                <c:pt idx="11200">
                  <c:v>2015.77808219178</c:v>
                </c:pt>
                <c:pt idx="11201">
                  <c:v>2015.78082191781</c:v>
                </c:pt>
                <c:pt idx="11202">
                  <c:v>2015.7835616438399</c:v>
                </c:pt>
                <c:pt idx="11203">
                  <c:v>2015.78630136986</c:v>
                </c:pt>
                <c:pt idx="11204">
                  <c:v>2015.7890410958901</c:v>
                </c:pt>
                <c:pt idx="11205">
                  <c:v>2015.7917808219199</c:v>
                </c:pt>
                <c:pt idx="11206">
                  <c:v>2015.79452054795</c:v>
                </c:pt>
                <c:pt idx="11207">
                  <c:v>2015.7972602739701</c:v>
                </c:pt>
                <c:pt idx="11208">
                  <c:v>2015.8</c:v>
                </c:pt>
                <c:pt idx="11209">
                  <c:v>2015.80273972603</c:v>
                </c:pt>
                <c:pt idx="11210">
                  <c:v>2015.8054794520499</c:v>
                </c:pt>
                <c:pt idx="11211">
                  <c:v>2015.80821917808</c:v>
                </c:pt>
                <c:pt idx="11212">
                  <c:v>2015.8109589041101</c:v>
                </c:pt>
                <c:pt idx="11213">
                  <c:v>2015.8136986301399</c:v>
                </c:pt>
                <c:pt idx="11214">
                  <c:v>2015.81643835616</c:v>
                </c:pt>
                <c:pt idx="11215">
                  <c:v>2015.8191780821901</c:v>
                </c:pt>
                <c:pt idx="11216">
                  <c:v>2015.82191780822</c:v>
                </c:pt>
                <c:pt idx="11217">
                  <c:v>2015.82465753425</c:v>
                </c:pt>
                <c:pt idx="11218">
                  <c:v>2015.8273972602699</c:v>
                </c:pt>
                <c:pt idx="11219">
                  <c:v>2015.8301369863</c:v>
                </c:pt>
                <c:pt idx="11220">
                  <c:v>2015.8328767123301</c:v>
                </c:pt>
                <c:pt idx="11221">
                  <c:v>2015.8356164383599</c:v>
                </c:pt>
                <c:pt idx="11222">
                  <c:v>2015.83835616438</c:v>
                </c:pt>
                <c:pt idx="11223">
                  <c:v>2015.8410958904101</c:v>
                </c:pt>
                <c:pt idx="11224">
                  <c:v>2015.8438356164399</c:v>
                </c:pt>
                <c:pt idx="11225">
                  <c:v>2015.84657534247</c:v>
                </c:pt>
              </c:numCache>
            </c:numRef>
          </c:xVal>
          <c:yVal>
            <c:numRef>
              <c:f>PMResults201600229!$D$2:$D$11227</c:f>
              <c:numCache>
                <c:formatCode>General</c:formatCode>
                <c:ptCount val="11226"/>
                <c:pt idx="0">
                  <c:v>4199.8</c:v>
                </c:pt>
                <c:pt idx="1">
                  <c:v>4201</c:v>
                </c:pt>
                <c:pt idx="2">
                  <c:v>4199.8</c:v>
                </c:pt>
                <c:pt idx="3">
                  <c:v>4201.1000000000004</c:v>
                </c:pt>
                <c:pt idx="4">
                  <c:v>4199.8999999999996</c:v>
                </c:pt>
                <c:pt idx="5">
                  <c:v>4201.2</c:v>
                </c:pt>
                <c:pt idx="6">
                  <c:v>4199.8999999999996</c:v>
                </c:pt>
                <c:pt idx="7">
                  <c:v>4202</c:v>
                </c:pt>
                <c:pt idx="8">
                  <c:v>4200.6000000000004</c:v>
                </c:pt>
                <c:pt idx="9">
                  <c:v>4202.8999999999996</c:v>
                </c:pt>
                <c:pt idx="10">
                  <c:v>4201.8999999999996</c:v>
                </c:pt>
                <c:pt idx="11">
                  <c:v>4204</c:v>
                </c:pt>
                <c:pt idx="12">
                  <c:v>4203</c:v>
                </c:pt>
                <c:pt idx="13">
                  <c:v>4204.3999999999996</c:v>
                </c:pt>
                <c:pt idx="14">
                  <c:v>4203.6000000000004</c:v>
                </c:pt>
                <c:pt idx="15">
                  <c:v>4204.6000000000004</c:v>
                </c:pt>
                <c:pt idx="16">
                  <c:v>4203.1000000000004</c:v>
                </c:pt>
                <c:pt idx="17">
                  <c:v>4204.3</c:v>
                </c:pt>
                <c:pt idx="18">
                  <c:v>4203.1000000000004</c:v>
                </c:pt>
                <c:pt idx="19">
                  <c:v>4203.8999999999996</c:v>
                </c:pt>
                <c:pt idx="20">
                  <c:v>4202.1000000000004</c:v>
                </c:pt>
                <c:pt idx="21">
                  <c:v>4203.1000000000004</c:v>
                </c:pt>
                <c:pt idx="22">
                  <c:v>4201.1000000000004</c:v>
                </c:pt>
                <c:pt idx="23">
                  <c:v>4201.8</c:v>
                </c:pt>
                <c:pt idx="24">
                  <c:v>4200.3</c:v>
                </c:pt>
                <c:pt idx="25">
                  <c:v>4201.5</c:v>
                </c:pt>
                <c:pt idx="26">
                  <c:v>4199.5</c:v>
                </c:pt>
                <c:pt idx="27">
                  <c:v>4201</c:v>
                </c:pt>
                <c:pt idx="28">
                  <c:v>4199.5</c:v>
                </c:pt>
                <c:pt idx="29">
                  <c:v>4203</c:v>
                </c:pt>
                <c:pt idx="30">
                  <c:v>4201.7</c:v>
                </c:pt>
                <c:pt idx="31">
                  <c:v>4202</c:v>
                </c:pt>
                <c:pt idx="32">
                  <c:v>4202.8</c:v>
                </c:pt>
                <c:pt idx="33">
                  <c:v>4204.7</c:v>
                </c:pt>
                <c:pt idx="34">
                  <c:v>4203.3</c:v>
                </c:pt>
                <c:pt idx="35">
                  <c:v>4205.3999999999996</c:v>
                </c:pt>
                <c:pt idx="36">
                  <c:v>4204.8</c:v>
                </c:pt>
                <c:pt idx="37">
                  <c:v>4206.8999999999996</c:v>
                </c:pt>
                <c:pt idx="38">
                  <c:v>4206.3999999999996</c:v>
                </c:pt>
                <c:pt idx="39">
                  <c:v>4208.5</c:v>
                </c:pt>
                <c:pt idx="40">
                  <c:v>4207.6000000000004</c:v>
                </c:pt>
                <c:pt idx="41">
                  <c:v>4210</c:v>
                </c:pt>
                <c:pt idx="42">
                  <c:v>4209.3</c:v>
                </c:pt>
                <c:pt idx="43">
                  <c:v>4211.1000000000004</c:v>
                </c:pt>
                <c:pt idx="44">
                  <c:v>4209.8</c:v>
                </c:pt>
                <c:pt idx="45">
                  <c:v>4210.7</c:v>
                </c:pt>
                <c:pt idx="46">
                  <c:v>4209.2</c:v>
                </c:pt>
                <c:pt idx="47">
                  <c:v>4210.3999999999996</c:v>
                </c:pt>
                <c:pt idx="48">
                  <c:v>4209.5</c:v>
                </c:pt>
                <c:pt idx="49">
                  <c:v>4211.6000000000004</c:v>
                </c:pt>
                <c:pt idx="50">
                  <c:v>4210.3999999999996</c:v>
                </c:pt>
                <c:pt idx="51">
                  <c:v>4211.6000000000004</c:v>
                </c:pt>
                <c:pt idx="52">
                  <c:v>4210.5</c:v>
                </c:pt>
                <c:pt idx="53">
                  <c:v>4211.3999999999996</c:v>
                </c:pt>
                <c:pt idx="54">
                  <c:v>4209.6000000000004</c:v>
                </c:pt>
                <c:pt idx="55">
                  <c:v>4210.8999999999996</c:v>
                </c:pt>
                <c:pt idx="56">
                  <c:v>4208.8999999999996</c:v>
                </c:pt>
                <c:pt idx="57">
                  <c:v>4208.7</c:v>
                </c:pt>
                <c:pt idx="58">
                  <c:v>4208.6000000000004</c:v>
                </c:pt>
                <c:pt idx="59">
                  <c:v>4208.8</c:v>
                </c:pt>
                <c:pt idx="60">
                  <c:v>4209</c:v>
                </c:pt>
                <c:pt idx="61">
                  <c:v>4209.1000000000004</c:v>
                </c:pt>
                <c:pt idx="62">
                  <c:v>4209.2</c:v>
                </c:pt>
                <c:pt idx="63">
                  <c:v>4209.3999999999996</c:v>
                </c:pt>
                <c:pt idx="64">
                  <c:v>4209.7</c:v>
                </c:pt>
                <c:pt idx="65">
                  <c:v>4210.3</c:v>
                </c:pt>
                <c:pt idx="66">
                  <c:v>4210.8999999999996</c:v>
                </c:pt>
                <c:pt idx="67">
                  <c:v>4210.6000000000004</c:v>
                </c:pt>
                <c:pt idx="68">
                  <c:v>4210</c:v>
                </c:pt>
                <c:pt idx="69">
                  <c:v>4209.8999999999996</c:v>
                </c:pt>
                <c:pt idx="70">
                  <c:v>4210.3999999999996</c:v>
                </c:pt>
                <c:pt idx="71">
                  <c:v>4210.2</c:v>
                </c:pt>
                <c:pt idx="72">
                  <c:v>4208.8999999999996</c:v>
                </c:pt>
                <c:pt idx="73">
                  <c:v>4209</c:v>
                </c:pt>
                <c:pt idx="74">
                  <c:v>4209.1000000000004</c:v>
                </c:pt>
                <c:pt idx="75">
                  <c:v>4209.3</c:v>
                </c:pt>
                <c:pt idx="76">
                  <c:v>4209.3999999999996</c:v>
                </c:pt>
                <c:pt idx="77">
                  <c:v>4209.2</c:v>
                </c:pt>
                <c:pt idx="78">
                  <c:v>4207.8999999999996</c:v>
                </c:pt>
                <c:pt idx="79">
                  <c:v>4207.8</c:v>
                </c:pt>
                <c:pt idx="80">
                  <c:v>4208.1000000000004</c:v>
                </c:pt>
                <c:pt idx="81">
                  <c:v>4207.6000000000004</c:v>
                </c:pt>
                <c:pt idx="82">
                  <c:v>4205.6000000000004</c:v>
                </c:pt>
                <c:pt idx="83">
                  <c:v>4205.6000000000004</c:v>
                </c:pt>
                <c:pt idx="84">
                  <c:v>4205.8</c:v>
                </c:pt>
                <c:pt idx="85">
                  <c:v>4205.7</c:v>
                </c:pt>
                <c:pt idx="86">
                  <c:v>4205.8</c:v>
                </c:pt>
                <c:pt idx="87">
                  <c:v>4205.8999999999996</c:v>
                </c:pt>
                <c:pt idx="88">
                  <c:v>4206.1000000000004</c:v>
                </c:pt>
                <c:pt idx="89">
                  <c:v>4206.3999999999996</c:v>
                </c:pt>
                <c:pt idx="90">
                  <c:v>4206.5</c:v>
                </c:pt>
                <c:pt idx="91">
                  <c:v>4206.2</c:v>
                </c:pt>
                <c:pt idx="92">
                  <c:v>4205.8</c:v>
                </c:pt>
                <c:pt idx="93">
                  <c:v>4205.1000000000004</c:v>
                </c:pt>
                <c:pt idx="94">
                  <c:v>4205</c:v>
                </c:pt>
                <c:pt idx="95">
                  <c:v>4204.8</c:v>
                </c:pt>
                <c:pt idx="96">
                  <c:v>4204.8999999999996</c:v>
                </c:pt>
                <c:pt idx="97">
                  <c:v>4205.1000000000004</c:v>
                </c:pt>
                <c:pt idx="98">
                  <c:v>4205.6000000000004</c:v>
                </c:pt>
                <c:pt idx="99">
                  <c:v>4205.7</c:v>
                </c:pt>
                <c:pt idx="100">
                  <c:v>4206.1000000000004</c:v>
                </c:pt>
                <c:pt idx="101">
                  <c:v>4206.5</c:v>
                </c:pt>
                <c:pt idx="102">
                  <c:v>4206.3</c:v>
                </c:pt>
                <c:pt idx="103">
                  <c:v>4206</c:v>
                </c:pt>
                <c:pt idx="104">
                  <c:v>4205.5</c:v>
                </c:pt>
                <c:pt idx="105">
                  <c:v>4205.2</c:v>
                </c:pt>
                <c:pt idx="106">
                  <c:v>4205.1000000000004</c:v>
                </c:pt>
                <c:pt idx="107">
                  <c:v>4205.1000000000004</c:v>
                </c:pt>
                <c:pt idx="108">
                  <c:v>4205.2</c:v>
                </c:pt>
                <c:pt idx="109">
                  <c:v>4205.3</c:v>
                </c:pt>
                <c:pt idx="110">
                  <c:v>4205.3999999999996</c:v>
                </c:pt>
                <c:pt idx="111">
                  <c:v>4205.7</c:v>
                </c:pt>
                <c:pt idx="112">
                  <c:v>4205.8999999999996</c:v>
                </c:pt>
                <c:pt idx="113">
                  <c:v>4206</c:v>
                </c:pt>
                <c:pt idx="114">
                  <c:v>4205.8</c:v>
                </c:pt>
                <c:pt idx="115">
                  <c:v>4205.5</c:v>
                </c:pt>
                <c:pt idx="116">
                  <c:v>4204.8999999999996</c:v>
                </c:pt>
                <c:pt idx="117">
                  <c:v>4204.6000000000004</c:v>
                </c:pt>
                <c:pt idx="118">
                  <c:v>4204.5</c:v>
                </c:pt>
                <c:pt idx="119">
                  <c:v>4204.5</c:v>
                </c:pt>
                <c:pt idx="120">
                  <c:v>4204.5</c:v>
                </c:pt>
                <c:pt idx="121">
                  <c:v>4204.5</c:v>
                </c:pt>
                <c:pt idx="122">
                  <c:v>4204.6000000000004</c:v>
                </c:pt>
                <c:pt idx="123">
                  <c:v>4204.7</c:v>
                </c:pt>
                <c:pt idx="124">
                  <c:v>4205.1000000000004</c:v>
                </c:pt>
                <c:pt idx="125">
                  <c:v>4205</c:v>
                </c:pt>
                <c:pt idx="126">
                  <c:v>4204.1000000000004</c:v>
                </c:pt>
                <c:pt idx="127">
                  <c:v>4203.7</c:v>
                </c:pt>
                <c:pt idx="128">
                  <c:v>4203.5</c:v>
                </c:pt>
                <c:pt idx="129">
                  <c:v>4203.5</c:v>
                </c:pt>
                <c:pt idx="130">
                  <c:v>4203.5</c:v>
                </c:pt>
                <c:pt idx="131">
                  <c:v>4203.7</c:v>
                </c:pt>
                <c:pt idx="132">
                  <c:v>4204.1000000000004</c:v>
                </c:pt>
                <c:pt idx="133">
                  <c:v>4204.7</c:v>
                </c:pt>
                <c:pt idx="134">
                  <c:v>4205.5</c:v>
                </c:pt>
                <c:pt idx="135">
                  <c:v>4205.8999999999996</c:v>
                </c:pt>
                <c:pt idx="136">
                  <c:v>4205.7</c:v>
                </c:pt>
                <c:pt idx="137">
                  <c:v>4205.5</c:v>
                </c:pt>
                <c:pt idx="138">
                  <c:v>4205.5</c:v>
                </c:pt>
                <c:pt idx="139">
                  <c:v>4205.3999999999996</c:v>
                </c:pt>
                <c:pt idx="140">
                  <c:v>4205.3</c:v>
                </c:pt>
                <c:pt idx="141">
                  <c:v>4205.6000000000004</c:v>
                </c:pt>
                <c:pt idx="142">
                  <c:v>4205.8</c:v>
                </c:pt>
                <c:pt idx="143">
                  <c:v>4206</c:v>
                </c:pt>
                <c:pt idx="144">
                  <c:v>4206.3</c:v>
                </c:pt>
                <c:pt idx="145">
                  <c:v>4206.6000000000004</c:v>
                </c:pt>
                <c:pt idx="146">
                  <c:v>4207</c:v>
                </c:pt>
                <c:pt idx="147">
                  <c:v>4207.3</c:v>
                </c:pt>
                <c:pt idx="148">
                  <c:v>4207.1000000000004</c:v>
                </c:pt>
                <c:pt idx="149">
                  <c:v>4206.7</c:v>
                </c:pt>
                <c:pt idx="150">
                  <c:v>4206.5</c:v>
                </c:pt>
                <c:pt idx="151">
                  <c:v>4206.3999999999996</c:v>
                </c:pt>
                <c:pt idx="152">
                  <c:v>4206.2</c:v>
                </c:pt>
                <c:pt idx="153">
                  <c:v>4206.5</c:v>
                </c:pt>
                <c:pt idx="154">
                  <c:v>4206.8</c:v>
                </c:pt>
                <c:pt idx="155">
                  <c:v>4207.1000000000004</c:v>
                </c:pt>
                <c:pt idx="156">
                  <c:v>4207.3</c:v>
                </c:pt>
                <c:pt idx="157">
                  <c:v>4207.5</c:v>
                </c:pt>
                <c:pt idx="158">
                  <c:v>4207.7</c:v>
                </c:pt>
                <c:pt idx="159">
                  <c:v>4207.3</c:v>
                </c:pt>
                <c:pt idx="160">
                  <c:v>4206.7</c:v>
                </c:pt>
                <c:pt idx="161">
                  <c:v>4206.5</c:v>
                </c:pt>
                <c:pt idx="162">
                  <c:v>4206.7</c:v>
                </c:pt>
                <c:pt idx="163">
                  <c:v>4206.6000000000004</c:v>
                </c:pt>
                <c:pt idx="164">
                  <c:v>4206.8</c:v>
                </c:pt>
                <c:pt idx="165">
                  <c:v>4206.8999999999996</c:v>
                </c:pt>
                <c:pt idx="166">
                  <c:v>4206.8999999999996</c:v>
                </c:pt>
                <c:pt idx="167">
                  <c:v>4207.2</c:v>
                </c:pt>
                <c:pt idx="168">
                  <c:v>4207</c:v>
                </c:pt>
                <c:pt idx="169">
                  <c:v>4206.6000000000004</c:v>
                </c:pt>
                <c:pt idx="170">
                  <c:v>4206.2</c:v>
                </c:pt>
                <c:pt idx="171">
                  <c:v>4205.8</c:v>
                </c:pt>
                <c:pt idx="172">
                  <c:v>4205.6000000000004</c:v>
                </c:pt>
                <c:pt idx="173">
                  <c:v>4205.6000000000004</c:v>
                </c:pt>
                <c:pt idx="174">
                  <c:v>4205.7</c:v>
                </c:pt>
                <c:pt idx="175">
                  <c:v>4205.8</c:v>
                </c:pt>
                <c:pt idx="176">
                  <c:v>4206.1000000000004</c:v>
                </c:pt>
                <c:pt idx="177">
                  <c:v>4205.8999999999996</c:v>
                </c:pt>
                <c:pt idx="178">
                  <c:v>4206</c:v>
                </c:pt>
                <c:pt idx="179">
                  <c:v>4205.6000000000004</c:v>
                </c:pt>
                <c:pt idx="180">
                  <c:v>4205.2</c:v>
                </c:pt>
                <c:pt idx="181">
                  <c:v>4204.8</c:v>
                </c:pt>
                <c:pt idx="182">
                  <c:v>4204.3999999999996</c:v>
                </c:pt>
                <c:pt idx="183">
                  <c:v>4203.8999999999996</c:v>
                </c:pt>
                <c:pt idx="184">
                  <c:v>4204.1000000000004</c:v>
                </c:pt>
                <c:pt idx="185">
                  <c:v>4204.1000000000004</c:v>
                </c:pt>
                <c:pt idx="186">
                  <c:v>4204.2</c:v>
                </c:pt>
                <c:pt idx="187">
                  <c:v>4204.5</c:v>
                </c:pt>
                <c:pt idx="188">
                  <c:v>4204.8</c:v>
                </c:pt>
                <c:pt idx="189">
                  <c:v>4204.3999999999996</c:v>
                </c:pt>
                <c:pt idx="190">
                  <c:v>4204.2</c:v>
                </c:pt>
                <c:pt idx="191">
                  <c:v>4203.7</c:v>
                </c:pt>
                <c:pt idx="192">
                  <c:v>4203.1000000000004</c:v>
                </c:pt>
                <c:pt idx="193">
                  <c:v>4202.6000000000004</c:v>
                </c:pt>
                <c:pt idx="194">
                  <c:v>4202.1000000000004</c:v>
                </c:pt>
                <c:pt idx="195">
                  <c:v>4202.2</c:v>
                </c:pt>
                <c:pt idx="196">
                  <c:v>4202.3</c:v>
                </c:pt>
                <c:pt idx="197">
                  <c:v>4202.7</c:v>
                </c:pt>
                <c:pt idx="198">
                  <c:v>4203</c:v>
                </c:pt>
                <c:pt idx="199">
                  <c:v>4203.3</c:v>
                </c:pt>
                <c:pt idx="200">
                  <c:v>4203.7</c:v>
                </c:pt>
                <c:pt idx="201">
                  <c:v>4204.1000000000004</c:v>
                </c:pt>
                <c:pt idx="202">
                  <c:v>4203.7</c:v>
                </c:pt>
                <c:pt idx="203">
                  <c:v>4203.2</c:v>
                </c:pt>
                <c:pt idx="204">
                  <c:v>4202.7</c:v>
                </c:pt>
                <c:pt idx="205">
                  <c:v>4202.7</c:v>
                </c:pt>
                <c:pt idx="206">
                  <c:v>4202.8</c:v>
                </c:pt>
                <c:pt idx="207">
                  <c:v>4202.8</c:v>
                </c:pt>
                <c:pt idx="208">
                  <c:v>4203.1000000000004</c:v>
                </c:pt>
                <c:pt idx="209">
                  <c:v>4203.2</c:v>
                </c:pt>
                <c:pt idx="210">
                  <c:v>4203.3999999999996</c:v>
                </c:pt>
                <c:pt idx="211">
                  <c:v>4203.5</c:v>
                </c:pt>
                <c:pt idx="212">
                  <c:v>4202.8</c:v>
                </c:pt>
                <c:pt idx="213">
                  <c:v>4202.3999999999996</c:v>
                </c:pt>
                <c:pt idx="214">
                  <c:v>4202.3999999999996</c:v>
                </c:pt>
                <c:pt idx="215">
                  <c:v>4202.3</c:v>
                </c:pt>
                <c:pt idx="216">
                  <c:v>4202.3</c:v>
                </c:pt>
                <c:pt idx="217">
                  <c:v>4202.3</c:v>
                </c:pt>
                <c:pt idx="218">
                  <c:v>4203</c:v>
                </c:pt>
                <c:pt idx="219">
                  <c:v>4201.3</c:v>
                </c:pt>
                <c:pt idx="220">
                  <c:v>4201.7</c:v>
                </c:pt>
                <c:pt idx="221">
                  <c:v>4201.8999999999996</c:v>
                </c:pt>
                <c:pt idx="222">
                  <c:v>4202</c:v>
                </c:pt>
                <c:pt idx="223">
                  <c:v>4202.3999999999996</c:v>
                </c:pt>
                <c:pt idx="224">
                  <c:v>4202.8</c:v>
                </c:pt>
                <c:pt idx="225">
                  <c:v>4203</c:v>
                </c:pt>
                <c:pt idx="226">
                  <c:v>4202.8</c:v>
                </c:pt>
                <c:pt idx="227">
                  <c:v>4202</c:v>
                </c:pt>
                <c:pt idx="228">
                  <c:v>4201.8</c:v>
                </c:pt>
                <c:pt idx="229">
                  <c:v>4201</c:v>
                </c:pt>
                <c:pt idx="230">
                  <c:v>4201.5</c:v>
                </c:pt>
                <c:pt idx="231">
                  <c:v>4201.7</c:v>
                </c:pt>
                <c:pt idx="232">
                  <c:v>4201.6000000000004</c:v>
                </c:pt>
                <c:pt idx="233">
                  <c:v>4202.1000000000004</c:v>
                </c:pt>
                <c:pt idx="234">
                  <c:v>4202.5</c:v>
                </c:pt>
                <c:pt idx="235">
                  <c:v>4203</c:v>
                </c:pt>
                <c:pt idx="236">
                  <c:v>4203</c:v>
                </c:pt>
                <c:pt idx="237">
                  <c:v>4201.8999999999996</c:v>
                </c:pt>
                <c:pt idx="238">
                  <c:v>4201.6000000000004</c:v>
                </c:pt>
                <c:pt idx="239">
                  <c:v>4202.2</c:v>
                </c:pt>
                <c:pt idx="240">
                  <c:v>4200.7</c:v>
                </c:pt>
                <c:pt idx="241">
                  <c:v>4200.8</c:v>
                </c:pt>
                <c:pt idx="242">
                  <c:v>4201</c:v>
                </c:pt>
                <c:pt idx="243">
                  <c:v>4201.1000000000004</c:v>
                </c:pt>
                <c:pt idx="244">
                  <c:v>4201.3</c:v>
                </c:pt>
                <c:pt idx="245">
                  <c:v>4201.3</c:v>
                </c:pt>
                <c:pt idx="246">
                  <c:v>4201.8</c:v>
                </c:pt>
                <c:pt idx="247">
                  <c:v>4201.8</c:v>
                </c:pt>
                <c:pt idx="248">
                  <c:v>4201.3</c:v>
                </c:pt>
                <c:pt idx="249">
                  <c:v>4200.8999999999996</c:v>
                </c:pt>
                <c:pt idx="250">
                  <c:v>4200.7</c:v>
                </c:pt>
                <c:pt idx="251">
                  <c:v>4200.3999999999996</c:v>
                </c:pt>
                <c:pt idx="252">
                  <c:v>4200.5</c:v>
                </c:pt>
                <c:pt idx="253">
                  <c:v>4200.8</c:v>
                </c:pt>
                <c:pt idx="254">
                  <c:v>4201</c:v>
                </c:pt>
                <c:pt idx="255">
                  <c:v>4201.3</c:v>
                </c:pt>
                <c:pt idx="256">
                  <c:v>4201.6000000000004</c:v>
                </c:pt>
                <c:pt idx="257">
                  <c:v>4201.8999999999996</c:v>
                </c:pt>
                <c:pt idx="258">
                  <c:v>4202.3</c:v>
                </c:pt>
                <c:pt idx="259">
                  <c:v>4202</c:v>
                </c:pt>
                <c:pt idx="260">
                  <c:v>4201.5</c:v>
                </c:pt>
                <c:pt idx="261">
                  <c:v>4201.2</c:v>
                </c:pt>
                <c:pt idx="262">
                  <c:v>4200.7</c:v>
                </c:pt>
                <c:pt idx="263">
                  <c:v>4200.5</c:v>
                </c:pt>
                <c:pt idx="264">
                  <c:v>4200.6000000000004</c:v>
                </c:pt>
                <c:pt idx="265">
                  <c:v>4200.8</c:v>
                </c:pt>
                <c:pt idx="266">
                  <c:v>4200.8999999999996</c:v>
                </c:pt>
                <c:pt idx="267">
                  <c:v>4201.2</c:v>
                </c:pt>
                <c:pt idx="268">
                  <c:v>4201.3999999999996</c:v>
                </c:pt>
                <c:pt idx="269">
                  <c:v>4201.7</c:v>
                </c:pt>
                <c:pt idx="270">
                  <c:v>4201.8999999999996</c:v>
                </c:pt>
                <c:pt idx="271">
                  <c:v>4201.8</c:v>
                </c:pt>
                <c:pt idx="272">
                  <c:v>4201.3</c:v>
                </c:pt>
                <c:pt idx="273">
                  <c:v>4200.7</c:v>
                </c:pt>
                <c:pt idx="274">
                  <c:v>4200.3</c:v>
                </c:pt>
                <c:pt idx="275">
                  <c:v>4200</c:v>
                </c:pt>
                <c:pt idx="276">
                  <c:v>4199.8</c:v>
                </c:pt>
                <c:pt idx="277">
                  <c:v>4199.8999999999996</c:v>
                </c:pt>
                <c:pt idx="278">
                  <c:v>4200.2</c:v>
                </c:pt>
                <c:pt idx="279">
                  <c:v>4200.5</c:v>
                </c:pt>
                <c:pt idx="280">
                  <c:v>4200.8</c:v>
                </c:pt>
                <c:pt idx="281">
                  <c:v>4200.8999999999996</c:v>
                </c:pt>
                <c:pt idx="282">
                  <c:v>4201.2</c:v>
                </c:pt>
                <c:pt idx="283">
                  <c:v>4201.2</c:v>
                </c:pt>
                <c:pt idx="284">
                  <c:v>4200.8</c:v>
                </c:pt>
                <c:pt idx="285">
                  <c:v>4200.5</c:v>
                </c:pt>
                <c:pt idx="286">
                  <c:v>4200.2</c:v>
                </c:pt>
                <c:pt idx="287">
                  <c:v>4200.2</c:v>
                </c:pt>
                <c:pt idx="288">
                  <c:v>4199.8999999999996</c:v>
                </c:pt>
                <c:pt idx="289">
                  <c:v>4200.5</c:v>
                </c:pt>
                <c:pt idx="290">
                  <c:v>4201.1000000000004</c:v>
                </c:pt>
                <c:pt idx="291">
                  <c:v>4199.2</c:v>
                </c:pt>
                <c:pt idx="292">
                  <c:v>4198.8999999999996</c:v>
                </c:pt>
                <c:pt idx="293">
                  <c:v>4200.2</c:v>
                </c:pt>
                <c:pt idx="294">
                  <c:v>4198.5</c:v>
                </c:pt>
                <c:pt idx="295">
                  <c:v>4199</c:v>
                </c:pt>
                <c:pt idx="296">
                  <c:v>4196.8999999999996</c:v>
                </c:pt>
                <c:pt idx="297">
                  <c:v>4196.5</c:v>
                </c:pt>
                <c:pt idx="298">
                  <c:v>4196.6000000000004</c:v>
                </c:pt>
                <c:pt idx="299">
                  <c:v>4196.7</c:v>
                </c:pt>
                <c:pt idx="300">
                  <c:v>4196.8999999999996</c:v>
                </c:pt>
                <c:pt idx="301">
                  <c:v>4197</c:v>
                </c:pt>
                <c:pt idx="302">
                  <c:v>4197.3</c:v>
                </c:pt>
                <c:pt idx="303">
                  <c:v>4197.6000000000004</c:v>
                </c:pt>
                <c:pt idx="304">
                  <c:v>4197.7</c:v>
                </c:pt>
                <c:pt idx="305">
                  <c:v>4197.7</c:v>
                </c:pt>
                <c:pt idx="306">
                  <c:v>4197.1000000000004</c:v>
                </c:pt>
                <c:pt idx="307">
                  <c:v>4196.7</c:v>
                </c:pt>
                <c:pt idx="308">
                  <c:v>4196.2</c:v>
                </c:pt>
                <c:pt idx="309">
                  <c:v>4196.1000000000004</c:v>
                </c:pt>
                <c:pt idx="310">
                  <c:v>4196.1000000000004</c:v>
                </c:pt>
                <c:pt idx="311">
                  <c:v>4196.3999999999996</c:v>
                </c:pt>
                <c:pt idx="312">
                  <c:v>4196.3999999999996</c:v>
                </c:pt>
                <c:pt idx="313">
                  <c:v>4196.8</c:v>
                </c:pt>
                <c:pt idx="314">
                  <c:v>4197.6000000000004</c:v>
                </c:pt>
                <c:pt idx="315">
                  <c:v>4197.7</c:v>
                </c:pt>
                <c:pt idx="316">
                  <c:v>4198.3</c:v>
                </c:pt>
                <c:pt idx="317">
                  <c:v>4198.3</c:v>
                </c:pt>
                <c:pt idx="318">
                  <c:v>4197.8999999999996</c:v>
                </c:pt>
                <c:pt idx="319">
                  <c:v>4197.5</c:v>
                </c:pt>
                <c:pt idx="320">
                  <c:v>4197.2</c:v>
                </c:pt>
                <c:pt idx="321">
                  <c:v>4196.8999999999996</c:v>
                </c:pt>
                <c:pt idx="322">
                  <c:v>4196.8999999999996</c:v>
                </c:pt>
                <c:pt idx="323">
                  <c:v>4196.8999999999996</c:v>
                </c:pt>
                <c:pt idx="324">
                  <c:v>4197</c:v>
                </c:pt>
                <c:pt idx="325">
                  <c:v>4197.2</c:v>
                </c:pt>
                <c:pt idx="326">
                  <c:v>4197.5</c:v>
                </c:pt>
                <c:pt idx="327">
                  <c:v>4197.6000000000004</c:v>
                </c:pt>
                <c:pt idx="328">
                  <c:v>4197.6000000000004</c:v>
                </c:pt>
                <c:pt idx="329">
                  <c:v>4197.3</c:v>
                </c:pt>
                <c:pt idx="330">
                  <c:v>4196.8</c:v>
                </c:pt>
                <c:pt idx="331">
                  <c:v>4196.3</c:v>
                </c:pt>
                <c:pt idx="332">
                  <c:v>4196</c:v>
                </c:pt>
                <c:pt idx="333">
                  <c:v>4195.8</c:v>
                </c:pt>
                <c:pt idx="334">
                  <c:v>4195.8999999999996</c:v>
                </c:pt>
                <c:pt idx="335">
                  <c:v>4195.8999999999996</c:v>
                </c:pt>
                <c:pt idx="336">
                  <c:v>4196.1000000000004</c:v>
                </c:pt>
                <c:pt idx="337">
                  <c:v>4196.3999999999996</c:v>
                </c:pt>
                <c:pt idx="338">
                  <c:v>4197</c:v>
                </c:pt>
                <c:pt idx="339">
                  <c:v>4197.3999999999996</c:v>
                </c:pt>
                <c:pt idx="340">
                  <c:v>4197.8999999999996</c:v>
                </c:pt>
                <c:pt idx="341">
                  <c:v>4198.3</c:v>
                </c:pt>
                <c:pt idx="342">
                  <c:v>4197.8</c:v>
                </c:pt>
                <c:pt idx="343">
                  <c:v>4197.5</c:v>
                </c:pt>
                <c:pt idx="344">
                  <c:v>4197.3</c:v>
                </c:pt>
                <c:pt idx="345">
                  <c:v>4197.1000000000004</c:v>
                </c:pt>
                <c:pt idx="346">
                  <c:v>4197.1000000000004</c:v>
                </c:pt>
                <c:pt idx="347">
                  <c:v>4197.3999999999996</c:v>
                </c:pt>
                <c:pt idx="348">
                  <c:v>4197.7</c:v>
                </c:pt>
                <c:pt idx="349">
                  <c:v>4198.3999999999996</c:v>
                </c:pt>
                <c:pt idx="350">
                  <c:v>4198.8999999999996</c:v>
                </c:pt>
                <c:pt idx="351">
                  <c:v>4199.5</c:v>
                </c:pt>
                <c:pt idx="352">
                  <c:v>4199.8999999999996</c:v>
                </c:pt>
                <c:pt idx="353">
                  <c:v>4200.5</c:v>
                </c:pt>
                <c:pt idx="354">
                  <c:v>4200.3999999999996</c:v>
                </c:pt>
                <c:pt idx="355">
                  <c:v>4200.1000000000004</c:v>
                </c:pt>
                <c:pt idx="356">
                  <c:v>4199.8</c:v>
                </c:pt>
                <c:pt idx="357">
                  <c:v>4199.8999999999996</c:v>
                </c:pt>
                <c:pt idx="358">
                  <c:v>4199.8999999999996</c:v>
                </c:pt>
                <c:pt idx="359">
                  <c:v>4200.1000000000004</c:v>
                </c:pt>
                <c:pt idx="360">
                  <c:v>4200.3</c:v>
                </c:pt>
                <c:pt idx="361">
                  <c:v>4200.6000000000004</c:v>
                </c:pt>
                <c:pt idx="362">
                  <c:v>4200.7</c:v>
                </c:pt>
                <c:pt idx="363">
                  <c:v>4200.7</c:v>
                </c:pt>
                <c:pt idx="364">
                  <c:v>4200.8</c:v>
                </c:pt>
                <c:pt idx="365">
                  <c:v>4201</c:v>
                </c:pt>
                <c:pt idx="366">
                  <c:v>4200.7</c:v>
                </c:pt>
                <c:pt idx="367">
                  <c:v>4200.1000000000004</c:v>
                </c:pt>
                <c:pt idx="368">
                  <c:v>4199.8999999999996</c:v>
                </c:pt>
                <c:pt idx="369">
                  <c:v>4200</c:v>
                </c:pt>
                <c:pt idx="370">
                  <c:v>4200.1000000000004</c:v>
                </c:pt>
                <c:pt idx="371">
                  <c:v>4200.3</c:v>
                </c:pt>
                <c:pt idx="372">
                  <c:v>4200.8</c:v>
                </c:pt>
                <c:pt idx="373">
                  <c:v>4201.1000000000004</c:v>
                </c:pt>
                <c:pt idx="374">
                  <c:v>4201.5</c:v>
                </c:pt>
                <c:pt idx="375">
                  <c:v>4201.7</c:v>
                </c:pt>
                <c:pt idx="376">
                  <c:v>4202.3999999999996</c:v>
                </c:pt>
                <c:pt idx="377">
                  <c:v>4202.6000000000004</c:v>
                </c:pt>
                <c:pt idx="378">
                  <c:v>4202.3999999999996</c:v>
                </c:pt>
                <c:pt idx="379">
                  <c:v>4202.1000000000004</c:v>
                </c:pt>
                <c:pt idx="380">
                  <c:v>4202</c:v>
                </c:pt>
                <c:pt idx="381">
                  <c:v>4202</c:v>
                </c:pt>
                <c:pt idx="382">
                  <c:v>4202.3</c:v>
                </c:pt>
                <c:pt idx="383">
                  <c:v>4202.6000000000004</c:v>
                </c:pt>
                <c:pt idx="384">
                  <c:v>4202.8999999999996</c:v>
                </c:pt>
                <c:pt idx="385">
                  <c:v>4203.1000000000004</c:v>
                </c:pt>
                <c:pt idx="386">
                  <c:v>4203.6000000000004</c:v>
                </c:pt>
                <c:pt idx="387">
                  <c:v>4203.8999999999996</c:v>
                </c:pt>
                <c:pt idx="388">
                  <c:v>4203.8999999999996</c:v>
                </c:pt>
                <c:pt idx="389">
                  <c:v>4203.3999999999996</c:v>
                </c:pt>
                <c:pt idx="390">
                  <c:v>4203</c:v>
                </c:pt>
                <c:pt idx="391">
                  <c:v>4202.5</c:v>
                </c:pt>
                <c:pt idx="392">
                  <c:v>4202.1000000000004</c:v>
                </c:pt>
                <c:pt idx="393">
                  <c:v>4202</c:v>
                </c:pt>
                <c:pt idx="394">
                  <c:v>4201.8999999999996</c:v>
                </c:pt>
                <c:pt idx="395">
                  <c:v>4202</c:v>
                </c:pt>
                <c:pt idx="396">
                  <c:v>4202.3</c:v>
                </c:pt>
                <c:pt idx="397">
                  <c:v>4202.7</c:v>
                </c:pt>
                <c:pt idx="398">
                  <c:v>4203</c:v>
                </c:pt>
                <c:pt idx="399">
                  <c:v>4203.2</c:v>
                </c:pt>
                <c:pt idx="400">
                  <c:v>4203.1000000000004</c:v>
                </c:pt>
                <c:pt idx="401">
                  <c:v>4203</c:v>
                </c:pt>
                <c:pt idx="402">
                  <c:v>4202.7</c:v>
                </c:pt>
                <c:pt idx="403">
                  <c:v>4202.1000000000004</c:v>
                </c:pt>
                <c:pt idx="404">
                  <c:v>4201.6000000000004</c:v>
                </c:pt>
                <c:pt idx="405">
                  <c:v>4201.7</c:v>
                </c:pt>
                <c:pt idx="406">
                  <c:v>4201.6000000000004</c:v>
                </c:pt>
                <c:pt idx="407">
                  <c:v>4201.6000000000004</c:v>
                </c:pt>
                <c:pt idx="408">
                  <c:v>4201.8</c:v>
                </c:pt>
                <c:pt idx="409">
                  <c:v>4202</c:v>
                </c:pt>
                <c:pt idx="410">
                  <c:v>4202.2</c:v>
                </c:pt>
                <c:pt idx="411">
                  <c:v>4202.5</c:v>
                </c:pt>
                <c:pt idx="412">
                  <c:v>4202.6000000000004</c:v>
                </c:pt>
                <c:pt idx="413">
                  <c:v>4202.7</c:v>
                </c:pt>
                <c:pt idx="414">
                  <c:v>4202.3999999999996</c:v>
                </c:pt>
                <c:pt idx="415">
                  <c:v>4202.1000000000004</c:v>
                </c:pt>
                <c:pt idx="416">
                  <c:v>4201.8</c:v>
                </c:pt>
                <c:pt idx="417">
                  <c:v>4201.8999999999996</c:v>
                </c:pt>
                <c:pt idx="418">
                  <c:v>4202.1000000000004</c:v>
                </c:pt>
                <c:pt idx="419">
                  <c:v>4202.1000000000004</c:v>
                </c:pt>
                <c:pt idx="420">
                  <c:v>4202.1000000000004</c:v>
                </c:pt>
                <c:pt idx="421">
                  <c:v>4202.3</c:v>
                </c:pt>
                <c:pt idx="422">
                  <c:v>4202.6000000000004</c:v>
                </c:pt>
                <c:pt idx="423">
                  <c:v>4202.8</c:v>
                </c:pt>
                <c:pt idx="424">
                  <c:v>4202.8999999999996</c:v>
                </c:pt>
                <c:pt idx="425">
                  <c:v>4202.8</c:v>
                </c:pt>
                <c:pt idx="426">
                  <c:v>4202.5</c:v>
                </c:pt>
                <c:pt idx="427">
                  <c:v>4202</c:v>
                </c:pt>
                <c:pt idx="428">
                  <c:v>4201.8999999999996</c:v>
                </c:pt>
                <c:pt idx="429">
                  <c:v>4201.7</c:v>
                </c:pt>
                <c:pt idx="430">
                  <c:v>4201.8</c:v>
                </c:pt>
                <c:pt idx="431">
                  <c:v>4201.8999999999996</c:v>
                </c:pt>
                <c:pt idx="432">
                  <c:v>4202.3</c:v>
                </c:pt>
                <c:pt idx="433">
                  <c:v>4202.6000000000004</c:v>
                </c:pt>
                <c:pt idx="434">
                  <c:v>4202.8</c:v>
                </c:pt>
                <c:pt idx="435">
                  <c:v>4203.1000000000004</c:v>
                </c:pt>
                <c:pt idx="436">
                  <c:v>4203.3</c:v>
                </c:pt>
                <c:pt idx="437">
                  <c:v>4203.6000000000004</c:v>
                </c:pt>
                <c:pt idx="438">
                  <c:v>4203.3</c:v>
                </c:pt>
                <c:pt idx="439">
                  <c:v>4202.8</c:v>
                </c:pt>
                <c:pt idx="440">
                  <c:v>4202.3999999999996</c:v>
                </c:pt>
                <c:pt idx="441">
                  <c:v>4202.5</c:v>
                </c:pt>
                <c:pt idx="442">
                  <c:v>4202.3999999999996</c:v>
                </c:pt>
                <c:pt idx="443">
                  <c:v>4202.5</c:v>
                </c:pt>
                <c:pt idx="444">
                  <c:v>4202.6000000000004</c:v>
                </c:pt>
                <c:pt idx="445">
                  <c:v>4202.8999999999996</c:v>
                </c:pt>
                <c:pt idx="446">
                  <c:v>4203.1000000000004</c:v>
                </c:pt>
                <c:pt idx="447">
                  <c:v>4203.2</c:v>
                </c:pt>
                <c:pt idx="448">
                  <c:v>4203.2</c:v>
                </c:pt>
                <c:pt idx="449">
                  <c:v>4202.8999999999996</c:v>
                </c:pt>
                <c:pt idx="450">
                  <c:v>4202.3999999999996</c:v>
                </c:pt>
                <c:pt idx="451">
                  <c:v>4201.8999999999996</c:v>
                </c:pt>
                <c:pt idx="452">
                  <c:v>4201.6000000000004</c:v>
                </c:pt>
                <c:pt idx="453">
                  <c:v>4201.3999999999996</c:v>
                </c:pt>
                <c:pt idx="454">
                  <c:v>4201.3999999999996</c:v>
                </c:pt>
                <c:pt idx="455">
                  <c:v>4201.3999999999996</c:v>
                </c:pt>
                <c:pt idx="456">
                  <c:v>4201.6000000000004</c:v>
                </c:pt>
                <c:pt idx="457">
                  <c:v>4202.1000000000004</c:v>
                </c:pt>
                <c:pt idx="458">
                  <c:v>4202.5</c:v>
                </c:pt>
                <c:pt idx="459">
                  <c:v>4202.8999999999996</c:v>
                </c:pt>
                <c:pt idx="460">
                  <c:v>4202.8</c:v>
                </c:pt>
                <c:pt idx="461">
                  <c:v>4202.6000000000004</c:v>
                </c:pt>
                <c:pt idx="462">
                  <c:v>4202.2</c:v>
                </c:pt>
                <c:pt idx="463">
                  <c:v>4201.6000000000004</c:v>
                </c:pt>
                <c:pt idx="464">
                  <c:v>4201.3</c:v>
                </c:pt>
                <c:pt idx="465">
                  <c:v>4201.3999999999996</c:v>
                </c:pt>
                <c:pt idx="466">
                  <c:v>4201.3999999999996</c:v>
                </c:pt>
                <c:pt idx="467">
                  <c:v>4201.5</c:v>
                </c:pt>
                <c:pt idx="468">
                  <c:v>4201.6000000000004</c:v>
                </c:pt>
                <c:pt idx="469">
                  <c:v>4201.8999999999996</c:v>
                </c:pt>
                <c:pt idx="470">
                  <c:v>4202.3</c:v>
                </c:pt>
                <c:pt idx="471">
                  <c:v>4202.8</c:v>
                </c:pt>
                <c:pt idx="472">
                  <c:v>4203.1000000000004</c:v>
                </c:pt>
                <c:pt idx="473">
                  <c:v>4203.3999999999996</c:v>
                </c:pt>
                <c:pt idx="474">
                  <c:v>4203.2</c:v>
                </c:pt>
                <c:pt idx="475">
                  <c:v>4202.7</c:v>
                </c:pt>
                <c:pt idx="476">
                  <c:v>4202.5</c:v>
                </c:pt>
                <c:pt idx="477">
                  <c:v>4202.3</c:v>
                </c:pt>
                <c:pt idx="478">
                  <c:v>4202.5</c:v>
                </c:pt>
                <c:pt idx="479">
                  <c:v>4202.6000000000004</c:v>
                </c:pt>
                <c:pt idx="480">
                  <c:v>4202.8999999999996</c:v>
                </c:pt>
                <c:pt idx="481">
                  <c:v>4203.1000000000004</c:v>
                </c:pt>
                <c:pt idx="482">
                  <c:v>4203.5</c:v>
                </c:pt>
                <c:pt idx="483">
                  <c:v>4203.5</c:v>
                </c:pt>
                <c:pt idx="484">
                  <c:v>4203.3999999999996</c:v>
                </c:pt>
                <c:pt idx="485">
                  <c:v>4203.1000000000004</c:v>
                </c:pt>
                <c:pt idx="486">
                  <c:v>4202.8999999999996</c:v>
                </c:pt>
                <c:pt idx="487">
                  <c:v>4202.3999999999996</c:v>
                </c:pt>
                <c:pt idx="488">
                  <c:v>4202.1000000000004</c:v>
                </c:pt>
                <c:pt idx="489">
                  <c:v>4201.8999999999996</c:v>
                </c:pt>
                <c:pt idx="490">
                  <c:v>4202</c:v>
                </c:pt>
                <c:pt idx="491">
                  <c:v>4202.2</c:v>
                </c:pt>
                <c:pt idx="492">
                  <c:v>4202.3</c:v>
                </c:pt>
                <c:pt idx="493">
                  <c:v>4202.5</c:v>
                </c:pt>
                <c:pt idx="494">
                  <c:v>4202.7</c:v>
                </c:pt>
                <c:pt idx="495">
                  <c:v>4202.7</c:v>
                </c:pt>
                <c:pt idx="496">
                  <c:v>4202.6000000000004</c:v>
                </c:pt>
                <c:pt idx="497">
                  <c:v>4202</c:v>
                </c:pt>
                <c:pt idx="498">
                  <c:v>4201.5</c:v>
                </c:pt>
                <c:pt idx="499">
                  <c:v>4201.1000000000004</c:v>
                </c:pt>
                <c:pt idx="500">
                  <c:v>4200.8</c:v>
                </c:pt>
                <c:pt idx="501">
                  <c:v>4200.7</c:v>
                </c:pt>
                <c:pt idx="502">
                  <c:v>4200.7</c:v>
                </c:pt>
                <c:pt idx="503">
                  <c:v>4200.8</c:v>
                </c:pt>
                <c:pt idx="504">
                  <c:v>4200.8999999999996</c:v>
                </c:pt>
                <c:pt idx="505">
                  <c:v>4201.2</c:v>
                </c:pt>
                <c:pt idx="506">
                  <c:v>4201.3999999999996</c:v>
                </c:pt>
                <c:pt idx="507">
                  <c:v>4201.7</c:v>
                </c:pt>
                <c:pt idx="508">
                  <c:v>4202</c:v>
                </c:pt>
                <c:pt idx="509">
                  <c:v>4201.8999999999996</c:v>
                </c:pt>
                <c:pt idx="510">
                  <c:v>4201.5</c:v>
                </c:pt>
                <c:pt idx="511">
                  <c:v>4201.1000000000004</c:v>
                </c:pt>
                <c:pt idx="512">
                  <c:v>4200.7</c:v>
                </c:pt>
                <c:pt idx="513">
                  <c:v>4200.8999999999996</c:v>
                </c:pt>
                <c:pt idx="514">
                  <c:v>4201.1000000000004</c:v>
                </c:pt>
                <c:pt idx="515">
                  <c:v>4201.3</c:v>
                </c:pt>
                <c:pt idx="516">
                  <c:v>4201.5</c:v>
                </c:pt>
                <c:pt idx="517">
                  <c:v>4201.8</c:v>
                </c:pt>
                <c:pt idx="518">
                  <c:v>4202.3</c:v>
                </c:pt>
                <c:pt idx="519">
                  <c:v>4202.7</c:v>
                </c:pt>
                <c:pt idx="520">
                  <c:v>4203.2</c:v>
                </c:pt>
                <c:pt idx="521">
                  <c:v>4203.3</c:v>
                </c:pt>
                <c:pt idx="522">
                  <c:v>4202.8</c:v>
                </c:pt>
                <c:pt idx="523">
                  <c:v>4202.2</c:v>
                </c:pt>
                <c:pt idx="524">
                  <c:v>4201.8999999999996</c:v>
                </c:pt>
                <c:pt idx="525">
                  <c:v>4201.8999999999996</c:v>
                </c:pt>
                <c:pt idx="526">
                  <c:v>4202</c:v>
                </c:pt>
                <c:pt idx="527">
                  <c:v>4202.3</c:v>
                </c:pt>
                <c:pt idx="528">
                  <c:v>4202.5</c:v>
                </c:pt>
                <c:pt idx="529">
                  <c:v>4202.8999999999996</c:v>
                </c:pt>
                <c:pt idx="530">
                  <c:v>4203.3</c:v>
                </c:pt>
                <c:pt idx="531">
                  <c:v>4203.7</c:v>
                </c:pt>
                <c:pt idx="532">
                  <c:v>4204.3</c:v>
                </c:pt>
                <c:pt idx="533">
                  <c:v>4204.3999999999996</c:v>
                </c:pt>
                <c:pt idx="534">
                  <c:v>4203.8999999999996</c:v>
                </c:pt>
                <c:pt idx="535">
                  <c:v>4203.6000000000004</c:v>
                </c:pt>
                <c:pt idx="536">
                  <c:v>4203.1000000000004</c:v>
                </c:pt>
                <c:pt idx="537">
                  <c:v>4202.8999999999996</c:v>
                </c:pt>
                <c:pt idx="538">
                  <c:v>4203.1000000000004</c:v>
                </c:pt>
                <c:pt idx="539">
                  <c:v>4203.3</c:v>
                </c:pt>
                <c:pt idx="540">
                  <c:v>4203.7</c:v>
                </c:pt>
                <c:pt idx="541">
                  <c:v>4203.8</c:v>
                </c:pt>
                <c:pt idx="542">
                  <c:v>4204.1000000000004</c:v>
                </c:pt>
                <c:pt idx="543">
                  <c:v>4204.3999999999996</c:v>
                </c:pt>
                <c:pt idx="544">
                  <c:v>4204.8999999999996</c:v>
                </c:pt>
                <c:pt idx="545">
                  <c:v>4204.8</c:v>
                </c:pt>
                <c:pt idx="546">
                  <c:v>4204.3999999999996</c:v>
                </c:pt>
                <c:pt idx="547">
                  <c:v>4204.1000000000004</c:v>
                </c:pt>
                <c:pt idx="548">
                  <c:v>4203.7</c:v>
                </c:pt>
                <c:pt idx="549">
                  <c:v>4204</c:v>
                </c:pt>
                <c:pt idx="550">
                  <c:v>4204.1000000000004</c:v>
                </c:pt>
                <c:pt idx="551">
                  <c:v>4204.2</c:v>
                </c:pt>
                <c:pt idx="552">
                  <c:v>4204.3999999999996</c:v>
                </c:pt>
                <c:pt idx="553">
                  <c:v>4204.7</c:v>
                </c:pt>
                <c:pt idx="554">
                  <c:v>4204.8999999999996</c:v>
                </c:pt>
                <c:pt idx="555">
                  <c:v>4205.1000000000004</c:v>
                </c:pt>
                <c:pt idx="556">
                  <c:v>4204.7</c:v>
                </c:pt>
                <c:pt idx="557">
                  <c:v>4204.5</c:v>
                </c:pt>
                <c:pt idx="558">
                  <c:v>4204</c:v>
                </c:pt>
                <c:pt idx="559">
                  <c:v>4203.3999999999996</c:v>
                </c:pt>
                <c:pt idx="560">
                  <c:v>4203.1000000000004</c:v>
                </c:pt>
                <c:pt idx="561">
                  <c:v>4203</c:v>
                </c:pt>
                <c:pt idx="562">
                  <c:v>4203.1000000000004</c:v>
                </c:pt>
                <c:pt idx="563">
                  <c:v>4203.3</c:v>
                </c:pt>
                <c:pt idx="564">
                  <c:v>4203.5</c:v>
                </c:pt>
                <c:pt idx="565">
                  <c:v>4203.8</c:v>
                </c:pt>
                <c:pt idx="566">
                  <c:v>4204.1000000000004</c:v>
                </c:pt>
                <c:pt idx="567">
                  <c:v>4204.3</c:v>
                </c:pt>
                <c:pt idx="568">
                  <c:v>4204.3</c:v>
                </c:pt>
                <c:pt idx="569">
                  <c:v>4204.1000000000004</c:v>
                </c:pt>
                <c:pt idx="570">
                  <c:v>4203.8999999999996</c:v>
                </c:pt>
                <c:pt idx="571">
                  <c:v>4203.5</c:v>
                </c:pt>
                <c:pt idx="572">
                  <c:v>4203.3</c:v>
                </c:pt>
                <c:pt idx="573">
                  <c:v>4203.3</c:v>
                </c:pt>
                <c:pt idx="574">
                  <c:v>4203.3999999999996</c:v>
                </c:pt>
                <c:pt idx="575">
                  <c:v>4203.5</c:v>
                </c:pt>
                <c:pt idx="576">
                  <c:v>4203.6000000000004</c:v>
                </c:pt>
                <c:pt idx="577">
                  <c:v>4203.8999999999996</c:v>
                </c:pt>
                <c:pt idx="578">
                  <c:v>4204.1000000000004</c:v>
                </c:pt>
                <c:pt idx="579">
                  <c:v>4204.3</c:v>
                </c:pt>
                <c:pt idx="580">
                  <c:v>4204.2</c:v>
                </c:pt>
                <c:pt idx="581">
                  <c:v>4203.8</c:v>
                </c:pt>
                <c:pt idx="582">
                  <c:v>4203.3999999999996</c:v>
                </c:pt>
                <c:pt idx="583">
                  <c:v>4202.8999999999996</c:v>
                </c:pt>
                <c:pt idx="584">
                  <c:v>4202.5</c:v>
                </c:pt>
                <c:pt idx="585">
                  <c:v>4202.3999999999996</c:v>
                </c:pt>
                <c:pt idx="586">
                  <c:v>4202.3999999999996</c:v>
                </c:pt>
                <c:pt idx="587">
                  <c:v>4202.5</c:v>
                </c:pt>
                <c:pt idx="588">
                  <c:v>4202.6000000000004</c:v>
                </c:pt>
                <c:pt idx="589">
                  <c:v>4202.8999999999996</c:v>
                </c:pt>
                <c:pt idx="590">
                  <c:v>4203.3</c:v>
                </c:pt>
                <c:pt idx="591">
                  <c:v>4203.3999999999996</c:v>
                </c:pt>
                <c:pt idx="592">
                  <c:v>4203.5</c:v>
                </c:pt>
                <c:pt idx="593">
                  <c:v>4203.2</c:v>
                </c:pt>
                <c:pt idx="594">
                  <c:v>4202.8</c:v>
                </c:pt>
                <c:pt idx="595">
                  <c:v>4202.1000000000004</c:v>
                </c:pt>
                <c:pt idx="596">
                  <c:v>4201.8999999999996</c:v>
                </c:pt>
                <c:pt idx="597">
                  <c:v>4201.8</c:v>
                </c:pt>
                <c:pt idx="598">
                  <c:v>4202</c:v>
                </c:pt>
                <c:pt idx="599">
                  <c:v>4202</c:v>
                </c:pt>
                <c:pt idx="600">
                  <c:v>4202.1000000000004</c:v>
                </c:pt>
                <c:pt idx="601">
                  <c:v>4202.3</c:v>
                </c:pt>
                <c:pt idx="602">
                  <c:v>4202.6000000000004</c:v>
                </c:pt>
                <c:pt idx="603">
                  <c:v>4202.6000000000004</c:v>
                </c:pt>
                <c:pt idx="604">
                  <c:v>4202.5</c:v>
                </c:pt>
                <c:pt idx="605">
                  <c:v>4202.2</c:v>
                </c:pt>
                <c:pt idx="606">
                  <c:v>4201.7</c:v>
                </c:pt>
                <c:pt idx="607">
                  <c:v>4201</c:v>
                </c:pt>
                <c:pt idx="608">
                  <c:v>4200.7</c:v>
                </c:pt>
                <c:pt idx="609">
                  <c:v>4200.7</c:v>
                </c:pt>
                <c:pt idx="610">
                  <c:v>4200.7</c:v>
                </c:pt>
                <c:pt idx="611">
                  <c:v>4200.8999999999996</c:v>
                </c:pt>
                <c:pt idx="612">
                  <c:v>4201</c:v>
                </c:pt>
                <c:pt idx="613">
                  <c:v>4201.1000000000004</c:v>
                </c:pt>
                <c:pt idx="614">
                  <c:v>4201.6000000000004</c:v>
                </c:pt>
                <c:pt idx="615">
                  <c:v>4201.8999999999996</c:v>
                </c:pt>
                <c:pt idx="616">
                  <c:v>4202</c:v>
                </c:pt>
                <c:pt idx="617">
                  <c:v>4201.7</c:v>
                </c:pt>
                <c:pt idx="618">
                  <c:v>4201.2</c:v>
                </c:pt>
                <c:pt idx="619">
                  <c:v>4200.8</c:v>
                </c:pt>
                <c:pt idx="620">
                  <c:v>4200.6000000000004</c:v>
                </c:pt>
                <c:pt idx="621">
                  <c:v>4200.2</c:v>
                </c:pt>
                <c:pt idx="622">
                  <c:v>4200.3999999999996</c:v>
                </c:pt>
                <c:pt idx="623">
                  <c:v>4200.6000000000004</c:v>
                </c:pt>
                <c:pt idx="624">
                  <c:v>4200.7</c:v>
                </c:pt>
                <c:pt idx="625">
                  <c:v>4200.8999999999996</c:v>
                </c:pt>
                <c:pt idx="626">
                  <c:v>4201.1000000000004</c:v>
                </c:pt>
                <c:pt idx="627">
                  <c:v>4201.1000000000004</c:v>
                </c:pt>
                <c:pt idx="628">
                  <c:v>4201.2</c:v>
                </c:pt>
                <c:pt idx="629">
                  <c:v>4200.8999999999996</c:v>
                </c:pt>
                <c:pt idx="630">
                  <c:v>4200.3</c:v>
                </c:pt>
                <c:pt idx="631">
                  <c:v>4200.1000000000004</c:v>
                </c:pt>
                <c:pt idx="632">
                  <c:v>4199.7</c:v>
                </c:pt>
                <c:pt idx="633">
                  <c:v>4199.8999999999996</c:v>
                </c:pt>
                <c:pt idx="634">
                  <c:v>4200</c:v>
                </c:pt>
                <c:pt idx="635">
                  <c:v>4200.1000000000004</c:v>
                </c:pt>
                <c:pt idx="636">
                  <c:v>4200.1000000000004</c:v>
                </c:pt>
                <c:pt idx="637">
                  <c:v>4200.3999999999996</c:v>
                </c:pt>
                <c:pt idx="638">
                  <c:v>4200.3999999999996</c:v>
                </c:pt>
                <c:pt idx="639">
                  <c:v>4200.3999999999996</c:v>
                </c:pt>
                <c:pt idx="640">
                  <c:v>4200.2</c:v>
                </c:pt>
                <c:pt idx="641">
                  <c:v>4199.6000000000004</c:v>
                </c:pt>
                <c:pt idx="642">
                  <c:v>4199.2</c:v>
                </c:pt>
                <c:pt idx="643">
                  <c:v>4198.6000000000004</c:v>
                </c:pt>
                <c:pt idx="644">
                  <c:v>4198.1000000000004</c:v>
                </c:pt>
                <c:pt idx="645">
                  <c:v>4198</c:v>
                </c:pt>
                <c:pt idx="646">
                  <c:v>4197.8999999999996</c:v>
                </c:pt>
                <c:pt idx="647">
                  <c:v>4198.1000000000004</c:v>
                </c:pt>
                <c:pt idx="648">
                  <c:v>4198.2</c:v>
                </c:pt>
                <c:pt idx="649">
                  <c:v>4198.6000000000004</c:v>
                </c:pt>
                <c:pt idx="650">
                  <c:v>4198.8999999999996</c:v>
                </c:pt>
                <c:pt idx="651">
                  <c:v>4199.1000000000004</c:v>
                </c:pt>
                <c:pt idx="652">
                  <c:v>4199.3999999999996</c:v>
                </c:pt>
                <c:pt idx="653">
                  <c:v>4199.2</c:v>
                </c:pt>
                <c:pt idx="654">
                  <c:v>4198.8999999999996</c:v>
                </c:pt>
                <c:pt idx="655">
                  <c:v>4198.3999999999996</c:v>
                </c:pt>
                <c:pt idx="656">
                  <c:v>4198</c:v>
                </c:pt>
                <c:pt idx="657">
                  <c:v>4197.8</c:v>
                </c:pt>
                <c:pt idx="658">
                  <c:v>4197.8</c:v>
                </c:pt>
                <c:pt idx="659">
                  <c:v>4197.7</c:v>
                </c:pt>
                <c:pt idx="660">
                  <c:v>4197.8999999999996</c:v>
                </c:pt>
                <c:pt idx="661">
                  <c:v>4198.1000000000004</c:v>
                </c:pt>
                <c:pt idx="662">
                  <c:v>4198.3999999999996</c:v>
                </c:pt>
                <c:pt idx="663">
                  <c:v>4198.6000000000004</c:v>
                </c:pt>
                <c:pt idx="664">
                  <c:v>4198.8999999999996</c:v>
                </c:pt>
                <c:pt idx="665">
                  <c:v>4198.6000000000004</c:v>
                </c:pt>
                <c:pt idx="666">
                  <c:v>4198.1000000000004</c:v>
                </c:pt>
                <c:pt idx="667">
                  <c:v>4197.3999999999996</c:v>
                </c:pt>
                <c:pt idx="668">
                  <c:v>4197.1000000000004</c:v>
                </c:pt>
                <c:pt idx="669">
                  <c:v>4196.8</c:v>
                </c:pt>
                <c:pt idx="670">
                  <c:v>4196.8</c:v>
                </c:pt>
                <c:pt idx="671">
                  <c:v>4196.8</c:v>
                </c:pt>
                <c:pt idx="672">
                  <c:v>4197.1000000000004</c:v>
                </c:pt>
                <c:pt idx="673">
                  <c:v>4197.2</c:v>
                </c:pt>
                <c:pt idx="674">
                  <c:v>4197.2</c:v>
                </c:pt>
                <c:pt idx="675">
                  <c:v>4197.1000000000004</c:v>
                </c:pt>
                <c:pt idx="676">
                  <c:v>4196.6000000000004</c:v>
                </c:pt>
                <c:pt idx="677">
                  <c:v>4196.2</c:v>
                </c:pt>
                <c:pt idx="678">
                  <c:v>4195.8999999999996</c:v>
                </c:pt>
                <c:pt idx="679">
                  <c:v>4195.3999999999996</c:v>
                </c:pt>
                <c:pt idx="680">
                  <c:v>4195</c:v>
                </c:pt>
                <c:pt idx="681">
                  <c:v>4194.8</c:v>
                </c:pt>
                <c:pt idx="682">
                  <c:v>4194.8999999999996</c:v>
                </c:pt>
                <c:pt idx="683">
                  <c:v>4195.1000000000004</c:v>
                </c:pt>
                <c:pt idx="684">
                  <c:v>4195.3</c:v>
                </c:pt>
                <c:pt idx="685">
                  <c:v>4195.6000000000004</c:v>
                </c:pt>
                <c:pt idx="686">
                  <c:v>4195.7</c:v>
                </c:pt>
                <c:pt idx="687">
                  <c:v>4195.8</c:v>
                </c:pt>
                <c:pt idx="688">
                  <c:v>4196.1000000000004</c:v>
                </c:pt>
                <c:pt idx="689">
                  <c:v>4195.7</c:v>
                </c:pt>
                <c:pt idx="690">
                  <c:v>4195.1000000000004</c:v>
                </c:pt>
                <c:pt idx="691">
                  <c:v>4194.6000000000004</c:v>
                </c:pt>
                <c:pt idx="692">
                  <c:v>4194.2</c:v>
                </c:pt>
                <c:pt idx="693">
                  <c:v>4193.8999999999996</c:v>
                </c:pt>
                <c:pt idx="694">
                  <c:v>4193.8999999999996</c:v>
                </c:pt>
                <c:pt idx="695">
                  <c:v>4194</c:v>
                </c:pt>
                <c:pt idx="696">
                  <c:v>4194.2</c:v>
                </c:pt>
                <c:pt idx="697">
                  <c:v>4194.8</c:v>
                </c:pt>
                <c:pt idx="698">
                  <c:v>4195.1000000000004</c:v>
                </c:pt>
                <c:pt idx="699">
                  <c:v>4195.5</c:v>
                </c:pt>
                <c:pt idx="700">
                  <c:v>4195.8</c:v>
                </c:pt>
                <c:pt idx="701">
                  <c:v>4195.8</c:v>
                </c:pt>
                <c:pt idx="702">
                  <c:v>4195.3999999999996</c:v>
                </c:pt>
                <c:pt idx="703">
                  <c:v>4194.8</c:v>
                </c:pt>
                <c:pt idx="704">
                  <c:v>4194.3999999999996</c:v>
                </c:pt>
                <c:pt idx="705">
                  <c:v>4194.3999999999996</c:v>
                </c:pt>
                <c:pt idx="706">
                  <c:v>4194.6000000000004</c:v>
                </c:pt>
                <c:pt idx="707">
                  <c:v>4194.6000000000004</c:v>
                </c:pt>
                <c:pt idx="708">
                  <c:v>4194.8999999999996</c:v>
                </c:pt>
                <c:pt idx="709">
                  <c:v>4195.3</c:v>
                </c:pt>
                <c:pt idx="710">
                  <c:v>4196.1000000000004</c:v>
                </c:pt>
                <c:pt idx="711">
                  <c:v>4196.3999999999996</c:v>
                </c:pt>
                <c:pt idx="712">
                  <c:v>4196.3999999999996</c:v>
                </c:pt>
                <c:pt idx="713">
                  <c:v>4196.2</c:v>
                </c:pt>
                <c:pt idx="714">
                  <c:v>4195.8999999999996</c:v>
                </c:pt>
                <c:pt idx="715">
                  <c:v>4195.3</c:v>
                </c:pt>
                <c:pt idx="716">
                  <c:v>4194.8999999999996</c:v>
                </c:pt>
                <c:pt idx="717">
                  <c:v>4194.8</c:v>
                </c:pt>
                <c:pt idx="718">
                  <c:v>4194.8</c:v>
                </c:pt>
                <c:pt idx="719">
                  <c:v>4195.1000000000004</c:v>
                </c:pt>
                <c:pt idx="720">
                  <c:v>4195.2</c:v>
                </c:pt>
                <c:pt idx="721">
                  <c:v>4195.6000000000004</c:v>
                </c:pt>
                <c:pt idx="722">
                  <c:v>4195.8999999999996</c:v>
                </c:pt>
                <c:pt idx="723">
                  <c:v>4196.2</c:v>
                </c:pt>
                <c:pt idx="724">
                  <c:v>4196.6000000000004</c:v>
                </c:pt>
                <c:pt idx="725">
                  <c:v>4196.2</c:v>
                </c:pt>
                <c:pt idx="726">
                  <c:v>4195.8999999999996</c:v>
                </c:pt>
                <c:pt idx="727">
                  <c:v>4195.3999999999996</c:v>
                </c:pt>
                <c:pt idx="728">
                  <c:v>4194.8999999999996</c:v>
                </c:pt>
                <c:pt idx="729">
                  <c:v>4195.1000000000004</c:v>
                </c:pt>
                <c:pt idx="730">
                  <c:v>4195.2</c:v>
                </c:pt>
                <c:pt idx="731">
                  <c:v>4195.5</c:v>
                </c:pt>
                <c:pt idx="732">
                  <c:v>4195.7</c:v>
                </c:pt>
                <c:pt idx="733">
                  <c:v>4195.8999999999996</c:v>
                </c:pt>
                <c:pt idx="734">
                  <c:v>4196.3</c:v>
                </c:pt>
                <c:pt idx="735">
                  <c:v>4196.6000000000004</c:v>
                </c:pt>
                <c:pt idx="736">
                  <c:v>4196.2</c:v>
                </c:pt>
                <c:pt idx="737">
                  <c:v>4195.8999999999996</c:v>
                </c:pt>
                <c:pt idx="738">
                  <c:v>4195.3999999999996</c:v>
                </c:pt>
                <c:pt idx="739">
                  <c:v>4194.8999999999996</c:v>
                </c:pt>
                <c:pt idx="740">
                  <c:v>4194.8</c:v>
                </c:pt>
                <c:pt idx="741">
                  <c:v>4194.6000000000004</c:v>
                </c:pt>
                <c:pt idx="742">
                  <c:v>4194.6000000000004</c:v>
                </c:pt>
                <c:pt idx="743">
                  <c:v>4194.6000000000004</c:v>
                </c:pt>
                <c:pt idx="744">
                  <c:v>4195.1000000000004</c:v>
                </c:pt>
                <c:pt idx="745">
                  <c:v>4195.5</c:v>
                </c:pt>
                <c:pt idx="746">
                  <c:v>4195.7</c:v>
                </c:pt>
                <c:pt idx="747">
                  <c:v>4195.8</c:v>
                </c:pt>
                <c:pt idx="748">
                  <c:v>4195.3999999999996</c:v>
                </c:pt>
                <c:pt idx="749">
                  <c:v>4194.8999999999996</c:v>
                </c:pt>
                <c:pt idx="750">
                  <c:v>4194.3999999999996</c:v>
                </c:pt>
                <c:pt idx="751">
                  <c:v>4193.8999999999996</c:v>
                </c:pt>
                <c:pt idx="752">
                  <c:v>4193.8</c:v>
                </c:pt>
                <c:pt idx="753">
                  <c:v>4193.7</c:v>
                </c:pt>
                <c:pt idx="754">
                  <c:v>4193.8999999999996</c:v>
                </c:pt>
                <c:pt idx="755">
                  <c:v>4194.3</c:v>
                </c:pt>
                <c:pt idx="756">
                  <c:v>4194.5</c:v>
                </c:pt>
                <c:pt idx="757">
                  <c:v>4195.1000000000004</c:v>
                </c:pt>
                <c:pt idx="758">
                  <c:v>4195.2</c:v>
                </c:pt>
                <c:pt idx="759">
                  <c:v>4195.6000000000004</c:v>
                </c:pt>
                <c:pt idx="760">
                  <c:v>4195.6000000000004</c:v>
                </c:pt>
                <c:pt idx="761">
                  <c:v>4195.3</c:v>
                </c:pt>
                <c:pt idx="762">
                  <c:v>4194.8999999999996</c:v>
                </c:pt>
                <c:pt idx="763">
                  <c:v>4194.3999999999996</c:v>
                </c:pt>
                <c:pt idx="764">
                  <c:v>4194.1000000000004</c:v>
                </c:pt>
                <c:pt idx="765">
                  <c:v>4194.2</c:v>
                </c:pt>
                <c:pt idx="766">
                  <c:v>4194.3999999999996</c:v>
                </c:pt>
                <c:pt idx="767">
                  <c:v>4194.7</c:v>
                </c:pt>
                <c:pt idx="768">
                  <c:v>4195.1000000000004</c:v>
                </c:pt>
                <c:pt idx="769">
                  <c:v>4195.5</c:v>
                </c:pt>
                <c:pt idx="770">
                  <c:v>4196</c:v>
                </c:pt>
                <c:pt idx="771">
                  <c:v>4196.3</c:v>
                </c:pt>
                <c:pt idx="772">
                  <c:v>4196.6000000000004</c:v>
                </c:pt>
                <c:pt idx="773">
                  <c:v>4196.3</c:v>
                </c:pt>
                <c:pt idx="774">
                  <c:v>4195.8</c:v>
                </c:pt>
                <c:pt idx="775">
                  <c:v>4195.2</c:v>
                </c:pt>
                <c:pt idx="776">
                  <c:v>4194.8999999999996</c:v>
                </c:pt>
                <c:pt idx="777">
                  <c:v>4194.6000000000004</c:v>
                </c:pt>
                <c:pt idx="778">
                  <c:v>4194.8</c:v>
                </c:pt>
                <c:pt idx="779">
                  <c:v>4195.1000000000004</c:v>
                </c:pt>
                <c:pt idx="780">
                  <c:v>4195.3</c:v>
                </c:pt>
                <c:pt idx="781">
                  <c:v>4195.6000000000004</c:v>
                </c:pt>
                <c:pt idx="782">
                  <c:v>4195.8999999999996</c:v>
                </c:pt>
                <c:pt idx="783">
                  <c:v>4196.2</c:v>
                </c:pt>
                <c:pt idx="784">
                  <c:v>4196.2</c:v>
                </c:pt>
                <c:pt idx="785">
                  <c:v>4196.1000000000004</c:v>
                </c:pt>
                <c:pt idx="786">
                  <c:v>4195.6000000000004</c:v>
                </c:pt>
                <c:pt idx="787">
                  <c:v>4195.1000000000004</c:v>
                </c:pt>
                <c:pt idx="788">
                  <c:v>4194.8</c:v>
                </c:pt>
                <c:pt idx="789">
                  <c:v>4194.6000000000004</c:v>
                </c:pt>
                <c:pt idx="790">
                  <c:v>4194.8</c:v>
                </c:pt>
                <c:pt idx="791">
                  <c:v>4195.1000000000004</c:v>
                </c:pt>
                <c:pt idx="792">
                  <c:v>4195.1000000000004</c:v>
                </c:pt>
                <c:pt idx="793">
                  <c:v>4195.5</c:v>
                </c:pt>
                <c:pt idx="794">
                  <c:v>4195.8999999999996</c:v>
                </c:pt>
                <c:pt idx="795">
                  <c:v>4196.2</c:v>
                </c:pt>
                <c:pt idx="796">
                  <c:v>4196.3</c:v>
                </c:pt>
                <c:pt idx="797">
                  <c:v>4196.3999999999996</c:v>
                </c:pt>
                <c:pt idx="798">
                  <c:v>4196</c:v>
                </c:pt>
                <c:pt idx="799">
                  <c:v>4195.3999999999996</c:v>
                </c:pt>
                <c:pt idx="800">
                  <c:v>4194.8999999999996</c:v>
                </c:pt>
                <c:pt idx="801">
                  <c:v>4194.8999999999996</c:v>
                </c:pt>
                <c:pt idx="802">
                  <c:v>4194.8999999999996</c:v>
                </c:pt>
                <c:pt idx="803">
                  <c:v>4195.1000000000004</c:v>
                </c:pt>
                <c:pt idx="804">
                  <c:v>4195.2</c:v>
                </c:pt>
                <c:pt idx="805">
                  <c:v>4195.6000000000004</c:v>
                </c:pt>
                <c:pt idx="806">
                  <c:v>4195.8</c:v>
                </c:pt>
                <c:pt idx="807">
                  <c:v>4195.8999999999996</c:v>
                </c:pt>
                <c:pt idx="808">
                  <c:v>4196</c:v>
                </c:pt>
                <c:pt idx="809">
                  <c:v>4196.3999999999996</c:v>
                </c:pt>
                <c:pt idx="810">
                  <c:v>4195.8999999999996</c:v>
                </c:pt>
                <c:pt idx="811">
                  <c:v>4195.6000000000004</c:v>
                </c:pt>
                <c:pt idx="812">
                  <c:v>4195.2</c:v>
                </c:pt>
                <c:pt idx="813">
                  <c:v>4195.2</c:v>
                </c:pt>
                <c:pt idx="814">
                  <c:v>4195.5</c:v>
                </c:pt>
                <c:pt idx="815">
                  <c:v>4195.8</c:v>
                </c:pt>
                <c:pt idx="816">
                  <c:v>4196.1000000000004</c:v>
                </c:pt>
                <c:pt idx="817">
                  <c:v>4196.2</c:v>
                </c:pt>
                <c:pt idx="818">
                  <c:v>4196.7</c:v>
                </c:pt>
                <c:pt idx="819">
                  <c:v>4197.1000000000004</c:v>
                </c:pt>
                <c:pt idx="820">
                  <c:v>4197.1000000000004</c:v>
                </c:pt>
                <c:pt idx="821">
                  <c:v>4196.8999999999996</c:v>
                </c:pt>
                <c:pt idx="822">
                  <c:v>4196.3999999999996</c:v>
                </c:pt>
                <c:pt idx="823">
                  <c:v>4195.8999999999996</c:v>
                </c:pt>
                <c:pt idx="824">
                  <c:v>4195.3999999999996</c:v>
                </c:pt>
                <c:pt idx="825">
                  <c:v>4195.6000000000004</c:v>
                </c:pt>
                <c:pt idx="826">
                  <c:v>4195.8999999999996</c:v>
                </c:pt>
                <c:pt idx="827">
                  <c:v>4196.2</c:v>
                </c:pt>
                <c:pt idx="828">
                  <c:v>4196.3999999999996</c:v>
                </c:pt>
                <c:pt idx="829">
                  <c:v>4196.8999999999996</c:v>
                </c:pt>
                <c:pt idx="830">
                  <c:v>4197</c:v>
                </c:pt>
                <c:pt idx="831">
                  <c:v>4197.2</c:v>
                </c:pt>
                <c:pt idx="832">
                  <c:v>4197.1000000000004</c:v>
                </c:pt>
                <c:pt idx="833">
                  <c:v>4197.1000000000004</c:v>
                </c:pt>
                <c:pt idx="834">
                  <c:v>4196.8</c:v>
                </c:pt>
                <c:pt idx="835">
                  <c:v>4196.3999999999996</c:v>
                </c:pt>
                <c:pt idx="836">
                  <c:v>4196.2</c:v>
                </c:pt>
                <c:pt idx="837">
                  <c:v>4196.2</c:v>
                </c:pt>
                <c:pt idx="838">
                  <c:v>4196.5</c:v>
                </c:pt>
                <c:pt idx="839">
                  <c:v>4196.7</c:v>
                </c:pt>
                <c:pt idx="840">
                  <c:v>4196.8999999999996</c:v>
                </c:pt>
                <c:pt idx="841">
                  <c:v>4197.1000000000004</c:v>
                </c:pt>
                <c:pt idx="842">
                  <c:v>4197.3</c:v>
                </c:pt>
                <c:pt idx="843">
                  <c:v>4197.6000000000004</c:v>
                </c:pt>
                <c:pt idx="844">
                  <c:v>4197.8</c:v>
                </c:pt>
                <c:pt idx="845">
                  <c:v>4197.8</c:v>
                </c:pt>
                <c:pt idx="846">
                  <c:v>4197.1000000000004</c:v>
                </c:pt>
                <c:pt idx="847">
                  <c:v>4196.6000000000004</c:v>
                </c:pt>
                <c:pt idx="848">
                  <c:v>4196.2</c:v>
                </c:pt>
                <c:pt idx="849">
                  <c:v>4196.1000000000004</c:v>
                </c:pt>
                <c:pt idx="850">
                  <c:v>4196.2</c:v>
                </c:pt>
                <c:pt idx="851">
                  <c:v>4196.5</c:v>
                </c:pt>
                <c:pt idx="852">
                  <c:v>4196.8</c:v>
                </c:pt>
                <c:pt idx="853">
                  <c:v>4197.1000000000004</c:v>
                </c:pt>
                <c:pt idx="854">
                  <c:v>4197.8</c:v>
                </c:pt>
                <c:pt idx="855">
                  <c:v>4198</c:v>
                </c:pt>
                <c:pt idx="856">
                  <c:v>4198.2</c:v>
                </c:pt>
                <c:pt idx="857">
                  <c:v>4198</c:v>
                </c:pt>
                <c:pt idx="858">
                  <c:v>4197.5</c:v>
                </c:pt>
                <c:pt idx="859">
                  <c:v>4197.1000000000004</c:v>
                </c:pt>
                <c:pt idx="860">
                  <c:v>4196.7</c:v>
                </c:pt>
                <c:pt idx="861">
                  <c:v>4196.8</c:v>
                </c:pt>
                <c:pt idx="862">
                  <c:v>4197</c:v>
                </c:pt>
                <c:pt idx="863">
                  <c:v>4197.1000000000004</c:v>
                </c:pt>
                <c:pt idx="864">
                  <c:v>4197.3999999999996</c:v>
                </c:pt>
                <c:pt idx="865">
                  <c:v>4197.8999999999996</c:v>
                </c:pt>
                <c:pt idx="866">
                  <c:v>4198.1000000000004</c:v>
                </c:pt>
                <c:pt idx="867">
                  <c:v>4198.3999999999996</c:v>
                </c:pt>
                <c:pt idx="868">
                  <c:v>4198.8</c:v>
                </c:pt>
                <c:pt idx="869">
                  <c:v>4198.6000000000004</c:v>
                </c:pt>
                <c:pt idx="870">
                  <c:v>4198.3</c:v>
                </c:pt>
                <c:pt idx="871">
                  <c:v>4197.8999999999996</c:v>
                </c:pt>
                <c:pt idx="872">
                  <c:v>4197.6000000000004</c:v>
                </c:pt>
                <c:pt idx="873">
                  <c:v>4197.6000000000004</c:v>
                </c:pt>
                <c:pt idx="874">
                  <c:v>4197.8999999999996</c:v>
                </c:pt>
                <c:pt idx="875">
                  <c:v>4198.3</c:v>
                </c:pt>
                <c:pt idx="876">
                  <c:v>4198.5</c:v>
                </c:pt>
                <c:pt idx="877">
                  <c:v>4198.8999999999996</c:v>
                </c:pt>
                <c:pt idx="878">
                  <c:v>4199.2</c:v>
                </c:pt>
                <c:pt idx="879">
                  <c:v>4199.3999999999996</c:v>
                </c:pt>
                <c:pt idx="880">
                  <c:v>4199.8999999999996</c:v>
                </c:pt>
                <c:pt idx="881">
                  <c:v>4199.6000000000004</c:v>
                </c:pt>
                <c:pt idx="882">
                  <c:v>4199.1000000000004</c:v>
                </c:pt>
                <c:pt idx="883">
                  <c:v>4198.8999999999996</c:v>
                </c:pt>
                <c:pt idx="884">
                  <c:v>4198.3999999999996</c:v>
                </c:pt>
                <c:pt idx="885">
                  <c:v>4198.3999999999996</c:v>
                </c:pt>
                <c:pt idx="886">
                  <c:v>4198.6000000000004</c:v>
                </c:pt>
                <c:pt idx="887">
                  <c:v>4198.8</c:v>
                </c:pt>
                <c:pt idx="888">
                  <c:v>4199.2</c:v>
                </c:pt>
                <c:pt idx="889">
                  <c:v>4199.5</c:v>
                </c:pt>
                <c:pt idx="890">
                  <c:v>4200.1000000000004</c:v>
                </c:pt>
                <c:pt idx="891">
                  <c:v>4200.6000000000004</c:v>
                </c:pt>
                <c:pt idx="892">
                  <c:v>4200.8999999999996</c:v>
                </c:pt>
                <c:pt idx="893">
                  <c:v>4200.8</c:v>
                </c:pt>
                <c:pt idx="894">
                  <c:v>4200.3999999999996</c:v>
                </c:pt>
                <c:pt idx="895">
                  <c:v>4199.8999999999996</c:v>
                </c:pt>
                <c:pt idx="896">
                  <c:v>4199.6000000000004</c:v>
                </c:pt>
                <c:pt idx="897">
                  <c:v>4199.3999999999996</c:v>
                </c:pt>
                <c:pt idx="898">
                  <c:v>4199.3999999999996</c:v>
                </c:pt>
                <c:pt idx="899">
                  <c:v>4199.6000000000004</c:v>
                </c:pt>
                <c:pt idx="900">
                  <c:v>4200.1000000000004</c:v>
                </c:pt>
                <c:pt idx="901">
                  <c:v>4200.2</c:v>
                </c:pt>
                <c:pt idx="902">
                  <c:v>4200.3</c:v>
                </c:pt>
                <c:pt idx="903">
                  <c:v>4200.5</c:v>
                </c:pt>
                <c:pt idx="904">
                  <c:v>4200.6000000000004</c:v>
                </c:pt>
                <c:pt idx="905">
                  <c:v>4200.5</c:v>
                </c:pt>
                <c:pt idx="906">
                  <c:v>4200</c:v>
                </c:pt>
                <c:pt idx="907">
                  <c:v>4199.3999999999996</c:v>
                </c:pt>
                <c:pt idx="908">
                  <c:v>4198.8999999999996</c:v>
                </c:pt>
                <c:pt idx="909">
                  <c:v>4198.8</c:v>
                </c:pt>
                <c:pt idx="910">
                  <c:v>4198.8</c:v>
                </c:pt>
                <c:pt idx="911">
                  <c:v>4198.8</c:v>
                </c:pt>
                <c:pt idx="912">
                  <c:v>4199.1000000000004</c:v>
                </c:pt>
                <c:pt idx="913">
                  <c:v>4199.1000000000004</c:v>
                </c:pt>
                <c:pt idx="914">
                  <c:v>4199.3</c:v>
                </c:pt>
                <c:pt idx="915">
                  <c:v>4199.3999999999996</c:v>
                </c:pt>
                <c:pt idx="916">
                  <c:v>4199.1000000000004</c:v>
                </c:pt>
                <c:pt idx="917">
                  <c:v>4198.8999999999996</c:v>
                </c:pt>
                <c:pt idx="918">
                  <c:v>4198.3999999999996</c:v>
                </c:pt>
                <c:pt idx="919">
                  <c:v>4197.7</c:v>
                </c:pt>
                <c:pt idx="920">
                  <c:v>4197.3999999999996</c:v>
                </c:pt>
                <c:pt idx="921">
                  <c:v>4197.1000000000004</c:v>
                </c:pt>
                <c:pt idx="922">
                  <c:v>4197.2</c:v>
                </c:pt>
                <c:pt idx="923">
                  <c:v>4197.3</c:v>
                </c:pt>
                <c:pt idx="924">
                  <c:v>4197.3999999999996</c:v>
                </c:pt>
                <c:pt idx="925">
                  <c:v>4197.6000000000004</c:v>
                </c:pt>
                <c:pt idx="926">
                  <c:v>4197.8999999999996</c:v>
                </c:pt>
                <c:pt idx="927">
                  <c:v>4198.1000000000004</c:v>
                </c:pt>
                <c:pt idx="928">
                  <c:v>4197.8999999999996</c:v>
                </c:pt>
                <c:pt idx="929">
                  <c:v>4197.8</c:v>
                </c:pt>
                <c:pt idx="930">
                  <c:v>4197.3</c:v>
                </c:pt>
                <c:pt idx="931">
                  <c:v>4196.8999999999996</c:v>
                </c:pt>
                <c:pt idx="932">
                  <c:v>4196.6000000000004</c:v>
                </c:pt>
                <c:pt idx="933">
                  <c:v>4196.3999999999996</c:v>
                </c:pt>
                <c:pt idx="934">
                  <c:v>4196.3999999999996</c:v>
                </c:pt>
                <c:pt idx="935">
                  <c:v>4196.8999999999996</c:v>
                </c:pt>
                <c:pt idx="936">
                  <c:v>4197.3</c:v>
                </c:pt>
                <c:pt idx="937">
                  <c:v>4197.5</c:v>
                </c:pt>
                <c:pt idx="938">
                  <c:v>4197.6000000000004</c:v>
                </c:pt>
                <c:pt idx="939">
                  <c:v>4197.8</c:v>
                </c:pt>
                <c:pt idx="940">
                  <c:v>4197.8999999999996</c:v>
                </c:pt>
                <c:pt idx="941">
                  <c:v>4197.5</c:v>
                </c:pt>
                <c:pt idx="942">
                  <c:v>4197.1000000000004</c:v>
                </c:pt>
                <c:pt idx="943">
                  <c:v>4196.3999999999996</c:v>
                </c:pt>
                <c:pt idx="944">
                  <c:v>4196</c:v>
                </c:pt>
                <c:pt idx="945">
                  <c:v>4195.8999999999996</c:v>
                </c:pt>
                <c:pt idx="946">
                  <c:v>4195.8999999999996</c:v>
                </c:pt>
                <c:pt idx="947">
                  <c:v>4196.1000000000004</c:v>
                </c:pt>
                <c:pt idx="948">
                  <c:v>4196.3</c:v>
                </c:pt>
                <c:pt idx="949">
                  <c:v>4196.6000000000004</c:v>
                </c:pt>
                <c:pt idx="950">
                  <c:v>4196.8</c:v>
                </c:pt>
                <c:pt idx="951">
                  <c:v>4197</c:v>
                </c:pt>
                <c:pt idx="952">
                  <c:v>4197.3999999999996</c:v>
                </c:pt>
                <c:pt idx="953">
                  <c:v>4197.3999999999996</c:v>
                </c:pt>
                <c:pt idx="954">
                  <c:v>4196.8999999999996</c:v>
                </c:pt>
                <c:pt idx="955">
                  <c:v>4196.3</c:v>
                </c:pt>
                <c:pt idx="956">
                  <c:v>4196</c:v>
                </c:pt>
                <c:pt idx="957">
                  <c:v>4195.8999999999996</c:v>
                </c:pt>
                <c:pt idx="958">
                  <c:v>4195.8999999999996</c:v>
                </c:pt>
                <c:pt idx="959">
                  <c:v>4196.1000000000004</c:v>
                </c:pt>
                <c:pt idx="960">
                  <c:v>4196.3999999999996</c:v>
                </c:pt>
                <c:pt idx="961">
                  <c:v>4196.8</c:v>
                </c:pt>
                <c:pt idx="962">
                  <c:v>4196.8999999999996</c:v>
                </c:pt>
                <c:pt idx="963">
                  <c:v>4197.3999999999996</c:v>
                </c:pt>
                <c:pt idx="964">
                  <c:v>4197.3999999999996</c:v>
                </c:pt>
                <c:pt idx="965">
                  <c:v>4196.8999999999996</c:v>
                </c:pt>
                <c:pt idx="966">
                  <c:v>4196.3999999999996</c:v>
                </c:pt>
                <c:pt idx="967">
                  <c:v>4195.8999999999996</c:v>
                </c:pt>
                <c:pt idx="968">
                  <c:v>4195.5</c:v>
                </c:pt>
                <c:pt idx="969">
                  <c:v>4195.2</c:v>
                </c:pt>
                <c:pt idx="970">
                  <c:v>4195.3</c:v>
                </c:pt>
                <c:pt idx="971">
                  <c:v>4195.5</c:v>
                </c:pt>
                <c:pt idx="972">
                  <c:v>4195.8</c:v>
                </c:pt>
                <c:pt idx="973">
                  <c:v>4195.8999999999996</c:v>
                </c:pt>
                <c:pt idx="974">
                  <c:v>4196</c:v>
                </c:pt>
                <c:pt idx="975">
                  <c:v>4196.1000000000004</c:v>
                </c:pt>
                <c:pt idx="976">
                  <c:v>4195.8999999999996</c:v>
                </c:pt>
                <c:pt idx="977">
                  <c:v>4195.7</c:v>
                </c:pt>
                <c:pt idx="978">
                  <c:v>4195.3</c:v>
                </c:pt>
                <c:pt idx="979">
                  <c:v>4194.8</c:v>
                </c:pt>
                <c:pt idx="980">
                  <c:v>4194.5</c:v>
                </c:pt>
                <c:pt idx="981">
                  <c:v>4194.3999999999996</c:v>
                </c:pt>
                <c:pt idx="982">
                  <c:v>4194.3</c:v>
                </c:pt>
                <c:pt idx="983">
                  <c:v>4194.5</c:v>
                </c:pt>
                <c:pt idx="984">
                  <c:v>4194.6000000000004</c:v>
                </c:pt>
                <c:pt idx="985">
                  <c:v>4194.8999999999996</c:v>
                </c:pt>
                <c:pt idx="986">
                  <c:v>4195.3</c:v>
                </c:pt>
                <c:pt idx="987">
                  <c:v>4195.3</c:v>
                </c:pt>
                <c:pt idx="988">
                  <c:v>4195.1000000000004</c:v>
                </c:pt>
                <c:pt idx="989">
                  <c:v>4194.8</c:v>
                </c:pt>
                <c:pt idx="990">
                  <c:v>4194.2</c:v>
                </c:pt>
                <c:pt idx="991">
                  <c:v>4193.6000000000004</c:v>
                </c:pt>
                <c:pt idx="992">
                  <c:v>4193.3999999999996</c:v>
                </c:pt>
                <c:pt idx="993">
                  <c:v>4193.3</c:v>
                </c:pt>
                <c:pt idx="994">
                  <c:v>4193.2</c:v>
                </c:pt>
                <c:pt idx="995">
                  <c:v>4193.2</c:v>
                </c:pt>
                <c:pt idx="996">
                  <c:v>4193.2</c:v>
                </c:pt>
                <c:pt idx="997">
                  <c:v>4193.3</c:v>
                </c:pt>
                <c:pt idx="998">
                  <c:v>4193.3999999999996</c:v>
                </c:pt>
                <c:pt idx="999">
                  <c:v>4193.3999999999996</c:v>
                </c:pt>
                <c:pt idx="1000">
                  <c:v>4193.3999999999996</c:v>
                </c:pt>
                <c:pt idx="1001">
                  <c:v>4193.5</c:v>
                </c:pt>
                <c:pt idx="1002">
                  <c:v>4193.6000000000004</c:v>
                </c:pt>
                <c:pt idx="1003">
                  <c:v>4193.7</c:v>
                </c:pt>
                <c:pt idx="1004">
                  <c:v>4193.8</c:v>
                </c:pt>
                <c:pt idx="1005">
                  <c:v>4193.8</c:v>
                </c:pt>
                <c:pt idx="1006">
                  <c:v>4193.6000000000004</c:v>
                </c:pt>
                <c:pt idx="1007">
                  <c:v>4193.6000000000004</c:v>
                </c:pt>
                <c:pt idx="1008">
                  <c:v>4193.3999999999996</c:v>
                </c:pt>
                <c:pt idx="1009">
                  <c:v>4193.2</c:v>
                </c:pt>
                <c:pt idx="1010">
                  <c:v>4193.1000000000004</c:v>
                </c:pt>
                <c:pt idx="1011">
                  <c:v>4192.8</c:v>
                </c:pt>
                <c:pt idx="1012">
                  <c:v>4192.3999999999996</c:v>
                </c:pt>
                <c:pt idx="1013">
                  <c:v>4192.2</c:v>
                </c:pt>
                <c:pt idx="1014">
                  <c:v>4191.8999999999996</c:v>
                </c:pt>
                <c:pt idx="1015">
                  <c:v>4191.7</c:v>
                </c:pt>
                <c:pt idx="1016">
                  <c:v>4191.7</c:v>
                </c:pt>
                <c:pt idx="1017">
                  <c:v>4191.7</c:v>
                </c:pt>
                <c:pt idx="1018">
                  <c:v>4191.6000000000004</c:v>
                </c:pt>
                <c:pt idx="1019">
                  <c:v>4191.6000000000004</c:v>
                </c:pt>
                <c:pt idx="1020">
                  <c:v>4191.8</c:v>
                </c:pt>
                <c:pt idx="1021">
                  <c:v>4191.8999999999996</c:v>
                </c:pt>
                <c:pt idx="1022">
                  <c:v>4192</c:v>
                </c:pt>
                <c:pt idx="1023">
                  <c:v>4192.1000000000004</c:v>
                </c:pt>
                <c:pt idx="1024">
                  <c:v>4192.1000000000004</c:v>
                </c:pt>
                <c:pt idx="1025">
                  <c:v>4192.2</c:v>
                </c:pt>
                <c:pt idx="1026">
                  <c:v>4192.8999999999996</c:v>
                </c:pt>
                <c:pt idx="1027">
                  <c:v>4193.1000000000004</c:v>
                </c:pt>
                <c:pt idx="1028">
                  <c:v>4193.3</c:v>
                </c:pt>
                <c:pt idx="1029">
                  <c:v>4193.3999999999996</c:v>
                </c:pt>
                <c:pt idx="1030">
                  <c:v>4193.6000000000004</c:v>
                </c:pt>
                <c:pt idx="1031">
                  <c:v>4193.6000000000004</c:v>
                </c:pt>
                <c:pt idx="1032">
                  <c:v>4193.8</c:v>
                </c:pt>
                <c:pt idx="1033">
                  <c:v>4193.8999999999996</c:v>
                </c:pt>
                <c:pt idx="1034">
                  <c:v>4193.7</c:v>
                </c:pt>
                <c:pt idx="1035">
                  <c:v>4193.3999999999996</c:v>
                </c:pt>
                <c:pt idx="1036">
                  <c:v>4193.1000000000004</c:v>
                </c:pt>
                <c:pt idx="1037">
                  <c:v>4192.8999999999996</c:v>
                </c:pt>
                <c:pt idx="1038">
                  <c:v>4192.6000000000004</c:v>
                </c:pt>
                <c:pt idx="1039">
                  <c:v>4192.3</c:v>
                </c:pt>
                <c:pt idx="1040">
                  <c:v>4192.1000000000004</c:v>
                </c:pt>
                <c:pt idx="1041">
                  <c:v>4191.8999999999996</c:v>
                </c:pt>
                <c:pt idx="1042">
                  <c:v>4191.8999999999996</c:v>
                </c:pt>
                <c:pt idx="1043">
                  <c:v>4191.8999999999996</c:v>
                </c:pt>
                <c:pt idx="1044">
                  <c:v>4191.8999999999996</c:v>
                </c:pt>
                <c:pt idx="1045">
                  <c:v>4191.8999999999996</c:v>
                </c:pt>
                <c:pt idx="1046">
                  <c:v>4191.8999999999996</c:v>
                </c:pt>
                <c:pt idx="1047">
                  <c:v>4191.8999999999996</c:v>
                </c:pt>
                <c:pt idx="1048">
                  <c:v>4191.8999999999996</c:v>
                </c:pt>
                <c:pt idx="1049">
                  <c:v>4192.2</c:v>
                </c:pt>
                <c:pt idx="1050">
                  <c:v>4192.3999999999996</c:v>
                </c:pt>
                <c:pt idx="1051">
                  <c:v>4192.3999999999996</c:v>
                </c:pt>
                <c:pt idx="1052">
                  <c:v>4192.3999999999996</c:v>
                </c:pt>
                <c:pt idx="1053">
                  <c:v>4192.6000000000004</c:v>
                </c:pt>
                <c:pt idx="1054">
                  <c:v>4192.8</c:v>
                </c:pt>
                <c:pt idx="1055">
                  <c:v>4192.8999999999996</c:v>
                </c:pt>
                <c:pt idx="1056">
                  <c:v>4192.8</c:v>
                </c:pt>
                <c:pt idx="1057">
                  <c:v>4192.8999999999996</c:v>
                </c:pt>
                <c:pt idx="1058">
                  <c:v>4192.8</c:v>
                </c:pt>
                <c:pt idx="1059">
                  <c:v>4192.6000000000004</c:v>
                </c:pt>
                <c:pt idx="1060">
                  <c:v>4192.1000000000004</c:v>
                </c:pt>
                <c:pt idx="1061">
                  <c:v>4191.8999999999996</c:v>
                </c:pt>
                <c:pt idx="1062">
                  <c:v>4191.6000000000004</c:v>
                </c:pt>
                <c:pt idx="1063">
                  <c:v>4191.6000000000004</c:v>
                </c:pt>
                <c:pt idx="1064">
                  <c:v>4191.5</c:v>
                </c:pt>
                <c:pt idx="1065">
                  <c:v>4191.3999999999996</c:v>
                </c:pt>
                <c:pt idx="1066">
                  <c:v>4191.3999999999996</c:v>
                </c:pt>
                <c:pt idx="1067">
                  <c:v>4191.3999999999996</c:v>
                </c:pt>
                <c:pt idx="1068">
                  <c:v>4191.7</c:v>
                </c:pt>
                <c:pt idx="1069">
                  <c:v>4191.8</c:v>
                </c:pt>
                <c:pt idx="1070">
                  <c:v>4191.8999999999996</c:v>
                </c:pt>
                <c:pt idx="1071">
                  <c:v>4191.8999999999996</c:v>
                </c:pt>
                <c:pt idx="1072">
                  <c:v>4191.8999999999996</c:v>
                </c:pt>
                <c:pt idx="1073">
                  <c:v>4192.1000000000004</c:v>
                </c:pt>
                <c:pt idx="1074">
                  <c:v>4192.1000000000004</c:v>
                </c:pt>
                <c:pt idx="1075">
                  <c:v>4192.1000000000004</c:v>
                </c:pt>
                <c:pt idx="1076">
                  <c:v>4192.3999999999996</c:v>
                </c:pt>
                <c:pt idx="1077">
                  <c:v>4192.8</c:v>
                </c:pt>
                <c:pt idx="1078">
                  <c:v>4193</c:v>
                </c:pt>
                <c:pt idx="1079">
                  <c:v>4193.3999999999996</c:v>
                </c:pt>
                <c:pt idx="1080">
                  <c:v>4193.3999999999996</c:v>
                </c:pt>
                <c:pt idx="1081">
                  <c:v>4193.8999999999996</c:v>
                </c:pt>
                <c:pt idx="1082">
                  <c:v>4194.1000000000004</c:v>
                </c:pt>
                <c:pt idx="1083">
                  <c:v>4194</c:v>
                </c:pt>
                <c:pt idx="1084">
                  <c:v>4193.6000000000004</c:v>
                </c:pt>
                <c:pt idx="1085">
                  <c:v>4193.3999999999996</c:v>
                </c:pt>
                <c:pt idx="1086">
                  <c:v>4193</c:v>
                </c:pt>
                <c:pt idx="1087">
                  <c:v>4192.8</c:v>
                </c:pt>
                <c:pt idx="1088">
                  <c:v>4192.6000000000004</c:v>
                </c:pt>
                <c:pt idx="1089">
                  <c:v>4192.5</c:v>
                </c:pt>
                <c:pt idx="1090">
                  <c:v>4192.3999999999996</c:v>
                </c:pt>
                <c:pt idx="1091">
                  <c:v>4192.3999999999996</c:v>
                </c:pt>
                <c:pt idx="1092">
                  <c:v>4192.3999999999996</c:v>
                </c:pt>
                <c:pt idx="1093">
                  <c:v>4192.5</c:v>
                </c:pt>
                <c:pt idx="1094">
                  <c:v>4192.8999999999996</c:v>
                </c:pt>
                <c:pt idx="1095">
                  <c:v>4193.1000000000004</c:v>
                </c:pt>
                <c:pt idx="1096">
                  <c:v>4193.3999999999996</c:v>
                </c:pt>
                <c:pt idx="1097">
                  <c:v>4193.6000000000004</c:v>
                </c:pt>
                <c:pt idx="1098">
                  <c:v>4193.6000000000004</c:v>
                </c:pt>
                <c:pt idx="1099">
                  <c:v>4193.7</c:v>
                </c:pt>
                <c:pt idx="1100">
                  <c:v>4193.7</c:v>
                </c:pt>
                <c:pt idx="1101">
                  <c:v>4193.8</c:v>
                </c:pt>
                <c:pt idx="1102">
                  <c:v>4194.1000000000004</c:v>
                </c:pt>
                <c:pt idx="1103">
                  <c:v>4194.2</c:v>
                </c:pt>
                <c:pt idx="1104">
                  <c:v>4194.2</c:v>
                </c:pt>
                <c:pt idx="1105">
                  <c:v>4194.2</c:v>
                </c:pt>
                <c:pt idx="1106">
                  <c:v>4194.2</c:v>
                </c:pt>
                <c:pt idx="1107">
                  <c:v>4194.1000000000004</c:v>
                </c:pt>
                <c:pt idx="1108">
                  <c:v>4193.8999999999996</c:v>
                </c:pt>
                <c:pt idx="1109">
                  <c:v>4193.8</c:v>
                </c:pt>
                <c:pt idx="1110">
                  <c:v>4193.6000000000004</c:v>
                </c:pt>
                <c:pt idx="1111">
                  <c:v>4193.8</c:v>
                </c:pt>
                <c:pt idx="1112">
                  <c:v>4193.8</c:v>
                </c:pt>
                <c:pt idx="1113">
                  <c:v>4193.8</c:v>
                </c:pt>
                <c:pt idx="1114">
                  <c:v>4193.8</c:v>
                </c:pt>
                <c:pt idx="1115">
                  <c:v>4193.8999999999996</c:v>
                </c:pt>
                <c:pt idx="1116">
                  <c:v>4194.1000000000004</c:v>
                </c:pt>
                <c:pt idx="1117">
                  <c:v>4194.3999999999996</c:v>
                </c:pt>
                <c:pt idx="1118">
                  <c:v>4194.3999999999996</c:v>
                </c:pt>
                <c:pt idx="1119">
                  <c:v>4194.7</c:v>
                </c:pt>
                <c:pt idx="1120">
                  <c:v>4194.8</c:v>
                </c:pt>
                <c:pt idx="1121">
                  <c:v>4194.8999999999996</c:v>
                </c:pt>
                <c:pt idx="1122">
                  <c:v>4195.1000000000004</c:v>
                </c:pt>
                <c:pt idx="1123">
                  <c:v>4195.3999999999996</c:v>
                </c:pt>
                <c:pt idx="1124">
                  <c:v>4195.6000000000004</c:v>
                </c:pt>
                <c:pt idx="1125">
                  <c:v>4195.6000000000004</c:v>
                </c:pt>
                <c:pt idx="1126">
                  <c:v>4195.6000000000004</c:v>
                </c:pt>
                <c:pt idx="1127">
                  <c:v>4195.6000000000004</c:v>
                </c:pt>
                <c:pt idx="1128">
                  <c:v>4195.3999999999996</c:v>
                </c:pt>
                <c:pt idx="1129">
                  <c:v>4195.1000000000004</c:v>
                </c:pt>
                <c:pt idx="1130">
                  <c:v>4194.8999999999996</c:v>
                </c:pt>
                <c:pt idx="1131">
                  <c:v>4194.6000000000004</c:v>
                </c:pt>
                <c:pt idx="1132">
                  <c:v>4194.3999999999996</c:v>
                </c:pt>
                <c:pt idx="1133">
                  <c:v>4194.1000000000004</c:v>
                </c:pt>
                <c:pt idx="1134">
                  <c:v>4193.8</c:v>
                </c:pt>
                <c:pt idx="1135">
                  <c:v>4193.3999999999996</c:v>
                </c:pt>
                <c:pt idx="1136">
                  <c:v>4193.3999999999996</c:v>
                </c:pt>
                <c:pt idx="1137">
                  <c:v>4193.3</c:v>
                </c:pt>
                <c:pt idx="1138">
                  <c:v>4193.2</c:v>
                </c:pt>
                <c:pt idx="1139">
                  <c:v>4193.3</c:v>
                </c:pt>
                <c:pt idx="1140">
                  <c:v>4193.3</c:v>
                </c:pt>
                <c:pt idx="1141">
                  <c:v>4193.3999999999996</c:v>
                </c:pt>
                <c:pt idx="1142">
                  <c:v>4193.5</c:v>
                </c:pt>
                <c:pt idx="1143">
                  <c:v>4193.5</c:v>
                </c:pt>
                <c:pt idx="1144">
                  <c:v>4193.7</c:v>
                </c:pt>
                <c:pt idx="1145">
                  <c:v>4193.8999999999996</c:v>
                </c:pt>
                <c:pt idx="1146">
                  <c:v>4193.8999999999996</c:v>
                </c:pt>
                <c:pt idx="1147">
                  <c:v>4193.8999999999996</c:v>
                </c:pt>
                <c:pt idx="1148">
                  <c:v>4194.1000000000004</c:v>
                </c:pt>
                <c:pt idx="1149">
                  <c:v>4194.1000000000004</c:v>
                </c:pt>
                <c:pt idx="1150">
                  <c:v>4194.3</c:v>
                </c:pt>
                <c:pt idx="1151">
                  <c:v>4194.3999999999996</c:v>
                </c:pt>
                <c:pt idx="1152">
                  <c:v>4194.3999999999996</c:v>
                </c:pt>
                <c:pt idx="1153">
                  <c:v>4194.8999999999996</c:v>
                </c:pt>
                <c:pt idx="1154">
                  <c:v>4195.1000000000004</c:v>
                </c:pt>
                <c:pt idx="1155">
                  <c:v>4194.8999999999996</c:v>
                </c:pt>
                <c:pt idx="1156">
                  <c:v>4194.6000000000004</c:v>
                </c:pt>
                <c:pt idx="1157">
                  <c:v>4194.3999999999996</c:v>
                </c:pt>
                <c:pt idx="1158">
                  <c:v>4194.1000000000004</c:v>
                </c:pt>
                <c:pt idx="1159">
                  <c:v>4193.8999999999996</c:v>
                </c:pt>
                <c:pt idx="1160">
                  <c:v>4193.8999999999996</c:v>
                </c:pt>
                <c:pt idx="1161">
                  <c:v>4193.8</c:v>
                </c:pt>
                <c:pt idx="1162">
                  <c:v>4193.8</c:v>
                </c:pt>
                <c:pt idx="1163">
                  <c:v>4193.8999999999996</c:v>
                </c:pt>
                <c:pt idx="1164">
                  <c:v>4193.8999999999996</c:v>
                </c:pt>
                <c:pt idx="1165">
                  <c:v>4193.8999999999996</c:v>
                </c:pt>
                <c:pt idx="1166">
                  <c:v>4194</c:v>
                </c:pt>
                <c:pt idx="1167">
                  <c:v>4194.1000000000004</c:v>
                </c:pt>
                <c:pt idx="1168">
                  <c:v>4194.2</c:v>
                </c:pt>
                <c:pt idx="1169">
                  <c:v>4194.3999999999996</c:v>
                </c:pt>
                <c:pt idx="1170">
                  <c:v>4194.8</c:v>
                </c:pt>
                <c:pt idx="1171">
                  <c:v>4195.1000000000004</c:v>
                </c:pt>
                <c:pt idx="1172">
                  <c:v>4195.3</c:v>
                </c:pt>
                <c:pt idx="1173">
                  <c:v>4195.3999999999996</c:v>
                </c:pt>
                <c:pt idx="1174">
                  <c:v>4195.3999999999996</c:v>
                </c:pt>
                <c:pt idx="1175">
                  <c:v>4195.3999999999996</c:v>
                </c:pt>
                <c:pt idx="1176">
                  <c:v>4195.3999999999996</c:v>
                </c:pt>
                <c:pt idx="1177">
                  <c:v>4195.6000000000004</c:v>
                </c:pt>
                <c:pt idx="1178">
                  <c:v>4195.3999999999996</c:v>
                </c:pt>
                <c:pt idx="1179">
                  <c:v>4195.2</c:v>
                </c:pt>
                <c:pt idx="1180">
                  <c:v>4194.8999999999996</c:v>
                </c:pt>
                <c:pt idx="1181">
                  <c:v>4194.7</c:v>
                </c:pt>
                <c:pt idx="1182">
                  <c:v>4194.6000000000004</c:v>
                </c:pt>
                <c:pt idx="1183">
                  <c:v>4194.6000000000004</c:v>
                </c:pt>
                <c:pt idx="1184">
                  <c:v>4194.3</c:v>
                </c:pt>
                <c:pt idx="1185">
                  <c:v>4194.2</c:v>
                </c:pt>
                <c:pt idx="1186">
                  <c:v>4194.3999999999996</c:v>
                </c:pt>
                <c:pt idx="1187">
                  <c:v>4194.3999999999996</c:v>
                </c:pt>
                <c:pt idx="1188">
                  <c:v>4194.6000000000004</c:v>
                </c:pt>
                <c:pt idx="1189">
                  <c:v>4194.7</c:v>
                </c:pt>
                <c:pt idx="1190">
                  <c:v>4194.8999999999996</c:v>
                </c:pt>
                <c:pt idx="1191">
                  <c:v>4195.1000000000004</c:v>
                </c:pt>
                <c:pt idx="1192">
                  <c:v>4195.5</c:v>
                </c:pt>
                <c:pt idx="1193">
                  <c:v>4195.7</c:v>
                </c:pt>
                <c:pt idx="1194">
                  <c:v>4196.1000000000004</c:v>
                </c:pt>
                <c:pt idx="1195">
                  <c:v>4196.3</c:v>
                </c:pt>
                <c:pt idx="1196">
                  <c:v>4196.7</c:v>
                </c:pt>
                <c:pt idx="1197">
                  <c:v>4197</c:v>
                </c:pt>
                <c:pt idx="1198">
                  <c:v>4197.1000000000004</c:v>
                </c:pt>
                <c:pt idx="1199">
                  <c:v>4197.1000000000004</c:v>
                </c:pt>
                <c:pt idx="1200">
                  <c:v>4196.8999999999996</c:v>
                </c:pt>
                <c:pt idx="1201">
                  <c:v>4196.7</c:v>
                </c:pt>
                <c:pt idx="1202">
                  <c:v>4196.6000000000004</c:v>
                </c:pt>
                <c:pt idx="1203">
                  <c:v>4196.6000000000004</c:v>
                </c:pt>
                <c:pt idx="1204">
                  <c:v>4196.3</c:v>
                </c:pt>
                <c:pt idx="1205">
                  <c:v>4196</c:v>
                </c:pt>
                <c:pt idx="1206">
                  <c:v>4195.7</c:v>
                </c:pt>
                <c:pt idx="1207">
                  <c:v>4195.3999999999996</c:v>
                </c:pt>
                <c:pt idx="1208">
                  <c:v>4195.2</c:v>
                </c:pt>
                <c:pt idx="1209">
                  <c:v>4195.1000000000004</c:v>
                </c:pt>
                <c:pt idx="1210">
                  <c:v>4195.2</c:v>
                </c:pt>
                <c:pt idx="1211">
                  <c:v>4195.3999999999996</c:v>
                </c:pt>
                <c:pt idx="1212">
                  <c:v>4195.3999999999996</c:v>
                </c:pt>
                <c:pt idx="1213">
                  <c:v>4195.6000000000004</c:v>
                </c:pt>
                <c:pt idx="1214">
                  <c:v>4195.7</c:v>
                </c:pt>
                <c:pt idx="1215">
                  <c:v>4195.7</c:v>
                </c:pt>
                <c:pt idx="1216">
                  <c:v>4196.1000000000004</c:v>
                </c:pt>
                <c:pt idx="1217">
                  <c:v>4196.2</c:v>
                </c:pt>
                <c:pt idx="1218">
                  <c:v>4196.3</c:v>
                </c:pt>
                <c:pt idx="1219">
                  <c:v>4196.3999999999996</c:v>
                </c:pt>
                <c:pt idx="1220">
                  <c:v>4196.3999999999996</c:v>
                </c:pt>
                <c:pt idx="1221">
                  <c:v>4196.3</c:v>
                </c:pt>
                <c:pt idx="1222">
                  <c:v>4196.3999999999996</c:v>
                </c:pt>
                <c:pt idx="1223">
                  <c:v>4196.3999999999996</c:v>
                </c:pt>
                <c:pt idx="1224">
                  <c:v>4196.3999999999996</c:v>
                </c:pt>
                <c:pt idx="1225">
                  <c:v>4196.3999999999996</c:v>
                </c:pt>
                <c:pt idx="1226">
                  <c:v>4196.2</c:v>
                </c:pt>
                <c:pt idx="1227">
                  <c:v>4196.1000000000004</c:v>
                </c:pt>
                <c:pt idx="1228">
                  <c:v>4195.7</c:v>
                </c:pt>
                <c:pt idx="1229">
                  <c:v>4195.5</c:v>
                </c:pt>
                <c:pt idx="1230">
                  <c:v>4195.2</c:v>
                </c:pt>
                <c:pt idx="1231">
                  <c:v>4195.1000000000004</c:v>
                </c:pt>
                <c:pt idx="1232">
                  <c:v>4194.8999999999996</c:v>
                </c:pt>
                <c:pt idx="1233">
                  <c:v>4194.8999999999996</c:v>
                </c:pt>
                <c:pt idx="1234">
                  <c:v>4194.8999999999996</c:v>
                </c:pt>
                <c:pt idx="1235">
                  <c:v>4195.1000000000004</c:v>
                </c:pt>
                <c:pt idx="1236">
                  <c:v>4195.2</c:v>
                </c:pt>
                <c:pt idx="1237">
                  <c:v>4195.5</c:v>
                </c:pt>
                <c:pt idx="1238">
                  <c:v>4195.6000000000004</c:v>
                </c:pt>
                <c:pt idx="1239">
                  <c:v>4195.8</c:v>
                </c:pt>
                <c:pt idx="1240">
                  <c:v>4196.2</c:v>
                </c:pt>
                <c:pt idx="1241">
                  <c:v>4196.5</c:v>
                </c:pt>
                <c:pt idx="1242">
                  <c:v>4196.7</c:v>
                </c:pt>
                <c:pt idx="1243">
                  <c:v>4196.8</c:v>
                </c:pt>
                <c:pt idx="1244">
                  <c:v>4196.8999999999996</c:v>
                </c:pt>
                <c:pt idx="1245">
                  <c:v>4197.1000000000004</c:v>
                </c:pt>
                <c:pt idx="1246">
                  <c:v>4197.6000000000004</c:v>
                </c:pt>
                <c:pt idx="1247">
                  <c:v>4197.8</c:v>
                </c:pt>
                <c:pt idx="1248">
                  <c:v>4197.8999999999996</c:v>
                </c:pt>
                <c:pt idx="1249">
                  <c:v>4198</c:v>
                </c:pt>
                <c:pt idx="1250">
                  <c:v>4198</c:v>
                </c:pt>
                <c:pt idx="1251">
                  <c:v>4197.8</c:v>
                </c:pt>
                <c:pt idx="1252">
                  <c:v>4197.6000000000004</c:v>
                </c:pt>
                <c:pt idx="1253">
                  <c:v>4197.2</c:v>
                </c:pt>
                <c:pt idx="1254">
                  <c:v>4197.1000000000004</c:v>
                </c:pt>
                <c:pt idx="1255">
                  <c:v>4197.1000000000004</c:v>
                </c:pt>
                <c:pt idx="1256">
                  <c:v>4196.8999999999996</c:v>
                </c:pt>
                <c:pt idx="1257">
                  <c:v>4197</c:v>
                </c:pt>
                <c:pt idx="1258">
                  <c:v>4197.1000000000004</c:v>
                </c:pt>
                <c:pt idx="1259">
                  <c:v>4197.3999999999996</c:v>
                </c:pt>
                <c:pt idx="1260">
                  <c:v>4197.6000000000004</c:v>
                </c:pt>
                <c:pt idx="1261">
                  <c:v>4197.6000000000004</c:v>
                </c:pt>
                <c:pt idx="1262">
                  <c:v>4197.8999999999996</c:v>
                </c:pt>
                <c:pt idx="1263">
                  <c:v>4198</c:v>
                </c:pt>
                <c:pt idx="1264">
                  <c:v>4198.2</c:v>
                </c:pt>
                <c:pt idx="1265">
                  <c:v>4198.3999999999996</c:v>
                </c:pt>
                <c:pt idx="1266">
                  <c:v>4198.7</c:v>
                </c:pt>
                <c:pt idx="1267">
                  <c:v>4198.8999999999996</c:v>
                </c:pt>
                <c:pt idx="1268">
                  <c:v>4199</c:v>
                </c:pt>
                <c:pt idx="1269">
                  <c:v>4199.2</c:v>
                </c:pt>
                <c:pt idx="1270">
                  <c:v>4199.5</c:v>
                </c:pt>
                <c:pt idx="1271">
                  <c:v>4199.6000000000004</c:v>
                </c:pt>
                <c:pt idx="1272">
                  <c:v>4199.5</c:v>
                </c:pt>
                <c:pt idx="1273">
                  <c:v>4199.3999999999996</c:v>
                </c:pt>
                <c:pt idx="1274">
                  <c:v>4199.1000000000004</c:v>
                </c:pt>
                <c:pt idx="1275">
                  <c:v>4199</c:v>
                </c:pt>
                <c:pt idx="1276">
                  <c:v>4198.6000000000004</c:v>
                </c:pt>
                <c:pt idx="1277">
                  <c:v>4198.3999999999996</c:v>
                </c:pt>
                <c:pt idx="1278">
                  <c:v>4198.1000000000004</c:v>
                </c:pt>
                <c:pt idx="1279">
                  <c:v>4197.8999999999996</c:v>
                </c:pt>
                <c:pt idx="1280">
                  <c:v>4197.8999999999996</c:v>
                </c:pt>
                <c:pt idx="1281">
                  <c:v>4197.8999999999996</c:v>
                </c:pt>
                <c:pt idx="1282">
                  <c:v>4198.1000000000004</c:v>
                </c:pt>
                <c:pt idx="1283">
                  <c:v>4198.2</c:v>
                </c:pt>
                <c:pt idx="1284">
                  <c:v>4198.3999999999996</c:v>
                </c:pt>
                <c:pt idx="1285">
                  <c:v>4198.3999999999996</c:v>
                </c:pt>
                <c:pt idx="1286">
                  <c:v>4198.6000000000004</c:v>
                </c:pt>
                <c:pt idx="1287">
                  <c:v>4198.8</c:v>
                </c:pt>
                <c:pt idx="1288">
                  <c:v>4198.8999999999996</c:v>
                </c:pt>
                <c:pt idx="1289">
                  <c:v>4199.2</c:v>
                </c:pt>
                <c:pt idx="1290">
                  <c:v>4199.3999999999996</c:v>
                </c:pt>
                <c:pt idx="1291">
                  <c:v>4199.8</c:v>
                </c:pt>
                <c:pt idx="1292">
                  <c:v>4200.1000000000004</c:v>
                </c:pt>
                <c:pt idx="1293">
                  <c:v>4200.2</c:v>
                </c:pt>
                <c:pt idx="1294">
                  <c:v>4200.3999999999996</c:v>
                </c:pt>
                <c:pt idx="1295">
                  <c:v>4200.3999999999996</c:v>
                </c:pt>
                <c:pt idx="1296">
                  <c:v>4200.3999999999996</c:v>
                </c:pt>
                <c:pt idx="1297">
                  <c:v>4200.3999999999996</c:v>
                </c:pt>
                <c:pt idx="1298">
                  <c:v>4200.1000000000004</c:v>
                </c:pt>
                <c:pt idx="1299">
                  <c:v>4199.8999999999996</c:v>
                </c:pt>
                <c:pt idx="1300">
                  <c:v>4199.7</c:v>
                </c:pt>
                <c:pt idx="1301">
                  <c:v>4199.3999999999996</c:v>
                </c:pt>
                <c:pt idx="1302">
                  <c:v>4199.1000000000004</c:v>
                </c:pt>
                <c:pt idx="1303">
                  <c:v>4199.1000000000004</c:v>
                </c:pt>
                <c:pt idx="1304">
                  <c:v>4199.2</c:v>
                </c:pt>
                <c:pt idx="1305">
                  <c:v>4199.2</c:v>
                </c:pt>
                <c:pt idx="1306">
                  <c:v>4199.2</c:v>
                </c:pt>
                <c:pt idx="1307">
                  <c:v>4199.2</c:v>
                </c:pt>
                <c:pt idx="1308">
                  <c:v>4199.3999999999996</c:v>
                </c:pt>
                <c:pt idx="1309">
                  <c:v>4199.3999999999996</c:v>
                </c:pt>
                <c:pt idx="1310">
                  <c:v>4199.6000000000004</c:v>
                </c:pt>
                <c:pt idx="1311">
                  <c:v>4199.6000000000004</c:v>
                </c:pt>
                <c:pt idx="1312">
                  <c:v>4199.8999999999996</c:v>
                </c:pt>
                <c:pt idx="1313">
                  <c:v>4200.1000000000004</c:v>
                </c:pt>
                <c:pt idx="1314">
                  <c:v>4200.2</c:v>
                </c:pt>
                <c:pt idx="1315">
                  <c:v>4200.6000000000004</c:v>
                </c:pt>
                <c:pt idx="1316">
                  <c:v>4200.7</c:v>
                </c:pt>
                <c:pt idx="1317">
                  <c:v>4201.1000000000004</c:v>
                </c:pt>
                <c:pt idx="1318">
                  <c:v>4201.1000000000004</c:v>
                </c:pt>
                <c:pt idx="1319">
                  <c:v>4201.2</c:v>
                </c:pt>
                <c:pt idx="1320">
                  <c:v>4201.3</c:v>
                </c:pt>
                <c:pt idx="1321">
                  <c:v>4201.2</c:v>
                </c:pt>
                <c:pt idx="1322">
                  <c:v>4201</c:v>
                </c:pt>
                <c:pt idx="1323">
                  <c:v>4200.3999999999996</c:v>
                </c:pt>
                <c:pt idx="1324">
                  <c:v>4200.2</c:v>
                </c:pt>
                <c:pt idx="1325">
                  <c:v>4199.8999999999996</c:v>
                </c:pt>
                <c:pt idx="1326">
                  <c:v>4199.6000000000004</c:v>
                </c:pt>
                <c:pt idx="1327">
                  <c:v>4199.3999999999996</c:v>
                </c:pt>
                <c:pt idx="1328">
                  <c:v>4199.2</c:v>
                </c:pt>
                <c:pt idx="1329">
                  <c:v>4199.1000000000004</c:v>
                </c:pt>
                <c:pt idx="1330">
                  <c:v>4199.3</c:v>
                </c:pt>
                <c:pt idx="1331">
                  <c:v>4199.3999999999996</c:v>
                </c:pt>
                <c:pt idx="1332">
                  <c:v>4199.3999999999996</c:v>
                </c:pt>
                <c:pt idx="1333">
                  <c:v>4199.3999999999996</c:v>
                </c:pt>
                <c:pt idx="1334">
                  <c:v>4199.6000000000004</c:v>
                </c:pt>
                <c:pt idx="1335">
                  <c:v>4199.6000000000004</c:v>
                </c:pt>
                <c:pt idx="1336">
                  <c:v>4199.6000000000004</c:v>
                </c:pt>
                <c:pt idx="1337">
                  <c:v>4199.8</c:v>
                </c:pt>
                <c:pt idx="1338">
                  <c:v>4199.8999999999996</c:v>
                </c:pt>
                <c:pt idx="1339">
                  <c:v>4200.2</c:v>
                </c:pt>
                <c:pt idx="1340">
                  <c:v>4200.3999999999996</c:v>
                </c:pt>
                <c:pt idx="1341">
                  <c:v>4200.6000000000004</c:v>
                </c:pt>
                <c:pt idx="1342">
                  <c:v>4200.8999999999996</c:v>
                </c:pt>
                <c:pt idx="1343">
                  <c:v>4201.1000000000004</c:v>
                </c:pt>
                <c:pt idx="1344">
                  <c:v>4201.3999999999996</c:v>
                </c:pt>
                <c:pt idx="1345">
                  <c:v>4201.6000000000004</c:v>
                </c:pt>
                <c:pt idx="1346">
                  <c:v>4201.3999999999996</c:v>
                </c:pt>
                <c:pt idx="1347">
                  <c:v>4201.3999999999996</c:v>
                </c:pt>
                <c:pt idx="1348">
                  <c:v>4201.1000000000004</c:v>
                </c:pt>
                <c:pt idx="1349">
                  <c:v>4200.8</c:v>
                </c:pt>
                <c:pt idx="1350">
                  <c:v>4200.3999999999996</c:v>
                </c:pt>
                <c:pt idx="1351">
                  <c:v>4200.2</c:v>
                </c:pt>
                <c:pt idx="1352">
                  <c:v>4200</c:v>
                </c:pt>
                <c:pt idx="1353">
                  <c:v>4199.8999999999996</c:v>
                </c:pt>
                <c:pt idx="1354">
                  <c:v>4200.1000000000004</c:v>
                </c:pt>
                <c:pt idx="1355">
                  <c:v>4200.2</c:v>
                </c:pt>
                <c:pt idx="1356">
                  <c:v>4200.3</c:v>
                </c:pt>
                <c:pt idx="1357">
                  <c:v>4200.3999999999996</c:v>
                </c:pt>
                <c:pt idx="1358">
                  <c:v>4200.6000000000004</c:v>
                </c:pt>
                <c:pt idx="1359">
                  <c:v>4200.7</c:v>
                </c:pt>
                <c:pt idx="1360">
                  <c:v>4200.8</c:v>
                </c:pt>
                <c:pt idx="1361">
                  <c:v>4201.1000000000004</c:v>
                </c:pt>
                <c:pt idx="1362">
                  <c:v>4201.2</c:v>
                </c:pt>
                <c:pt idx="1363">
                  <c:v>4201.5</c:v>
                </c:pt>
                <c:pt idx="1364">
                  <c:v>4201.6000000000004</c:v>
                </c:pt>
                <c:pt idx="1365">
                  <c:v>4201.8999999999996</c:v>
                </c:pt>
                <c:pt idx="1366">
                  <c:v>4202.1000000000004</c:v>
                </c:pt>
                <c:pt idx="1367">
                  <c:v>4202.2</c:v>
                </c:pt>
                <c:pt idx="1368">
                  <c:v>4202.2</c:v>
                </c:pt>
                <c:pt idx="1369">
                  <c:v>4202</c:v>
                </c:pt>
                <c:pt idx="1370">
                  <c:v>4201.8999999999996</c:v>
                </c:pt>
                <c:pt idx="1371">
                  <c:v>4201.6000000000004</c:v>
                </c:pt>
                <c:pt idx="1372">
                  <c:v>4201.2</c:v>
                </c:pt>
                <c:pt idx="1373">
                  <c:v>4200.8999999999996</c:v>
                </c:pt>
                <c:pt idx="1374">
                  <c:v>4200.7</c:v>
                </c:pt>
                <c:pt idx="1375">
                  <c:v>4200.5</c:v>
                </c:pt>
                <c:pt idx="1376">
                  <c:v>4200.3999999999996</c:v>
                </c:pt>
                <c:pt idx="1377">
                  <c:v>4200.3999999999996</c:v>
                </c:pt>
                <c:pt idx="1378">
                  <c:v>4200.3</c:v>
                </c:pt>
                <c:pt idx="1379">
                  <c:v>4200.3999999999996</c:v>
                </c:pt>
                <c:pt idx="1380">
                  <c:v>4200.3</c:v>
                </c:pt>
                <c:pt idx="1381">
                  <c:v>4200.3999999999996</c:v>
                </c:pt>
                <c:pt idx="1382">
                  <c:v>4200.3999999999996</c:v>
                </c:pt>
                <c:pt idx="1383">
                  <c:v>4200.5</c:v>
                </c:pt>
                <c:pt idx="1384">
                  <c:v>4200.5</c:v>
                </c:pt>
                <c:pt idx="1385">
                  <c:v>4200.6000000000004</c:v>
                </c:pt>
                <c:pt idx="1386">
                  <c:v>4200.6000000000004</c:v>
                </c:pt>
                <c:pt idx="1387">
                  <c:v>4200.8</c:v>
                </c:pt>
                <c:pt idx="1388">
                  <c:v>4200.8</c:v>
                </c:pt>
                <c:pt idx="1389">
                  <c:v>4200.8</c:v>
                </c:pt>
                <c:pt idx="1390">
                  <c:v>4200.6000000000004</c:v>
                </c:pt>
                <c:pt idx="1391">
                  <c:v>4200.5</c:v>
                </c:pt>
                <c:pt idx="1392">
                  <c:v>4200.7</c:v>
                </c:pt>
                <c:pt idx="1393">
                  <c:v>4200.6000000000004</c:v>
                </c:pt>
                <c:pt idx="1394">
                  <c:v>4200.2</c:v>
                </c:pt>
                <c:pt idx="1395">
                  <c:v>4199.8999999999996</c:v>
                </c:pt>
                <c:pt idx="1396">
                  <c:v>4199.6000000000004</c:v>
                </c:pt>
                <c:pt idx="1397">
                  <c:v>4199.3999999999996</c:v>
                </c:pt>
                <c:pt idx="1398">
                  <c:v>4199.2</c:v>
                </c:pt>
                <c:pt idx="1399">
                  <c:v>4199</c:v>
                </c:pt>
                <c:pt idx="1400">
                  <c:v>4198.8999999999996</c:v>
                </c:pt>
                <c:pt idx="1401">
                  <c:v>4198.8</c:v>
                </c:pt>
                <c:pt idx="1402">
                  <c:v>4198.7</c:v>
                </c:pt>
                <c:pt idx="1403">
                  <c:v>4198.6000000000004</c:v>
                </c:pt>
                <c:pt idx="1404">
                  <c:v>4198.6000000000004</c:v>
                </c:pt>
                <c:pt idx="1405">
                  <c:v>4198.7</c:v>
                </c:pt>
                <c:pt idx="1406">
                  <c:v>4198.8</c:v>
                </c:pt>
                <c:pt idx="1407">
                  <c:v>4198.8999999999996</c:v>
                </c:pt>
                <c:pt idx="1408">
                  <c:v>4199.1000000000004</c:v>
                </c:pt>
                <c:pt idx="1409">
                  <c:v>4199.3</c:v>
                </c:pt>
                <c:pt idx="1410">
                  <c:v>4199.3999999999996</c:v>
                </c:pt>
                <c:pt idx="1411">
                  <c:v>4199.6000000000004</c:v>
                </c:pt>
                <c:pt idx="1412">
                  <c:v>4199.8</c:v>
                </c:pt>
                <c:pt idx="1413">
                  <c:v>4199.8999999999996</c:v>
                </c:pt>
                <c:pt idx="1414">
                  <c:v>4200.2</c:v>
                </c:pt>
                <c:pt idx="1415">
                  <c:v>4200.2</c:v>
                </c:pt>
                <c:pt idx="1416">
                  <c:v>4200.2</c:v>
                </c:pt>
                <c:pt idx="1417">
                  <c:v>4200.2</c:v>
                </c:pt>
                <c:pt idx="1418">
                  <c:v>4199.8999999999996</c:v>
                </c:pt>
                <c:pt idx="1419">
                  <c:v>4199.6000000000004</c:v>
                </c:pt>
                <c:pt idx="1420">
                  <c:v>4199.2</c:v>
                </c:pt>
                <c:pt idx="1421">
                  <c:v>4198.8999999999996</c:v>
                </c:pt>
                <c:pt idx="1422">
                  <c:v>4198.7</c:v>
                </c:pt>
                <c:pt idx="1423">
                  <c:v>4198.3999999999996</c:v>
                </c:pt>
                <c:pt idx="1424">
                  <c:v>4198.6000000000004</c:v>
                </c:pt>
                <c:pt idx="1425">
                  <c:v>4198.3999999999996</c:v>
                </c:pt>
                <c:pt idx="1426">
                  <c:v>4198.3999999999996</c:v>
                </c:pt>
                <c:pt idx="1427">
                  <c:v>4198.3999999999996</c:v>
                </c:pt>
                <c:pt idx="1428">
                  <c:v>4198.5</c:v>
                </c:pt>
                <c:pt idx="1429">
                  <c:v>4198.6000000000004</c:v>
                </c:pt>
                <c:pt idx="1430">
                  <c:v>4198.6000000000004</c:v>
                </c:pt>
                <c:pt idx="1431">
                  <c:v>4198.7</c:v>
                </c:pt>
                <c:pt idx="1432">
                  <c:v>4198.8</c:v>
                </c:pt>
                <c:pt idx="1433">
                  <c:v>4198.8999999999996</c:v>
                </c:pt>
                <c:pt idx="1434">
                  <c:v>4199.1000000000004</c:v>
                </c:pt>
                <c:pt idx="1435">
                  <c:v>4199.3999999999996</c:v>
                </c:pt>
                <c:pt idx="1436">
                  <c:v>4199.8</c:v>
                </c:pt>
                <c:pt idx="1437">
                  <c:v>4199.8999999999996</c:v>
                </c:pt>
                <c:pt idx="1438">
                  <c:v>4199.8999999999996</c:v>
                </c:pt>
                <c:pt idx="1439">
                  <c:v>4199.8999999999996</c:v>
                </c:pt>
                <c:pt idx="1440">
                  <c:v>4199.8</c:v>
                </c:pt>
                <c:pt idx="1441">
                  <c:v>4199.5</c:v>
                </c:pt>
                <c:pt idx="1442">
                  <c:v>4199.2</c:v>
                </c:pt>
                <c:pt idx="1443">
                  <c:v>4198.8999999999996</c:v>
                </c:pt>
                <c:pt idx="1444">
                  <c:v>4198.6000000000004</c:v>
                </c:pt>
                <c:pt idx="1445">
                  <c:v>4198.3999999999996</c:v>
                </c:pt>
                <c:pt idx="1446">
                  <c:v>4198.1000000000004</c:v>
                </c:pt>
                <c:pt idx="1447">
                  <c:v>4197.8999999999996</c:v>
                </c:pt>
                <c:pt idx="1448">
                  <c:v>4197.6000000000004</c:v>
                </c:pt>
                <c:pt idx="1449">
                  <c:v>4197.5</c:v>
                </c:pt>
                <c:pt idx="1450">
                  <c:v>4197.6000000000004</c:v>
                </c:pt>
                <c:pt idx="1451">
                  <c:v>4197.6000000000004</c:v>
                </c:pt>
                <c:pt idx="1452">
                  <c:v>4197.6000000000004</c:v>
                </c:pt>
                <c:pt idx="1453">
                  <c:v>4197.6000000000004</c:v>
                </c:pt>
                <c:pt idx="1454">
                  <c:v>4197.7</c:v>
                </c:pt>
                <c:pt idx="1455">
                  <c:v>4197.8999999999996</c:v>
                </c:pt>
                <c:pt idx="1456">
                  <c:v>4198.2</c:v>
                </c:pt>
                <c:pt idx="1457">
                  <c:v>4198.3999999999996</c:v>
                </c:pt>
                <c:pt idx="1458">
                  <c:v>4198.8999999999996</c:v>
                </c:pt>
                <c:pt idx="1459">
                  <c:v>4199.1000000000004</c:v>
                </c:pt>
                <c:pt idx="1460">
                  <c:v>4199.2</c:v>
                </c:pt>
                <c:pt idx="1461">
                  <c:v>4199.3</c:v>
                </c:pt>
                <c:pt idx="1462">
                  <c:v>4199.3999999999996</c:v>
                </c:pt>
                <c:pt idx="1463">
                  <c:v>4199.8999999999996</c:v>
                </c:pt>
                <c:pt idx="1464">
                  <c:v>4200.1000000000004</c:v>
                </c:pt>
                <c:pt idx="1465">
                  <c:v>4200.6000000000004</c:v>
                </c:pt>
                <c:pt idx="1466">
                  <c:v>4200.3999999999996</c:v>
                </c:pt>
                <c:pt idx="1467">
                  <c:v>4200.1000000000004</c:v>
                </c:pt>
                <c:pt idx="1468">
                  <c:v>4199.8999999999996</c:v>
                </c:pt>
                <c:pt idx="1469">
                  <c:v>4199.3999999999996</c:v>
                </c:pt>
                <c:pt idx="1470">
                  <c:v>4199.3</c:v>
                </c:pt>
                <c:pt idx="1471">
                  <c:v>4199.2</c:v>
                </c:pt>
                <c:pt idx="1472">
                  <c:v>4199.1000000000004</c:v>
                </c:pt>
                <c:pt idx="1473">
                  <c:v>4199</c:v>
                </c:pt>
                <c:pt idx="1474">
                  <c:v>4199</c:v>
                </c:pt>
                <c:pt idx="1475">
                  <c:v>4199.1000000000004</c:v>
                </c:pt>
                <c:pt idx="1476">
                  <c:v>4199.2</c:v>
                </c:pt>
                <c:pt idx="1477">
                  <c:v>4199.3999999999996</c:v>
                </c:pt>
                <c:pt idx="1478">
                  <c:v>4199.5</c:v>
                </c:pt>
                <c:pt idx="1479">
                  <c:v>4199.6000000000004</c:v>
                </c:pt>
                <c:pt idx="1480">
                  <c:v>4199.8</c:v>
                </c:pt>
                <c:pt idx="1481">
                  <c:v>4199.8999999999996</c:v>
                </c:pt>
                <c:pt idx="1482">
                  <c:v>4199.8999999999996</c:v>
                </c:pt>
                <c:pt idx="1483">
                  <c:v>4199.8999999999996</c:v>
                </c:pt>
                <c:pt idx="1484">
                  <c:v>4200</c:v>
                </c:pt>
                <c:pt idx="1485">
                  <c:v>4200.1000000000004</c:v>
                </c:pt>
                <c:pt idx="1486">
                  <c:v>4200</c:v>
                </c:pt>
                <c:pt idx="1487">
                  <c:v>4199.8999999999996</c:v>
                </c:pt>
                <c:pt idx="1488">
                  <c:v>4200.1000000000004</c:v>
                </c:pt>
                <c:pt idx="1489">
                  <c:v>4200.1000000000004</c:v>
                </c:pt>
                <c:pt idx="1490">
                  <c:v>4199.8999999999996</c:v>
                </c:pt>
                <c:pt idx="1491">
                  <c:v>4199.6000000000004</c:v>
                </c:pt>
                <c:pt idx="1492">
                  <c:v>4199.2</c:v>
                </c:pt>
                <c:pt idx="1493">
                  <c:v>4198.8999999999996</c:v>
                </c:pt>
                <c:pt idx="1494">
                  <c:v>4198.6000000000004</c:v>
                </c:pt>
                <c:pt idx="1495">
                  <c:v>4198.3999999999996</c:v>
                </c:pt>
                <c:pt idx="1496">
                  <c:v>4198.1000000000004</c:v>
                </c:pt>
                <c:pt idx="1497">
                  <c:v>4198.3999999999996</c:v>
                </c:pt>
                <c:pt idx="1498">
                  <c:v>4198.3999999999996</c:v>
                </c:pt>
                <c:pt idx="1499">
                  <c:v>4198.3999999999996</c:v>
                </c:pt>
                <c:pt idx="1500">
                  <c:v>4198.3999999999996</c:v>
                </c:pt>
                <c:pt idx="1501">
                  <c:v>4198.3999999999996</c:v>
                </c:pt>
                <c:pt idx="1502">
                  <c:v>4198.6000000000004</c:v>
                </c:pt>
                <c:pt idx="1503">
                  <c:v>4198.7</c:v>
                </c:pt>
                <c:pt idx="1504">
                  <c:v>4198.8</c:v>
                </c:pt>
                <c:pt idx="1505">
                  <c:v>4198.8999999999996</c:v>
                </c:pt>
                <c:pt idx="1506">
                  <c:v>4199.2</c:v>
                </c:pt>
                <c:pt idx="1507">
                  <c:v>4199.3999999999996</c:v>
                </c:pt>
                <c:pt idx="1508">
                  <c:v>4199.8</c:v>
                </c:pt>
                <c:pt idx="1509">
                  <c:v>4200.1000000000004</c:v>
                </c:pt>
                <c:pt idx="1510">
                  <c:v>4200.2</c:v>
                </c:pt>
                <c:pt idx="1511">
                  <c:v>4200.6000000000004</c:v>
                </c:pt>
                <c:pt idx="1512">
                  <c:v>4200.7</c:v>
                </c:pt>
                <c:pt idx="1513">
                  <c:v>4200.7</c:v>
                </c:pt>
                <c:pt idx="1514">
                  <c:v>4200.3999999999996</c:v>
                </c:pt>
                <c:pt idx="1515">
                  <c:v>4200.3999999999996</c:v>
                </c:pt>
                <c:pt idx="1516">
                  <c:v>4200.2</c:v>
                </c:pt>
                <c:pt idx="1517">
                  <c:v>4199.8999999999996</c:v>
                </c:pt>
                <c:pt idx="1518">
                  <c:v>4199.8</c:v>
                </c:pt>
                <c:pt idx="1519">
                  <c:v>4199.6000000000004</c:v>
                </c:pt>
                <c:pt idx="1520">
                  <c:v>4200.1000000000004</c:v>
                </c:pt>
                <c:pt idx="1521">
                  <c:v>4200.3</c:v>
                </c:pt>
                <c:pt idx="1522">
                  <c:v>4200.5</c:v>
                </c:pt>
                <c:pt idx="1523">
                  <c:v>4200.7</c:v>
                </c:pt>
                <c:pt idx="1524">
                  <c:v>4200.8999999999996</c:v>
                </c:pt>
                <c:pt idx="1525">
                  <c:v>4201.2</c:v>
                </c:pt>
                <c:pt idx="1526">
                  <c:v>4201.3999999999996</c:v>
                </c:pt>
                <c:pt idx="1527">
                  <c:v>4201.6000000000004</c:v>
                </c:pt>
                <c:pt idx="1528">
                  <c:v>4201.8999999999996</c:v>
                </c:pt>
                <c:pt idx="1529">
                  <c:v>4202.1000000000004</c:v>
                </c:pt>
                <c:pt idx="1530">
                  <c:v>4202.2</c:v>
                </c:pt>
                <c:pt idx="1531">
                  <c:v>4202.3999999999996</c:v>
                </c:pt>
                <c:pt idx="1532">
                  <c:v>4203</c:v>
                </c:pt>
                <c:pt idx="1533">
                  <c:v>4203.2</c:v>
                </c:pt>
                <c:pt idx="1534">
                  <c:v>4203.5</c:v>
                </c:pt>
                <c:pt idx="1535">
                  <c:v>4203.6000000000004</c:v>
                </c:pt>
                <c:pt idx="1536">
                  <c:v>4204.1000000000004</c:v>
                </c:pt>
                <c:pt idx="1537">
                  <c:v>4204.5</c:v>
                </c:pt>
                <c:pt idx="1538">
                  <c:v>4204.8</c:v>
                </c:pt>
                <c:pt idx="1539">
                  <c:v>4204.7</c:v>
                </c:pt>
                <c:pt idx="1540">
                  <c:v>4204.6000000000004</c:v>
                </c:pt>
                <c:pt idx="1541">
                  <c:v>4204.3999999999996</c:v>
                </c:pt>
                <c:pt idx="1542">
                  <c:v>4204.3</c:v>
                </c:pt>
                <c:pt idx="1543">
                  <c:v>4204.3999999999996</c:v>
                </c:pt>
                <c:pt idx="1544">
                  <c:v>4204.3999999999996</c:v>
                </c:pt>
                <c:pt idx="1545">
                  <c:v>4204.2</c:v>
                </c:pt>
                <c:pt idx="1546">
                  <c:v>4204.3999999999996</c:v>
                </c:pt>
                <c:pt idx="1547">
                  <c:v>4204.6000000000004</c:v>
                </c:pt>
                <c:pt idx="1548">
                  <c:v>4204.7</c:v>
                </c:pt>
                <c:pt idx="1549">
                  <c:v>4204.8</c:v>
                </c:pt>
                <c:pt idx="1550">
                  <c:v>4205.1000000000004</c:v>
                </c:pt>
                <c:pt idx="1551">
                  <c:v>4205.3999999999996</c:v>
                </c:pt>
                <c:pt idx="1552">
                  <c:v>4205.8999999999996</c:v>
                </c:pt>
                <c:pt idx="1553">
                  <c:v>4206.1000000000004</c:v>
                </c:pt>
                <c:pt idx="1554">
                  <c:v>4206.3</c:v>
                </c:pt>
                <c:pt idx="1555">
                  <c:v>4206.5</c:v>
                </c:pt>
                <c:pt idx="1556">
                  <c:v>4206.7</c:v>
                </c:pt>
                <c:pt idx="1557">
                  <c:v>4206.8999999999996</c:v>
                </c:pt>
                <c:pt idx="1558">
                  <c:v>4207.3999999999996</c:v>
                </c:pt>
                <c:pt idx="1559">
                  <c:v>4207.5</c:v>
                </c:pt>
                <c:pt idx="1560">
                  <c:v>4207.8999999999996</c:v>
                </c:pt>
                <c:pt idx="1561">
                  <c:v>4208.2</c:v>
                </c:pt>
                <c:pt idx="1562">
                  <c:v>4208.6000000000004</c:v>
                </c:pt>
                <c:pt idx="1563">
                  <c:v>4209</c:v>
                </c:pt>
                <c:pt idx="1564">
                  <c:v>4209.1000000000004</c:v>
                </c:pt>
                <c:pt idx="1565">
                  <c:v>4208.8999999999996</c:v>
                </c:pt>
                <c:pt idx="1566">
                  <c:v>4208.8999999999996</c:v>
                </c:pt>
                <c:pt idx="1567">
                  <c:v>4208.3999999999996</c:v>
                </c:pt>
                <c:pt idx="1568">
                  <c:v>4208</c:v>
                </c:pt>
                <c:pt idx="1569">
                  <c:v>4207.8</c:v>
                </c:pt>
                <c:pt idx="1570">
                  <c:v>4207.7</c:v>
                </c:pt>
                <c:pt idx="1571">
                  <c:v>4207.8</c:v>
                </c:pt>
                <c:pt idx="1572">
                  <c:v>4207.8999999999996</c:v>
                </c:pt>
                <c:pt idx="1573">
                  <c:v>4208.1000000000004</c:v>
                </c:pt>
                <c:pt idx="1574">
                  <c:v>4208.1000000000004</c:v>
                </c:pt>
                <c:pt idx="1575">
                  <c:v>4208.3</c:v>
                </c:pt>
                <c:pt idx="1576">
                  <c:v>4208.5</c:v>
                </c:pt>
                <c:pt idx="1577">
                  <c:v>4208.6000000000004</c:v>
                </c:pt>
                <c:pt idx="1578">
                  <c:v>4208.8</c:v>
                </c:pt>
                <c:pt idx="1579">
                  <c:v>4208.8</c:v>
                </c:pt>
                <c:pt idx="1580">
                  <c:v>4209</c:v>
                </c:pt>
                <c:pt idx="1581">
                  <c:v>4209.2</c:v>
                </c:pt>
                <c:pt idx="1582">
                  <c:v>4209.3999999999996</c:v>
                </c:pt>
                <c:pt idx="1583">
                  <c:v>4209.6000000000004</c:v>
                </c:pt>
                <c:pt idx="1584">
                  <c:v>4209.8</c:v>
                </c:pt>
                <c:pt idx="1585">
                  <c:v>4209.8</c:v>
                </c:pt>
                <c:pt idx="1586">
                  <c:v>4209.8</c:v>
                </c:pt>
                <c:pt idx="1587">
                  <c:v>4209.8</c:v>
                </c:pt>
                <c:pt idx="1588">
                  <c:v>4209.6000000000004</c:v>
                </c:pt>
                <c:pt idx="1589">
                  <c:v>4209.3</c:v>
                </c:pt>
                <c:pt idx="1590">
                  <c:v>4209.2</c:v>
                </c:pt>
                <c:pt idx="1591">
                  <c:v>4208.8999999999996</c:v>
                </c:pt>
                <c:pt idx="1592">
                  <c:v>4208.6000000000004</c:v>
                </c:pt>
                <c:pt idx="1593">
                  <c:v>4208.3999999999996</c:v>
                </c:pt>
                <c:pt idx="1594">
                  <c:v>4208.2</c:v>
                </c:pt>
                <c:pt idx="1595">
                  <c:v>4208.2</c:v>
                </c:pt>
                <c:pt idx="1596">
                  <c:v>4208.2</c:v>
                </c:pt>
                <c:pt idx="1597">
                  <c:v>4208.1000000000004</c:v>
                </c:pt>
                <c:pt idx="1598">
                  <c:v>4208.1000000000004</c:v>
                </c:pt>
                <c:pt idx="1599">
                  <c:v>4208.2</c:v>
                </c:pt>
                <c:pt idx="1600">
                  <c:v>4208.3</c:v>
                </c:pt>
                <c:pt idx="1601">
                  <c:v>4208.5</c:v>
                </c:pt>
                <c:pt idx="1602">
                  <c:v>4208.7</c:v>
                </c:pt>
                <c:pt idx="1603">
                  <c:v>4208.7</c:v>
                </c:pt>
                <c:pt idx="1604">
                  <c:v>4208.8999999999996</c:v>
                </c:pt>
                <c:pt idx="1605">
                  <c:v>4209.1000000000004</c:v>
                </c:pt>
                <c:pt idx="1606">
                  <c:v>4209.7</c:v>
                </c:pt>
                <c:pt idx="1607">
                  <c:v>4210</c:v>
                </c:pt>
                <c:pt idx="1608">
                  <c:v>4210.2</c:v>
                </c:pt>
                <c:pt idx="1609">
                  <c:v>4210.7</c:v>
                </c:pt>
                <c:pt idx="1610">
                  <c:v>4211</c:v>
                </c:pt>
                <c:pt idx="1611">
                  <c:v>4211.3999999999996</c:v>
                </c:pt>
                <c:pt idx="1612">
                  <c:v>4211.5</c:v>
                </c:pt>
                <c:pt idx="1613">
                  <c:v>4211.6000000000004</c:v>
                </c:pt>
                <c:pt idx="1614">
                  <c:v>4211.2</c:v>
                </c:pt>
                <c:pt idx="1615">
                  <c:v>4211.1000000000004</c:v>
                </c:pt>
                <c:pt idx="1616">
                  <c:v>4210.8999999999996</c:v>
                </c:pt>
                <c:pt idx="1617">
                  <c:v>4210.8</c:v>
                </c:pt>
                <c:pt idx="1618">
                  <c:v>4210.6000000000004</c:v>
                </c:pt>
                <c:pt idx="1619">
                  <c:v>4210.5</c:v>
                </c:pt>
                <c:pt idx="1620">
                  <c:v>4210.3999999999996</c:v>
                </c:pt>
                <c:pt idx="1621">
                  <c:v>4210.3999999999996</c:v>
                </c:pt>
                <c:pt idx="1622">
                  <c:v>4210.5</c:v>
                </c:pt>
                <c:pt idx="1623">
                  <c:v>4210.6000000000004</c:v>
                </c:pt>
                <c:pt idx="1624">
                  <c:v>4210.6000000000004</c:v>
                </c:pt>
                <c:pt idx="1625">
                  <c:v>4210.7</c:v>
                </c:pt>
                <c:pt idx="1626">
                  <c:v>4210.7</c:v>
                </c:pt>
                <c:pt idx="1627">
                  <c:v>4210.8999999999996</c:v>
                </c:pt>
                <c:pt idx="1628">
                  <c:v>4211</c:v>
                </c:pt>
                <c:pt idx="1629">
                  <c:v>4211.1000000000004</c:v>
                </c:pt>
                <c:pt idx="1630">
                  <c:v>4211.2</c:v>
                </c:pt>
                <c:pt idx="1631">
                  <c:v>4211.3</c:v>
                </c:pt>
                <c:pt idx="1632">
                  <c:v>4211.3999999999996</c:v>
                </c:pt>
                <c:pt idx="1633">
                  <c:v>4211.5</c:v>
                </c:pt>
                <c:pt idx="1634">
                  <c:v>4211.5</c:v>
                </c:pt>
                <c:pt idx="1635">
                  <c:v>4211.3999999999996</c:v>
                </c:pt>
                <c:pt idx="1636">
                  <c:v>4211.3</c:v>
                </c:pt>
                <c:pt idx="1637">
                  <c:v>4211.2</c:v>
                </c:pt>
                <c:pt idx="1638">
                  <c:v>4211.2</c:v>
                </c:pt>
                <c:pt idx="1639">
                  <c:v>4210.8</c:v>
                </c:pt>
                <c:pt idx="1640">
                  <c:v>4210.5</c:v>
                </c:pt>
                <c:pt idx="1641">
                  <c:v>4210.3</c:v>
                </c:pt>
                <c:pt idx="1642">
                  <c:v>4209.8999999999996</c:v>
                </c:pt>
                <c:pt idx="1643">
                  <c:v>4209.6000000000004</c:v>
                </c:pt>
                <c:pt idx="1644">
                  <c:v>4209.3999999999996</c:v>
                </c:pt>
                <c:pt idx="1645">
                  <c:v>4209.1000000000004</c:v>
                </c:pt>
                <c:pt idx="1646">
                  <c:v>4209</c:v>
                </c:pt>
                <c:pt idx="1647">
                  <c:v>4209</c:v>
                </c:pt>
                <c:pt idx="1648">
                  <c:v>4209</c:v>
                </c:pt>
                <c:pt idx="1649">
                  <c:v>4209</c:v>
                </c:pt>
                <c:pt idx="1650">
                  <c:v>4209</c:v>
                </c:pt>
                <c:pt idx="1651">
                  <c:v>4208.8999999999996</c:v>
                </c:pt>
                <c:pt idx="1652">
                  <c:v>4209</c:v>
                </c:pt>
                <c:pt idx="1653">
                  <c:v>4209</c:v>
                </c:pt>
                <c:pt idx="1654">
                  <c:v>4209</c:v>
                </c:pt>
                <c:pt idx="1655">
                  <c:v>4209.1000000000004</c:v>
                </c:pt>
                <c:pt idx="1656">
                  <c:v>4209.1000000000004</c:v>
                </c:pt>
                <c:pt idx="1657">
                  <c:v>4209.1000000000004</c:v>
                </c:pt>
                <c:pt idx="1658">
                  <c:v>4209.1000000000004</c:v>
                </c:pt>
                <c:pt idx="1659">
                  <c:v>4209</c:v>
                </c:pt>
                <c:pt idx="1660">
                  <c:v>4209</c:v>
                </c:pt>
                <c:pt idx="1661">
                  <c:v>4209</c:v>
                </c:pt>
                <c:pt idx="1662">
                  <c:v>4208.8</c:v>
                </c:pt>
                <c:pt idx="1663">
                  <c:v>4208.6000000000004</c:v>
                </c:pt>
                <c:pt idx="1664">
                  <c:v>4208.5</c:v>
                </c:pt>
                <c:pt idx="1665">
                  <c:v>4208.1000000000004</c:v>
                </c:pt>
                <c:pt idx="1666">
                  <c:v>4207.6000000000004</c:v>
                </c:pt>
                <c:pt idx="1667">
                  <c:v>4207.3999999999996</c:v>
                </c:pt>
                <c:pt idx="1668">
                  <c:v>4206.8999999999996</c:v>
                </c:pt>
                <c:pt idx="1669">
                  <c:v>4206.8999999999996</c:v>
                </c:pt>
                <c:pt idx="1670">
                  <c:v>4206.3999999999996</c:v>
                </c:pt>
                <c:pt idx="1671">
                  <c:v>4206.2</c:v>
                </c:pt>
                <c:pt idx="1672">
                  <c:v>4206.1000000000004</c:v>
                </c:pt>
                <c:pt idx="1673">
                  <c:v>4205.8999999999996</c:v>
                </c:pt>
                <c:pt idx="1674">
                  <c:v>4205.8999999999996</c:v>
                </c:pt>
                <c:pt idx="1675">
                  <c:v>4205.8999999999996</c:v>
                </c:pt>
                <c:pt idx="1676">
                  <c:v>4205.8999999999996</c:v>
                </c:pt>
                <c:pt idx="1677">
                  <c:v>4205.8999999999996</c:v>
                </c:pt>
                <c:pt idx="1678">
                  <c:v>4205.8999999999996</c:v>
                </c:pt>
                <c:pt idx="1679">
                  <c:v>4205.8999999999996</c:v>
                </c:pt>
                <c:pt idx="1680">
                  <c:v>4205.8999999999996</c:v>
                </c:pt>
                <c:pt idx="1681">
                  <c:v>4205.8999999999996</c:v>
                </c:pt>
                <c:pt idx="1682">
                  <c:v>4206.1000000000004</c:v>
                </c:pt>
                <c:pt idx="1683">
                  <c:v>4206.1000000000004</c:v>
                </c:pt>
                <c:pt idx="1684">
                  <c:v>4206.1000000000004</c:v>
                </c:pt>
                <c:pt idx="1685">
                  <c:v>4206.1000000000004</c:v>
                </c:pt>
                <c:pt idx="1686">
                  <c:v>4206.1000000000004</c:v>
                </c:pt>
                <c:pt idx="1687">
                  <c:v>4205.8999999999996</c:v>
                </c:pt>
                <c:pt idx="1688">
                  <c:v>4205.6000000000004</c:v>
                </c:pt>
                <c:pt idx="1689">
                  <c:v>4205.3999999999996</c:v>
                </c:pt>
                <c:pt idx="1690">
                  <c:v>4205.1000000000004</c:v>
                </c:pt>
                <c:pt idx="1691">
                  <c:v>4204.7</c:v>
                </c:pt>
                <c:pt idx="1692">
                  <c:v>4204.6000000000004</c:v>
                </c:pt>
                <c:pt idx="1693">
                  <c:v>4204.3999999999996</c:v>
                </c:pt>
                <c:pt idx="1694">
                  <c:v>4204.1000000000004</c:v>
                </c:pt>
                <c:pt idx="1695">
                  <c:v>4204</c:v>
                </c:pt>
                <c:pt idx="1696">
                  <c:v>4204</c:v>
                </c:pt>
                <c:pt idx="1697">
                  <c:v>4204</c:v>
                </c:pt>
                <c:pt idx="1698">
                  <c:v>4203.8</c:v>
                </c:pt>
                <c:pt idx="1699">
                  <c:v>4203.7</c:v>
                </c:pt>
                <c:pt idx="1700">
                  <c:v>4203.7</c:v>
                </c:pt>
                <c:pt idx="1701">
                  <c:v>4203.7</c:v>
                </c:pt>
                <c:pt idx="1702">
                  <c:v>4203.7</c:v>
                </c:pt>
                <c:pt idx="1703">
                  <c:v>4203.7</c:v>
                </c:pt>
                <c:pt idx="1704">
                  <c:v>4203.7</c:v>
                </c:pt>
                <c:pt idx="1705">
                  <c:v>4203.7</c:v>
                </c:pt>
                <c:pt idx="1706">
                  <c:v>4203.7</c:v>
                </c:pt>
                <c:pt idx="1707">
                  <c:v>4203.7</c:v>
                </c:pt>
                <c:pt idx="1708">
                  <c:v>4203.7</c:v>
                </c:pt>
                <c:pt idx="1709">
                  <c:v>4203.7</c:v>
                </c:pt>
                <c:pt idx="1710">
                  <c:v>4203.7</c:v>
                </c:pt>
                <c:pt idx="1711">
                  <c:v>4203.7</c:v>
                </c:pt>
                <c:pt idx="1712">
                  <c:v>4203.7</c:v>
                </c:pt>
                <c:pt idx="1713">
                  <c:v>4203.7</c:v>
                </c:pt>
                <c:pt idx="1714">
                  <c:v>4203.7</c:v>
                </c:pt>
                <c:pt idx="1715">
                  <c:v>4203.7</c:v>
                </c:pt>
                <c:pt idx="1716">
                  <c:v>4203.7</c:v>
                </c:pt>
                <c:pt idx="1717">
                  <c:v>4203.7</c:v>
                </c:pt>
                <c:pt idx="1718">
                  <c:v>4203.7</c:v>
                </c:pt>
                <c:pt idx="1719">
                  <c:v>4203.7</c:v>
                </c:pt>
                <c:pt idx="1720">
                  <c:v>4203.8</c:v>
                </c:pt>
                <c:pt idx="1721">
                  <c:v>4203.7</c:v>
                </c:pt>
                <c:pt idx="1722">
                  <c:v>4203.8</c:v>
                </c:pt>
                <c:pt idx="1723">
                  <c:v>4203.7</c:v>
                </c:pt>
                <c:pt idx="1724">
                  <c:v>4203.7</c:v>
                </c:pt>
                <c:pt idx="1725">
                  <c:v>4203.7</c:v>
                </c:pt>
                <c:pt idx="1726">
                  <c:v>4203.7</c:v>
                </c:pt>
                <c:pt idx="1727">
                  <c:v>4203.7</c:v>
                </c:pt>
                <c:pt idx="1728">
                  <c:v>4203.7</c:v>
                </c:pt>
                <c:pt idx="1729">
                  <c:v>4203.7</c:v>
                </c:pt>
                <c:pt idx="1730">
                  <c:v>4203.7</c:v>
                </c:pt>
                <c:pt idx="1731">
                  <c:v>4203.7</c:v>
                </c:pt>
                <c:pt idx="1732">
                  <c:v>4203.7</c:v>
                </c:pt>
                <c:pt idx="1733">
                  <c:v>4203.7</c:v>
                </c:pt>
                <c:pt idx="1734">
                  <c:v>4203.7</c:v>
                </c:pt>
                <c:pt idx="1735">
                  <c:v>4203.7</c:v>
                </c:pt>
                <c:pt idx="1736">
                  <c:v>4203.7</c:v>
                </c:pt>
                <c:pt idx="1737">
                  <c:v>4203.7</c:v>
                </c:pt>
                <c:pt idx="1738">
                  <c:v>4203.7</c:v>
                </c:pt>
                <c:pt idx="1739">
                  <c:v>4203.8</c:v>
                </c:pt>
                <c:pt idx="1740">
                  <c:v>4203.7</c:v>
                </c:pt>
                <c:pt idx="1741">
                  <c:v>4203.7</c:v>
                </c:pt>
                <c:pt idx="1742">
                  <c:v>4203.5</c:v>
                </c:pt>
                <c:pt idx="1743">
                  <c:v>4203.7</c:v>
                </c:pt>
                <c:pt idx="1744">
                  <c:v>4203.7</c:v>
                </c:pt>
                <c:pt idx="1745">
                  <c:v>4203.7</c:v>
                </c:pt>
                <c:pt idx="1746">
                  <c:v>4203.7</c:v>
                </c:pt>
                <c:pt idx="1747">
                  <c:v>4203.7</c:v>
                </c:pt>
                <c:pt idx="1748">
                  <c:v>4203.7</c:v>
                </c:pt>
                <c:pt idx="1749">
                  <c:v>4203.7</c:v>
                </c:pt>
                <c:pt idx="1750">
                  <c:v>4203.7</c:v>
                </c:pt>
                <c:pt idx="1751">
                  <c:v>4203.7</c:v>
                </c:pt>
                <c:pt idx="1752">
                  <c:v>4203.7</c:v>
                </c:pt>
                <c:pt idx="1753">
                  <c:v>4203.7</c:v>
                </c:pt>
                <c:pt idx="1754">
                  <c:v>4203.7</c:v>
                </c:pt>
                <c:pt idx="1755">
                  <c:v>4203.7</c:v>
                </c:pt>
                <c:pt idx="1756">
                  <c:v>4203.7</c:v>
                </c:pt>
                <c:pt idx="1757">
                  <c:v>4203.7</c:v>
                </c:pt>
                <c:pt idx="1758">
                  <c:v>4203.7</c:v>
                </c:pt>
                <c:pt idx="1759">
                  <c:v>4203.7</c:v>
                </c:pt>
                <c:pt idx="1760">
                  <c:v>4203.7</c:v>
                </c:pt>
                <c:pt idx="1761">
                  <c:v>4203.7</c:v>
                </c:pt>
                <c:pt idx="1762">
                  <c:v>4203.7</c:v>
                </c:pt>
                <c:pt idx="1763">
                  <c:v>4203.7</c:v>
                </c:pt>
                <c:pt idx="1764">
                  <c:v>4203.7</c:v>
                </c:pt>
                <c:pt idx="1765">
                  <c:v>4203.7</c:v>
                </c:pt>
                <c:pt idx="1766">
                  <c:v>4203.7</c:v>
                </c:pt>
                <c:pt idx="1767">
                  <c:v>4203.7</c:v>
                </c:pt>
                <c:pt idx="1768">
                  <c:v>4203.7</c:v>
                </c:pt>
                <c:pt idx="1769">
                  <c:v>4203.7</c:v>
                </c:pt>
                <c:pt idx="1770">
                  <c:v>4203.7</c:v>
                </c:pt>
                <c:pt idx="1771">
                  <c:v>4203.7</c:v>
                </c:pt>
                <c:pt idx="1772">
                  <c:v>4203.7</c:v>
                </c:pt>
                <c:pt idx="1773">
                  <c:v>4203.7</c:v>
                </c:pt>
                <c:pt idx="1774">
                  <c:v>4203.7</c:v>
                </c:pt>
                <c:pt idx="1775">
                  <c:v>4203.7</c:v>
                </c:pt>
                <c:pt idx="1776">
                  <c:v>4203.7</c:v>
                </c:pt>
                <c:pt idx="1777">
                  <c:v>4203.7</c:v>
                </c:pt>
                <c:pt idx="1778">
                  <c:v>4203.7</c:v>
                </c:pt>
                <c:pt idx="1779">
                  <c:v>4203.7</c:v>
                </c:pt>
                <c:pt idx="1780">
                  <c:v>4203.7</c:v>
                </c:pt>
                <c:pt idx="1781">
                  <c:v>4203.7</c:v>
                </c:pt>
                <c:pt idx="1782">
                  <c:v>4203.7</c:v>
                </c:pt>
                <c:pt idx="1783">
                  <c:v>4203.7</c:v>
                </c:pt>
                <c:pt idx="1784">
                  <c:v>4203.7</c:v>
                </c:pt>
                <c:pt idx="1785">
                  <c:v>4203.7</c:v>
                </c:pt>
                <c:pt idx="1786">
                  <c:v>4203.7</c:v>
                </c:pt>
                <c:pt idx="1787">
                  <c:v>4203.7</c:v>
                </c:pt>
                <c:pt idx="1788">
                  <c:v>4203.7</c:v>
                </c:pt>
                <c:pt idx="1789">
                  <c:v>4203.7</c:v>
                </c:pt>
                <c:pt idx="1790">
                  <c:v>4203.7</c:v>
                </c:pt>
                <c:pt idx="1791">
                  <c:v>4203.7</c:v>
                </c:pt>
                <c:pt idx="1792">
                  <c:v>4203.7</c:v>
                </c:pt>
                <c:pt idx="1793">
                  <c:v>4203.7</c:v>
                </c:pt>
                <c:pt idx="1794">
                  <c:v>4203.7</c:v>
                </c:pt>
                <c:pt idx="1795">
                  <c:v>4203.7</c:v>
                </c:pt>
                <c:pt idx="1796">
                  <c:v>4203.7</c:v>
                </c:pt>
                <c:pt idx="1797">
                  <c:v>4203.7</c:v>
                </c:pt>
                <c:pt idx="1798">
                  <c:v>4203.7</c:v>
                </c:pt>
                <c:pt idx="1799">
                  <c:v>4203.7</c:v>
                </c:pt>
                <c:pt idx="1800">
                  <c:v>4203.7</c:v>
                </c:pt>
                <c:pt idx="1801">
                  <c:v>4203.7</c:v>
                </c:pt>
                <c:pt idx="1802">
                  <c:v>4203.7</c:v>
                </c:pt>
                <c:pt idx="1803">
                  <c:v>4203.7</c:v>
                </c:pt>
                <c:pt idx="1804">
                  <c:v>4203.8</c:v>
                </c:pt>
                <c:pt idx="1805">
                  <c:v>4203.7</c:v>
                </c:pt>
                <c:pt idx="1806">
                  <c:v>4203.7</c:v>
                </c:pt>
                <c:pt idx="1807">
                  <c:v>4203.7</c:v>
                </c:pt>
                <c:pt idx="1808">
                  <c:v>4203.7</c:v>
                </c:pt>
                <c:pt idx="1809">
                  <c:v>4203.8</c:v>
                </c:pt>
                <c:pt idx="1810">
                  <c:v>4203.7</c:v>
                </c:pt>
                <c:pt idx="1811">
                  <c:v>4203.7</c:v>
                </c:pt>
                <c:pt idx="1812">
                  <c:v>4203.8</c:v>
                </c:pt>
                <c:pt idx="1813">
                  <c:v>4203.7</c:v>
                </c:pt>
                <c:pt idx="1814">
                  <c:v>4203.7</c:v>
                </c:pt>
                <c:pt idx="1815">
                  <c:v>4203.7</c:v>
                </c:pt>
                <c:pt idx="1816">
                  <c:v>4203.7</c:v>
                </c:pt>
                <c:pt idx="1817">
                  <c:v>4203.7</c:v>
                </c:pt>
                <c:pt idx="1818">
                  <c:v>4203.7</c:v>
                </c:pt>
                <c:pt idx="1819">
                  <c:v>4203.7</c:v>
                </c:pt>
                <c:pt idx="1820">
                  <c:v>4203.7</c:v>
                </c:pt>
                <c:pt idx="1821">
                  <c:v>4203.7</c:v>
                </c:pt>
                <c:pt idx="1822">
                  <c:v>4203.7</c:v>
                </c:pt>
                <c:pt idx="1823">
                  <c:v>4203.7</c:v>
                </c:pt>
                <c:pt idx="1824">
                  <c:v>4203.8</c:v>
                </c:pt>
                <c:pt idx="1825">
                  <c:v>4203.7</c:v>
                </c:pt>
                <c:pt idx="1826">
                  <c:v>4203.7</c:v>
                </c:pt>
                <c:pt idx="1827">
                  <c:v>4203.7</c:v>
                </c:pt>
                <c:pt idx="1828">
                  <c:v>4203.7</c:v>
                </c:pt>
                <c:pt idx="1829">
                  <c:v>4203.8</c:v>
                </c:pt>
                <c:pt idx="1830">
                  <c:v>4203.8</c:v>
                </c:pt>
                <c:pt idx="1831">
                  <c:v>4204</c:v>
                </c:pt>
                <c:pt idx="1832">
                  <c:v>4203.8</c:v>
                </c:pt>
                <c:pt idx="1833">
                  <c:v>4203.7</c:v>
                </c:pt>
                <c:pt idx="1834">
                  <c:v>4203.7</c:v>
                </c:pt>
                <c:pt idx="1835">
                  <c:v>4203.7</c:v>
                </c:pt>
                <c:pt idx="1836">
                  <c:v>4203.8</c:v>
                </c:pt>
                <c:pt idx="1837">
                  <c:v>4203.8</c:v>
                </c:pt>
                <c:pt idx="1838">
                  <c:v>4203.7</c:v>
                </c:pt>
                <c:pt idx="1839">
                  <c:v>4203.7</c:v>
                </c:pt>
                <c:pt idx="1840">
                  <c:v>4203.7</c:v>
                </c:pt>
                <c:pt idx="1841">
                  <c:v>4203.8</c:v>
                </c:pt>
                <c:pt idx="1842">
                  <c:v>4203.7</c:v>
                </c:pt>
                <c:pt idx="1843">
                  <c:v>4203.8</c:v>
                </c:pt>
                <c:pt idx="1844">
                  <c:v>4203.8</c:v>
                </c:pt>
                <c:pt idx="1845">
                  <c:v>4203.8</c:v>
                </c:pt>
                <c:pt idx="1846">
                  <c:v>4203.8</c:v>
                </c:pt>
                <c:pt idx="1847">
                  <c:v>4203.8</c:v>
                </c:pt>
                <c:pt idx="1848">
                  <c:v>4203.8</c:v>
                </c:pt>
                <c:pt idx="1849">
                  <c:v>4203.8</c:v>
                </c:pt>
                <c:pt idx="1850">
                  <c:v>4204</c:v>
                </c:pt>
                <c:pt idx="1851">
                  <c:v>4204</c:v>
                </c:pt>
                <c:pt idx="1852">
                  <c:v>4204</c:v>
                </c:pt>
                <c:pt idx="1853">
                  <c:v>4203.8</c:v>
                </c:pt>
                <c:pt idx="1854">
                  <c:v>4203.8</c:v>
                </c:pt>
                <c:pt idx="1855">
                  <c:v>4203.8</c:v>
                </c:pt>
                <c:pt idx="1856">
                  <c:v>4204</c:v>
                </c:pt>
                <c:pt idx="1857">
                  <c:v>4204</c:v>
                </c:pt>
                <c:pt idx="1858">
                  <c:v>4204</c:v>
                </c:pt>
                <c:pt idx="1859">
                  <c:v>4204</c:v>
                </c:pt>
                <c:pt idx="1860">
                  <c:v>4204</c:v>
                </c:pt>
                <c:pt idx="1861">
                  <c:v>4204</c:v>
                </c:pt>
                <c:pt idx="1862">
                  <c:v>4204</c:v>
                </c:pt>
                <c:pt idx="1863">
                  <c:v>4204</c:v>
                </c:pt>
                <c:pt idx="1864">
                  <c:v>4204</c:v>
                </c:pt>
                <c:pt idx="1865">
                  <c:v>4204</c:v>
                </c:pt>
                <c:pt idx="1866">
                  <c:v>4204</c:v>
                </c:pt>
                <c:pt idx="1867">
                  <c:v>4204</c:v>
                </c:pt>
                <c:pt idx="1868">
                  <c:v>4204</c:v>
                </c:pt>
                <c:pt idx="1869">
                  <c:v>4204</c:v>
                </c:pt>
                <c:pt idx="1870">
                  <c:v>4204</c:v>
                </c:pt>
                <c:pt idx="1871">
                  <c:v>4204</c:v>
                </c:pt>
                <c:pt idx="1872">
                  <c:v>4204</c:v>
                </c:pt>
                <c:pt idx="1873">
                  <c:v>4204</c:v>
                </c:pt>
                <c:pt idx="1874">
                  <c:v>4204</c:v>
                </c:pt>
                <c:pt idx="1875">
                  <c:v>4204</c:v>
                </c:pt>
                <c:pt idx="1876">
                  <c:v>4204</c:v>
                </c:pt>
                <c:pt idx="1877">
                  <c:v>4204</c:v>
                </c:pt>
                <c:pt idx="1878">
                  <c:v>4204</c:v>
                </c:pt>
                <c:pt idx="1879">
                  <c:v>4203.8</c:v>
                </c:pt>
                <c:pt idx="1880">
                  <c:v>4203.8</c:v>
                </c:pt>
                <c:pt idx="1881">
                  <c:v>4203.8</c:v>
                </c:pt>
                <c:pt idx="1882">
                  <c:v>4203.8</c:v>
                </c:pt>
                <c:pt idx="1883">
                  <c:v>4203.8</c:v>
                </c:pt>
                <c:pt idx="1884">
                  <c:v>4203.8</c:v>
                </c:pt>
                <c:pt idx="1885">
                  <c:v>4204</c:v>
                </c:pt>
                <c:pt idx="1886">
                  <c:v>4204</c:v>
                </c:pt>
                <c:pt idx="1887">
                  <c:v>4204</c:v>
                </c:pt>
                <c:pt idx="1888">
                  <c:v>4204</c:v>
                </c:pt>
                <c:pt idx="1889">
                  <c:v>4204</c:v>
                </c:pt>
                <c:pt idx="1890">
                  <c:v>4203.8</c:v>
                </c:pt>
                <c:pt idx="1891">
                  <c:v>4203.8</c:v>
                </c:pt>
                <c:pt idx="1892">
                  <c:v>4204</c:v>
                </c:pt>
                <c:pt idx="1893">
                  <c:v>4203.8</c:v>
                </c:pt>
                <c:pt idx="1894">
                  <c:v>4203.8</c:v>
                </c:pt>
                <c:pt idx="1895">
                  <c:v>4203.8</c:v>
                </c:pt>
                <c:pt idx="1896">
                  <c:v>4203.8</c:v>
                </c:pt>
                <c:pt idx="1897">
                  <c:v>4203.8</c:v>
                </c:pt>
                <c:pt idx="1898">
                  <c:v>4203.8</c:v>
                </c:pt>
                <c:pt idx="1899">
                  <c:v>4203.8</c:v>
                </c:pt>
                <c:pt idx="1900">
                  <c:v>4204</c:v>
                </c:pt>
                <c:pt idx="1901">
                  <c:v>4204</c:v>
                </c:pt>
                <c:pt idx="1902">
                  <c:v>4204</c:v>
                </c:pt>
                <c:pt idx="1903">
                  <c:v>4203.8</c:v>
                </c:pt>
                <c:pt idx="1904">
                  <c:v>4204</c:v>
                </c:pt>
                <c:pt idx="1905">
                  <c:v>4203.8</c:v>
                </c:pt>
                <c:pt idx="1906">
                  <c:v>4204</c:v>
                </c:pt>
                <c:pt idx="1907">
                  <c:v>4204</c:v>
                </c:pt>
                <c:pt idx="1908">
                  <c:v>4203.8</c:v>
                </c:pt>
                <c:pt idx="1909">
                  <c:v>4204</c:v>
                </c:pt>
                <c:pt idx="1910">
                  <c:v>4203.8</c:v>
                </c:pt>
                <c:pt idx="1911">
                  <c:v>4203.8</c:v>
                </c:pt>
                <c:pt idx="1912">
                  <c:v>4203.8</c:v>
                </c:pt>
                <c:pt idx="1913">
                  <c:v>4203.8</c:v>
                </c:pt>
                <c:pt idx="1914">
                  <c:v>4204</c:v>
                </c:pt>
                <c:pt idx="1915">
                  <c:v>4203.7</c:v>
                </c:pt>
                <c:pt idx="1916">
                  <c:v>4203.7</c:v>
                </c:pt>
                <c:pt idx="1917">
                  <c:v>4203.8</c:v>
                </c:pt>
                <c:pt idx="1918">
                  <c:v>4203.7</c:v>
                </c:pt>
                <c:pt idx="1919">
                  <c:v>4203.7</c:v>
                </c:pt>
                <c:pt idx="1920">
                  <c:v>4203.7</c:v>
                </c:pt>
                <c:pt idx="1921">
                  <c:v>4203.7</c:v>
                </c:pt>
                <c:pt idx="1922">
                  <c:v>4203.7</c:v>
                </c:pt>
                <c:pt idx="1923">
                  <c:v>4203.7</c:v>
                </c:pt>
                <c:pt idx="1924">
                  <c:v>4203.7</c:v>
                </c:pt>
                <c:pt idx="1925">
                  <c:v>4203.7</c:v>
                </c:pt>
                <c:pt idx="1926">
                  <c:v>4203.7</c:v>
                </c:pt>
                <c:pt idx="1927">
                  <c:v>4203.7</c:v>
                </c:pt>
                <c:pt idx="1928">
                  <c:v>4203.7</c:v>
                </c:pt>
                <c:pt idx="1929">
                  <c:v>4203.7</c:v>
                </c:pt>
                <c:pt idx="1930">
                  <c:v>4203.5</c:v>
                </c:pt>
                <c:pt idx="1931">
                  <c:v>4203.7</c:v>
                </c:pt>
                <c:pt idx="1932">
                  <c:v>4203.7</c:v>
                </c:pt>
                <c:pt idx="1933">
                  <c:v>4203.7</c:v>
                </c:pt>
                <c:pt idx="1934">
                  <c:v>4203.5</c:v>
                </c:pt>
                <c:pt idx="1935">
                  <c:v>4203.5</c:v>
                </c:pt>
                <c:pt idx="1936">
                  <c:v>4203.5</c:v>
                </c:pt>
                <c:pt idx="1937">
                  <c:v>4203.7</c:v>
                </c:pt>
                <c:pt idx="1938">
                  <c:v>4203.5</c:v>
                </c:pt>
                <c:pt idx="1939">
                  <c:v>4203.5</c:v>
                </c:pt>
                <c:pt idx="1940">
                  <c:v>4203.5</c:v>
                </c:pt>
                <c:pt idx="1941">
                  <c:v>4203.7</c:v>
                </c:pt>
                <c:pt idx="1942">
                  <c:v>4203.7</c:v>
                </c:pt>
                <c:pt idx="1943">
                  <c:v>4203.7</c:v>
                </c:pt>
                <c:pt idx="1944">
                  <c:v>4203.5</c:v>
                </c:pt>
                <c:pt idx="1945">
                  <c:v>4203.5</c:v>
                </c:pt>
                <c:pt idx="1946">
                  <c:v>4203.5</c:v>
                </c:pt>
                <c:pt idx="1947">
                  <c:v>4203.5</c:v>
                </c:pt>
                <c:pt idx="1948">
                  <c:v>4203.5</c:v>
                </c:pt>
                <c:pt idx="1949">
                  <c:v>4203.5</c:v>
                </c:pt>
                <c:pt idx="1950">
                  <c:v>4203.5</c:v>
                </c:pt>
                <c:pt idx="1951">
                  <c:v>4203.5</c:v>
                </c:pt>
                <c:pt idx="1952">
                  <c:v>4203.5</c:v>
                </c:pt>
                <c:pt idx="1953">
                  <c:v>4203.5</c:v>
                </c:pt>
                <c:pt idx="1954">
                  <c:v>4203.5</c:v>
                </c:pt>
                <c:pt idx="1955">
                  <c:v>4203.5</c:v>
                </c:pt>
                <c:pt idx="1956">
                  <c:v>4203.5</c:v>
                </c:pt>
                <c:pt idx="1957">
                  <c:v>4203.5</c:v>
                </c:pt>
                <c:pt idx="1958">
                  <c:v>4203.5</c:v>
                </c:pt>
                <c:pt idx="1959">
                  <c:v>4203.5</c:v>
                </c:pt>
                <c:pt idx="1960">
                  <c:v>4203.3</c:v>
                </c:pt>
                <c:pt idx="1961">
                  <c:v>4203.3</c:v>
                </c:pt>
                <c:pt idx="1962">
                  <c:v>4203.3</c:v>
                </c:pt>
                <c:pt idx="1963">
                  <c:v>4203.3</c:v>
                </c:pt>
                <c:pt idx="1964">
                  <c:v>4203.3</c:v>
                </c:pt>
                <c:pt idx="1965">
                  <c:v>4203.3</c:v>
                </c:pt>
                <c:pt idx="1966">
                  <c:v>4203.3</c:v>
                </c:pt>
                <c:pt idx="1967">
                  <c:v>4203.2</c:v>
                </c:pt>
                <c:pt idx="1968">
                  <c:v>4203.2</c:v>
                </c:pt>
                <c:pt idx="1969">
                  <c:v>4203.2</c:v>
                </c:pt>
                <c:pt idx="1970">
                  <c:v>4203.3</c:v>
                </c:pt>
                <c:pt idx="1971">
                  <c:v>4203.2</c:v>
                </c:pt>
                <c:pt idx="1972">
                  <c:v>4203.2</c:v>
                </c:pt>
                <c:pt idx="1973">
                  <c:v>4203.2</c:v>
                </c:pt>
                <c:pt idx="1974">
                  <c:v>4203.2</c:v>
                </c:pt>
                <c:pt idx="1975">
                  <c:v>4203</c:v>
                </c:pt>
                <c:pt idx="1976">
                  <c:v>4203</c:v>
                </c:pt>
                <c:pt idx="1977">
                  <c:v>4203.2</c:v>
                </c:pt>
                <c:pt idx="1978">
                  <c:v>4203.2</c:v>
                </c:pt>
                <c:pt idx="1979">
                  <c:v>4203</c:v>
                </c:pt>
                <c:pt idx="1980">
                  <c:v>4203</c:v>
                </c:pt>
                <c:pt idx="1981">
                  <c:v>4203</c:v>
                </c:pt>
                <c:pt idx="1982">
                  <c:v>4203</c:v>
                </c:pt>
                <c:pt idx="1983">
                  <c:v>4203</c:v>
                </c:pt>
                <c:pt idx="1984">
                  <c:v>4203</c:v>
                </c:pt>
                <c:pt idx="1985">
                  <c:v>4203</c:v>
                </c:pt>
                <c:pt idx="1986">
                  <c:v>4203</c:v>
                </c:pt>
                <c:pt idx="1987">
                  <c:v>4203</c:v>
                </c:pt>
                <c:pt idx="1988">
                  <c:v>4203</c:v>
                </c:pt>
                <c:pt idx="1989">
                  <c:v>4202.8</c:v>
                </c:pt>
                <c:pt idx="1990">
                  <c:v>4202.8</c:v>
                </c:pt>
                <c:pt idx="1991">
                  <c:v>4202.7</c:v>
                </c:pt>
                <c:pt idx="1992">
                  <c:v>4202.8</c:v>
                </c:pt>
                <c:pt idx="1993">
                  <c:v>4202.8</c:v>
                </c:pt>
                <c:pt idx="1994">
                  <c:v>4202.7</c:v>
                </c:pt>
                <c:pt idx="1995">
                  <c:v>4202.7</c:v>
                </c:pt>
                <c:pt idx="1996">
                  <c:v>4202.7</c:v>
                </c:pt>
                <c:pt idx="1997">
                  <c:v>4202.7</c:v>
                </c:pt>
                <c:pt idx="1998">
                  <c:v>4202.7</c:v>
                </c:pt>
                <c:pt idx="1999">
                  <c:v>4202.7</c:v>
                </c:pt>
                <c:pt idx="2000">
                  <c:v>4202.7</c:v>
                </c:pt>
                <c:pt idx="2001">
                  <c:v>4202.7</c:v>
                </c:pt>
                <c:pt idx="2002">
                  <c:v>4202.7</c:v>
                </c:pt>
                <c:pt idx="2003">
                  <c:v>4202.7</c:v>
                </c:pt>
                <c:pt idx="2004">
                  <c:v>4202.7</c:v>
                </c:pt>
                <c:pt idx="2005">
                  <c:v>4202.7</c:v>
                </c:pt>
                <c:pt idx="2006">
                  <c:v>4202.5</c:v>
                </c:pt>
                <c:pt idx="2007">
                  <c:v>4202.5</c:v>
                </c:pt>
                <c:pt idx="2008">
                  <c:v>4202.5</c:v>
                </c:pt>
                <c:pt idx="2009">
                  <c:v>4202.5</c:v>
                </c:pt>
                <c:pt idx="2010">
                  <c:v>4202.5</c:v>
                </c:pt>
                <c:pt idx="2011">
                  <c:v>4202.5</c:v>
                </c:pt>
                <c:pt idx="2012">
                  <c:v>4202.5</c:v>
                </c:pt>
                <c:pt idx="2013">
                  <c:v>4202.5</c:v>
                </c:pt>
                <c:pt idx="2014">
                  <c:v>4202.5</c:v>
                </c:pt>
                <c:pt idx="2015">
                  <c:v>4202.5</c:v>
                </c:pt>
                <c:pt idx="2016">
                  <c:v>4202.5</c:v>
                </c:pt>
                <c:pt idx="2017">
                  <c:v>4202.5</c:v>
                </c:pt>
                <c:pt idx="2018">
                  <c:v>4202.3</c:v>
                </c:pt>
                <c:pt idx="2019">
                  <c:v>4202.3</c:v>
                </c:pt>
                <c:pt idx="2020">
                  <c:v>4202.3</c:v>
                </c:pt>
                <c:pt idx="2021">
                  <c:v>4202.3</c:v>
                </c:pt>
                <c:pt idx="2022">
                  <c:v>4202.5</c:v>
                </c:pt>
                <c:pt idx="2023">
                  <c:v>4202.2</c:v>
                </c:pt>
                <c:pt idx="2024">
                  <c:v>4202.2</c:v>
                </c:pt>
                <c:pt idx="2025">
                  <c:v>4202.2</c:v>
                </c:pt>
                <c:pt idx="2026">
                  <c:v>4202.2</c:v>
                </c:pt>
                <c:pt idx="2027">
                  <c:v>4202.2</c:v>
                </c:pt>
                <c:pt idx="2028">
                  <c:v>4202.2</c:v>
                </c:pt>
                <c:pt idx="2029">
                  <c:v>4202.2</c:v>
                </c:pt>
                <c:pt idx="2030">
                  <c:v>4202.2</c:v>
                </c:pt>
                <c:pt idx="2031">
                  <c:v>4202.2</c:v>
                </c:pt>
                <c:pt idx="2032">
                  <c:v>4202.2</c:v>
                </c:pt>
                <c:pt idx="2033">
                  <c:v>4202.2</c:v>
                </c:pt>
                <c:pt idx="2034">
                  <c:v>4202.2</c:v>
                </c:pt>
                <c:pt idx="2035">
                  <c:v>4202.2</c:v>
                </c:pt>
                <c:pt idx="2036">
                  <c:v>4202.2</c:v>
                </c:pt>
                <c:pt idx="2037">
                  <c:v>4202.2</c:v>
                </c:pt>
                <c:pt idx="2038">
                  <c:v>4202.2</c:v>
                </c:pt>
                <c:pt idx="2039">
                  <c:v>4202</c:v>
                </c:pt>
                <c:pt idx="2040">
                  <c:v>4202</c:v>
                </c:pt>
                <c:pt idx="2041">
                  <c:v>4202</c:v>
                </c:pt>
                <c:pt idx="2042">
                  <c:v>4202</c:v>
                </c:pt>
                <c:pt idx="2043">
                  <c:v>4202</c:v>
                </c:pt>
                <c:pt idx="2044">
                  <c:v>4202</c:v>
                </c:pt>
                <c:pt idx="2045">
                  <c:v>4202</c:v>
                </c:pt>
                <c:pt idx="2046">
                  <c:v>4202</c:v>
                </c:pt>
                <c:pt idx="2047">
                  <c:v>4202</c:v>
                </c:pt>
                <c:pt idx="2048">
                  <c:v>4202</c:v>
                </c:pt>
                <c:pt idx="2049">
                  <c:v>4202</c:v>
                </c:pt>
                <c:pt idx="2050">
                  <c:v>4202</c:v>
                </c:pt>
                <c:pt idx="2051">
                  <c:v>4202</c:v>
                </c:pt>
                <c:pt idx="2052">
                  <c:v>4202</c:v>
                </c:pt>
                <c:pt idx="2053">
                  <c:v>4202</c:v>
                </c:pt>
                <c:pt idx="2054">
                  <c:v>4202</c:v>
                </c:pt>
                <c:pt idx="2055">
                  <c:v>4201.8</c:v>
                </c:pt>
                <c:pt idx="2056">
                  <c:v>4201.8</c:v>
                </c:pt>
                <c:pt idx="2057">
                  <c:v>4202</c:v>
                </c:pt>
                <c:pt idx="2058">
                  <c:v>4201.8</c:v>
                </c:pt>
                <c:pt idx="2059">
                  <c:v>4201.8</c:v>
                </c:pt>
                <c:pt idx="2060">
                  <c:v>4201.8</c:v>
                </c:pt>
                <c:pt idx="2061">
                  <c:v>4201.8999999999996</c:v>
                </c:pt>
                <c:pt idx="2062">
                  <c:v>4201.8</c:v>
                </c:pt>
                <c:pt idx="2063">
                  <c:v>4201.7</c:v>
                </c:pt>
                <c:pt idx="2064">
                  <c:v>4201.7</c:v>
                </c:pt>
                <c:pt idx="2065">
                  <c:v>4201.8</c:v>
                </c:pt>
                <c:pt idx="2066">
                  <c:v>4201.8</c:v>
                </c:pt>
                <c:pt idx="2067">
                  <c:v>4201.7</c:v>
                </c:pt>
                <c:pt idx="2068">
                  <c:v>4201.7</c:v>
                </c:pt>
                <c:pt idx="2069">
                  <c:v>4201.7</c:v>
                </c:pt>
                <c:pt idx="2070">
                  <c:v>4201.8</c:v>
                </c:pt>
                <c:pt idx="2071">
                  <c:v>4201.7</c:v>
                </c:pt>
                <c:pt idx="2072">
                  <c:v>4201.6000000000004</c:v>
                </c:pt>
                <c:pt idx="2073">
                  <c:v>4201.7</c:v>
                </c:pt>
                <c:pt idx="2074">
                  <c:v>4201.6000000000004</c:v>
                </c:pt>
                <c:pt idx="2075">
                  <c:v>4201.7</c:v>
                </c:pt>
                <c:pt idx="2076">
                  <c:v>4201.7</c:v>
                </c:pt>
                <c:pt idx="2077">
                  <c:v>4201.6000000000004</c:v>
                </c:pt>
                <c:pt idx="2078">
                  <c:v>4201.8</c:v>
                </c:pt>
                <c:pt idx="2079">
                  <c:v>4201.8</c:v>
                </c:pt>
                <c:pt idx="2080">
                  <c:v>4201.6000000000004</c:v>
                </c:pt>
                <c:pt idx="2081">
                  <c:v>4201.6000000000004</c:v>
                </c:pt>
                <c:pt idx="2082">
                  <c:v>4201.6000000000004</c:v>
                </c:pt>
                <c:pt idx="2083">
                  <c:v>4201.6000000000004</c:v>
                </c:pt>
                <c:pt idx="2084">
                  <c:v>4201.6000000000004</c:v>
                </c:pt>
                <c:pt idx="2085">
                  <c:v>4201.6000000000004</c:v>
                </c:pt>
                <c:pt idx="2086">
                  <c:v>4201.6000000000004</c:v>
                </c:pt>
                <c:pt idx="2087">
                  <c:v>4201.6000000000004</c:v>
                </c:pt>
                <c:pt idx="2088">
                  <c:v>4201.6000000000004</c:v>
                </c:pt>
                <c:pt idx="2089">
                  <c:v>4201.6000000000004</c:v>
                </c:pt>
                <c:pt idx="2090">
                  <c:v>4201.6000000000004</c:v>
                </c:pt>
                <c:pt idx="2091">
                  <c:v>4201.7</c:v>
                </c:pt>
                <c:pt idx="2092">
                  <c:v>4201.8</c:v>
                </c:pt>
                <c:pt idx="2093">
                  <c:v>4201.7</c:v>
                </c:pt>
                <c:pt idx="2094">
                  <c:v>4201.5</c:v>
                </c:pt>
                <c:pt idx="2095">
                  <c:v>4201.6000000000004</c:v>
                </c:pt>
                <c:pt idx="2096">
                  <c:v>4201.6000000000004</c:v>
                </c:pt>
                <c:pt idx="2097">
                  <c:v>4201.6000000000004</c:v>
                </c:pt>
                <c:pt idx="2098">
                  <c:v>4201.5</c:v>
                </c:pt>
                <c:pt idx="2099">
                  <c:v>4201.5</c:v>
                </c:pt>
                <c:pt idx="2100">
                  <c:v>4201.5</c:v>
                </c:pt>
                <c:pt idx="2101">
                  <c:v>4201.5</c:v>
                </c:pt>
                <c:pt idx="2102">
                  <c:v>4201.5</c:v>
                </c:pt>
                <c:pt idx="2103">
                  <c:v>4201.5</c:v>
                </c:pt>
                <c:pt idx="2104">
                  <c:v>4201.6000000000004</c:v>
                </c:pt>
                <c:pt idx="2105">
                  <c:v>4201.6000000000004</c:v>
                </c:pt>
                <c:pt idx="2106">
                  <c:v>4201.5</c:v>
                </c:pt>
                <c:pt idx="2107">
                  <c:v>4201.5</c:v>
                </c:pt>
                <c:pt idx="2108">
                  <c:v>4201.5</c:v>
                </c:pt>
                <c:pt idx="2109">
                  <c:v>4201.5</c:v>
                </c:pt>
                <c:pt idx="2110">
                  <c:v>4201.6000000000004</c:v>
                </c:pt>
                <c:pt idx="2111">
                  <c:v>4201.5</c:v>
                </c:pt>
                <c:pt idx="2112">
                  <c:v>4201.5</c:v>
                </c:pt>
                <c:pt idx="2113">
                  <c:v>4201.5</c:v>
                </c:pt>
                <c:pt idx="2114">
                  <c:v>4201.6000000000004</c:v>
                </c:pt>
                <c:pt idx="2115">
                  <c:v>4201.5</c:v>
                </c:pt>
                <c:pt idx="2116">
                  <c:v>4201.8</c:v>
                </c:pt>
                <c:pt idx="2117">
                  <c:v>4201.6000000000004</c:v>
                </c:pt>
                <c:pt idx="2118">
                  <c:v>4201.6000000000004</c:v>
                </c:pt>
                <c:pt idx="2119">
                  <c:v>4201.5</c:v>
                </c:pt>
                <c:pt idx="2120">
                  <c:v>4201.5</c:v>
                </c:pt>
                <c:pt idx="2121">
                  <c:v>4201.6000000000004</c:v>
                </c:pt>
                <c:pt idx="2122">
                  <c:v>4201.7</c:v>
                </c:pt>
                <c:pt idx="2123">
                  <c:v>4201.5</c:v>
                </c:pt>
                <c:pt idx="2124">
                  <c:v>4201.6000000000004</c:v>
                </c:pt>
                <c:pt idx="2125">
                  <c:v>4201.6000000000004</c:v>
                </c:pt>
                <c:pt idx="2126">
                  <c:v>4201.6000000000004</c:v>
                </c:pt>
                <c:pt idx="2127">
                  <c:v>4201.6000000000004</c:v>
                </c:pt>
                <c:pt idx="2128">
                  <c:v>4201.6000000000004</c:v>
                </c:pt>
                <c:pt idx="2129">
                  <c:v>4201.6000000000004</c:v>
                </c:pt>
                <c:pt idx="2130">
                  <c:v>4201.6000000000004</c:v>
                </c:pt>
                <c:pt idx="2131">
                  <c:v>4201.6000000000004</c:v>
                </c:pt>
                <c:pt idx="2132">
                  <c:v>4201.6000000000004</c:v>
                </c:pt>
                <c:pt idx="2133">
                  <c:v>4201.6000000000004</c:v>
                </c:pt>
                <c:pt idx="2134">
                  <c:v>4201.6000000000004</c:v>
                </c:pt>
                <c:pt idx="2135">
                  <c:v>4201.6000000000004</c:v>
                </c:pt>
                <c:pt idx="2136">
                  <c:v>4201.6000000000004</c:v>
                </c:pt>
                <c:pt idx="2137">
                  <c:v>4201.6000000000004</c:v>
                </c:pt>
                <c:pt idx="2138">
                  <c:v>4201.6000000000004</c:v>
                </c:pt>
                <c:pt idx="2139">
                  <c:v>4201.6000000000004</c:v>
                </c:pt>
                <c:pt idx="2140">
                  <c:v>4201.7</c:v>
                </c:pt>
                <c:pt idx="2141">
                  <c:v>4201.6000000000004</c:v>
                </c:pt>
                <c:pt idx="2142">
                  <c:v>4201.6000000000004</c:v>
                </c:pt>
                <c:pt idx="2143">
                  <c:v>4201.6000000000004</c:v>
                </c:pt>
                <c:pt idx="2144">
                  <c:v>4201.6000000000004</c:v>
                </c:pt>
                <c:pt idx="2145">
                  <c:v>4201.6000000000004</c:v>
                </c:pt>
                <c:pt idx="2146">
                  <c:v>4201.6000000000004</c:v>
                </c:pt>
                <c:pt idx="2147">
                  <c:v>4201.6000000000004</c:v>
                </c:pt>
                <c:pt idx="2148">
                  <c:v>4201.6000000000004</c:v>
                </c:pt>
                <c:pt idx="2149">
                  <c:v>4201.7</c:v>
                </c:pt>
                <c:pt idx="2150">
                  <c:v>4201.6000000000004</c:v>
                </c:pt>
                <c:pt idx="2151">
                  <c:v>4201.6000000000004</c:v>
                </c:pt>
                <c:pt idx="2152">
                  <c:v>4201.6000000000004</c:v>
                </c:pt>
                <c:pt idx="2153">
                  <c:v>4201.6000000000004</c:v>
                </c:pt>
                <c:pt idx="2154">
                  <c:v>4201.6000000000004</c:v>
                </c:pt>
                <c:pt idx="2155">
                  <c:v>4201.6000000000004</c:v>
                </c:pt>
                <c:pt idx="2156">
                  <c:v>4201.6000000000004</c:v>
                </c:pt>
                <c:pt idx="2157">
                  <c:v>4201.6000000000004</c:v>
                </c:pt>
                <c:pt idx="2158">
                  <c:v>4201.6000000000004</c:v>
                </c:pt>
                <c:pt idx="2159">
                  <c:v>4201.6000000000004</c:v>
                </c:pt>
                <c:pt idx="2160">
                  <c:v>4201.6000000000004</c:v>
                </c:pt>
                <c:pt idx="2161">
                  <c:v>4201.6000000000004</c:v>
                </c:pt>
                <c:pt idx="2162">
                  <c:v>4201.6000000000004</c:v>
                </c:pt>
                <c:pt idx="2163">
                  <c:v>4201.6000000000004</c:v>
                </c:pt>
                <c:pt idx="2164">
                  <c:v>4201.6000000000004</c:v>
                </c:pt>
                <c:pt idx="2165">
                  <c:v>4201.7</c:v>
                </c:pt>
                <c:pt idx="2166">
                  <c:v>4201.7</c:v>
                </c:pt>
                <c:pt idx="2167">
                  <c:v>4201.7</c:v>
                </c:pt>
                <c:pt idx="2168">
                  <c:v>4201.7</c:v>
                </c:pt>
                <c:pt idx="2169">
                  <c:v>4201.7</c:v>
                </c:pt>
                <c:pt idx="2170">
                  <c:v>4201.8</c:v>
                </c:pt>
                <c:pt idx="2171">
                  <c:v>4201.7</c:v>
                </c:pt>
                <c:pt idx="2172">
                  <c:v>4201.7</c:v>
                </c:pt>
                <c:pt idx="2173">
                  <c:v>4201.7</c:v>
                </c:pt>
                <c:pt idx="2174">
                  <c:v>4201.7</c:v>
                </c:pt>
                <c:pt idx="2175">
                  <c:v>4201.7</c:v>
                </c:pt>
                <c:pt idx="2176">
                  <c:v>4201.7</c:v>
                </c:pt>
                <c:pt idx="2177">
                  <c:v>4201.7</c:v>
                </c:pt>
                <c:pt idx="2178">
                  <c:v>4201.7</c:v>
                </c:pt>
                <c:pt idx="2179">
                  <c:v>4201.8</c:v>
                </c:pt>
                <c:pt idx="2180">
                  <c:v>4201.8</c:v>
                </c:pt>
                <c:pt idx="2181">
                  <c:v>4201.7</c:v>
                </c:pt>
                <c:pt idx="2182">
                  <c:v>4201.7</c:v>
                </c:pt>
                <c:pt idx="2183">
                  <c:v>4201.7</c:v>
                </c:pt>
                <c:pt idx="2184">
                  <c:v>4201.7</c:v>
                </c:pt>
                <c:pt idx="2185">
                  <c:v>4201.7</c:v>
                </c:pt>
                <c:pt idx="2186">
                  <c:v>4201.7</c:v>
                </c:pt>
                <c:pt idx="2187">
                  <c:v>4201.7</c:v>
                </c:pt>
                <c:pt idx="2188">
                  <c:v>4201.7</c:v>
                </c:pt>
                <c:pt idx="2189">
                  <c:v>4201.7</c:v>
                </c:pt>
                <c:pt idx="2190">
                  <c:v>4201.7</c:v>
                </c:pt>
                <c:pt idx="2191">
                  <c:v>4201.7</c:v>
                </c:pt>
                <c:pt idx="2192">
                  <c:v>4201.7</c:v>
                </c:pt>
                <c:pt idx="2193">
                  <c:v>4201.7</c:v>
                </c:pt>
                <c:pt idx="2194">
                  <c:v>4201.7</c:v>
                </c:pt>
                <c:pt idx="2195">
                  <c:v>4201.7</c:v>
                </c:pt>
                <c:pt idx="2196">
                  <c:v>4201.7</c:v>
                </c:pt>
                <c:pt idx="2197">
                  <c:v>4201.7</c:v>
                </c:pt>
                <c:pt idx="2198">
                  <c:v>4201.8</c:v>
                </c:pt>
                <c:pt idx="2199">
                  <c:v>4201.8</c:v>
                </c:pt>
                <c:pt idx="2200">
                  <c:v>4201.8</c:v>
                </c:pt>
                <c:pt idx="2201">
                  <c:v>4201.8</c:v>
                </c:pt>
                <c:pt idx="2202">
                  <c:v>4201.8</c:v>
                </c:pt>
                <c:pt idx="2203">
                  <c:v>4201.8</c:v>
                </c:pt>
                <c:pt idx="2204">
                  <c:v>4201.8999999999996</c:v>
                </c:pt>
                <c:pt idx="2205">
                  <c:v>4201.8999999999996</c:v>
                </c:pt>
                <c:pt idx="2206">
                  <c:v>4201.8999999999996</c:v>
                </c:pt>
                <c:pt idx="2207">
                  <c:v>4201.8999999999996</c:v>
                </c:pt>
                <c:pt idx="2208">
                  <c:v>4201.8999999999996</c:v>
                </c:pt>
                <c:pt idx="2209">
                  <c:v>4201.8999999999996</c:v>
                </c:pt>
                <c:pt idx="2210">
                  <c:v>4201.8999999999996</c:v>
                </c:pt>
                <c:pt idx="2211">
                  <c:v>4201.8999999999996</c:v>
                </c:pt>
                <c:pt idx="2212">
                  <c:v>4202</c:v>
                </c:pt>
                <c:pt idx="2213">
                  <c:v>4202</c:v>
                </c:pt>
                <c:pt idx="2214">
                  <c:v>4201.8999999999996</c:v>
                </c:pt>
                <c:pt idx="2215">
                  <c:v>4202.1000000000004</c:v>
                </c:pt>
                <c:pt idx="2216">
                  <c:v>4202</c:v>
                </c:pt>
                <c:pt idx="2217">
                  <c:v>4202</c:v>
                </c:pt>
                <c:pt idx="2218">
                  <c:v>4202</c:v>
                </c:pt>
                <c:pt idx="2219">
                  <c:v>4202</c:v>
                </c:pt>
                <c:pt idx="2220">
                  <c:v>4202</c:v>
                </c:pt>
                <c:pt idx="2221">
                  <c:v>4202.1000000000004</c:v>
                </c:pt>
                <c:pt idx="2222">
                  <c:v>4202</c:v>
                </c:pt>
                <c:pt idx="2223">
                  <c:v>4202</c:v>
                </c:pt>
                <c:pt idx="2224">
                  <c:v>4202</c:v>
                </c:pt>
                <c:pt idx="2225">
                  <c:v>4202</c:v>
                </c:pt>
                <c:pt idx="2226">
                  <c:v>4202</c:v>
                </c:pt>
                <c:pt idx="2227">
                  <c:v>4202</c:v>
                </c:pt>
                <c:pt idx="2228">
                  <c:v>4202</c:v>
                </c:pt>
                <c:pt idx="2229">
                  <c:v>4202</c:v>
                </c:pt>
                <c:pt idx="2230">
                  <c:v>4202</c:v>
                </c:pt>
                <c:pt idx="2231">
                  <c:v>4202</c:v>
                </c:pt>
                <c:pt idx="2232">
                  <c:v>4202</c:v>
                </c:pt>
                <c:pt idx="2233">
                  <c:v>4202</c:v>
                </c:pt>
                <c:pt idx="2234">
                  <c:v>4202</c:v>
                </c:pt>
                <c:pt idx="2235">
                  <c:v>4201.8999999999996</c:v>
                </c:pt>
                <c:pt idx="2236">
                  <c:v>4202</c:v>
                </c:pt>
                <c:pt idx="2237">
                  <c:v>4201.8999999999996</c:v>
                </c:pt>
                <c:pt idx="2238">
                  <c:v>4202</c:v>
                </c:pt>
                <c:pt idx="2239">
                  <c:v>4202.1000000000004</c:v>
                </c:pt>
                <c:pt idx="2240">
                  <c:v>4202</c:v>
                </c:pt>
                <c:pt idx="2241">
                  <c:v>4202</c:v>
                </c:pt>
                <c:pt idx="2242">
                  <c:v>4202</c:v>
                </c:pt>
                <c:pt idx="2243">
                  <c:v>4202</c:v>
                </c:pt>
                <c:pt idx="2244">
                  <c:v>4201.8999999999996</c:v>
                </c:pt>
                <c:pt idx="2245">
                  <c:v>4202</c:v>
                </c:pt>
                <c:pt idx="2246">
                  <c:v>4201.8999999999996</c:v>
                </c:pt>
                <c:pt idx="2247">
                  <c:v>4202</c:v>
                </c:pt>
                <c:pt idx="2248">
                  <c:v>4202</c:v>
                </c:pt>
                <c:pt idx="2249">
                  <c:v>4201.8999999999996</c:v>
                </c:pt>
                <c:pt idx="2250">
                  <c:v>4201.8999999999996</c:v>
                </c:pt>
                <c:pt idx="2251">
                  <c:v>4202.1000000000004</c:v>
                </c:pt>
                <c:pt idx="2252">
                  <c:v>4202.2</c:v>
                </c:pt>
                <c:pt idx="2253">
                  <c:v>4202</c:v>
                </c:pt>
                <c:pt idx="2254">
                  <c:v>4201.8999999999996</c:v>
                </c:pt>
                <c:pt idx="2255">
                  <c:v>4201.8999999999996</c:v>
                </c:pt>
                <c:pt idx="2256">
                  <c:v>4202</c:v>
                </c:pt>
                <c:pt idx="2257">
                  <c:v>4202</c:v>
                </c:pt>
                <c:pt idx="2258">
                  <c:v>4202</c:v>
                </c:pt>
                <c:pt idx="2259">
                  <c:v>4201.8999999999996</c:v>
                </c:pt>
                <c:pt idx="2260">
                  <c:v>4201.8999999999996</c:v>
                </c:pt>
                <c:pt idx="2261">
                  <c:v>4201.8999999999996</c:v>
                </c:pt>
                <c:pt idx="2262">
                  <c:v>4201.8999999999996</c:v>
                </c:pt>
                <c:pt idx="2263">
                  <c:v>4201.8999999999996</c:v>
                </c:pt>
                <c:pt idx="2264">
                  <c:v>4201.8999999999996</c:v>
                </c:pt>
                <c:pt idx="2265">
                  <c:v>4201.8999999999996</c:v>
                </c:pt>
                <c:pt idx="2266">
                  <c:v>4202</c:v>
                </c:pt>
                <c:pt idx="2267">
                  <c:v>4202.1000000000004</c:v>
                </c:pt>
                <c:pt idx="2268">
                  <c:v>4202</c:v>
                </c:pt>
                <c:pt idx="2269">
                  <c:v>4202</c:v>
                </c:pt>
                <c:pt idx="2270">
                  <c:v>4202</c:v>
                </c:pt>
                <c:pt idx="2271">
                  <c:v>4202</c:v>
                </c:pt>
                <c:pt idx="2272">
                  <c:v>4202</c:v>
                </c:pt>
                <c:pt idx="2273">
                  <c:v>4202</c:v>
                </c:pt>
                <c:pt idx="2274">
                  <c:v>4202</c:v>
                </c:pt>
                <c:pt idx="2275">
                  <c:v>4202</c:v>
                </c:pt>
                <c:pt idx="2276">
                  <c:v>4202</c:v>
                </c:pt>
                <c:pt idx="2277">
                  <c:v>4202</c:v>
                </c:pt>
                <c:pt idx="2278">
                  <c:v>4202</c:v>
                </c:pt>
                <c:pt idx="2279">
                  <c:v>4202.1000000000004</c:v>
                </c:pt>
                <c:pt idx="2280">
                  <c:v>4202.1000000000004</c:v>
                </c:pt>
                <c:pt idx="2281">
                  <c:v>4202</c:v>
                </c:pt>
                <c:pt idx="2282">
                  <c:v>4202.1000000000004</c:v>
                </c:pt>
                <c:pt idx="2283">
                  <c:v>4202</c:v>
                </c:pt>
                <c:pt idx="2284">
                  <c:v>4202</c:v>
                </c:pt>
                <c:pt idx="2285">
                  <c:v>4202.1000000000004</c:v>
                </c:pt>
                <c:pt idx="2286">
                  <c:v>4202.1000000000004</c:v>
                </c:pt>
                <c:pt idx="2287">
                  <c:v>4202.1000000000004</c:v>
                </c:pt>
                <c:pt idx="2288">
                  <c:v>4202.1000000000004</c:v>
                </c:pt>
                <c:pt idx="2289">
                  <c:v>4202.1000000000004</c:v>
                </c:pt>
                <c:pt idx="2290">
                  <c:v>4202.1000000000004</c:v>
                </c:pt>
                <c:pt idx="2291">
                  <c:v>4202.1000000000004</c:v>
                </c:pt>
                <c:pt idx="2292">
                  <c:v>4202.1000000000004</c:v>
                </c:pt>
                <c:pt idx="2293">
                  <c:v>4202.1000000000004</c:v>
                </c:pt>
                <c:pt idx="2294">
                  <c:v>4202.1000000000004</c:v>
                </c:pt>
                <c:pt idx="2295">
                  <c:v>4202.1000000000004</c:v>
                </c:pt>
                <c:pt idx="2296">
                  <c:v>4202.1000000000004</c:v>
                </c:pt>
                <c:pt idx="2297">
                  <c:v>4202.2</c:v>
                </c:pt>
                <c:pt idx="2298">
                  <c:v>4202.1000000000004</c:v>
                </c:pt>
                <c:pt idx="2299">
                  <c:v>4202.1000000000004</c:v>
                </c:pt>
                <c:pt idx="2300">
                  <c:v>4202.1000000000004</c:v>
                </c:pt>
                <c:pt idx="2301">
                  <c:v>4202.1000000000004</c:v>
                </c:pt>
                <c:pt idx="2302">
                  <c:v>4202.2</c:v>
                </c:pt>
                <c:pt idx="2303">
                  <c:v>4202.1000000000004</c:v>
                </c:pt>
                <c:pt idx="2304">
                  <c:v>4202.1000000000004</c:v>
                </c:pt>
                <c:pt idx="2305">
                  <c:v>4202.2</c:v>
                </c:pt>
                <c:pt idx="2306">
                  <c:v>4202.1000000000004</c:v>
                </c:pt>
                <c:pt idx="2307">
                  <c:v>4202.3999999999996</c:v>
                </c:pt>
                <c:pt idx="2308">
                  <c:v>4202.2</c:v>
                </c:pt>
                <c:pt idx="2309">
                  <c:v>4202.2</c:v>
                </c:pt>
                <c:pt idx="2310">
                  <c:v>4202.2</c:v>
                </c:pt>
                <c:pt idx="2311">
                  <c:v>4202.2</c:v>
                </c:pt>
                <c:pt idx="2312">
                  <c:v>4202.2</c:v>
                </c:pt>
                <c:pt idx="2313">
                  <c:v>4202.2</c:v>
                </c:pt>
                <c:pt idx="2314">
                  <c:v>4202.2</c:v>
                </c:pt>
                <c:pt idx="2315">
                  <c:v>4202.2</c:v>
                </c:pt>
                <c:pt idx="2316">
                  <c:v>4202.3</c:v>
                </c:pt>
                <c:pt idx="2317">
                  <c:v>4202.2</c:v>
                </c:pt>
                <c:pt idx="2318">
                  <c:v>4202.2</c:v>
                </c:pt>
                <c:pt idx="2319">
                  <c:v>4202.2</c:v>
                </c:pt>
                <c:pt idx="2320">
                  <c:v>4202.2</c:v>
                </c:pt>
                <c:pt idx="2321">
                  <c:v>4202.1000000000004</c:v>
                </c:pt>
                <c:pt idx="2322">
                  <c:v>4202.1000000000004</c:v>
                </c:pt>
                <c:pt idx="2323">
                  <c:v>4202.1000000000004</c:v>
                </c:pt>
                <c:pt idx="2324">
                  <c:v>4202.1000000000004</c:v>
                </c:pt>
                <c:pt idx="2325">
                  <c:v>4202.1000000000004</c:v>
                </c:pt>
                <c:pt idx="2326">
                  <c:v>4202</c:v>
                </c:pt>
                <c:pt idx="2327">
                  <c:v>4202.1000000000004</c:v>
                </c:pt>
                <c:pt idx="2328">
                  <c:v>4202</c:v>
                </c:pt>
                <c:pt idx="2329">
                  <c:v>4201.8999999999996</c:v>
                </c:pt>
                <c:pt idx="2330">
                  <c:v>4201.8999999999996</c:v>
                </c:pt>
                <c:pt idx="2331">
                  <c:v>4202</c:v>
                </c:pt>
                <c:pt idx="2332">
                  <c:v>4201.8999999999996</c:v>
                </c:pt>
                <c:pt idx="2333">
                  <c:v>4201.8999999999996</c:v>
                </c:pt>
                <c:pt idx="2334">
                  <c:v>4201.8999999999996</c:v>
                </c:pt>
                <c:pt idx="2335">
                  <c:v>4201.8999999999996</c:v>
                </c:pt>
                <c:pt idx="2336">
                  <c:v>4201.8999999999996</c:v>
                </c:pt>
                <c:pt idx="2337">
                  <c:v>4201.8999999999996</c:v>
                </c:pt>
                <c:pt idx="2338">
                  <c:v>4201.8999999999996</c:v>
                </c:pt>
                <c:pt idx="2339">
                  <c:v>4201.8999999999996</c:v>
                </c:pt>
                <c:pt idx="2340">
                  <c:v>4201.8</c:v>
                </c:pt>
                <c:pt idx="2341">
                  <c:v>4201.8</c:v>
                </c:pt>
                <c:pt idx="2342">
                  <c:v>4201.8</c:v>
                </c:pt>
                <c:pt idx="2343">
                  <c:v>4201.8</c:v>
                </c:pt>
                <c:pt idx="2344">
                  <c:v>4201.8</c:v>
                </c:pt>
                <c:pt idx="2345">
                  <c:v>4201.8</c:v>
                </c:pt>
                <c:pt idx="2346">
                  <c:v>4201.7</c:v>
                </c:pt>
                <c:pt idx="2347">
                  <c:v>4201.7</c:v>
                </c:pt>
                <c:pt idx="2348">
                  <c:v>4201.7</c:v>
                </c:pt>
                <c:pt idx="2349">
                  <c:v>4201.7</c:v>
                </c:pt>
                <c:pt idx="2350">
                  <c:v>4201.7</c:v>
                </c:pt>
                <c:pt idx="2351">
                  <c:v>4201.7</c:v>
                </c:pt>
                <c:pt idx="2352">
                  <c:v>4201.7</c:v>
                </c:pt>
                <c:pt idx="2353">
                  <c:v>4201.6000000000004</c:v>
                </c:pt>
                <c:pt idx="2354">
                  <c:v>4201.6000000000004</c:v>
                </c:pt>
                <c:pt idx="2355">
                  <c:v>4201.6000000000004</c:v>
                </c:pt>
                <c:pt idx="2356">
                  <c:v>4201.6000000000004</c:v>
                </c:pt>
                <c:pt idx="2357">
                  <c:v>4201.6000000000004</c:v>
                </c:pt>
                <c:pt idx="2358">
                  <c:v>4201.6000000000004</c:v>
                </c:pt>
                <c:pt idx="2359">
                  <c:v>4201.5</c:v>
                </c:pt>
                <c:pt idx="2360">
                  <c:v>4201.5</c:v>
                </c:pt>
                <c:pt idx="2361">
                  <c:v>4201.5</c:v>
                </c:pt>
                <c:pt idx="2362">
                  <c:v>4201.5</c:v>
                </c:pt>
                <c:pt idx="2363">
                  <c:v>4201.3999999999996</c:v>
                </c:pt>
                <c:pt idx="2364">
                  <c:v>4201.3999999999996</c:v>
                </c:pt>
                <c:pt idx="2365">
                  <c:v>4201.3999999999996</c:v>
                </c:pt>
                <c:pt idx="2366">
                  <c:v>4201.3</c:v>
                </c:pt>
                <c:pt idx="2367">
                  <c:v>4201.3</c:v>
                </c:pt>
                <c:pt idx="2368">
                  <c:v>4201.3</c:v>
                </c:pt>
                <c:pt idx="2369">
                  <c:v>4201.3</c:v>
                </c:pt>
                <c:pt idx="2370">
                  <c:v>4201.3</c:v>
                </c:pt>
                <c:pt idx="2371">
                  <c:v>4201.3</c:v>
                </c:pt>
                <c:pt idx="2372">
                  <c:v>4201.2</c:v>
                </c:pt>
                <c:pt idx="2373">
                  <c:v>4201.2</c:v>
                </c:pt>
                <c:pt idx="2374">
                  <c:v>4201.2</c:v>
                </c:pt>
                <c:pt idx="2375">
                  <c:v>4201.1000000000004</c:v>
                </c:pt>
                <c:pt idx="2376">
                  <c:v>4201.2</c:v>
                </c:pt>
                <c:pt idx="2377">
                  <c:v>4201.2</c:v>
                </c:pt>
                <c:pt idx="2378">
                  <c:v>4201.1000000000004</c:v>
                </c:pt>
                <c:pt idx="2379">
                  <c:v>4201.1000000000004</c:v>
                </c:pt>
                <c:pt idx="2380">
                  <c:v>4201.1000000000004</c:v>
                </c:pt>
                <c:pt idx="2381">
                  <c:v>4201.1000000000004</c:v>
                </c:pt>
                <c:pt idx="2382">
                  <c:v>4201.1000000000004</c:v>
                </c:pt>
                <c:pt idx="2383">
                  <c:v>4201.1000000000004</c:v>
                </c:pt>
                <c:pt idx="2384">
                  <c:v>4201.1000000000004</c:v>
                </c:pt>
                <c:pt idx="2385">
                  <c:v>4201</c:v>
                </c:pt>
                <c:pt idx="2386">
                  <c:v>4201</c:v>
                </c:pt>
                <c:pt idx="2387">
                  <c:v>4201</c:v>
                </c:pt>
                <c:pt idx="2388">
                  <c:v>4201</c:v>
                </c:pt>
                <c:pt idx="2389">
                  <c:v>4201</c:v>
                </c:pt>
                <c:pt idx="2390">
                  <c:v>4200.8999999999996</c:v>
                </c:pt>
                <c:pt idx="2391">
                  <c:v>4201</c:v>
                </c:pt>
                <c:pt idx="2392">
                  <c:v>4200.8999999999996</c:v>
                </c:pt>
                <c:pt idx="2393">
                  <c:v>4200.8999999999996</c:v>
                </c:pt>
                <c:pt idx="2394">
                  <c:v>4200.8999999999996</c:v>
                </c:pt>
                <c:pt idx="2395">
                  <c:v>4200.8999999999996</c:v>
                </c:pt>
                <c:pt idx="2396">
                  <c:v>4200.8999999999996</c:v>
                </c:pt>
                <c:pt idx="2397">
                  <c:v>4200.8999999999996</c:v>
                </c:pt>
                <c:pt idx="2398">
                  <c:v>4200.8999999999996</c:v>
                </c:pt>
                <c:pt idx="2399">
                  <c:v>4200.8</c:v>
                </c:pt>
                <c:pt idx="2400">
                  <c:v>4200.8</c:v>
                </c:pt>
                <c:pt idx="2401">
                  <c:v>4200.8999999999996</c:v>
                </c:pt>
                <c:pt idx="2402">
                  <c:v>4200.8999999999996</c:v>
                </c:pt>
                <c:pt idx="2403">
                  <c:v>4200.8999999999996</c:v>
                </c:pt>
                <c:pt idx="2404">
                  <c:v>4200.8999999999996</c:v>
                </c:pt>
                <c:pt idx="2405">
                  <c:v>4200.8999999999996</c:v>
                </c:pt>
                <c:pt idx="2406">
                  <c:v>4200.8999999999996</c:v>
                </c:pt>
                <c:pt idx="2407">
                  <c:v>4200.8999999999996</c:v>
                </c:pt>
                <c:pt idx="2408">
                  <c:v>4200.8999999999996</c:v>
                </c:pt>
                <c:pt idx="2409">
                  <c:v>4200.8</c:v>
                </c:pt>
                <c:pt idx="2410">
                  <c:v>4200.8</c:v>
                </c:pt>
                <c:pt idx="2411">
                  <c:v>4200.8</c:v>
                </c:pt>
                <c:pt idx="2412">
                  <c:v>4200.8</c:v>
                </c:pt>
                <c:pt idx="2413">
                  <c:v>4200.8</c:v>
                </c:pt>
                <c:pt idx="2414">
                  <c:v>4200.8</c:v>
                </c:pt>
                <c:pt idx="2415">
                  <c:v>4200.8</c:v>
                </c:pt>
                <c:pt idx="2416">
                  <c:v>4200.8</c:v>
                </c:pt>
                <c:pt idx="2417">
                  <c:v>4200.8</c:v>
                </c:pt>
                <c:pt idx="2418">
                  <c:v>4200.8</c:v>
                </c:pt>
                <c:pt idx="2419">
                  <c:v>4200.8</c:v>
                </c:pt>
                <c:pt idx="2420">
                  <c:v>4200.8</c:v>
                </c:pt>
                <c:pt idx="2421">
                  <c:v>4200.7</c:v>
                </c:pt>
                <c:pt idx="2422">
                  <c:v>4200.7</c:v>
                </c:pt>
                <c:pt idx="2423">
                  <c:v>4200.8</c:v>
                </c:pt>
                <c:pt idx="2424">
                  <c:v>4200.7</c:v>
                </c:pt>
                <c:pt idx="2425">
                  <c:v>4200.5</c:v>
                </c:pt>
                <c:pt idx="2426">
                  <c:v>4200.5</c:v>
                </c:pt>
                <c:pt idx="2427">
                  <c:v>4200.6000000000004</c:v>
                </c:pt>
                <c:pt idx="2428">
                  <c:v>4200.5</c:v>
                </c:pt>
                <c:pt idx="2429">
                  <c:v>4200.3999999999996</c:v>
                </c:pt>
                <c:pt idx="2430">
                  <c:v>4200.3999999999996</c:v>
                </c:pt>
                <c:pt idx="2431">
                  <c:v>4200.3999999999996</c:v>
                </c:pt>
                <c:pt idx="2432">
                  <c:v>4200.3999999999996</c:v>
                </c:pt>
                <c:pt idx="2433">
                  <c:v>4200.3999999999996</c:v>
                </c:pt>
                <c:pt idx="2434">
                  <c:v>4200.3999999999996</c:v>
                </c:pt>
                <c:pt idx="2435">
                  <c:v>4200.3999999999996</c:v>
                </c:pt>
                <c:pt idx="2436">
                  <c:v>4200.3999999999996</c:v>
                </c:pt>
                <c:pt idx="2437">
                  <c:v>4200.3999999999996</c:v>
                </c:pt>
                <c:pt idx="2438">
                  <c:v>4200.3999999999996</c:v>
                </c:pt>
                <c:pt idx="2439">
                  <c:v>4200.3999999999996</c:v>
                </c:pt>
                <c:pt idx="2440">
                  <c:v>4200.3999999999996</c:v>
                </c:pt>
                <c:pt idx="2441">
                  <c:v>4200.3999999999996</c:v>
                </c:pt>
                <c:pt idx="2442">
                  <c:v>4200.3999999999996</c:v>
                </c:pt>
                <c:pt idx="2443">
                  <c:v>4200.3999999999996</c:v>
                </c:pt>
                <c:pt idx="2444">
                  <c:v>4200.3999999999996</c:v>
                </c:pt>
                <c:pt idx="2445">
                  <c:v>4200.3</c:v>
                </c:pt>
                <c:pt idx="2446">
                  <c:v>4200.3</c:v>
                </c:pt>
                <c:pt idx="2447">
                  <c:v>4200.3999999999996</c:v>
                </c:pt>
                <c:pt idx="2448">
                  <c:v>4200.3</c:v>
                </c:pt>
                <c:pt idx="2449">
                  <c:v>4200.3</c:v>
                </c:pt>
                <c:pt idx="2450">
                  <c:v>4200.2</c:v>
                </c:pt>
                <c:pt idx="2451">
                  <c:v>4200.5</c:v>
                </c:pt>
                <c:pt idx="2452">
                  <c:v>4200.6000000000004</c:v>
                </c:pt>
                <c:pt idx="2453">
                  <c:v>4200.3999999999996</c:v>
                </c:pt>
                <c:pt idx="2454">
                  <c:v>4200.3999999999996</c:v>
                </c:pt>
                <c:pt idx="2455">
                  <c:v>4200.3999999999996</c:v>
                </c:pt>
                <c:pt idx="2456">
                  <c:v>4200.3999999999996</c:v>
                </c:pt>
                <c:pt idx="2457">
                  <c:v>4200.5</c:v>
                </c:pt>
                <c:pt idx="2458">
                  <c:v>4200.3999999999996</c:v>
                </c:pt>
                <c:pt idx="2459">
                  <c:v>4200.3999999999996</c:v>
                </c:pt>
                <c:pt idx="2460">
                  <c:v>4200.3999999999996</c:v>
                </c:pt>
                <c:pt idx="2461">
                  <c:v>4200.3999999999996</c:v>
                </c:pt>
                <c:pt idx="2462">
                  <c:v>4200.3999999999996</c:v>
                </c:pt>
                <c:pt idx="2463">
                  <c:v>4200.3999999999996</c:v>
                </c:pt>
                <c:pt idx="2464">
                  <c:v>4200.3999999999996</c:v>
                </c:pt>
                <c:pt idx="2465">
                  <c:v>4200.5</c:v>
                </c:pt>
                <c:pt idx="2466">
                  <c:v>4200.5</c:v>
                </c:pt>
                <c:pt idx="2467">
                  <c:v>4200.5</c:v>
                </c:pt>
                <c:pt idx="2468">
                  <c:v>4200.5</c:v>
                </c:pt>
                <c:pt idx="2469">
                  <c:v>4200.6000000000004</c:v>
                </c:pt>
                <c:pt idx="2470">
                  <c:v>4200.5</c:v>
                </c:pt>
                <c:pt idx="2471">
                  <c:v>4200.5</c:v>
                </c:pt>
                <c:pt idx="2472">
                  <c:v>4200.5</c:v>
                </c:pt>
                <c:pt idx="2473">
                  <c:v>4200.6000000000004</c:v>
                </c:pt>
                <c:pt idx="2474">
                  <c:v>4200.5</c:v>
                </c:pt>
                <c:pt idx="2475">
                  <c:v>4200.5</c:v>
                </c:pt>
                <c:pt idx="2476">
                  <c:v>4200.6000000000004</c:v>
                </c:pt>
                <c:pt idx="2477">
                  <c:v>4200.6000000000004</c:v>
                </c:pt>
                <c:pt idx="2478">
                  <c:v>4200.5</c:v>
                </c:pt>
                <c:pt idx="2479">
                  <c:v>4200.5</c:v>
                </c:pt>
                <c:pt idx="2480">
                  <c:v>4200.5</c:v>
                </c:pt>
                <c:pt idx="2481">
                  <c:v>4200.5</c:v>
                </c:pt>
                <c:pt idx="2482">
                  <c:v>4200.6000000000004</c:v>
                </c:pt>
                <c:pt idx="2483">
                  <c:v>4200.6000000000004</c:v>
                </c:pt>
                <c:pt idx="2484">
                  <c:v>4200.7</c:v>
                </c:pt>
                <c:pt idx="2485">
                  <c:v>4200.7</c:v>
                </c:pt>
                <c:pt idx="2486">
                  <c:v>4200.6000000000004</c:v>
                </c:pt>
                <c:pt idx="2487">
                  <c:v>4200.5</c:v>
                </c:pt>
                <c:pt idx="2488">
                  <c:v>4200.5</c:v>
                </c:pt>
                <c:pt idx="2489">
                  <c:v>4200.5</c:v>
                </c:pt>
                <c:pt idx="2490">
                  <c:v>4200.5</c:v>
                </c:pt>
                <c:pt idx="2491">
                  <c:v>4200.5</c:v>
                </c:pt>
                <c:pt idx="2492">
                  <c:v>4200.6000000000004</c:v>
                </c:pt>
                <c:pt idx="2493">
                  <c:v>4200.6000000000004</c:v>
                </c:pt>
                <c:pt idx="2494">
                  <c:v>4200.6000000000004</c:v>
                </c:pt>
                <c:pt idx="2495">
                  <c:v>4200.6000000000004</c:v>
                </c:pt>
                <c:pt idx="2496">
                  <c:v>4200.6000000000004</c:v>
                </c:pt>
                <c:pt idx="2497">
                  <c:v>4200.6000000000004</c:v>
                </c:pt>
                <c:pt idx="2498">
                  <c:v>4200.6000000000004</c:v>
                </c:pt>
                <c:pt idx="2499">
                  <c:v>4200.6000000000004</c:v>
                </c:pt>
                <c:pt idx="2500">
                  <c:v>4200.6000000000004</c:v>
                </c:pt>
                <c:pt idx="2501">
                  <c:v>4200.6000000000004</c:v>
                </c:pt>
                <c:pt idx="2502">
                  <c:v>4200.6000000000004</c:v>
                </c:pt>
                <c:pt idx="2503">
                  <c:v>4200.6000000000004</c:v>
                </c:pt>
                <c:pt idx="2504">
                  <c:v>4200.7</c:v>
                </c:pt>
                <c:pt idx="2505">
                  <c:v>4200.7</c:v>
                </c:pt>
                <c:pt idx="2506">
                  <c:v>4200.6000000000004</c:v>
                </c:pt>
                <c:pt idx="2507">
                  <c:v>4200.6000000000004</c:v>
                </c:pt>
                <c:pt idx="2508">
                  <c:v>4200.6000000000004</c:v>
                </c:pt>
                <c:pt idx="2509">
                  <c:v>4200.6000000000004</c:v>
                </c:pt>
                <c:pt idx="2510">
                  <c:v>4200.6000000000004</c:v>
                </c:pt>
                <c:pt idx="2511">
                  <c:v>4200.6000000000004</c:v>
                </c:pt>
                <c:pt idx="2512">
                  <c:v>4200.7</c:v>
                </c:pt>
                <c:pt idx="2513">
                  <c:v>4200.7</c:v>
                </c:pt>
                <c:pt idx="2514">
                  <c:v>4200.7</c:v>
                </c:pt>
                <c:pt idx="2515">
                  <c:v>4200.7</c:v>
                </c:pt>
                <c:pt idx="2516">
                  <c:v>4200.7</c:v>
                </c:pt>
                <c:pt idx="2517">
                  <c:v>4200.7</c:v>
                </c:pt>
                <c:pt idx="2518">
                  <c:v>4200.7</c:v>
                </c:pt>
                <c:pt idx="2519">
                  <c:v>4200.7</c:v>
                </c:pt>
                <c:pt idx="2520">
                  <c:v>4200.7</c:v>
                </c:pt>
                <c:pt idx="2521">
                  <c:v>4200.7</c:v>
                </c:pt>
                <c:pt idx="2522">
                  <c:v>4200.7</c:v>
                </c:pt>
                <c:pt idx="2523">
                  <c:v>4200.8</c:v>
                </c:pt>
                <c:pt idx="2524">
                  <c:v>4200.8</c:v>
                </c:pt>
                <c:pt idx="2525">
                  <c:v>4200.8</c:v>
                </c:pt>
                <c:pt idx="2526">
                  <c:v>4200.8</c:v>
                </c:pt>
                <c:pt idx="2527">
                  <c:v>4200.8</c:v>
                </c:pt>
                <c:pt idx="2528">
                  <c:v>4200.8</c:v>
                </c:pt>
                <c:pt idx="2529">
                  <c:v>4200.8</c:v>
                </c:pt>
                <c:pt idx="2530">
                  <c:v>4200.8</c:v>
                </c:pt>
                <c:pt idx="2531">
                  <c:v>4200.8</c:v>
                </c:pt>
                <c:pt idx="2532">
                  <c:v>4200.8</c:v>
                </c:pt>
                <c:pt idx="2533">
                  <c:v>4200.8</c:v>
                </c:pt>
                <c:pt idx="2534">
                  <c:v>4200.8</c:v>
                </c:pt>
                <c:pt idx="2535">
                  <c:v>4200.8</c:v>
                </c:pt>
                <c:pt idx="2536">
                  <c:v>4200.8</c:v>
                </c:pt>
                <c:pt idx="2537">
                  <c:v>4200.8</c:v>
                </c:pt>
                <c:pt idx="2538">
                  <c:v>4200.8</c:v>
                </c:pt>
                <c:pt idx="2539">
                  <c:v>4200.8</c:v>
                </c:pt>
                <c:pt idx="2540">
                  <c:v>4200.8</c:v>
                </c:pt>
                <c:pt idx="2541">
                  <c:v>4200.8</c:v>
                </c:pt>
                <c:pt idx="2542">
                  <c:v>4200.8</c:v>
                </c:pt>
                <c:pt idx="2543">
                  <c:v>4200.8</c:v>
                </c:pt>
                <c:pt idx="2544">
                  <c:v>4200.8</c:v>
                </c:pt>
                <c:pt idx="2545">
                  <c:v>4200.8</c:v>
                </c:pt>
                <c:pt idx="2546">
                  <c:v>4200.8</c:v>
                </c:pt>
                <c:pt idx="2547">
                  <c:v>4200.8</c:v>
                </c:pt>
                <c:pt idx="2548">
                  <c:v>4200.8</c:v>
                </c:pt>
                <c:pt idx="2549">
                  <c:v>4200.8</c:v>
                </c:pt>
                <c:pt idx="2550">
                  <c:v>4200.8</c:v>
                </c:pt>
                <c:pt idx="2551">
                  <c:v>4200.8999999999996</c:v>
                </c:pt>
                <c:pt idx="2552">
                  <c:v>4200.8999999999996</c:v>
                </c:pt>
                <c:pt idx="2553">
                  <c:v>4200.8999999999996</c:v>
                </c:pt>
                <c:pt idx="2554">
                  <c:v>4200.8999999999996</c:v>
                </c:pt>
                <c:pt idx="2555">
                  <c:v>4200.8999999999996</c:v>
                </c:pt>
                <c:pt idx="2556">
                  <c:v>4200.8999999999996</c:v>
                </c:pt>
                <c:pt idx="2557">
                  <c:v>4200.8999999999996</c:v>
                </c:pt>
                <c:pt idx="2558">
                  <c:v>4200.8999999999996</c:v>
                </c:pt>
                <c:pt idx="2559">
                  <c:v>4200.8999999999996</c:v>
                </c:pt>
                <c:pt idx="2560">
                  <c:v>4200.8999999999996</c:v>
                </c:pt>
                <c:pt idx="2561">
                  <c:v>4200.8999999999996</c:v>
                </c:pt>
                <c:pt idx="2562">
                  <c:v>4200.8999999999996</c:v>
                </c:pt>
                <c:pt idx="2563">
                  <c:v>4201</c:v>
                </c:pt>
                <c:pt idx="2564">
                  <c:v>4201</c:v>
                </c:pt>
                <c:pt idx="2565">
                  <c:v>4201</c:v>
                </c:pt>
                <c:pt idx="2566">
                  <c:v>4201</c:v>
                </c:pt>
                <c:pt idx="2567">
                  <c:v>4201</c:v>
                </c:pt>
                <c:pt idx="2568">
                  <c:v>4201.1000000000004</c:v>
                </c:pt>
                <c:pt idx="2569">
                  <c:v>4201.1000000000004</c:v>
                </c:pt>
                <c:pt idx="2570">
                  <c:v>4201.1000000000004</c:v>
                </c:pt>
                <c:pt idx="2571">
                  <c:v>4201.1000000000004</c:v>
                </c:pt>
                <c:pt idx="2572">
                  <c:v>4201.1000000000004</c:v>
                </c:pt>
                <c:pt idx="2573">
                  <c:v>4201.1000000000004</c:v>
                </c:pt>
                <c:pt idx="2574">
                  <c:v>4201.1000000000004</c:v>
                </c:pt>
                <c:pt idx="2575">
                  <c:v>4201.1000000000004</c:v>
                </c:pt>
                <c:pt idx="2576">
                  <c:v>4201.2</c:v>
                </c:pt>
                <c:pt idx="2577">
                  <c:v>4201.2</c:v>
                </c:pt>
                <c:pt idx="2578">
                  <c:v>4201.2</c:v>
                </c:pt>
                <c:pt idx="2579">
                  <c:v>4201.2</c:v>
                </c:pt>
                <c:pt idx="2580">
                  <c:v>4201.2</c:v>
                </c:pt>
                <c:pt idx="2581">
                  <c:v>4201.2</c:v>
                </c:pt>
                <c:pt idx="2582">
                  <c:v>4201.2</c:v>
                </c:pt>
                <c:pt idx="2583">
                  <c:v>4201.2</c:v>
                </c:pt>
                <c:pt idx="2584">
                  <c:v>4201.3</c:v>
                </c:pt>
                <c:pt idx="2585">
                  <c:v>4201.2</c:v>
                </c:pt>
                <c:pt idx="2586">
                  <c:v>4201.2</c:v>
                </c:pt>
                <c:pt idx="2587">
                  <c:v>4201.2</c:v>
                </c:pt>
                <c:pt idx="2588">
                  <c:v>4201.2</c:v>
                </c:pt>
                <c:pt idx="2589">
                  <c:v>4201.2</c:v>
                </c:pt>
                <c:pt idx="2590">
                  <c:v>4201.2</c:v>
                </c:pt>
                <c:pt idx="2591">
                  <c:v>4201.2</c:v>
                </c:pt>
                <c:pt idx="2592">
                  <c:v>4201.3</c:v>
                </c:pt>
                <c:pt idx="2593">
                  <c:v>4201.3</c:v>
                </c:pt>
                <c:pt idx="2594">
                  <c:v>4201.3</c:v>
                </c:pt>
                <c:pt idx="2595">
                  <c:v>4201.3</c:v>
                </c:pt>
                <c:pt idx="2596">
                  <c:v>4201.3</c:v>
                </c:pt>
                <c:pt idx="2597">
                  <c:v>4201.3</c:v>
                </c:pt>
                <c:pt idx="2598">
                  <c:v>4201.3</c:v>
                </c:pt>
                <c:pt idx="2599">
                  <c:v>4201.3</c:v>
                </c:pt>
                <c:pt idx="2600">
                  <c:v>4201.3</c:v>
                </c:pt>
                <c:pt idx="2601">
                  <c:v>4201.3</c:v>
                </c:pt>
                <c:pt idx="2602">
                  <c:v>4201.3</c:v>
                </c:pt>
                <c:pt idx="2603">
                  <c:v>4201.3</c:v>
                </c:pt>
                <c:pt idx="2604">
                  <c:v>4201.3</c:v>
                </c:pt>
                <c:pt idx="2605">
                  <c:v>4201.3</c:v>
                </c:pt>
                <c:pt idx="2606">
                  <c:v>4201.3</c:v>
                </c:pt>
                <c:pt idx="2607">
                  <c:v>4201.3</c:v>
                </c:pt>
                <c:pt idx="2608">
                  <c:v>4201.3</c:v>
                </c:pt>
                <c:pt idx="2609">
                  <c:v>4201.3</c:v>
                </c:pt>
                <c:pt idx="2610">
                  <c:v>4201.3</c:v>
                </c:pt>
                <c:pt idx="2611">
                  <c:v>4201.2</c:v>
                </c:pt>
                <c:pt idx="2612">
                  <c:v>4201.3</c:v>
                </c:pt>
                <c:pt idx="2613">
                  <c:v>4201.3</c:v>
                </c:pt>
                <c:pt idx="2614">
                  <c:v>4201.3</c:v>
                </c:pt>
                <c:pt idx="2615">
                  <c:v>4201.2</c:v>
                </c:pt>
                <c:pt idx="2616">
                  <c:v>4201.2</c:v>
                </c:pt>
                <c:pt idx="2617">
                  <c:v>4201.2</c:v>
                </c:pt>
                <c:pt idx="2618">
                  <c:v>4201.2</c:v>
                </c:pt>
                <c:pt idx="2619">
                  <c:v>4201.2</c:v>
                </c:pt>
                <c:pt idx="2620">
                  <c:v>4201.2</c:v>
                </c:pt>
                <c:pt idx="2621">
                  <c:v>4201.2</c:v>
                </c:pt>
                <c:pt idx="2622">
                  <c:v>4201.2</c:v>
                </c:pt>
                <c:pt idx="2623">
                  <c:v>4201.2</c:v>
                </c:pt>
                <c:pt idx="2624">
                  <c:v>4201.3</c:v>
                </c:pt>
                <c:pt idx="2625">
                  <c:v>4201.3</c:v>
                </c:pt>
                <c:pt idx="2626">
                  <c:v>4201.2</c:v>
                </c:pt>
                <c:pt idx="2627">
                  <c:v>4201.1000000000004</c:v>
                </c:pt>
                <c:pt idx="2628">
                  <c:v>4201.2</c:v>
                </c:pt>
                <c:pt idx="2629">
                  <c:v>4201.2</c:v>
                </c:pt>
                <c:pt idx="2630">
                  <c:v>4201.1000000000004</c:v>
                </c:pt>
                <c:pt idx="2631">
                  <c:v>4201.1000000000004</c:v>
                </c:pt>
                <c:pt idx="2632">
                  <c:v>4201.1000000000004</c:v>
                </c:pt>
                <c:pt idx="2633">
                  <c:v>4201.1000000000004</c:v>
                </c:pt>
                <c:pt idx="2634">
                  <c:v>4201.1000000000004</c:v>
                </c:pt>
                <c:pt idx="2635">
                  <c:v>4201.1000000000004</c:v>
                </c:pt>
                <c:pt idx="2636">
                  <c:v>4201.1000000000004</c:v>
                </c:pt>
                <c:pt idx="2637">
                  <c:v>4201.1000000000004</c:v>
                </c:pt>
                <c:pt idx="2638">
                  <c:v>4201.2</c:v>
                </c:pt>
                <c:pt idx="2639">
                  <c:v>4201.1000000000004</c:v>
                </c:pt>
                <c:pt idx="2640">
                  <c:v>4201.1000000000004</c:v>
                </c:pt>
                <c:pt idx="2641">
                  <c:v>4201</c:v>
                </c:pt>
                <c:pt idx="2642">
                  <c:v>4201</c:v>
                </c:pt>
                <c:pt idx="2643">
                  <c:v>4201</c:v>
                </c:pt>
                <c:pt idx="2644">
                  <c:v>4201</c:v>
                </c:pt>
                <c:pt idx="2645">
                  <c:v>4201</c:v>
                </c:pt>
                <c:pt idx="2646">
                  <c:v>4201.1000000000004</c:v>
                </c:pt>
                <c:pt idx="2647">
                  <c:v>4201</c:v>
                </c:pt>
                <c:pt idx="2648">
                  <c:v>4201</c:v>
                </c:pt>
                <c:pt idx="2649">
                  <c:v>4201</c:v>
                </c:pt>
                <c:pt idx="2650">
                  <c:v>4200.8999999999996</c:v>
                </c:pt>
                <c:pt idx="2651">
                  <c:v>4201</c:v>
                </c:pt>
                <c:pt idx="2652">
                  <c:v>4200.8999999999996</c:v>
                </c:pt>
                <c:pt idx="2653">
                  <c:v>4200.8999999999996</c:v>
                </c:pt>
                <c:pt idx="2654">
                  <c:v>4200.8999999999996</c:v>
                </c:pt>
                <c:pt idx="2655">
                  <c:v>4200.8999999999996</c:v>
                </c:pt>
                <c:pt idx="2656">
                  <c:v>4200.8</c:v>
                </c:pt>
                <c:pt idx="2657">
                  <c:v>4200.8</c:v>
                </c:pt>
                <c:pt idx="2658">
                  <c:v>4200.8999999999996</c:v>
                </c:pt>
                <c:pt idx="2659">
                  <c:v>4200.8999999999996</c:v>
                </c:pt>
                <c:pt idx="2660">
                  <c:v>4200.8999999999996</c:v>
                </c:pt>
                <c:pt idx="2661">
                  <c:v>4200.8</c:v>
                </c:pt>
                <c:pt idx="2662">
                  <c:v>4200.8</c:v>
                </c:pt>
                <c:pt idx="2663">
                  <c:v>4200.8999999999996</c:v>
                </c:pt>
                <c:pt idx="2664">
                  <c:v>4200.8999999999996</c:v>
                </c:pt>
                <c:pt idx="2665">
                  <c:v>4200.8</c:v>
                </c:pt>
                <c:pt idx="2666">
                  <c:v>4200.8</c:v>
                </c:pt>
                <c:pt idx="2667">
                  <c:v>4200.8</c:v>
                </c:pt>
                <c:pt idx="2668">
                  <c:v>4200.8</c:v>
                </c:pt>
                <c:pt idx="2669">
                  <c:v>4200.7</c:v>
                </c:pt>
                <c:pt idx="2670">
                  <c:v>4200.8</c:v>
                </c:pt>
                <c:pt idx="2671">
                  <c:v>4200.7</c:v>
                </c:pt>
                <c:pt idx="2672">
                  <c:v>4200.7</c:v>
                </c:pt>
                <c:pt idx="2673">
                  <c:v>4200.8</c:v>
                </c:pt>
                <c:pt idx="2674">
                  <c:v>4200.6000000000004</c:v>
                </c:pt>
                <c:pt idx="2675">
                  <c:v>4200.6000000000004</c:v>
                </c:pt>
                <c:pt idx="2676">
                  <c:v>4200.6000000000004</c:v>
                </c:pt>
                <c:pt idx="2677">
                  <c:v>4200.6000000000004</c:v>
                </c:pt>
                <c:pt idx="2678">
                  <c:v>4200.6000000000004</c:v>
                </c:pt>
                <c:pt idx="2679">
                  <c:v>4200.6000000000004</c:v>
                </c:pt>
                <c:pt idx="2680">
                  <c:v>4200.6000000000004</c:v>
                </c:pt>
                <c:pt idx="2681">
                  <c:v>4200.6000000000004</c:v>
                </c:pt>
                <c:pt idx="2682">
                  <c:v>4200.5</c:v>
                </c:pt>
                <c:pt idx="2683">
                  <c:v>4200.5</c:v>
                </c:pt>
                <c:pt idx="2684">
                  <c:v>4200.5</c:v>
                </c:pt>
                <c:pt idx="2685">
                  <c:v>4200.5</c:v>
                </c:pt>
                <c:pt idx="2686">
                  <c:v>4200.5</c:v>
                </c:pt>
                <c:pt idx="2687">
                  <c:v>4200.5</c:v>
                </c:pt>
                <c:pt idx="2688">
                  <c:v>4200.5</c:v>
                </c:pt>
                <c:pt idx="2689">
                  <c:v>4200.5</c:v>
                </c:pt>
                <c:pt idx="2690">
                  <c:v>4200.3999999999996</c:v>
                </c:pt>
                <c:pt idx="2691">
                  <c:v>4200.3999999999996</c:v>
                </c:pt>
                <c:pt idx="2692">
                  <c:v>4200.3999999999996</c:v>
                </c:pt>
                <c:pt idx="2693">
                  <c:v>4200.3999999999996</c:v>
                </c:pt>
                <c:pt idx="2694">
                  <c:v>4200.3999999999996</c:v>
                </c:pt>
                <c:pt idx="2695">
                  <c:v>4200.3999999999996</c:v>
                </c:pt>
                <c:pt idx="2696">
                  <c:v>4200.3999999999996</c:v>
                </c:pt>
                <c:pt idx="2697">
                  <c:v>4200.3999999999996</c:v>
                </c:pt>
                <c:pt idx="2698">
                  <c:v>4200.3999999999996</c:v>
                </c:pt>
                <c:pt idx="2699">
                  <c:v>4200.3</c:v>
                </c:pt>
                <c:pt idx="2700">
                  <c:v>4200.3</c:v>
                </c:pt>
                <c:pt idx="2701">
                  <c:v>4200.3</c:v>
                </c:pt>
                <c:pt idx="2702">
                  <c:v>4200.3</c:v>
                </c:pt>
                <c:pt idx="2703">
                  <c:v>4200.2</c:v>
                </c:pt>
                <c:pt idx="2704">
                  <c:v>4200.3</c:v>
                </c:pt>
                <c:pt idx="2705">
                  <c:v>4200.2</c:v>
                </c:pt>
                <c:pt idx="2706">
                  <c:v>4200.2</c:v>
                </c:pt>
                <c:pt idx="2707">
                  <c:v>4200.2</c:v>
                </c:pt>
                <c:pt idx="2708">
                  <c:v>4200.2</c:v>
                </c:pt>
                <c:pt idx="2709">
                  <c:v>4200.2</c:v>
                </c:pt>
                <c:pt idx="2710">
                  <c:v>4200.2</c:v>
                </c:pt>
                <c:pt idx="2711">
                  <c:v>4200.2</c:v>
                </c:pt>
                <c:pt idx="2712">
                  <c:v>4200.2</c:v>
                </c:pt>
                <c:pt idx="2713">
                  <c:v>4200.2</c:v>
                </c:pt>
                <c:pt idx="2714">
                  <c:v>4200.2</c:v>
                </c:pt>
                <c:pt idx="2715">
                  <c:v>4200.2</c:v>
                </c:pt>
                <c:pt idx="2716">
                  <c:v>4200.2</c:v>
                </c:pt>
                <c:pt idx="2717">
                  <c:v>4200.1000000000004</c:v>
                </c:pt>
                <c:pt idx="2718">
                  <c:v>4200.1000000000004</c:v>
                </c:pt>
                <c:pt idx="2719">
                  <c:v>4200.2</c:v>
                </c:pt>
                <c:pt idx="2720">
                  <c:v>4200.1000000000004</c:v>
                </c:pt>
                <c:pt idx="2721">
                  <c:v>4200.1000000000004</c:v>
                </c:pt>
                <c:pt idx="2722">
                  <c:v>4200.1000000000004</c:v>
                </c:pt>
                <c:pt idx="2723">
                  <c:v>4200</c:v>
                </c:pt>
                <c:pt idx="2724">
                  <c:v>4200</c:v>
                </c:pt>
                <c:pt idx="2725">
                  <c:v>4200</c:v>
                </c:pt>
                <c:pt idx="2726">
                  <c:v>4200</c:v>
                </c:pt>
                <c:pt idx="2727">
                  <c:v>4200</c:v>
                </c:pt>
                <c:pt idx="2728">
                  <c:v>4200</c:v>
                </c:pt>
                <c:pt idx="2729">
                  <c:v>4199.8999999999996</c:v>
                </c:pt>
                <c:pt idx="2730">
                  <c:v>4199.8999999999996</c:v>
                </c:pt>
                <c:pt idx="2731">
                  <c:v>4199.8999999999996</c:v>
                </c:pt>
                <c:pt idx="2732">
                  <c:v>4199.8999999999996</c:v>
                </c:pt>
                <c:pt idx="2733">
                  <c:v>4199.8999999999996</c:v>
                </c:pt>
                <c:pt idx="2734">
                  <c:v>4199.7</c:v>
                </c:pt>
                <c:pt idx="2735">
                  <c:v>4199.8</c:v>
                </c:pt>
                <c:pt idx="2736">
                  <c:v>4199.7</c:v>
                </c:pt>
                <c:pt idx="2737">
                  <c:v>4199.7</c:v>
                </c:pt>
                <c:pt idx="2738">
                  <c:v>4199.7</c:v>
                </c:pt>
                <c:pt idx="2739">
                  <c:v>4199.7</c:v>
                </c:pt>
                <c:pt idx="2740">
                  <c:v>4199.7</c:v>
                </c:pt>
                <c:pt idx="2741">
                  <c:v>4199.7</c:v>
                </c:pt>
                <c:pt idx="2742">
                  <c:v>4199.7</c:v>
                </c:pt>
                <c:pt idx="2743">
                  <c:v>4199.7</c:v>
                </c:pt>
                <c:pt idx="2744">
                  <c:v>4199.7</c:v>
                </c:pt>
                <c:pt idx="2745">
                  <c:v>4199.7</c:v>
                </c:pt>
                <c:pt idx="2746">
                  <c:v>4199.6000000000004</c:v>
                </c:pt>
                <c:pt idx="2747">
                  <c:v>4199.6000000000004</c:v>
                </c:pt>
                <c:pt idx="2748">
                  <c:v>4199.6000000000004</c:v>
                </c:pt>
                <c:pt idx="2749">
                  <c:v>4199.5</c:v>
                </c:pt>
                <c:pt idx="2750">
                  <c:v>4199.5</c:v>
                </c:pt>
                <c:pt idx="2751">
                  <c:v>4199.5</c:v>
                </c:pt>
                <c:pt idx="2752">
                  <c:v>4199.5</c:v>
                </c:pt>
                <c:pt idx="2753">
                  <c:v>4199.5</c:v>
                </c:pt>
                <c:pt idx="2754">
                  <c:v>4199.3999999999996</c:v>
                </c:pt>
                <c:pt idx="2755">
                  <c:v>4199.3</c:v>
                </c:pt>
                <c:pt idx="2756">
                  <c:v>4199.3</c:v>
                </c:pt>
                <c:pt idx="2757">
                  <c:v>4199.3</c:v>
                </c:pt>
                <c:pt idx="2758">
                  <c:v>4199.3</c:v>
                </c:pt>
                <c:pt idx="2759">
                  <c:v>4199.3</c:v>
                </c:pt>
                <c:pt idx="2760">
                  <c:v>4199.3</c:v>
                </c:pt>
                <c:pt idx="2761">
                  <c:v>4199.3</c:v>
                </c:pt>
                <c:pt idx="2762">
                  <c:v>4199.3</c:v>
                </c:pt>
                <c:pt idx="2763">
                  <c:v>4199.2</c:v>
                </c:pt>
                <c:pt idx="2764">
                  <c:v>4199.3</c:v>
                </c:pt>
                <c:pt idx="2765">
                  <c:v>4199.2</c:v>
                </c:pt>
                <c:pt idx="2766">
                  <c:v>4199.3</c:v>
                </c:pt>
                <c:pt idx="2767">
                  <c:v>4199.3</c:v>
                </c:pt>
                <c:pt idx="2768">
                  <c:v>4199.2</c:v>
                </c:pt>
                <c:pt idx="2769">
                  <c:v>4199.2</c:v>
                </c:pt>
                <c:pt idx="2770">
                  <c:v>4199.1000000000004</c:v>
                </c:pt>
                <c:pt idx="2771">
                  <c:v>4199.1000000000004</c:v>
                </c:pt>
                <c:pt idx="2772">
                  <c:v>4199.2</c:v>
                </c:pt>
                <c:pt idx="2773">
                  <c:v>4199.2</c:v>
                </c:pt>
                <c:pt idx="2774">
                  <c:v>4199.1000000000004</c:v>
                </c:pt>
                <c:pt idx="2775">
                  <c:v>4199.1000000000004</c:v>
                </c:pt>
                <c:pt idx="2776">
                  <c:v>4199.1000000000004</c:v>
                </c:pt>
                <c:pt idx="2777">
                  <c:v>4199.1000000000004</c:v>
                </c:pt>
                <c:pt idx="2778">
                  <c:v>4199.1000000000004</c:v>
                </c:pt>
                <c:pt idx="2779">
                  <c:v>4199.1000000000004</c:v>
                </c:pt>
                <c:pt idx="2780">
                  <c:v>4199.1000000000004</c:v>
                </c:pt>
                <c:pt idx="2781">
                  <c:v>4199</c:v>
                </c:pt>
                <c:pt idx="2782">
                  <c:v>4199</c:v>
                </c:pt>
                <c:pt idx="2783">
                  <c:v>4199</c:v>
                </c:pt>
                <c:pt idx="2784">
                  <c:v>4199</c:v>
                </c:pt>
                <c:pt idx="2785">
                  <c:v>4198.8999999999996</c:v>
                </c:pt>
                <c:pt idx="2786">
                  <c:v>4198.8999999999996</c:v>
                </c:pt>
                <c:pt idx="2787">
                  <c:v>4198.8999999999996</c:v>
                </c:pt>
                <c:pt idx="2788">
                  <c:v>4198.8999999999996</c:v>
                </c:pt>
                <c:pt idx="2789">
                  <c:v>4198.8999999999996</c:v>
                </c:pt>
                <c:pt idx="2790">
                  <c:v>4198.8999999999996</c:v>
                </c:pt>
                <c:pt idx="2791">
                  <c:v>4198.8</c:v>
                </c:pt>
                <c:pt idx="2792">
                  <c:v>4198.7</c:v>
                </c:pt>
                <c:pt idx="2793">
                  <c:v>4198.8</c:v>
                </c:pt>
                <c:pt idx="2794">
                  <c:v>4198.7</c:v>
                </c:pt>
                <c:pt idx="2795">
                  <c:v>4198.7</c:v>
                </c:pt>
                <c:pt idx="2796">
                  <c:v>4198.8</c:v>
                </c:pt>
                <c:pt idx="2797">
                  <c:v>4198.7</c:v>
                </c:pt>
                <c:pt idx="2798">
                  <c:v>4198.6000000000004</c:v>
                </c:pt>
                <c:pt idx="2799">
                  <c:v>4198.7</c:v>
                </c:pt>
                <c:pt idx="2800">
                  <c:v>4198.6000000000004</c:v>
                </c:pt>
                <c:pt idx="2801">
                  <c:v>4198.6000000000004</c:v>
                </c:pt>
                <c:pt idx="2802">
                  <c:v>4198.6000000000004</c:v>
                </c:pt>
                <c:pt idx="2803">
                  <c:v>4198.6000000000004</c:v>
                </c:pt>
                <c:pt idx="2804">
                  <c:v>4198.6000000000004</c:v>
                </c:pt>
                <c:pt idx="2805">
                  <c:v>4198.6000000000004</c:v>
                </c:pt>
                <c:pt idx="2806">
                  <c:v>4198.6000000000004</c:v>
                </c:pt>
                <c:pt idx="2807">
                  <c:v>4198.6000000000004</c:v>
                </c:pt>
                <c:pt idx="2808">
                  <c:v>4198.6000000000004</c:v>
                </c:pt>
                <c:pt idx="2809">
                  <c:v>4198.6000000000004</c:v>
                </c:pt>
                <c:pt idx="2810">
                  <c:v>4198.6000000000004</c:v>
                </c:pt>
                <c:pt idx="2811">
                  <c:v>4198.6000000000004</c:v>
                </c:pt>
                <c:pt idx="2812">
                  <c:v>4198.6000000000004</c:v>
                </c:pt>
                <c:pt idx="2813">
                  <c:v>4198.6000000000004</c:v>
                </c:pt>
                <c:pt idx="2814">
                  <c:v>4198.6000000000004</c:v>
                </c:pt>
                <c:pt idx="2815">
                  <c:v>4198.6000000000004</c:v>
                </c:pt>
                <c:pt idx="2816">
                  <c:v>4198.5</c:v>
                </c:pt>
                <c:pt idx="2817">
                  <c:v>4198.6000000000004</c:v>
                </c:pt>
                <c:pt idx="2818">
                  <c:v>4198.5</c:v>
                </c:pt>
                <c:pt idx="2819">
                  <c:v>4198.6000000000004</c:v>
                </c:pt>
                <c:pt idx="2820">
                  <c:v>4198.7</c:v>
                </c:pt>
                <c:pt idx="2821">
                  <c:v>4198.7</c:v>
                </c:pt>
                <c:pt idx="2822">
                  <c:v>4198.6000000000004</c:v>
                </c:pt>
                <c:pt idx="2823">
                  <c:v>4199</c:v>
                </c:pt>
                <c:pt idx="2824">
                  <c:v>4198.8</c:v>
                </c:pt>
                <c:pt idx="2825">
                  <c:v>4198.6000000000004</c:v>
                </c:pt>
                <c:pt idx="2826">
                  <c:v>4198.6000000000004</c:v>
                </c:pt>
                <c:pt idx="2827">
                  <c:v>4198.6000000000004</c:v>
                </c:pt>
                <c:pt idx="2828">
                  <c:v>4198.7</c:v>
                </c:pt>
                <c:pt idx="2829">
                  <c:v>4198.7</c:v>
                </c:pt>
                <c:pt idx="2830">
                  <c:v>4198.7</c:v>
                </c:pt>
                <c:pt idx="2831">
                  <c:v>4198.7</c:v>
                </c:pt>
                <c:pt idx="2832">
                  <c:v>4198.6000000000004</c:v>
                </c:pt>
                <c:pt idx="2833">
                  <c:v>4198.6000000000004</c:v>
                </c:pt>
                <c:pt idx="2834">
                  <c:v>4198.6000000000004</c:v>
                </c:pt>
                <c:pt idx="2835">
                  <c:v>4198.6000000000004</c:v>
                </c:pt>
                <c:pt idx="2836">
                  <c:v>4198.6000000000004</c:v>
                </c:pt>
                <c:pt idx="2837">
                  <c:v>4198.6000000000004</c:v>
                </c:pt>
                <c:pt idx="2838">
                  <c:v>4198.6000000000004</c:v>
                </c:pt>
                <c:pt idx="2839">
                  <c:v>4198.6000000000004</c:v>
                </c:pt>
                <c:pt idx="2840">
                  <c:v>4198.6000000000004</c:v>
                </c:pt>
                <c:pt idx="2841">
                  <c:v>4198.8999999999996</c:v>
                </c:pt>
                <c:pt idx="2842">
                  <c:v>4198.6000000000004</c:v>
                </c:pt>
                <c:pt idx="2843">
                  <c:v>4198.7</c:v>
                </c:pt>
                <c:pt idx="2844">
                  <c:v>4198.8</c:v>
                </c:pt>
                <c:pt idx="2845">
                  <c:v>4198.7</c:v>
                </c:pt>
                <c:pt idx="2846">
                  <c:v>4198.6000000000004</c:v>
                </c:pt>
                <c:pt idx="2847">
                  <c:v>4198.6000000000004</c:v>
                </c:pt>
                <c:pt idx="2848">
                  <c:v>4198.6000000000004</c:v>
                </c:pt>
                <c:pt idx="2849">
                  <c:v>4198.6000000000004</c:v>
                </c:pt>
                <c:pt idx="2850">
                  <c:v>4198.6000000000004</c:v>
                </c:pt>
                <c:pt idx="2851">
                  <c:v>4198.6000000000004</c:v>
                </c:pt>
                <c:pt idx="2852">
                  <c:v>4198.6000000000004</c:v>
                </c:pt>
                <c:pt idx="2853">
                  <c:v>4198.7</c:v>
                </c:pt>
                <c:pt idx="2854">
                  <c:v>4198.7</c:v>
                </c:pt>
                <c:pt idx="2855">
                  <c:v>4198.7</c:v>
                </c:pt>
                <c:pt idx="2856">
                  <c:v>4198.7</c:v>
                </c:pt>
                <c:pt idx="2857">
                  <c:v>4198.6000000000004</c:v>
                </c:pt>
                <c:pt idx="2858">
                  <c:v>4198.6000000000004</c:v>
                </c:pt>
                <c:pt idx="2859">
                  <c:v>4198.7</c:v>
                </c:pt>
                <c:pt idx="2860">
                  <c:v>4198.7</c:v>
                </c:pt>
                <c:pt idx="2861">
                  <c:v>4198.7</c:v>
                </c:pt>
                <c:pt idx="2862">
                  <c:v>4198.7</c:v>
                </c:pt>
                <c:pt idx="2863">
                  <c:v>4198.8999999999996</c:v>
                </c:pt>
                <c:pt idx="2864">
                  <c:v>4198.8999999999996</c:v>
                </c:pt>
                <c:pt idx="2865">
                  <c:v>4198.7</c:v>
                </c:pt>
                <c:pt idx="2866">
                  <c:v>4198.8</c:v>
                </c:pt>
                <c:pt idx="2867">
                  <c:v>4198.7</c:v>
                </c:pt>
                <c:pt idx="2868">
                  <c:v>4198.7</c:v>
                </c:pt>
                <c:pt idx="2869">
                  <c:v>4198.8</c:v>
                </c:pt>
                <c:pt idx="2870">
                  <c:v>4198.7</c:v>
                </c:pt>
                <c:pt idx="2871">
                  <c:v>4198.7</c:v>
                </c:pt>
                <c:pt idx="2872">
                  <c:v>4198.7</c:v>
                </c:pt>
                <c:pt idx="2873">
                  <c:v>4198.7</c:v>
                </c:pt>
                <c:pt idx="2874">
                  <c:v>4198.7</c:v>
                </c:pt>
                <c:pt idx="2875">
                  <c:v>4198.8</c:v>
                </c:pt>
                <c:pt idx="2876">
                  <c:v>4198.8</c:v>
                </c:pt>
                <c:pt idx="2877">
                  <c:v>4198.8</c:v>
                </c:pt>
                <c:pt idx="2878">
                  <c:v>4198.8</c:v>
                </c:pt>
                <c:pt idx="2879">
                  <c:v>4198.8</c:v>
                </c:pt>
                <c:pt idx="2880">
                  <c:v>4198.7</c:v>
                </c:pt>
                <c:pt idx="2881">
                  <c:v>4198.8</c:v>
                </c:pt>
                <c:pt idx="2882">
                  <c:v>4198.8999999999996</c:v>
                </c:pt>
                <c:pt idx="2883">
                  <c:v>4198.8999999999996</c:v>
                </c:pt>
                <c:pt idx="2884">
                  <c:v>4199</c:v>
                </c:pt>
                <c:pt idx="2885">
                  <c:v>4198.8999999999996</c:v>
                </c:pt>
                <c:pt idx="2886">
                  <c:v>4198.8999999999996</c:v>
                </c:pt>
                <c:pt idx="2887">
                  <c:v>4198.8999999999996</c:v>
                </c:pt>
                <c:pt idx="2888">
                  <c:v>4198.8999999999996</c:v>
                </c:pt>
                <c:pt idx="2889">
                  <c:v>4198.8999999999996</c:v>
                </c:pt>
                <c:pt idx="2890">
                  <c:v>4199</c:v>
                </c:pt>
                <c:pt idx="2891">
                  <c:v>4199</c:v>
                </c:pt>
                <c:pt idx="2892">
                  <c:v>4199</c:v>
                </c:pt>
                <c:pt idx="2893">
                  <c:v>4199.1000000000004</c:v>
                </c:pt>
                <c:pt idx="2894">
                  <c:v>4199</c:v>
                </c:pt>
                <c:pt idx="2895">
                  <c:v>4199.1000000000004</c:v>
                </c:pt>
                <c:pt idx="2896">
                  <c:v>4199.1000000000004</c:v>
                </c:pt>
                <c:pt idx="2897">
                  <c:v>4199.1000000000004</c:v>
                </c:pt>
                <c:pt idx="2898">
                  <c:v>4199.1000000000004</c:v>
                </c:pt>
                <c:pt idx="2899">
                  <c:v>4199.1000000000004</c:v>
                </c:pt>
                <c:pt idx="2900">
                  <c:v>4199.1000000000004</c:v>
                </c:pt>
                <c:pt idx="2901">
                  <c:v>4199.1000000000004</c:v>
                </c:pt>
                <c:pt idx="2902">
                  <c:v>4199.2</c:v>
                </c:pt>
                <c:pt idx="2903">
                  <c:v>4199.2</c:v>
                </c:pt>
                <c:pt idx="2904">
                  <c:v>4199.2</c:v>
                </c:pt>
                <c:pt idx="2905">
                  <c:v>4199.2</c:v>
                </c:pt>
                <c:pt idx="2906">
                  <c:v>4199.2</c:v>
                </c:pt>
                <c:pt idx="2907">
                  <c:v>4199.2</c:v>
                </c:pt>
                <c:pt idx="2908">
                  <c:v>4199.2</c:v>
                </c:pt>
                <c:pt idx="2909">
                  <c:v>4199.2</c:v>
                </c:pt>
                <c:pt idx="2910">
                  <c:v>4199.2</c:v>
                </c:pt>
                <c:pt idx="2911">
                  <c:v>4199.2</c:v>
                </c:pt>
                <c:pt idx="2912">
                  <c:v>4199.2</c:v>
                </c:pt>
                <c:pt idx="2913">
                  <c:v>4199.2</c:v>
                </c:pt>
                <c:pt idx="2914">
                  <c:v>4199.2</c:v>
                </c:pt>
                <c:pt idx="2915">
                  <c:v>4199.2</c:v>
                </c:pt>
                <c:pt idx="2916">
                  <c:v>4199.2</c:v>
                </c:pt>
                <c:pt idx="2917">
                  <c:v>4199.2</c:v>
                </c:pt>
                <c:pt idx="2918">
                  <c:v>4199.2</c:v>
                </c:pt>
                <c:pt idx="2919">
                  <c:v>4199.3</c:v>
                </c:pt>
                <c:pt idx="2920">
                  <c:v>4199.3</c:v>
                </c:pt>
                <c:pt idx="2921">
                  <c:v>4199.3</c:v>
                </c:pt>
                <c:pt idx="2922">
                  <c:v>4199.3</c:v>
                </c:pt>
                <c:pt idx="2923">
                  <c:v>4199.3</c:v>
                </c:pt>
                <c:pt idx="2924">
                  <c:v>4199.3</c:v>
                </c:pt>
                <c:pt idx="2925">
                  <c:v>4199.3</c:v>
                </c:pt>
                <c:pt idx="2926">
                  <c:v>4199.3999999999996</c:v>
                </c:pt>
                <c:pt idx="2927">
                  <c:v>4199.3999999999996</c:v>
                </c:pt>
                <c:pt idx="2928">
                  <c:v>4199.3999999999996</c:v>
                </c:pt>
                <c:pt idx="2929">
                  <c:v>4199.3999999999996</c:v>
                </c:pt>
                <c:pt idx="2930">
                  <c:v>4199.3999999999996</c:v>
                </c:pt>
                <c:pt idx="2931">
                  <c:v>4199.3999999999996</c:v>
                </c:pt>
                <c:pt idx="2932">
                  <c:v>4199.3999999999996</c:v>
                </c:pt>
                <c:pt idx="2933">
                  <c:v>4199.5</c:v>
                </c:pt>
                <c:pt idx="2934">
                  <c:v>4199.5</c:v>
                </c:pt>
                <c:pt idx="2935">
                  <c:v>4199.5</c:v>
                </c:pt>
                <c:pt idx="2936">
                  <c:v>4199.5</c:v>
                </c:pt>
                <c:pt idx="2937">
                  <c:v>4199.5</c:v>
                </c:pt>
                <c:pt idx="2938">
                  <c:v>4199.6000000000004</c:v>
                </c:pt>
                <c:pt idx="2939">
                  <c:v>4199.6000000000004</c:v>
                </c:pt>
                <c:pt idx="2940">
                  <c:v>4199.6000000000004</c:v>
                </c:pt>
                <c:pt idx="2941">
                  <c:v>4199.6000000000004</c:v>
                </c:pt>
                <c:pt idx="2942">
                  <c:v>4199.6000000000004</c:v>
                </c:pt>
                <c:pt idx="2943">
                  <c:v>4199.6000000000004</c:v>
                </c:pt>
                <c:pt idx="2944">
                  <c:v>4199.6000000000004</c:v>
                </c:pt>
                <c:pt idx="2945">
                  <c:v>4199.6000000000004</c:v>
                </c:pt>
                <c:pt idx="2946">
                  <c:v>4199.6000000000004</c:v>
                </c:pt>
                <c:pt idx="2947">
                  <c:v>4199.6000000000004</c:v>
                </c:pt>
                <c:pt idx="2948">
                  <c:v>4199.6000000000004</c:v>
                </c:pt>
                <c:pt idx="2949">
                  <c:v>4199.6000000000004</c:v>
                </c:pt>
                <c:pt idx="2950">
                  <c:v>4199.7</c:v>
                </c:pt>
                <c:pt idx="2951">
                  <c:v>4199.7</c:v>
                </c:pt>
                <c:pt idx="2952">
                  <c:v>4199.8</c:v>
                </c:pt>
                <c:pt idx="2953">
                  <c:v>4199.8</c:v>
                </c:pt>
                <c:pt idx="2954">
                  <c:v>4199.7</c:v>
                </c:pt>
                <c:pt idx="2955">
                  <c:v>4199.8</c:v>
                </c:pt>
                <c:pt idx="2956">
                  <c:v>4199.8</c:v>
                </c:pt>
                <c:pt idx="2957">
                  <c:v>4199.8</c:v>
                </c:pt>
                <c:pt idx="2958">
                  <c:v>4199.8</c:v>
                </c:pt>
                <c:pt idx="2959">
                  <c:v>4199.8999999999996</c:v>
                </c:pt>
                <c:pt idx="2960">
                  <c:v>4199.8999999999996</c:v>
                </c:pt>
                <c:pt idx="2961">
                  <c:v>4199.8999999999996</c:v>
                </c:pt>
                <c:pt idx="2962">
                  <c:v>4200</c:v>
                </c:pt>
                <c:pt idx="2963">
                  <c:v>4200</c:v>
                </c:pt>
                <c:pt idx="2964">
                  <c:v>4200</c:v>
                </c:pt>
                <c:pt idx="2965">
                  <c:v>4199.8999999999996</c:v>
                </c:pt>
                <c:pt idx="2966">
                  <c:v>4200</c:v>
                </c:pt>
                <c:pt idx="2967">
                  <c:v>4200</c:v>
                </c:pt>
                <c:pt idx="2968">
                  <c:v>4200.1000000000004</c:v>
                </c:pt>
                <c:pt idx="2969">
                  <c:v>4200.1000000000004</c:v>
                </c:pt>
                <c:pt idx="2970">
                  <c:v>4200.1000000000004</c:v>
                </c:pt>
                <c:pt idx="2971">
                  <c:v>4200.2</c:v>
                </c:pt>
                <c:pt idx="2972">
                  <c:v>4200.2</c:v>
                </c:pt>
                <c:pt idx="2973">
                  <c:v>4200.2</c:v>
                </c:pt>
                <c:pt idx="2974">
                  <c:v>4200.3</c:v>
                </c:pt>
                <c:pt idx="2975">
                  <c:v>4200.2</c:v>
                </c:pt>
                <c:pt idx="2976">
                  <c:v>4200.2</c:v>
                </c:pt>
                <c:pt idx="2977">
                  <c:v>4200.2</c:v>
                </c:pt>
                <c:pt idx="2978">
                  <c:v>4200.3999999999996</c:v>
                </c:pt>
                <c:pt idx="2979">
                  <c:v>4200.3</c:v>
                </c:pt>
                <c:pt idx="2980">
                  <c:v>4200.2</c:v>
                </c:pt>
                <c:pt idx="2981">
                  <c:v>4200.3</c:v>
                </c:pt>
                <c:pt idx="2982">
                  <c:v>4200.3</c:v>
                </c:pt>
                <c:pt idx="2983">
                  <c:v>4200.3</c:v>
                </c:pt>
                <c:pt idx="2984">
                  <c:v>4200.3</c:v>
                </c:pt>
                <c:pt idx="2985">
                  <c:v>4200.3</c:v>
                </c:pt>
                <c:pt idx="2986">
                  <c:v>4200.2</c:v>
                </c:pt>
                <c:pt idx="2987">
                  <c:v>4200.3</c:v>
                </c:pt>
                <c:pt idx="2988">
                  <c:v>4200.3</c:v>
                </c:pt>
                <c:pt idx="2989">
                  <c:v>4200.3</c:v>
                </c:pt>
                <c:pt idx="2990">
                  <c:v>4200.6000000000004</c:v>
                </c:pt>
                <c:pt idx="2991">
                  <c:v>4200.3</c:v>
                </c:pt>
                <c:pt idx="2992">
                  <c:v>4200.3</c:v>
                </c:pt>
                <c:pt idx="2993">
                  <c:v>4200.3</c:v>
                </c:pt>
                <c:pt idx="2994">
                  <c:v>4200.3</c:v>
                </c:pt>
                <c:pt idx="2995">
                  <c:v>4200.3999999999996</c:v>
                </c:pt>
                <c:pt idx="2996">
                  <c:v>4200.3</c:v>
                </c:pt>
                <c:pt idx="2997">
                  <c:v>4200.3</c:v>
                </c:pt>
                <c:pt idx="2998">
                  <c:v>4200.3999999999996</c:v>
                </c:pt>
                <c:pt idx="2999">
                  <c:v>4200.3</c:v>
                </c:pt>
                <c:pt idx="3000">
                  <c:v>4200.3</c:v>
                </c:pt>
                <c:pt idx="3001">
                  <c:v>4200.3</c:v>
                </c:pt>
                <c:pt idx="3002">
                  <c:v>4200.3999999999996</c:v>
                </c:pt>
                <c:pt idx="3003">
                  <c:v>4200.3</c:v>
                </c:pt>
                <c:pt idx="3004">
                  <c:v>4200.3</c:v>
                </c:pt>
                <c:pt idx="3005">
                  <c:v>4200.3999999999996</c:v>
                </c:pt>
                <c:pt idx="3006">
                  <c:v>4200.3</c:v>
                </c:pt>
                <c:pt idx="3007">
                  <c:v>4200.3999999999996</c:v>
                </c:pt>
                <c:pt idx="3008">
                  <c:v>4200.3999999999996</c:v>
                </c:pt>
                <c:pt idx="3009">
                  <c:v>4200.5</c:v>
                </c:pt>
                <c:pt idx="3010">
                  <c:v>4200.5</c:v>
                </c:pt>
                <c:pt idx="3011">
                  <c:v>4200.5</c:v>
                </c:pt>
                <c:pt idx="3012">
                  <c:v>4200.5</c:v>
                </c:pt>
                <c:pt idx="3013">
                  <c:v>4200.5</c:v>
                </c:pt>
                <c:pt idx="3014">
                  <c:v>4200.5</c:v>
                </c:pt>
                <c:pt idx="3015">
                  <c:v>4200.5</c:v>
                </c:pt>
                <c:pt idx="3016">
                  <c:v>4200.5</c:v>
                </c:pt>
                <c:pt idx="3017">
                  <c:v>4200.6000000000004</c:v>
                </c:pt>
                <c:pt idx="3018">
                  <c:v>4200.6000000000004</c:v>
                </c:pt>
                <c:pt idx="3019">
                  <c:v>4200.6000000000004</c:v>
                </c:pt>
                <c:pt idx="3020">
                  <c:v>4200.6000000000004</c:v>
                </c:pt>
                <c:pt idx="3021">
                  <c:v>4200.6000000000004</c:v>
                </c:pt>
                <c:pt idx="3022">
                  <c:v>4200.6000000000004</c:v>
                </c:pt>
                <c:pt idx="3023">
                  <c:v>4200.6000000000004</c:v>
                </c:pt>
                <c:pt idx="3024">
                  <c:v>4200.6000000000004</c:v>
                </c:pt>
                <c:pt idx="3025">
                  <c:v>4200.7</c:v>
                </c:pt>
                <c:pt idx="3026">
                  <c:v>4200.7</c:v>
                </c:pt>
                <c:pt idx="3027">
                  <c:v>4200.7</c:v>
                </c:pt>
                <c:pt idx="3028">
                  <c:v>4200.7</c:v>
                </c:pt>
                <c:pt idx="3029">
                  <c:v>4200.7</c:v>
                </c:pt>
                <c:pt idx="3030">
                  <c:v>4200.6000000000004</c:v>
                </c:pt>
                <c:pt idx="3031">
                  <c:v>4200.7</c:v>
                </c:pt>
                <c:pt idx="3032">
                  <c:v>4200.7</c:v>
                </c:pt>
                <c:pt idx="3033">
                  <c:v>4200.7</c:v>
                </c:pt>
                <c:pt idx="3034">
                  <c:v>4200.7</c:v>
                </c:pt>
                <c:pt idx="3035">
                  <c:v>4200.7</c:v>
                </c:pt>
                <c:pt idx="3036">
                  <c:v>4200.7</c:v>
                </c:pt>
                <c:pt idx="3037">
                  <c:v>4200.6000000000004</c:v>
                </c:pt>
                <c:pt idx="3038">
                  <c:v>4200.6000000000004</c:v>
                </c:pt>
                <c:pt idx="3039">
                  <c:v>4200.6000000000004</c:v>
                </c:pt>
                <c:pt idx="3040">
                  <c:v>4200.7</c:v>
                </c:pt>
                <c:pt idx="3041">
                  <c:v>4200.7</c:v>
                </c:pt>
                <c:pt idx="3042">
                  <c:v>4200.7</c:v>
                </c:pt>
                <c:pt idx="3043">
                  <c:v>4200.8</c:v>
                </c:pt>
                <c:pt idx="3044">
                  <c:v>4200.8999999999996</c:v>
                </c:pt>
                <c:pt idx="3045">
                  <c:v>4200.8999999999996</c:v>
                </c:pt>
                <c:pt idx="3046">
                  <c:v>4200.8</c:v>
                </c:pt>
                <c:pt idx="3047">
                  <c:v>4200.8</c:v>
                </c:pt>
                <c:pt idx="3048">
                  <c:v>4200.8999999999996</c:v>
                </c:pt>
                <c:pt idx="3049">
                  <c:v>4201</c:v>
                </c:pt>
                <c:pt idx="3050">
                  <c:v>4200.8999999999996</c:v>
                </c:pt>
                <c:pt idx="3051">
                  <c:v>4200.8</c:v>
                </c:pt>
                <c:pt idx="3052">
                  <c:v>4200.8</c:v>
                </c:pt>
                <c:pt idx="3053">
                  <c:v>4200.8</c:v>
                </c:pt>
                <c:pt idx="3054">
                  <c:v>4200.8</c:v>
                </c:pt>
                <c:pt idx="3055">
                  <c:v>4200.8999999999996</c:v>
                </c:pt>
                <c:pt idx="3056">
                  <c:v>4200.8999999999996</c:v>
                </c:pt>
                <c:pt idx="3057">
                  <c:v>4200.8</c:v>
                </c:pt>
                <c:pt idx="3058">
                  <c:v>4200.8</c:v>
                </c:pt>
                <c:pt idx="3059">
                  <c:v>4200.8</c:v>
                </c:pt>
                <c:pt idx="3060">
                  <c:v>4200.8</c:v>
                </c:pt>
                <c:pt idx="3061">
                  <c:v>4200.8</c:v>
                </c:pt>
                <c:pt idx="3062">
                  <c:v>4200.8999999999996</c:v>
                </c:pt>
                <c:pt idx="3063">
                  <c:v>4200.8</c:v>
                </c:pt>
                <c:pt idx="3064">
                  <c:v>4200.8</c:v>
                </c:pt>
                <c:pt idx="3065">
                  <c:v>4200.8999999999996</c:v>
                </c:pt>
                <c:pt idx="3066">
                  <c:v>4200.8</c:v>
                </c:pt>
                <c:pt idx="3067">
                  <c:v>4200.8</c:v>
                </c:pt>
                <c:pt idx="3068">
                  <c:v>4200.7</c:v>
                </c:pt>
                <c:pt idx="3069">
                  <c:v>4200.7</c:v>
                </c:pt>
                <c:pt idx="3070">
                  <c:v>4200.7</c:v>
                </c:pt>
                <c:pt idx="3071">
                  <c:v>4200.7</c:v>
                </c:pt>
                <c:pt idx="3072">
                  <c:v>4200.7</c:v>
                </c:pt>
                <c:pt idx="3073">
                  <c:v>4200.7</c:v>
                </c:pt>
                <c:pt idx="3074">
                  <c:v>4200.7</c:v>
                </c:pt>
                <c:pt idx="3075">
                  <c:v>4200.7</c:v>
                </c:pt>
                <c:pt idx="3076">
                  <c:v>4200.7</c:v>
                </c:pt>
                <c:pt idx="3077">
                  <c:v>4200.6000000000004</c:v>
                </c:pt>
                <c:pt idx="3078">
                  <c:v>4200.7</c:v>
                </c:pt>
                <c:pt idx="3079">
                  <c:v>4200.6000000000004</c:v>
                </c:pt>
                <c:pt idx="3080">
                  <c:v>4200.5</c:v>
                </c:pt>
                <c:pt idx="3081">
                  <c:v>4200.6000000000004</c:v>
                </c:pt>
                <c:pt idx="3082">
                  <c:v>4200.5</c:v>
                </c:pt>
                <c:pt idx="3083">
                  <c:v>4200.5</c:v>
                </c:pt>
                <c:pt idx="3084">
                  <c:v>4200.5</c:v>
                </c:pt>
                <c:pt idx="3085">
                  <c:v>4200.3999999999996</c:v>
                </c:pt>
                <c:pt idx="3086">
                  <c:v>4200.3999999999996</c:v>
                </c:pt>
                <c:pt idx="3087">
                  <c:v>4200.5</c:v>
                </c:pt>
                <c:pt idx="3088">
                  <c:v>4200.3999999999996</c:v>
                </c:pt>
                <c:pt idx="3089">
                  <c:v>4200.5</c:v>
                </c:pt>
                <c:pt idx="3090">
                  <c:v>4200.5</c:v>
                </c:pt>
                <c:pt idx="3091">
                  <c:v>4200.5</c:v>
                </c:pt>
                <c:pt idx="3092">
                  <c:v>4200.3999999999996</c:v>
                </c:pt>
                <c:pt idx="3093">
                  <c:v>4200.3999999999996</c:v>
                </c:pt>
                <c:pt idx="3094">
                  <c:v>4200.3999999999996</c:v>
                </c:pt>
                <c:pt idx="3095">
                  <c:v>4200.3999999999996</c:v>
                </c:pt>
                <c:pt idx="3096">
                  <c:v>4200.3999999999996</c:v>
                </c:pt>
                <c:pt idx="3097">
                  <c:v>4200.3999999999996</c:v>
                </c:pt>
                <c:pt idx="3098">
                  <c:v>4200.3999999999996</c:v>
                </c:pt>
                <c:pt idx="3099">
                  <c:v>4200.3999999999996</c:v>
                </c:pt>
                <c:pt idx="3100">
                  <c:v>4200.3</c:v>
                </c:pt>
                <c:pt idx="3101">
                  <c:v>4200.3999999999996</c:v>
                </c:pt>
                <c:pt idx="3102">
                  <c:v>4200.3</c:v>
                </c:pt>
                <c:pt idx="3103">
                  <c:v>4200.3</c:v>
                </c:pt>
                <c:pt idx="3104">
                  <c:v>4200.3</c:v>
                </c:pt>
                <c:pt idx="3105">
                  <c:v>4200.3999999999996</c:v>
                </c:pt>
                <c:pt idx="3106">
                  <c:v>4200.3999999999996</c:v>
                </c:pt>
                <c:pt idx="3107">
                  <c:v>4200.3</c:v>
                </c:pt>
                <c:pt idx="3108">
                  <c:v>4200.3</c:v>
                </c:pt>
                <c:pt idx="3109">
                  <c:v>4200.1000000000004</c:v>
                </c:pt>
                <c:pt idx="3110">
                  <c:v>4200.3</c:v>
                </c:pt>
                <c:pt idx="3111">
                  <c:v>4200.2</c:v>
                </c:pt>
                <c:pt idx="3112">
                  <c:v>4200.2</c:v>
                </c:pt>
                <c:pt idx="3113">
                  <c:v>4200.1000000000004</c:v>
                </c:pt>
                <c:pt idx="3114">
                  <c:v>4200.1000000000004</c:v>
                </c:pt>
                <c:pt idx="3115">
                  <c:v>4200.2</c:v>
                </c:pt>
                <c:pt idx="3116">
                  <c:v>4200.1000000000004</c:v>
                </c:pt>
                <c:pt idx="3117">
                  <c:v>4200.1000000000004</c:v>
                </c:pt>
                <c:pt idx="3118">
                  <c:v>4200.2</c:v>
                </c:pt>
                <c:pt idx="3119">
                  <c:v>4200.2</c:v>
                </c:pt>
                <c:pt idx="3120">
                  <c:v>4200.1000000000004</c:v>
                </c:pt>
                <c:pt idx="3121">
                  <c:v>4200.1000000000004</c:v>
                </c:pt>
                <c:pt idx="3122">
                  <c:v>4200</c:v>
                </c:pt>
                <c:pt idx="3123">
                  <c:v>4200.1000000000004</c:v>
                </c:pt>
                <c:pt idx="3124">
                  <c:v>4200</c:v>
                </c:pt>
                <c:pt idx="3125">
                  <c:v>4200</c:v>
                </c:pt>
                <c:pt idx="3126">
                  <c:v>4199.8999999999996</c:v>
                </c:pt>
                <c:pt idx="3127">
                  <c:v>4200</c:v>
                </c:pt>
                <c:pt idx="3128">
                  <c:v>4199.8999999999996</c:v>
                </c:pt>
                <c:pt idx="3129">
                  <c:v>4199.8999999999996</c:v>
                </c:pt>
                <c:pt idx="3130">
                  <c:v>4199.8999999999996</c:v>
                </c:pt>
                <c:pt idx="3131">
                  <c:v>4199.8999999999996</c:v>
                </c:pt>
                <c:pt idx="3132">
                  <c:v>4199.8999999999996</c:v>
                </c:pt>
                <c:pt idx="3133">
                  <c:v>4199.8999999999996</c:v>
                </c:pt>
                <c:pt idx="3134">
                  <c:v>4199.8999999999996</c:v>
                </c:pt>
                <c:pt idx="3135">
                  <c:v>4199.8999999999996</c:v>
                </c:pt>
                <c:pt idx="3136">
                  <c:v>4199.8</c:v>
                </c:pt>
                <c:pt idx="3137">
                  <c:v>4200</c:v>
                </c:pt>
                <c:pt idx="3138">
                  <c:v>4199.8999999999996</c:v>
                </c:pt>
                <c:pt idx="3139">
                  <c:v>4199.7</c:v>
                </c:pt>
                <c:pt idx="3140">
                  <c:v>4199.7</c:v>
                </c:pt>
                <c:pt idx="3141">
                  <c:v>4199.7</c:v>
                </c:pt>
                <c:pt idx="3142">
                  <c:v>4199.8</c:v>
                </c:pt>
                <c:pt idx="3143">
                  <c:v>4199.8</c:v>
                </c:pt>
                <c:pt idx="3144">
                  <c:v>4199.7</c:v>
                </c:pt>
                <c:pt idx="3145">
                  <c:v>4199.7</c:v>
                </c:pt>
                <c:pt idx="3146">
                  <c:v>4199.8</c:v>
                </c:pt>
                <c:pt idx="3147">
                  <c:v>4199.8</c:v>
                </c:pt>
                <c:pt idx="3148">
                  <c:v>4199.8</c:v>
                </c:pt>
                <c:pt idx="3149">
                  <c:v>4199.7</c:v>
                </c:pt>
                <c:pt idx="3150">
                  <c:v>4199.7</c:v>
                </c:pt>
                <c:pt idx="3151">
                  <c:v>4199.7</c:v>
                </c:pt>
                <c:pt idx="3152">
                  <c:v>4199.7</c:v>
                </c:pt>
                <c:pt idx="3153">
                  <c:v>4199.7</c:v>
                </c:pt>
                <c:pt idx="3154">
                  <c:v>4199.7</c:v>
                </c:pt>
                <c:pt idx="3155">
                  <c:v>4199.6000000000004</c:v>
                </c:pt>
                <c:pt idx="3156">
                  <c:v>4199.6000000000004</c:v>
                </c:pt>
                <c:pt idx="3157">
                  <c:v>4199.6000000000004</c:v>
                </c:pt>
                <c:pt idx="3158">
                  <c:v>4199.6000000000004</c:v>
                </c:pt>
                <c:pt idx="3159">
                  <c:v>4199.6000000000004</c:v>
                </c:pt>
                <c:pt idx="3160">
                  <c:v>4199.6000000000004</c:v>
                </c:pt>
                <c:pt idx="3161">
                  <c:v>4199.6000000000004</c:v>
                </c:pt>
                <c:pt idx="3162">
                  <c:v>4199.6000000000004</c:v>
                </c:pt>
                <c:pt idx="3163">
                  <c:v>4199.6000000000004</c:v>
                </c:pt>
                <c:pt idx="3164">
                  <c:v>4199.6000000000004</c:v>
                </c:pt>
                <c:pt idx="3165">
                  <c:v>4199.6000000000004</c:v>
                </c:pt>
                <c:pt idx="3166">
                  <c:v>4199.6000000000004</c:v>
                </c:pt>
                <c:pt idx="3167">
                  <c:v>4199.6000000000004</c:v>
                </c:pt>
                <c:pt idx="3168">
                  <c:v>4199.6000000000004</c:v>
                </c:pt>
                <c:pt idx="3169">
                  <c:v>4199.6000000000004</c:v>
                </c:pt>
                <c:pt idx="3170">
                  <c:v>4199.6000000000004</c:v>
                </c:pt>
                <c:pt idx="3171">
                  <c:v>4199.7</c:v>
                </c:pt>
                <c:pt idx="3172">
                  <c:v>4199.7</c:v>
                </c:pt>
                <c:pt idx="3173">
                  <c:v>4199.7</c:v>
                </c:pt>
                <c:pt idx="3174">
                  <c:v>4199.7</c:v>
                </c:pt>
                <c:pt idx="3175">
                  <c:v>4199.7</c:v>
                </c:pt>
                <c:pt idx="3176">
                  <c:v>4199.7</c:v>
                </c:pt>
                <c:pt idx="3177">
                  <c:v>4199.7</c:v>
                </c:pt>
                <c:pt idx="3178">
                  <c:v>4199.7</c:v>
                </c:pt>
                <c:pt idx="3179">
                  <c:v>4199.7</c:v>
                </c:pt>
                <c:pt idx="3180">
                  <c:v>4199.7</c:v>
                </c:pt>
                <c:pt idx="3181">
                  <c:v>4199.8</c:v>
                </c:pt>
                <c:pt idx="3182">
                  <c:v>4199.7</c:v>
                </c:pt>
                <c:pt idx="3183">
                  <c:v>4199.7</c:v>
                </c:pt>
                <c:pt idx="3184">
                  <c:v>4199.8</c:v>
                </c:pt>
                <c:pt idx="3185">
                  <c:v>4199.6000000000004</c:v>
                </c:pt>
                <c:pt idx="3186">
                  <c:v>4199.6000000000004</c:v>
                </c:pt>
                <c:pt idx="3187">
                  <c:v>4199.7</c:v>
                </c:pt>
                <c:pt idx="3188">
                  <c:v>4199.6000000000004</c:v>
                </c:pt>
                <c:pt idx="3189">
                  <c:v>4199.6000000000004</c:v>
                </c:pt>
                <c:pt idx="3190">
                  <c:v>4199.7</c:v>
                </c:pt>
                <c:pt idx="3191">
                  <c:v>4199.6000000000004</c:v>
                </c:pt>
                <c:pt idx="3192">
                  <c:v>4199.5</c:v>
                </c:pt>
                <c:pt idx="3193">
                  <c:v>4199.5</c:v>
                </c:pt>
                <c:pt idx="3194">
                  <c:v>4199.5</c:v>
                </c:pt>
                <c:pt idx="3195">
                  <c:v>4199.5</c:v>
                </c:pt>
                <c:pt idx="3196">
                  <c:v>4199.6000000000004</c:v>
                </c:pt>
                <c:pt idx="3197">
                  <c:v>4199.6000000000004</c:v>
                </c:pt>
                <c:pt idx="3198">
                  <c:v>4199.6000000000004</c:v>
                </c:pt>
                <c:pt idx="3199">
                  <c:v>4199.6000000000004</c:v>
                </c:pt>
                <c:pt idx="3200">
                  <c:v>4199.7</c:v>
                </c:pt>
                <c:pt idx="3201">
                  <c:v>4199.5</c:v>
                </c:pt>
                <c:pt idx="3202">
                  <c:v>4199.5</c:v>
                </c:pt>
                <c:pt idx="3203">
                  <c:v>4199.5</c:v>
                </c:pt>
                <c:pt idx="3204">
                  <c:v>4199.6000000000004</c:v>
                </c:pt>
                <c:pt idx="3205">
                  <c:v>4199.5</c:v>
                </c:pt>
                <c:pt idx="3206">
                  <c:v>4199.5</c:v>
                </c:pt>
                <c:pt idx="3207">
                  <c:v>4199.5</c:v>
                </c:pt>
                <c:pt idx="3208">
                  <c:v>4199.5</c:v>
                </c:pt>
                <c:pt idx="3209">
                  <c:v>4199.6000000000004</c:v>
                </c:pt>
                <c:pt idx="3210">
                  <c:v>4199.6000000000004</c:v>
                </c:pt>
                <c:pt idx="3211">
                  <c:v>4199.5</c:v>
                </c:pt>
                <c:pt idx="3212">
                  <c:v>4199.5</c:v>
                </c:pt>
                <c:pt idx="3213">
                  <c:v>4199.5</c:v>
                </c:pt>
                <c:pt idx="3214">
                  <c:v>4199.5</c:v>
                </c:pt>
                <c:pt idx="3215">
                  <c:v>4199.5</c:v>
                </c:pt>
                <c:pt idx="3216">
                  <c:v>4199.5</c:v>
                </c:pt>
                <c:pt idx="3217">
                  <c:v>4199.5</c:v>
                </c:pt>
                <c:pt idx="3218">
                  <c:v>4199.5</c:v>
                </c:pt>
                <c:pt idx="3219">
                  <c:v>4199.5</c:v>
                </c:pt>
                <c:pt idx="3220">
                  <c:v>4199.5</c:v>
                </c:pt>
                <c:pt idx="3221">
                  <c:v>4199.5</c:v>
                </c:pt>
                <c:pt idx="3222">
                  <c:v>4199.5</c:v>
                </c:pt>
                <c:pt idx="3223">
                  <c:v>4199.5</c:v>
                </c:pt>
                <c:pt idx="3224">
                  <c:v>4199.7</c:v>
                </c:pt>
                <c:pt idx="3225">
                  <c:v>4199.7</c:v>
                </c:pt>
                <c:pt idx="3226">
                  <c:v>4199.6000000000004</c:v>
                </c:pt>
                <c:pt idx="3227">
                  <c:v>4199.8999999999996</c:v>
                </c:pt>
                <c:pt idx="3228">
                  <c:v>4199.7</c:v>
                </c:pt>
                <c:pt idx="3229">
                  <c:v>4199.6000000000004</c:v>
                </c:pt>
                <c:pt idx="3230">
                  <c:v>4199.6000000000004</c:v>
                </c:pt>
                <c:pt idx="3231">
                  <c:v>4199.6000000000004</c:v>
                </c:pt>
                <c:pt idx="3232">
                  <c:v>4199.6000000000004</c:v>
                </c:pt>
                <c:pt idx="3233">
                  <c:v>4199.5</c:v>
                </c:pt>
                <c:pt idx="3234">
                  <c:v>4199.5</c:v>
                </c:pt>
                <c:pt idx="3235">
                  <c:v>4199.5</c:v>
                </c:pt>
                <c:pt idx="3236">
                  <c:v>4199.5</c:v>
                </c:pt>
                <c:pt idx="3237">
                  <c:v>4199.6000000000004</c:v>
                </c:pt>
                <c:pt idx="3238">
                  <c:v>4199.5</c:v>
                </c:pt>
                <c:pt idx="3239">
                  <c:v>4199.6000000000004</c:v>
                </c:pt>
                <c:pt idx="3240">
                  <c:v>4199.5</c:v>
                </c:pt>
                <c:pt idx="3241">
                  <c:v>4199.5</c:v>
                </c:pt>
                <c:pt idx="3242">
                  <c:v>4199.5</c:v>
                </c:pt>
                <c:pt idx="3243">
                  <c:v>4199.5</c:v>
                </c:pt>
                <c:pt idx="3244">
                  <c:v>4199.5</c:v>
                </c:pt>
                <c:pt idx="3245">
                  <c:v>4199.5</c:v>
                </c:pt>
                <c:pt idx="3246">
                  <c:v>4199.5</c:v>
                </c:pt>
                <c:pt idx="3247">
                  <c:v>4199.5</c:v>
                </c:pt>
                <c:pt idx="3248">
                  <c:v>4199.6000000000004</c:v>
                </c:pt>
                <c:pt idx="3249">
                  <c:v>4199.5</c:v>
                </c:pt>
                <c:pt idx="3250">
                  <c:v>4199.5</c:v>
                </c:pt>
                <c:pt idx="3251">
                  <c:v>4199.6000000000004</c:v>
                </c:pt>
                <c:pt idx="3252">
                  <c:v>4199.6000000000004</c:v>
                </c:pt>
                <c:pt idx="3253">
                  <c:v>4199.7</c:v>
                </c:pt>
                <c:pt idx="3254">
                  <c:v>4199.5</c:v>
                </c:pt>
                <c:pt idx="3255">
                  <c:v>4199.6000000000004</c:v>
                </c:pt>
                <c:pt idx="3256">
                  <c:v>4199.6000000000004</c:v>
                </c:pt>
                <c:pt idx="3257">
                  <c:v>4199.6000000000004</c:v>
                </c:pt>
                <c:pt idx="3258">
                  <c:v>4199.6000000000004</c:v>
                </c:pt>
                <c:pt idx="3259">
                  <c:v>4199.6000000000004</c:v>
                </c:pt>
                <c:pt idx="3260">
                  <c:v>4199.6000000000004</c:v>
                </c:pt>
                <c:pt idx="3261">
                  <c:v>4199.6000000000004</c:v>
                </c:pt>
                <c:pt idx="3262">
                  <c:v>4199.6000000000004</c:v>
                </c:pt>
                <c:pt idx="3263">
                  <c:v>4199.6000000000004</c:v>
                </c:pt>
                <c:pt idx="3264">
                  <c:v>4199.6000000000004</c:v>
                </c:pt>
                <c:pt idx="3265">
                  <c:v>4199.6000000000004</c:v>
                </c:pt>
                <c:pt idx="3266">
                  <c:v>4199.6000000000004</c:v>
                </c:pt>
                <c:pt idx="3267">
                  <c:v>4199.6000000000004</c:v>
                </c:pt>
                <c:pt idx="3268">
                  <c:v>4199.6000000000004</c:v>
                </c:pt>
                <c:pt idx="3269">
                  <c:v>4199.6000000000004</c:v>
                </c:pt>
                <c:pt idx="3270">
                  <c:v>4199.6000000000004</c:v>
                </c:pt>
                <c:pt idx="3271">
                  <c:v>4199.6000000000004</c:v>
                </c:pt>
                <c:pt idx="3272">
                  <c:v>4199.7</c:v>
                </c:pt>
                <c:pt idx="3273">
                  <c:v>4199.7</c:v>
                </c:pt>
                <c:pt idx="3274">
                  <c:v>4199.7</c:v>
                </c:pt>
                <c:pt idx="3275">
                  <c:v>4199.7</c:v>
                </c:pt>
                <c:pt idx="3276">
                  <c:v>4199.7</c:v>
                </c:pt>
                <c:pt idx="3277">
                  <c:v>4199.8</c:v>
                </c:pt>
                <c:pt idx="3278">
                  <c:v>4199.7</c:v>
                </c:pt>
                <c:pt idx="3279">
                  <c:v>4199.6000000000004</c:v>
                </c:pt>
                <c:pt idx="3280">
                  <c:v>4199.6000000000004</c:v>
                </c:pt>
                <c:pt idx="3281">
                  <c:v>4199.6000000000004</c:v>
                </c:pt>
                <c:pt idx="3282">
                  <c:v>4199.6000000000004</c:v>
                </c:pt>
                <c:pt idx="3283">
                  <c:v>4199.6000000000004</c:v>
                </c:pt>
                <c:pt idx="3284">
                  <c:v>4199.6000000000004</c:v>
                </c:pt>
                <c:pt idx="3285">
                  <c:v>4199.6000000000004</c:v>
                </c:pt>
                <c:pt idx="3286">
                  <c:v>4199.7</c:v>
                </c:pt>
                <c:pt idx="3287">
                  <c:v>4199.7</c:v>
                </c:pt>
                <c:pt idx="3288">
                  <c:v>4199.7</c:v>
                </c:pt>
                <c:pt idx="3289">
                  <c:v>4199.8999999999996</c:v>
                </c:pt>
                <c:pt idx="3290">
                  <c:v>4199.7</c:v>
                </c:pt>
                <c:pt idx="3291">
                  <c:v>4199.7</c:v>
                </c:pt>
                <c:pt idx="3292">
                  <c:v>4199.7</c:v>
                </c:pt>
                <c:pt idx="3293">
                  <c:v>4199.7</c:v>
                </c:pt>
                <c:pt idx="3294">
                  <c:v>4199.7</c:v>
                </c:pt>
                <c:pt idx="3295">
                  <c:v>4199.6000000000004</c:v>
                </c:pt>
                <c:pt idx="3296">
                  <c:v>4199.7</c:v>
                </c:pt>
                <c:pt idx="3297">
                  <c:v>4199.7</c:v>
                </c:pt>
                <c:pt idx="3298">
                  <c:v>4199.7</c:v>
                </c:pt>
                <c:pt idx="3299">
                  <c:v>4199.7</c:v>
                </c:pt>
                <c:pt idx="3300">
                  <c:v>4199.8</c:v>
                </c:pt>
                <c:pt idx="3301">
                  <c:v>4199.7</c:v>
                </c:pt>
                <c:pt idx="3302">
                  <c:v>4199.7</c:v>
                </c:pt>
                <c:pt idx="3303">
                  <c:v>4199.7</c:v>
                </c:pt>
                <c:pt idx="3304">
                  <c:v>4199.8</c:v>
                </c:pt>
                <c:pt idx="3305">
                  <c:v>4199.8</c:v>
                </c:pt>
                <c:pt idx="3306">
                  <c:v>4199.8</c:v>
                </c:pt>
                <c:pt idx="3307">
                  <c:v>4199.8</c:v>
                </c:pt>
                <c:pt idx="3308">
                  <c:v>4199.8</c:v>
                </c:pt>
                <c:pt idx="3309">
                  <c:v>4199.8</c:v>
                </c:pt>
                <c:pt idx="3310">
                  <c:v>4199.8</c:v>
                </c:pt>
                <c:pt idx="3311">
                  <c:v>4199.8</c:v>
                </c:pt>
                <c:pt idx="3312">
                  <c:v>4199.8999999999996</c:v>
                </c:pt>
                <c:pt idx="3313">
                  <c:v>4199.8999999999996</c:v>
                </c:pt>
                <c:pt idx="3314">
                  <c:v>4199.8999999999996</c:v>
                </c:pt>
                <c:pt idx="3315">
                  <c:v>4199.8999999999996</c:v>
                </c:pt>
                <c:pt idx="3316">
                  <c:v>4199.8999999999996</c:v>
                </c:pt>
                <c:pt idx="3317">
                  <c:v>4199.8999999999996</c:v>
                </c:pt>
                <c:pt idx="3318">
                  <c:v>4200</c:v>
                </c:pt>
                <c:pt idx="3319">
                  <c:v>4199.8999999999996</c:v>
                </c:pt>
                <c:pt idx="3320">
                  <c:v>4199.8999999999996</c:v>
                </c:pt>
                <c:pt idx="3321">
                  <c:v>4199.8999999999996</c:v>
                </c:pt>
                <c:pt idx="3322">
                  <c:v>4199.8999999999996</c:v>
                </c:pt>
                <c:pt idx="3323">
                  <c:v>4199.8999999999996</c:v>
                </c:pt>
                <c:pt idx="3324">
                  <c:v>4199.8999999999996</c:v>
                </c:pt>
                <c:pt idx="3325">
                  <c:v>4199.8999999999996</c:v>
                </c:pt>
                <c:pt idx="3326">
                  <c:v>4199.8999999999996</c:v>
                </c:pt>
                <c:pt idx="3327">
                  <c:v>4199.8999999999996</c:v>
                </c:pt>
                <c:pt idx="3328">
                  <c:v>4200.1000000000004</c:v>
                </c:pt>
                <c:pt idx="3329">
                  <c:v>4200</c:v>
                </c:pt>
                <c:pt idx="3330">
                  <c:v>4200</c:v>
                </c:pt>
                <c:pt idx="3331">
                  <c:v>4200</c:v>
                </c:pt>
                <c:pt idx="3332">
                  <c:v>4200.1000000000004</c:v>
                </c:pt>
                <c:pt idx="3333">
                  <c:v>4200.1000000000004</c:v>
                </c:pt>
                <c:pt idx="3334">
                  <c:v>4200</c:v>
                </c:pt>
                <c:pt idx="3335">
                  <c:v>4200.1000000000004</c:v>
                </c:pt>
                <c:pt idx="3336">
                  <c:v>4200.1000000000004</c:v>
                </c:pt>
                <c:pt idx="3337">
                  <c:v>4200</c:v>
                </c:pt>
                <c:pt idx="3338">
                  <c:v>4200</c:v>
                </c:pt>
                <c:pt idx="3339">
                  <c:v>4200</c:v>
                </c:pt>
                <c:pt idx="3340">
                  <c:v>4200.1000000000004</c:v>
                </c:pt>
                <c:pt idx="3341">
                  <c:v>4200.1000000000004</c:v>
                </c:pt>
                <c:pt idx="3342">
                  <c:v>4200.1000000000004</c:v>
                </c:pt>
                <c:pt idx="3343">
                  <c:v>4200</c:v>
                </c:pt>
                <c:pt idx="3344">
                  <c:v>4200.1000000000004</c:v>
                </c:pt>
                <c:pt idx="3345">
                  <c:v>4200</c:v>
                </c:pt>
                <c:pt idx="3346">
                  <c:v>4200.1000000000004</c:v>
                </c:pt>
                <c:pt idx="3347">
                  <c:v>4200.2</c:v>
                </c:pt>
                <c:pt idx="3348">
                  <c:v>4200.1000000000004</c:v>
                </c:pt>
                <c:pt idx="3349">
                  <c:v>4200.1000000000004</c:v>
                </c:pt>
                <c:pt idx="3350">
                  <c:v>4200.1000000000004</c:v>
                </c:pt>
                <c:pt idx="3351">
                  <c:v>4200.2</c:v>
                </c:pt>
                <c:pt idx="3352">
                  <c:v>4200.1000000000004</c:v>
                </c:pt>
                <c:pt idx="3353">
                  <c:v>4200.1000000000004</c:v>
                </c:pt>
                <c:pt idx="3354">
                  <c:v>4200.1000000000004</c:v>
                </c:pt>
                <c:pt idx="3355">
                  <c:v>4200.1000000000004</c:v>
                </c:pt>
                <c:pt idx="3356">
                  <c:v>4200.1000000000004</c:v>
                </c:pt>
                <c:pt idx="3357">
                  <c:v>4200.1000000000004</c:v>
                </c:pt>
                <c:pt idx="3358">
                  <c:v>4200.1000000000004</c:v>
                </c:pt>
                <c:pt idx="3359">
                  <c:v>4200.1000000000004</c:v>
                </c:pt>
                <c:pt idx="3360">
                  <c:v>4200.1000000000004</c:v>
                </c:pt>
                <c:pt idx="3361">
                  <c:v>4200</c:v>
                </c:pt>
                <c:pt idx="3362">
                  <c:v>4200.1000000000004</c:v>
                </c:pt>
                <c:pt idx="3363">
                  <c:v>4200.1000000000004</c:v>
                </c:pt>
                <c:pt idx="3364">
                  <c:v>4200.1000000000004</c:v>
                </c:pt>
                <c:pt idx="3365">
                  <c:v>4200.2</c:v>
                </c:pt>
                <c:pt idx="3366">
                  <c:v>4200.2</c:v>
                </c:pt>
                <c:pt idx="3367">
                  <c:v>4200.2</c:v>
                </c:pt>
                <c:pt idx="3368">
                  <c:v>4200.2</c:v>
                </c:pt>
                <c:pt idx="3369">
                  <c:v>4200.2</c:v>
                </c:pt>
                <c:pt idx="3370">
                  <c:v>4200.2</c:v>
                </c:pt>
                <c:pt idx="3371">
                  <c:v>4200.2</c:v>
                </c:pt>
                <c:pt idx="3372">
                  <c:v>4200.3</c:v>
                </c:pt>
                <c:pt idx="3373">
                  <c:v>4200.3</c:v>
                </c:pt>
                <c:pt idx="3374">
                  <c:v>4200.2</c:v>
                </c:pt>
                <c:pt idx="3375">
                  <c:v>4200.2</c:v>
                </c:pt>
                <c:pt idx="3376">
                  <c:v>4200.3</c:v>
                </c:pt>
                <c:pt idx="3377">
                  <c:v>4200.2</c:v>
                </c:pt>
                <c:pt idx="3378">
                  <c:v>4200.2</c:v>
                </c:pt>
                <c:pt idx="3379">
                  <c:v>4200.3</c:v>
                </c:pt>
                <c:pt idx="3380">
                  <c:v>4200.2</c:v>
                </c:pt>
                <c:pt idx="3381">
                  <c:v>4200.2</c:v>
                </c:pt>
                <c:pt idx="3382">
                  <c:v>4200.1000000000004</c:v>
                </c:pt>
                <c:pt idx="3383">
                  <c:v>4200.2</c:v>
                </c:pt>
                <c:pt idx="3384">
                  <c:v>4200.2</c:v>
                </c:pt>
                <c:pt idx="3385">
                  <c:v>4200.2</c:v>
                </c:pt>
                <c:pt idx="3386">
                  <c:v>4200.2</c:v>
                </c:pt>
                <c:pt idx="3387">
                  <c:v>4200.1000000000004</c:v>
                </c:pt>
                <c:pt idx="3388">
                  <c:v>4200.1000000000004</c:v>
                </c:pt>
                <c:pt idx="3389">
                  <c:v>4200.1000000000004</c:v>
                </c:pt>
                <c:pt idx="3390">
                  <c:v>4200.1000000000004</c:v>
                </c:pt>
                <c:pt idx="3391">
                  <c:v>4200.1000000000004</c:v>
                </c:pt>
                <c:pt idx="3392">
                  <c:v>4200.1000000000004</c:v>
                </c:pt>
                <c:pt idx="3393">
                  <c:v>4200</c:v>
                </c:pt>
                <c:pt idx="3394">
                  <c:v>4200.1000000000004</c:v>
                </c:pt>
                <c:pt idx="3395">
                  <c:v>4200</c:v>
                </c:pt>
                <c:pt idx="3396">
                  <c:v>4200</c:v>
                </c:pt>
                <c:pt idx="3397">
                  <c:v>4200</c:v>
                </c:pt>
                <c:pt idx="3398">
                  <c:v>4200</c:v>
                </c:pt>
                <c:pt idx="3399">
                  <c:v>4200</c:v>
                </c:pt>
                <c:pt idx="3400">
                  <c:v>4200.1000000000004</c:v>
                </c:pt>
                <c:pt idx="3401">
                  <c:v>4200</c:v>
                </c:pt>
                <c:pt idx="3402">
                  <c:v>4200</c:v>
                </c:pt>
                <c:pt idx="3403">
                  <c:v>4200</c:v>
                </c:pt>
                <c:pt idx="3404">
                  <c:v>4200.1000000000004</c:v>
                </c:pt>
                <c:pt idx="3405">
                  <c:v>4199.8999999999996</c:v>
                </c:pt>
                <c:pt idx="3406">
                  <c:v>4200</c:v>
                </c:pt>
                <c:pt idx="3407">
                  <c:v>4199.8999999999996</c:v>
                </c:pt>
                <c:pt idx="3408">
                  <c:v>4199.8999999999996</c:v>
                </c:pt>
                <c:pt idx="3409">
                  <c:v>4199.8</c:v>
                </c:pt>
                <c:pt idx="3410">
                  <c:v>4199.8999999999996</c:v>
                </c:pt>
                <c:pt idx="3411">
                  <c:v>4199.8</c:v>
                </c:pt>
                <c:pt idx="3412">
                  <c:v>4199.8999999999996</c:v>
                </c:pt>
                <c:pt idx="3413">
                  <c:v>4199.8</c:v>
                </c:pt>
                <c:pt idx="3414">
                  <c:v>4199.8</c:v>
                </c:pt>
                <c:pt idx="3415">
                  <c:v>4199.7</c:v>
                </c:pt>
                <c:pt idx="3416">
                  <c:v>4199.7</c:v>
                </c:pt>
                <c:pt idx="3417">
                  <c:v>4199.7</c:v>
                </c:pt>
                <c:pt idx="3418">
                  <c:v>4199.6000000000004</c:v>
                </c:pt>
                <c:pt idx="3419">
                  <c:v>4199.6000000000004</c:v>
                </c:pt>
                <c:pt idx="3420">
                  <c:v>4199.6000000000004</c:v>
                </c:pt>
                <c:pt idx="3421">
                  <c:v>4199.6000000000004</c:v>
                </c:pt>
                <c:pt idx="3422">
                  <c:v>4199.6000000000004</c:v>
                </c:pt>
                <c:pt idx="3423">
                  <c:v>4199.6000000000004</c:v>
                </c:pt>
                <c:pt idx="3424">
                  <c:v>4199.7</c:v>
                </c:pt>
                <c:pt idx="3425">
                  <c:v>4199.6000000000004</c:v>
                </c:pt>
                <c:pt idx="3426">
                  <c:v>4199.5</c:v>
                </c:pt>
                <c:pt idx="3427">
                  <c:v>4199.5</c:v>
                </c:pt>
                <c:pt idx="3428">
                  <c:v>4199.5</c:v>
                </c:pt>
                <c:pt idx="3429">
                  <c:v>4199.5</c:v>
                </c:pt>
                <c:pt idx="3430">
                  <c:v>4199.3999999999996</c:v>
                </c:pt>
                <c:pt idx="3431">
                  <c:v>4199.5</c:v>
                </c:pt>
                <c:pt idx="3432">
                  <c:v>4199.3999999999996</c:v>
                </c:pt>
                <c:pt idx="3433">
                  <c:v>4199.3999999999996</c:v>
                </c:pt>
                <c:pt idx="3434">
                  <c:v>4199.3</c:v>
                </c:pt>
                <c:pt idx="3435">
                  <c:v>4199.3</c:v>
                </c:pt>
                <c:pt idx="3436">
                  <c:v>4199.3</c:v>
                </c:pt>
                <c:pt idx="3437">
                  <c:v>4199.2</c:v>
                </c:pt>
                <c:pt idx="3438">
                  <c:v>4199.3</c:v>
                </c:pt>
                <c:pt idx="3439">
                  <c:v>4199.2</c:v>
                </c:pt>
                <c:pt idx="3440">
                  <c:v>4199.2</c:v>
                </c:pt>
                <c:pt idx="3441">
                  <c:v>4199.2</c:v>
                </c:pt>
                <c:pt idx="3442">
                  <c:v>4199.2</c:v>
                </c:pt>
                <c:pt idx="3443">
                  <c:v>4199.1000000000004</c:v>
                </c:pt>
                <c:pt idx="3444">
                  <c:v>4199.1000000000004</c:v>
                </c:pt>
                <c:pt idx="3445">
                  <c:v>4199.1000000000004</c:v>
                </c:pt>
                <c:pt idx="3446">
                  <c:v>4199.1000000000004</c:v>
                </c:pt>
                <c:pt idx="3447">
                  <c:v>4199.1000000000004</c:v>
                </c:pt>
                <c:pt idx="3448">
                  <c:v>4199.1000000000004</c:v>
                </c:pt>
                <c:pt idx="3449">
                  <c:v>4199</c:v>
                </c:pt>
                <c:pt idx="3450">
                  <c:v>4199</c:v>
                </c:pt>
                <c:pt idx="3451">
                  <c:v>4199</c:v>
                </c:pt>
                <c:pt idx="3452">
                  <c:v>4198.8999999999996</c:v>
                </c:pt>
                <c:pt idx="3453">
                  <c:v>4198.8999999999996</c:v>
                </c:pt>
                <c:pt idx="3454">
                  <c:v>4198.8999999999996</c:v>
                </c:pt>
                <c:pt idx="3455">
                  <c:v>4198.8999999999996</c:v>
                </c:pt>
                <c:pt idx="3456">
                  <c:v>4198.8999999999996</c:v>
                </c:pt>
                <c:pt idx="3457">
                  <c:v>4198.8999999999996</c:v>
                </c:pt>
                <c:pt idx="3458">
                  <c:v>4198.8</c:v>
                </c:pt>
                <c:pt idx="3459">
                  <c:v>4198.8</c:v>
                </c:pt>
                <c:pt idx="3460">
                  <c:v>4198.8999999999996</c:v>
                </c:pt>
                <c:pt idx="3461">
                  <c:v>4198.8</c:v>
                </c:pt>
                <c:pt idx="3462">
                  <c:v>4198.7</c:v>
                </c:pt>
                <c:pt idx="3463">
                  <c:v>4198.7</c:v>
                </c:pt>
                <c:pt idx="3464">
                  <c:v>4198.7</c:v>
                </c:pt>
                <c:pt idx="3465">
                  <c:v>4198.7</c:v>
                </c:pt>
                <c:pt idx="3466">
                  <c:v>4198.7</c:v>
                </c:pt>
                <c:pt idx="3467">
                  <c:v>4198.6000000000004</c:v>
                </c:pt>
                <c:pt idx="3468">
                  <c:v>4198.6000000000004</c:v>
                </c:pt>
                <c:pt idx="3469">
                  <c:v>4198.6000000000004</c:v>
                </c:pt>
                <c:pt idx="3470">
                  <c:v>4198.6000000000004</c:v>
                </c:pt>
                <c:pt idx="3471">
                  <c:v>4198.6000000000004</c:v>
                </c:pt>
                <c:pt idx="3472">
                  <c:v>4198.5</c:v>
                </c:pt>
                <c:pt idx="3473">
                  <c:v>4198.5</c:v>
                </c:pt>
                <c:pt idx="3474">
                  <c:v>4198.5</c:v>
                </c:pt>
                <c:pt idx="3475">
                  <c:v>4198.5</c:v>
                </c:pt>
                <c:pt idx="3476">
                  <c:v>4198.5</c:v>
                </c:pt>
                <c:pt idx="3477">
                  <c:v>4198.5</c:v>
                </c:pt>
                <c:pt idx="3478">
                  <c:v>4198.3999999999996</c:v>
                </c:pt>
                <c:pt idx="3479">
                  <c:v>4198.3</c:v>
                </c:pt>
                <c:pt idx="3480">
                  <c:v>4198.2</c:v>
                </c:pt>
                <c:pt idx="3481">
                  <c:v>4198.2</c:v>
                </c:pt>
                <c:pt idx="3482">
                  <c:v>4198.3999999999996</c:v>
                </c:pt>
                <c:pt idx="3483">
                  <c:v>4198.3</c:v>
                </c:pt>
                <c:pt idx="3484">
                  <c:v>4198.3</c:v>
                </c:pt>
                <c:pt idx="3485">
                  <c:v>4198.3</c:v>
                </c:pt>
                <c:pt idx="3486">
                  <c:v>4198.3</c:v>
                </c:pt>
                <c:pt idx="3487">
                  <c:v>4198.3</c:v>
                </c:pt>
                <c:pt idx="3488">
                  <c:v>4198.2</c:v>
                </c:pt>
                <c:pt idx="3489">
                  <c:v>4198.2</c:v>
                </c:pt>
                <c:pt idx="3490">
                  <c:v>4198.2</c:v>
                </c:pt>
                <c:pt idx="3491">
                  <c:v>4198.1000000000004</c:v>
                </c:pt>
                <c:pt idx="3492">
                  <c:v>4198.1000000000004</c:v>
                </c:pt>
                <c:pt idx="3493">
                  <c:v>4198.1000000000004</c:v>
                </c:pt>
                <c:pt idx="3494">
                  <c:v>4198.1000000000004</c:v>
                </c:pt>
                <c:pt idx="3495">
                  <c:v>4198.1000000000004</c:v>
                </c:pt>
                <c:pt idx="3496">
                  <c:v>4198</c:v>
                </c:pt>
                <c:pt idx="3497">
                  <c:v>4198</c:v>
                </c:pt>
                <c:pt idx="3498">
                  <c:v>4198</c:v>
                </c:pt>
                <c:pt idx="3499">
                  <c:v>4198</c:v>
                </c:pt>
                <c:pt idx="3500">
                  <c:v>4198</c:v>
                </c:pt>
                <c:pt idx="3501">
                  <c:v>4198</c:v>
                </c:pt>
                <c:pt idx="3502">
                  <c:v>4197.8999999999996</c:v>
                </c:pt>
                <c:pt idx="3503">
                  <c:v>4197.8999999999996</c:v>
                </c:pt>
                <c:pt idx="3504">
                  <c:v>4197.8999999999996</c:v>
                </c:pt>
                <c:pt idx="3505">
                  <c:v>4197.8999999999996</c:v>
                </c:pt>
                <c:pt idx="3506">
                  <c:v>4197.8</c:v>
                </c:pt>
                <c:pt idx="3507">
                  <c:v>4197.8</c:v>
                </c:pt>
                <c:pt idx="3508">
                  <c:v>4197.8</c:v>
                </c:pt>
                <c:pt idx="3509">
                  <c:v>4197.8</c:v>
                </c:pt>
                <c:pt idx="3510">
                  <c:v>4197.8</c:v>
                </c:pt>
                <c:pt idx="3511">
                  <c:v>4197.8</c:v>
                </c:pt>
                <c:pt idx="3512">
                  <c:v>4197.8</c:v>
                </c:pt>
                <c:pt idx="3513">
                  <c:v>4197.8</c:v>
                </c:pt>
                <c:pt idx="3514">
                  <c:v>4197.8</c:v>
                </c:pt>
                <c:pt idx="3515">
                  <c:v>4197.8</c:v>
                </c:pt>
                <c:pt idx="3516">
                  <c:v>4197.7</c:v>
                </c:pt>
                <c:pt idx="3517">
                  <c:v>4197.6000000000004</c:v>
                </c:pt>
                <c:pt idx="3518">
                  <c:v>4197.6000000000004</c:v>
                </c:pt>
                <c:pt idx="3519">
                  <c:v>4197.6000000000004</c:v>
                </c:pt>
                <c:pt idx="3520">
                  <c:v>4197.6000000000004</c:v>
                </c:pt>
                <c:pt idx="3521">
                  <c:v>4197.6000000000004</c:v>
                </c:pt>
                <c:pt idx="3522">
                  <c:v>4197.6000000000004</c:v>
                </c:pt>
                <c:pt idx="3523">
                  <c:v>4197.6000000000004</c:v>
                </c:pt>
                <c:pt idx="3524">
                  <c:v>4197.6000000000004</c:v>
                </c:pt>
                <c:pt idx="3525">
                  <c:v>4197.6000000000004</c:v>
                </c:pt>
                <c:pt idx="3526">
                  <c:v>4197.6000000000004</c:v>
                </c:pt>
                <c:pt idx="3527">
                  <c:v>4197.6000000000004</c:v>
                </c:pt>
                <c:pt idx="3528">
                  <c:v>4197.6000000000004</c:v>
                </c:pt>
                <c:pt idx="3529">
                  <c:v>4197.6000000000004</c:v>
                </c:pt>
                <c:pt idx="3530">
                  <c:v>4197.6000000000004</c:v>
                </c:pt>
                <c:pt idx="3531">
                  <c:v>4197.5</c:v>
                </c:pt>
                <c:pt idx="3532">
                  <c:v>4197.6000000000004</c:v>
                </c:pt>
                <c:pt idx="3533">
                  <c:v>4197.6000000000004</c:v>
                </c:pt>
                <c:pt idx="3534">
                  <c:v>4197.6000000000004</c:v>
                </c:pt>
                <c:pt idx="3535">
                  <c:v>4197.8</c:v>
                </c:pt>
                <c:pt idx="3536">
                  <c:v>4197.7</c:v>
                </c:pt>
                <c:pt idx="3537">
                  <c:v>4197.6000000000004</c:v>
                </c:pt>
                <c:pt idx="3538">
                  <c:v>4197.6000000000004</c:v>
                </c:pt>
                <c:pt idx="3539">
                  <c:v>4197.6000000000004</c:v>
                </c:pt>
                <c:pt idx="3540">
                  <c:v>4197.6000000000004</c:v>
                </c:pt>
                <c:pt idx="3541">
                  <c:v>4197.6000000000004</c:v>
                </c:pt>
                <c:pt idx="3542">
                  <c:v>4197.6000000000004</c:v>
                </c:pt>
                <c:pt idx="3543">
                  <c:v>4197.6000000000004</c:v>
                </c:pt>
                <c:pt idx="3544">
                  <c:v>4197.6000000000004</c:v>
                </c:pt>
                <c:pt idx="3545">
                  <c:v>4197.6000000000004</c:v>
                </c:pt>
                <c:pt idx="3546">
                  <c:v>4197.6000000000004</c:v>
                </c:pt>
                <c:pt idx="3547">
                  <c:v>4197.6000000000004</c:v>
                </c:pt>
                <c:pt idx="3548">
                  <c:v>4197.7</c:v>
                </c:pt>
                <c:pt idx="3549">
                  <c:v>4197.6000000000004</c:v>
                </c:pt>
                <c:pt idx="3550">
                  <c:v>4197.6000000000004</c:v>
                </c:pt>
                <c:pt idx="3551">
                  <c:v>4197.6000000000004</c:v>
                </c:pt>
                <c:pt idx="3552">
                  <c:v>4197.6000000000004</c:v>
                </c:pt>
                <c:pt idx="3553">
                  <c:v>4197.7</c:v>
                </c:pt>
                <c:pt idx="3554">
                  <c:v>4197.7</c:v>
                </c:pt>
                <c:pt idx="3555">
                  <c:v>4197.6000000000004</c:v>
                </c:pt>
                <c:pt idx="3556">
                  <c:v>4197.6000000000004</c:v>
                </c:pt>
                <c:pt idx="3557">
                  <c:v>4197.6000000000004</c:v>
                </c:pt>
                <c:pt idx="3558">
                  <c:v>4197.6000000000004</c:v>
                </c:pt>
                <c:pt idx="3559">
                  <c:v>4197.6000000000004</c:v>
                </c:pt>
                <c:pt idx="3560">
                  <c:v>4197.6000000000004</c:v>
                </c:pt>
                <c:pt idx="3561">
                  <c:v>4197.6000000000004</c:v>
                </c:pt>
                <c:pt idx="3562">
                  <c:v>4197.6000000000004</c:v>
                </c:pt>
                <c:pt idx="3563">
                  <c:v>4197.7</c:v>
                </c:pt>
                <c:pt idx="3564">
                  <c:v>4197.8</c:v>
                </c:pt>
                <c:pt idx="3565">
                  <c:v>4197.7</c:v>
                </c:pt>
                <c:pt idx="3566">
                  <c:v>4197.7</c:v>
                </c:pt>
                <c:pt idx="3567">
                  <c:v>4197.7</c:v>
                </c:pt>
                <c:pt idx="3568">
                  <c:v>4197.7</c:v>
                </c:pt>
                <c:pt idx="3569">
                  <c:v>4197.8999999999996</c:v>
                </c:pt>
                <c:pt idx="3570">
                  <c:v>4197.8</c:v>
                </c:pt>
                <c:pt idx="3571">
                  <c:v>4197.7</c:v>
                </c:pt>
                <c:pt idx="3572">
                  <c:v>4197.7</c:v>
                </c:pt>
                <c:pt idx="3573">
                  <c:v>4197.7</c:v>
                </c:pt>
                <c:pt idx="3574">
                  <c:v>4197.7</c:v>
                </c:pt>
                <c:pt idx="3575">
                  <c:v>4197.7</c:v>
                </c:pt>
                <c:pt idx="3576">
                  <c:v>4197.8</c:v>
                </c:pt>
                <c:pt idx="3577">
                  <c:v>4197.8</c:v>
                </c:pt>
                <c:pt idx="3578">
                  <c:v>4197.7</c:v>
                </c:pt>
                <c:pt idx="3579">
                  <c:v>4197.8</c:v>
                </c:pt>
                <c:pt idx="3580">
                  <c:v>4197.7</c:v>
                </c:pt>
                <c:pt idx="3581">
                  <c:v>4197.8</c:v>
                </c:pt>
                <c:pt idx="3582">
                  <c:v>4197.8</c:v>
                </c:pt>
                <c:pt idx="3583">
                  <c:v>4197.8</c:v>
                </c:pt>
                <c:pt idx="3584">
                  <c:v>4197.8</c:v>
                </c:pt>
                <c:pt idx="3585">
                  <c:v>4197.8</c:v>
                </c:pt>
                <c:pt idx="3586">
                  <c:v>4197.8</c:v>
                </c:pt>
                <c:pt idx="3587">
                  <c:v>4197.8</c:v>
                </c:pt>
                <c:pt idx="3588">
                  <c:v>4197.8999999999996</c:v>
                </c:pt>
                <c:pt idx="3589">
                  <c:v>4197.8999999999996</c:v>
                </c:pt>
                <c:pt idx="3590">
                  <c:v>4197.8</c:v>
                </c:pt>
                <c:pt idx="3591">
                  <c:v>4197.8999999999996</c:v>
                </c:pt>
                <c:pt idx="3592">
                  <c:v>4197.8999999999996</c:v>
                </c:pt>
                <c:pt idx="3593">
                  <c:v>4197.8999999999996</c:v>
                </c:pt>
                <c:pt idx="3594">
                  <c:v>4197.8999999999996</c:v>
                </c:pt>
                <c:pt idx="3595">
                  <c:v>4197.8999999999996</c:v>
                </c:pt>
                <c:pt idx="3596">
                  <c:v>4197.8999999999996</c:v>
                </c:pt>
                <c:pt idx="3597">
                  <c:v>4197.8999999999996</c:v>
                </c:pt>
                <c:pt idx="3598">
                  <c:v>4197.8999999999996</c:v>
                </c:pt>
                <c:pt idx="3599">
                  <c:v>4197.8999999999996</c:v>
                </c:pt>
                <c:pt idx="3600">
                  <c:v>4197.8999999999996</c:v>
                </c:pt>
                <c:pt idx="3601">
                  <c:v>4197.8999999999996</c:v>
                </c:pt>
                <c:pt idx="3602">
                  <c:v>4198</c:v>
                </c:pt>
                <c:pt idx="3603">
                  <c:v>4198</c:v>
                </c:pt>
                <c:pt idx="3604">
                  <c:v>4198</c:v>
                </c:pt>
                <c:pt idx="3605">
                  <c:v>4198</c:v>
                </c:pt>
                <c:pt idx="3606">
                  <c:v>4198</c:v>
                </c:pt>
                <c:pt idx="3607">
                  <c:v>4198</c:v>
                </c:pt>
                <c:pt idx="3608">
                  <c:v>4198</c:v>
                </c:pt>
                <c:pt idx="3609">
                  <c:v>4198</c:v>
                </c:pt>
                <c:pt idx="3610">
                  <c:v>4198</c:v>
                </c:pt>
                <c:pt idx="3611">
                  <c:v>4198.1000000000004</c:v>
                </c:pt>
                <c:pt idx="3612">
                  <c:v>4198.1000000000004</c:v>
                </c:pt>
                <c:pt idx="3613">
                  <c:v>4198</c:v>
                </c:pt>
                <c:pt idx="3614">
                  <c:v>4198</c:v>
                </c:pt>
                <c:pt idx="3615">
                  <c:v>4198</c:v>
                </c:pt>
                <c:pt idx="3616">
                  <c:v>4198</c:v>
                </c:pt>
                <c:pt idx="3617">
                  <c:v>4198</c:v>
                </c:pt>
                <c:pt idx="3618">
                  <c:v>4198</c:v>
                </c:pt>
                <c:pt idx="3619">
                  <c:v>4198</c:v>
                </c:pt>
                <c:pt idx="3620">
                  <c:v>4198.1000000000004</c:v>
                </c:pt>
                <c:pt idx="3621">
                  <c:v>4198.1000000000004</c:v>
                </c:pt>
                <c:pt idx="3622">
                  <c:v>4198</c:v>
                </c:pt>
                <c:pt idx="3623">
                  <c:v>4198.1000000000004</c:v>
                </c:pt>
                <c:pt idx="3624">
                  <c:v>4198.1000000000004</c:v>
                </c:pt>
                <c:pt idx="3625">
                  <c:v>4198.1000000000004</c:v>
                </c:pt>
                <c:pt idx="3626">
                  <c:v>4198.1000000000004</c:v>
                </c:pt>
                <c:pt idx="3627">
                  <c:v>4198.2</c:v>
                </c:pt>
                <c:pt idx="3628">
                  <c:v>4198.2</c:v>
                </c:pt>
                <c:pt idx="3629">
                  <c:v>4198.3</c:v>
                </c:pt>
                <c:pt idx="3630">
                  <c:v>4198.2</c:v>
                </c:pt>
                <c:pt idx="3631">
                  <c:v>4198.3</c:v>
                </c:pt>
                <c:pt idx="3632">
                  <c:v>4198.3</c:v>
                </c:pt>
                <c:pt idx="3633">
                  <c:v>4198.3</c:v>
                </c:pt>
                <c:pt idx="3634">
                  <c:v>4198.3</c:v>
                </c:pt>
                <c:pt idx="3635">
                  <c:v>4198.3</c:v>
                </c:pt>
                <c:pt idx="3636">
                  <c:v>4198.3</c:v>
                </c:pt>
                <c:pt idx="3637">
                  <c:v>4198.3999999999996</c:v>
                </c:pt>
                <c:pt idx="3638">
                  <c:v>4198.3999999999996</c:v>
                </c:pt>
                <c:pt idx="3639">
                  <c:v>4198.3999999999996</c:v>
                </c:pt>
                <c:pt idx="3640">
                  <c:v>4198.3999999999996</c:v>
                </c:pt>
                <c:pt idx="3641">
                  <c:v>4198.3999999999996</c:v>
                </c:pt>
                <c:pt idx="3642">
                  <c:v>4198.3999999999996</c:v>
                </c:pt>
                <c:pt idx="3643">
                  <c:v>4198.3999999999996</c:v>
                </c:pt>
                <c:pt idx="3644">
                  <c:v>4198.5</c:v>
                </c:pt>
                <c:pt idx="3645">
                  <c:v>4198.5</c:v>
                </c:pt>
                <c:pt idx="3646">
                  <c:v>4198.5</c:v>
                </c:pt>
                <c:pt idx="3647">
                  <c:v>4198.5</c:v>
                </c:pt>
                <c:pt idx="3648">
                  <c:v>4198.5</c:v>
                </c:pt>
                <c:pt idx="3649">
                  <c:v>4198.5</c:v>
                </c:pt>
                <c:pt idx="3650">
                  <c:v>4198.5</c:v>
                </c:pt>
                <c:pt idx="3651">
                  <c:v>4198.5</c:v>
                </c:pt>
                <c:pt idx="3652">
                  <c:v>4198.5</c:v>
                </c:pt>
                <c:pt idx="3653">
                  <c:v>4198.6000000000004</c:v>
                </c:pt>
                <c:pt idx="3654">
                  <c:v>4198.6000000000004</c:v>
                </c:pt>
                <c:pt idx="3655">
                  <c:v>4198.6000000000004</c:v>
                </c:pt>
                <c:pt idx="3656">
                  <c:v>4198.5</c:v>
                </c:pt>
                <c:pt idx="3657">
                  <c:v>4198.7</c:v>
                </c:pt>
                <c:pt idx="3658">
                  <c:v>4198.6000000000004</c:v>
                </c:pt>
                <c:pt idx="3659">
                  <c:v>4198.6000000000004</c:v>
                </c:pt>
                <c:pt idx="3660">
                  <c:v>4198.6000000000004</c:v>
                </c:pt>
                <c:pt idx="3661">
                  <c:v>4198.6000000000004</c:v>
                </c:pt>
                <c:pt idx="3662">
                  <c:v>4198.7</c:v>
                </c:pt>
                <c:pt idx="3663">
                  <c:v>4198.7</c:v>
                </c:pt>
                <c:pt idx="3664">
                  <c:v>4198.7</c:v>
                </c:pt>
                <c:pt idx="3665">
                  <c:v>4198.7</c:v>
                </c:pt>
                <c:pt idx="3666">
                  <c:v>4198.7</c:v>
                </c:pt>
                <c:pt idx="3667">
                  <c:v>4198.7</c:v>
                </c:pt>
                <c:pt idx="3668">
                  <c:v>4198.7</c:v>
                </c:pt>
                <c:pt idx="3669">
                  <c:v>4198.7</c:v>
                </c:pt>
                <c:pt idx="3670">
                  <c:v>4198.7</c:v>
                </c:pt>
                <c:pt idx="3671">
                  <c:v>4198.7</c:v>
                </c:pt>
                <c:pt idx="3672">
                  <c:v>4198.7</c:v>
                </c:pt>
                <c:pt idx="3673">
                  <c:v>4198.7</c:v>
                </c:pt>
                <c:pt idx="3674">
                  <c:v>4198.7</c:v>
                </c:pt>
                <c:pt idx="3675">
                  <c:v>4198.7</c:v>
                </c:pt>
                <c:pt idx="3676">
                  <c:v>4198.8</c:v>
                </c:pt>
                <c:pt idx="3677">
                  <c:v>4198.8</c:v>
                </c:pt>
                <c:pt idx="3678">
                  <c:v>4198.7</c:v>
                </c:pt>
                <c:pt idx="3679">
                  <c:v>4198.7</c:v>
                </c:pt>
                <c:pt idx="3680">
                  <c:v>4198.7</c:v>
                </c:pt>
                <c:pt idx="3681">
                  <c:v>4198.5</c:v>
                </c:pt>
                <c:pt idx="3682">
                  <c:v>4198.6000000000004</c:v>
                </c:pt>
                <c:pt idx="3683">
                  <c:v>4198.7</c:v>
                </c:pt>
                <c:pt idx="3684">
                  <c:v>4198.7</c:v>
                </c:pt>
                <c:pt idx="3685">
                  <c:v>4198.8</c:v>
                </c:pt>
                <c:pt idx="3686">
                  <c:v>4198.8999999999996</c:v>
                </c:pt>
                <c:pt idx="3687">
                  <c:v>4198.8999999999996</c:v>
                </c:pt>
                <c:pt idx="3688">
                  <c:v>4198.8</c:v>
                </c:pt>
                <c:pt idx="3689">
                  <c:v>4198.8999999999996</c:v>
                </c:pt>
                <c:pt idx="3690">
                  <c:v>4198.8999999999996</c:v>
                </c:pt>
                <c:pt idx="3691">
                  <c:v>4198.8</c:v>
                </c:pt>
                <c:pt idx="3692">
                  <c:v>4198.8999999999996</c:v>
                </c:pt>
                <c:pt idx="3693">
                  <c:v>4198.8</c:v>
                </c:pt>
                <c:pt idx="3694">
                  <c:v>4198.8999999999996</c:v>
                </c:pt>
                <c:pt idx="3695">
                  <c:v>4199</c:v>
                </c:pt>
                <c:pt idx="3696">
                  <c:v>4199</c:v>
                </c:pt>
                <c:pt idx="3697">
                  <c:v>4199</c:v>
                </c:pt>
                <c:pt idx="3698">
                  <c:v>4199</c:v>
                </c:pt>
                <c:pt idx="3699">
                  <c:v>4199</c:v>
                </c:pt>
                <c:pt idx="3700">
                  <c:v>4199.1000000000004</c:v>
                </c:pt>
                <c:pt idx="3701">
                  <c:v>4199</c:v>
                </c:pt>
                <c:pt idx="3702">
                  <c:v>4199</c:v>
                </c:pt>
                <c:pt idx="3703">
                  <c:v>4199</c:v>
                </c:pt>
                <c:pt idx="3704">
                  <c:v>4199.1000000000004</c:v>
                </c:pt>
                <c:pt idx="3705">
                  <c:v>4199.1000000000004</c:v>
                </c:pt>
                <c:pt idx="3706">
                  <c:v>4199.1000000000004</c:v>
                </c:pt>
                <c:pt idx="3707">
                  <c:v>4199.1000000000004</c:v>
                </c:pt>
                <c:pt idx="3708">
                  <c:v>4199.1000000000004</c:v>
                </c:pt>
                <c:pt idx="3709">
                  <c:v>4199.1000000000004</c:v>
                </c:pt>
                <c:pt idx="3710">
                  <c:v>4199.2</c:v>
                </c:pt>
                <c:pt idx="3711">
                  <c:v>4199.3</c:v>
                </c:pt>
                <c:pt idx="3712">
                  <c:v>4199.2</c:v>
                </c:pt>
                <c:pt idx="3713">
                  <c:v>4199.1000000000004</c:v>
                </c:pt>
                <c:pt idx="3714">
                  <c:v>4199.1000000000004</c:v>
                </c:pt>
                <c:pt idx="3715">
                  <c:v>4198.8999999999996</c:v>
                </c:pt>
                <c:pt idx="3716">
                  <c:v>4199.2</c:v>
                </c:pt>
                <c:pt idx="3717">
                  <c:v>4199.1000000000004</c:v>
                </c:pt>
                <c:pt idx="3718">
                  <c:v>4199.1000000000004</c:v>
                </c:pt>
                <c:pt idx="3719">
                  <c:v>4199.1000000000004</c:v>
                </c:pt>
                <c:pt idx="3720">
                  <c:v>4199.1000000000004</c:v>
                </c:pt>
                <c:pt idx="3721">
                  <c:v>4199.1000000000004</c:v>
                </c:pt>
                <c:pt idx="3722">
                  <c:v>4199.1000000000004</c:v>
                </c:pt>
                <c:pt idx="3723">
                  <c:v>4199.3</c:v>
                </c:pt>
                <c:pt idx="3724">
                  <c:v>4199.2</c:v>
                </c:pt>
                <c:pt idx="3725">
                  <c:v>4199.1000000000004</c:v>
                </c:pt>
                <c:pt idx="3726">
                  <c:v>4199.1000000000004</c:v>
                </c:pt>
                <c:pt idx="3727">
                  <c:v>4199.1000000000004</c:v>
                </c:pt>
                <c:pt idx="3728">
                  <c:v>4199.1000000000004</c:v>
                </c:pt>
                <c:pt idx="3729">
                  <c:v>4199.2</c:v>
                </c:pt>
                <c:pt idx="3730">
                  <c:v>4199.2</c:v>
                </c:pt>
                <c:pt idx="3731">
                  <c:v>4199.2</c:v>
                </c:pt>
                <c:pt idx="3732">
                  <c:v>4199.3</c:v>
                </c:pt>
                <c:pt idx="3733">
                  <c:v>4199.2</c:v>
                </c:pt>
                <c:pt idx="3734">
                  <c:v>4199.3</c:v>
                </c:pt>
                <c:pt idx="3735">
                  <c:v>4199.3</c:v>
                </c:pt>
                <c:pt idx="3736">
                  <c:v>4199.3</c:v>
                </c:pt>
                <c:pt idx="3737">
                  <c:v>4199.3</c:v>
                </c:pt>
                <c:pt idx="3738">
                  <c:v>4199.2</c:v>
                </c:pt>
                <c:pt idx="3739">
                  <c:v>4199.3999999999996</c:v>
                </c:pt>
                <c:pt idx="3740">
                  <c:v>4199.3999999999996</c:v>
                </c:pt>
                <c:pt idx="3741">
                  <c:v>4199.3999999999996</c:v>
                </c:pt>
                <c:pt idx="3742">
                  <c:v>4199.5</c:v>
                </c:pt>
                <c:pt idx="3743">
                  <c:v>4199.5</c:v>
                </c:pt>
                <c:pt idx="3744">
                  <c:v>4199.6000000000004</c:v>
                </c:pt>
                <c:pt idx="3745">
                  <c:v>4199.5</c:v>
                </c:pt>
                <c:pt idx="3746">
                  <c:v>4199.5</c:v>
                </c:pt>
                <c:pt idx="3747">
                  <c:v>4199.6000000000004</c:v>
                </c:pt>
                <c:pt idx="3748">
                  <c:v>4199.6000000000004</c:v>
                </c:pt>
                <c:pt idx="3749">
                  <c:v>4199.6000000000004</c:v>
                </c:pt>
                <c:pt idx="3750">
                  <c:v>4199.6000000000004</c:v>
                </c:pt>
                <c:pt idx="3751">
                  <c:v>4199.6000000000004</c:v>
                </c:pt>
                <c:pt idx="3752">
                  <c:v>4199.6000000000004</c:v>
                </c:pt>
                <c:pt idx="3753">
                  <c:v>4199.6000000000004</c:v>
                </c:pt>
                <c:pt idx="3754">
                  <c:v>4199.7</c:v>
                </c:pt>
                <c:pt idx="3755">
                  <c:v>4199.6000000000004</c:v>
                </c:pt>
                <c:pt idx="3756">
                  <c:v>4199.6000000000004</c:v>
                </c:pt>
                <c:pt idx="3757">
                  <c:v>4199.7</c:v>
                </c:pt>
                <c:pt idx="3758">
                  <c:v>4199.8</c:v>
                </c:pt>
                <c:pt idx="3759">
                  <c:v>4199.8</c:v>
                </c:pt>
                <c:pt idx="3760">
                  <c:v>4199.8</c:v>
                </c:pt>
                <c:pt idx="3761">
                  <c:v>4199.8999999999996</c:v>
                </c:pt>
                <c:pt idx="3762">
                  <c:v>4199.8</c:v>
                </c:pt>
                <c:pt idx="3763">
                  <c:v>4199.8</c:v>
                </c:pt>
                <c:pt idx="3764">
                  <c:v>4199.8999999999996</c:v>
                </c:pt>
                <c:pt idx="3765">
                  <c:v>4199.8999999999996</c:v>
                </c:pt>
                <c:pt idx="3766">
                  <c:v>4199.8999999999996</c:v>
                </c:pt>
                <c:pt idx="3767">
                  <c:v>4199.8999999999996</c:v>
                </c:pt>
                <c:pt idx="3768">
                  <c:v>4200.1000000000004</c:v>
                </c:pt>
                <c:pt idx="3769">
                  <c:v>4200</c:v>
                </c:pt>
                <c:pt idx="3770">
                  <c:v>4200.1000000000004</c:v>
                </c:pt>
                <c:pt idx="3771">
                  <c:v>4200</c:v>
                </c:pt>
                <c:pt idx="3772">
                  <c:v>4200.1000000000004</c:v>
                </c:pt>
                <c:pt idx="3773">
                  <c:v>4200.1000000000004</c:v>
                </c:pt>
                <c:pt idx="3774">
                  <c:v>4200.1000000000004</c:v>
                </c:pt>
                <c:pt idx="3775">
                  <c:v>4200.1000000000004</c:v>
                </c:pt>
                <c:pt idx="3776">
                  <c:v>4200.2</c:v>
                </c:pt>
                <c:pt idx="3777">
                  <c:v>4200.1000000000004</c:v>
                </c:pt>
                <c:pt idx="3778">
                  <c:v>4200.1000000000004</c:v>
                </c:pt>
                <c:pt idx="3779">
                  <c:v>4200.1000000000004</c:v>
                </c:pt>
                <c:pt idx="3780">
                  <c:v>4200.1000000000004</c:v>
                </c:pt>
                <c:pt idx="3781">
                  <c:v>4200.1000000000004</c:v>
                </c:pt>
                <c:pt idx="3782">
                  <c:v>4200.3</c:v>
                </c:pt>
                <c:pt idx="3783">
                  <c:v>4200.3999999999996</c:v>
                </c:pt>
                <c:pt idx="3784">
                  <c:v>4200.2</c:v>
                </c:pt>
                <c:pt idx="3785">
                  <c:v>4200.1000000000004</c:v>
                </c:pt>
                <c:pt idx="3786">
                  <c:v>4200.2</c:v>
                </c:pt>
                <c:pt idx="3787">
                  <c:v>4200.2</c:v>
                </c:pt>
                <c:pt idx="3788">
                  <c:v>4200.2</c:v>
                </c:pt>
                <c:pt idx="3789">
                  <c:v>4200.2</c:v>
                </c:pt>
                <c:pt idx="3790">
                  <c:v>4200.2</c:v>
                </c:pt>
                <c:pt idx="3791">
                  <c:v>4200.2</c:v>
                </c:pt>
                <c:pt idx="3792">
                  <c:v>4200.3</c:v>
                </c:pt>
                <c:pt idx="3793">
                  <c:v>4200.2</c:v>
                </c:pt>
                <c:pt idx="3794">
                  <c:v>4200.2</c:v>
                </c:pt>
                <c:pt idx="3795">
                  <c:v>4200.2</c:v>
                </c:pt>
                <c:pt idx="3796">
                  <c:v>4200.2</c:v>
                </c:pt>
                <c:pt idx="3797">
                  <c:v>4200.2</c:v>
                </c:pt>
                <c:pt idx="3798">
                  <c:v>4200.1000000000004</c:v>
                </c:pt>
                <c:pt idx="3799">
                  <c:v>4200.1000000000004</c:v>
                </c:pt>
                <c:pt idx="3800">
                  <c:v>4200.1000000000004</c:v>
                </c:pt>
                <c:pt idx="3801">
                  <c:v>4200.1000000000004</c:v>
                </c:pt>
                <c:pt idx="3802">
                  <c:v>4200.1000000000004</c:v>
                </c:pt>
                <c:pt idx="3803">
                  <c:v>4200</c:v>
                </c:pt>
                <c:pt idx="3804">
                  <c:v>4200</c:v>
                </c:pt>
                <c:pt idx="3805">
                  <c:v>4200</c:v>
                </c:pt>
                <c:pt idx="3806">
                  <c:v>4200.1000000000004</c:v>
                </c:pt>
                <c:pt idx="3807">
                  <c:v>4200</c:v>
                </c:pt>
                <c:pt idx="3808">
                  <c:v>4200</c:v>
                </c:pt>
                <c:pt idx="3809">
                  <c:v>4200</c:v>
                </c:pt>
                <c:pt idx="3810">
                  <c:v>4200</c:v>
                </c:pt>
                <c:pt idx="3811">
                  <c:v>4199.8999999999996</c:v>
                </c:pt>
                <c:pt idx="3812">
                  <c:v>4199.8999999999996</c:v>
                </c:pt>
                <c:pt idx="3813">
                  <c:v>4200</c:v>
                </c:pt>
                <c:pt idx="3814">
                  <c:v>4199.8999999999996</c:v>
                </c:pt>
                <c:pt idx="3815">
                  <c:v>4199.8999999999996</c:v>
                </c:pt>
                <c:pt idx="3816">
                  <c:v>4199.8999999999996</c:v>
                </c:pt>
                <c:pt idx="3817">
                  <c:v>4199.8999999999996</c:v>
                </c:pt>
                <c:pt idx="3818">
                  <c:v>4199.8999999999996</c:v>
                </c:pt>
                <c:pt idx="3819">
                  <c:v>4199.8</c:v>
                </c:pt>
                <c:pt idx="3820">
                  <c:v>4199.8</c:v>
                </c:pt>
                <c:pt idx="3821">
                  <c:v>4199.8</c:v>
                </c:pt>
                <c:pt idx="3822">
                  <c:v>4199.8</c:v>
                </c:pt>
                <c:pt idx="3823">
                  <c:v>4199.8</c:v>
                </c:pt>
                <c:pt idx="3824">
                  <c:v>4199.7</c:v>
                </c:pt>
                <c:pt idx="3825">
                  <c:v>4199.7</c:v>
                </c:pt>
                <c:pt idx="3826">
                  <c:v>4199.7</c:v>
                </c:pt>
                <c:pt idx="3827">
                  <c:v>4199.6000000000004</c:v>
                </c:pt>
                <c:pt idx="3828">
                  <c:v>4199.6000000000004</c:v>
                </c:pt>
                <c:pt idx="3829">
                  <c:v>4199.6000000000004</c:v>
                </c:pt>
                <c:pt idx="3830">
                  <c:v>4199.6000000000004</c:v>
                </c:pt>
                <c:pt idx="3831">
                  <c:v>4199.6000000000004</c:v>
                </c:pt>
                <c:pt idx="3832">
                  <c:v>4199.6000000000004</c:v>
                </c:pt>
                <c:pt idx="3833">
                  <c:v>4199.5</c:v>
                </c:pt>
                <c:pt idx="3834">
                  <c:v>4199.3999999999996</c:v>
                </c:pt>
                <c:pt idx="3835">
                  <c:v>4199.5</c:v>
                </c:pt>
                <c:pt idx="3836">
                  <c:v>4199.3999999999996</c:v>
                </c:pt>
                <c:pt idx="3837">
                  <c:v>4199.5</c:v>
                </c:pt>
                <c:pt idx="3838">
                  <c:v>4199.3999999999996</c:v>
                </c:pt>
                <c:pt idx="3839">
                  <c:v>4199.3999999999996</c:v>
                </c:pt>
                <c:pt idx="3840">
                  <c:v>4199.2</c:v>
                </c:pt>
                <c:pt idx="3841">
                  <c:v>4199.3</c:v>
                </c:pt>
                <c:pt idx="3842">
                  <c:v>4199.3999999999996</c:v>
                </c:pt>
                <c:pt idx="3843">
                  <c:v>4199.3</c:v>
                </c:pt>
                <c:pt idx="3844">
                  <c:v>4199.2</c:v>
                </c:pt>
                <c:pt idx="3845">
                  <c:v>4199.2</c:v>
                </c:pt>
                <c:pt idx="3846">
                  <c:v>4199.2</c:v>
                </c:pt>
                <c:pt idx="3847">
                  <c:v>4199.2</c:v>
                </c:pt>
                <c:pt idx="3848">
                  <c:v>4199.2</c:v>
                </c:pt>
                <c:pt idx="3849">
                  <c:v>4199.2</c:v>
                </c:pt>
                <c:pt idx="3850">
                  <c:v>4199.1000000000004</c:v>
                </c:pt>
                <c:pt idx="3851">
                  <c:v>4199.2</c:v>
                </c:pt>
                <c:pt idx="3852">
                  <c:v>4199.1000000000004</c:v>
                </c:pt>
                <c:pt idx="3853">
                  <c:v>4199.1000000000004</c:v>
                </c:pt>
                <c:pt idx="3854">
                  <c:v>4199.1000000000004</c:v>
                </c:pt>
                <c:pt idx="3855">
                  <c:v>4199.1000000000004</c:v>
                </c:pt>
                <c:pt idx="3856">
                  <c:v>4199</c:v>
                </c:pt>
                <c:pt idx="3857">
                  <c:v>4199</c:v>
                </c:pt>
                <c:pt idx="3858">
                  <c:v>4199</c:v>
                </c:pt>
                <c:pt idx="3859">
                  <c:v>4199.1000000000004</c:v>
                </c:pt>
                <c:pt idx="3860">
                  <c:v>4199</c:v>
                </c:pt>
                <c:pt idx="3861">
                  <c:v>4199</c:v>
                </c:pt>
                <c:pt idx="3862">
                  <c:v>4199</c:v>
                </c:pt>
                <c:pt idx="3863">
                  <c:v>4199</c:v>
                </c:pt>
                <c:pt idx="3864">
                  <c:v>4198.8999999999996</c:v>
                </c:pt>
                <c:pt idx="3865">
                  <c:v>4198.8999999999996</c:v>
                </c:pt>
                <c:pt idx="3866">
                  <c:v>4198.8999999999996</c:v>
                </c:pt>
                <c:pt idx="3867">
                  <c:v>4198.8</c:v>
                </c:pt>
                <c:pt idx="3868">
                  <c:v>4198.8</c:v>
                </c:pt>
                <c:pt idx="3869">
                  <c:v>4198.8</c:v>
                </c:pt>
                <c:pt idx="3870">
                  <c:v>4198.8</c:v>
                </c:pt>
                <c:pt idx="3871">
                  <c:v>4198.8</c:v>
                </c:pt>
                <c:pt idx="3872">
                  <c:v>4198.8</c:v>
                </c:pt>
                <c:pt idx="3873">
                  <c:v>4198.8</c:v>
                </c:pt>
                <c:pt idx="3874">
                  <c:v>4198.7</c:v>
                </c:pt>
                <c:pt idx="3875">
                  <c:v>4198.8999999999996</c:v>
                </c:pt>
                <c:pt idx="3876">
                  <c:v>4198.8</c:v>
                </c:pt>
                <c:pt idx="3877">
                  <c:v>4198.7</c:v>
                </c:pt>
                <c:pt idx="3878">
                  <c:v>4198.7</c:v>
                </c:pt>
                <c:pt idx="3879">
                  <c:v>4198.6000000000004</c:v>
                </c:pt>
                <c:pt idx="3880">
                  <c:v>4198.6000000000004</c:v>
                </c:pt>
                <c:pt idx="3881">
                  <c:v>4198.6000000000004</c:v>
                </c:pt>
                <c:pt idx="3882">
                  <c:v>4198.6000000000004</c:v>
                </c:pt>
                <c:pt idx="3883">
                  <c:v>4198.7</c:v>
                </c:pt>
                <c:pt idx="3884">
                  <c:v>4198.8</c:v>
                </c:pt>
                <c:pt idx="3885">
                  <c:v>4198.7</c:v>
                </c:pt>
                <c:pt idx="3886">
                  <c:v>4198.6000000000004</c:v>
                </c:pt>
                <c:pt idx="3887">
                  <c:v>4198.7</c:v>
                </c:pt>
                <c:pt idx="3888">
                  <c:v>4198.7</c:v>
                </c:pt>
                <c:pt idx="3889">
                  <c:v>4198.8999999999996</c:v>
                </c:pt>
                <c:pt idx="3890">
                  <c:v>4198.6000000000004</c:v>
                </c:pt>
                <c:pt idx="3891">
                  <c:v>4198.6000000000004</c:v>
                </c:pt>
                <c:pt idx="3892">
                  <c:v>4198.6000000000004</c:v>
                </c:pt>
                <c:pt idx="3893">
                  <c:v>4198.6000000000004</c:v>
                </c:pt>
                <c:pt idx="3894">
                  <c:v>4198.6000000000004</c:v>
                </c:pt>
                <c:pt idx="3895">
                  <c:v>4198.6000000000004</c:v>
                </c:pt>
                <c:pt idx="3896">
                  <c:v>4198.5</c:v>
                </c:pt>
                <c:pt idx="3897">
                  <c:v>4198.6000000000004</c:v>
                </c:pt>
                <c:pt idx="3898">
                  <c:v>4198.6000000000004</c:v>
                </c:pt>
                <c:pt idx="3899">
                  <c:v>4198.5</c:v>
                </c:pt>
                <c:pt idx="3900">
                  <c:v>4198.5</c:v>
                </c:pt>
                <c:pt idx="3901">
                  <c:v>4198.5</c:v>
                </c:pt>
                <c:pt idx="3902">
                  <c:v>4198.5</c:v>
                </c:pt>
                <c:pt idx="3903">
                  <c:v>4198.6000000000004</c:v>
                </c:pt>
                <c:pt idx="3904">
                  <c:v>4198.6000000000004</c:v>
                </c:pt>
                <c:pt idx="3905">
                  <c:v>4198.5</c:v>
                </c:pt>
                <c:pt idx="3906">
                  <c:v>4198.6000000000004</c:v>
                </c:pt>
                <c:pt idx="3907">
                  <c:v>4198.5</c:v>
                </c:pt>
                <c:pt idx="3908">
                  <c:v>4198.3999999999996</c:v>
                </c:pt>
                <c:pt idx="3909">
                  <c:v>4198.3999999999996</c:v>
                </c:pt>
                <c:pt idx="3910">
                  <c:v>4198.3999999999996</c:v>
                </c:pt>
                <c:pt idx="3911">
                  <c:v>4198.5</c:v>
                </c:pt>
                <c:pt idx="3912">
                  <c:v>4198.3999999999996</c:v>
                </c:pt>
                <c:pt idx="3913">
                  <c:v>4198.5</c:v>
                </c:pt>
                <c:pt idx="3914">
                  <c:v>4198.5</c:v>
                </c:pt>
                <c:pt idx="3915">
                  <c:v>4198.5</c:v>
                </c:pt>
                <c:pt idx="3916">
                  <c:v>4198.5</c:v>
                </c:pt>
                <c:pt idx="3917">
                  <c:v>4198.5</c:v>
                </c:pt>
                <c:pt idx="3918">
                  <c:v>4198.3999999999996</c:v>
                </c:pt>
                <c:pt idx="3919">
                  <c:v>4198.3999999999996</c:v>
                </c:pt>
                <c:pt idx="3920">
                  <c:v>4198.3999999999996</c:v>
                </c:pt>
                <c:pt idx="3921">
                  <c:v>4198.3999999999996</c:v>
                </c:pt>
                <c:pt idx="3922">
                  <c:v>4198.3999999999996</c:v>
                </c:pt>
                <c:pt idx="3923">
                  <c:v>4198.3999999999996</c:v>
                </c:pt>
                <c:pt idx="3924">
                  <c:v>4198.3999999999996</c:v>
                </c:pt>
                <c:pt idx="3925">
                  <c:v>4198.5</c:v>
                </c:pt>
                <c:pt idx="3926">
                  <c:v>4198.5</c:v>
                </c:pt>
                <c:pt idx="3927">
                  <c:v>4198.3999999999996</c:v>
                </c:pt>
                <c:pt idx="3928">
                  <c:v>4198.3999999999996</c:v>
                </c:pt>
                <c:pt idx="3929">
                  <c:v>4198.3999999999996</c:v>
                </c:pt>
                <c:pt idx="3930">
                  <c:v>4198.3999999999996</c:v>
                </c:pt>
                <c:pt idx="3931">
                  <c:v>4198.5</c:v>
                </c:pt>
                <c:pt idx="3932">
                  <c:v>4198.5</c:v>
                </c:pt>
                <c:pt idx="3933">
                  <c:v>4198.5</c:v>
                </c:pt>
                <c:pt idx="3934">
                  <c:v>4198.5</c:v>
                </c:pt>
                <c:pt idx="3935">
                  <c:v>4198.5</c:v>
                </c:pt>
                <c:pt idx="3936">
                  <c:v>4198.5</c:v>
                </c:pt>
                <c:pt idx="3937">
                  <c:v>4198.5</c:v>
                </c:pt>
                <c:pt idx="3938">
                  <c:v>4198.5</c:v>
                </c:pt>
                <c:pt idx="3939">
                  <c:v>4198.5</c:v>
                </c:pt>
                <c:pt idx="3940">
                  <c:v>4198.5</c:v>
                </c:pt>
                <c:pt idx="3941">
                  <c:v>4198.5</c:v>
                </c:pt>
                <c:pt idx="3942">
                  <c:v>4198.7</c:v>
                </c:pt>
                <c:pt idx="3943">
                  <c:v>4198.5</c:v>
                </c:pt>
                <c:pt idx="3944">
                  <c:v>4198.3999999999996</c:v>
                </c:pt>
                <c:pt idx="3945">
                  <c:v>4198.5</c:v>
                </c:pt>
                <c:pt idx="3946">
                  <c:v>4198.5</c:v>
                </c:pt>
                <c:pt idx="3947">
                  <c:v>4198.5</c:v>
                </c:pt>
                <c:pt idx="3948">
                  <c:v>4198.5</c:v>
                </c:pt>
                <c:pt idx="3949">
                  <c:v>4198.5</c:v>
                </c:pt>
                <c:pt idx="3950">
                  <c:v>4198.5</c:v>
                </c:pt>
                <c:pt idx="3951">
                  <c:v>4198.6000000000004</c:v>
                </c:pt>
                <c:pt idx="3952">
                  <c:v>4198.5</c:v>
                </c:pt>
                <c:pt idx="3953">
                  <c:v>4198.6000000000004</c:v>
                </c:pt>
                <c:pt idx="3954">
                  <c:v>4198.5</c:v>
                </c:pt>
                <c:pt idx="3955">
                  <c:v>4198.5</c:v>
                </c:pt>
                <c:pt idx="3956">
                  <c:v>4198.5</c:v>
                </c:pt>
                <c:pt idx="3957">
                  <c:v>4198.5</c:v>
                </c:pt>
                <c:pt idx="3958">
                  <c:v>4198.3999999999996</c:v>
                </c:pt>
                <c:pt idx="3959">
                  <c:v>4198.5</c:v>
                </c:pt>
                <c:pt idx="3960">
                  <c:v>4198.5</c:v>
                </c:pt>
                <c:pt idx="3961">
                  <c:v>4198.6000000000004</c:v>
                </c:pt>
                <c:pt idx="3962">
                  <c:v>4198.7</c:v>
                </c:pt>
                <c:pt idx="3963">
                  <c:v>4198.7</c:v>
                </c:pt>
                <c:pt idx="3964">
                  <c:v>4198.6000000000004</c:v>
                </c:pt>
                <c:pt idx="3965">
                  <c:v>4198.6000000000004</c:v>
                </c:pt>
                <c:pt idx="3966">
                  <c:v>4198.6000000000004</c:v>
                </c:pt>
                <c:pt idx="3967">
                  <c:v>4198.6000000000004</c:v>
                </c:pt>
                <c:pt idx="3968">
                  <c:v>4198.6000000000004</c:v>
                </c:pt>
                <c:pt idx="3969">
                  <c:v>4198.6000000000004</c:v>
                </c:pt>
                <c:pt idx="3970">
                  <c:v>4198.6000000000004</c:v>
                </c:pt>
                <c:pt idx="3971">
                  <c:v>4198.6000000000004</c:v>
                </c:pt>
                <c:pt idx="3972">
                  <c:v>4198.6000000000004</c:v>
                </c:pt>
                <c:pt idx="3973">
                  <c:v>4198.6000000000004</c:v>
                </c:pt>
                <c:pt idx="3974">
                  <c:v>4198.6000000000004</c:v>
                </c:pt>
                <c:pt idx="3975">
                  <c:v>4198.6000000000004</c:v>
                </c:pt>
                <c:pt idx="3976">
                  <c:v>4198.6000000000004</c:v>
                </c:pt>
                <c:pt idx="3977">
                  <c:v>4198.8</c:v>
                </c:pt>
                <c:pt idx="3978">
                  <c:v>4198.7</c:v>
                </c:pt>
                <c:pt idx="3979">
                  <c:v>4198.7</c:v>
                </c:pt>
                <c:pt idx="3980">
                  <c:v>4198.7</c:v>
                </c:pt>
                <c:pt idx="3981">
                  <c:v>4198.7</c:v>
                </c:pt>
                <c:pt idx="3982">
                  <c:v>4198.7</c:v>
                </c:pt>
                <c:pt idx="3983">
                  <c:v>4198.7</c:v>
                </c:pt>
                <c:pt idx="3984">
                  <c:v>4198.7</c:v>
                </c:pt>
                <c:pt idx="3985">
                  <c:v>4198.7</c:v>
                </c:pt>
                <c:pt idx="3986">
                  <c:v>4198.7</c:v>
                </c:pt>
                <c:pt idx="3987">
                  <c:v>4198.8</c:v>
                </c:pt>
                <c:pt idx="3988">
                  <c:v>4198.7</c:v>
                </c:pt>
                <c:pt idx="3989">
                  <c:v>4198.8</c:v>
                </c:pt>
                <c:pt idx="3990">
                  <c:v>4198.8</c:v>
                </c:pt>
                <c:pt idx="3991">
                  <c:v>4198.8</c:v>
                </c:pt>
                <c:pt idx="3992">
                  <c:v>4198.8</c:v>
                </c:pt>
                <c:pt idx="3993">
                  <c:v>4198.8</c:v>
                </c:pt>
                <c:pt idx="3994">
                  <c:v>4199.1000000000004</c:v>
                </c:pt>
                <c:pt idx="3995">
                  <c:v>4198.8</c:v>
                </c:pt>
                <c:pt idx="3996">
                  <c:v>4198.8999999999996</c:v>
                </c:pt>
                <c:pt idx="3997">
                  <c:v>4198.8</c:v>
                </c:pt>
                <c:pt idx="3998">
                  <c:v>4198.8999999999996</c:v>
                </c:pt>
                <c:pt idx="3999">
                  <c:v>4199</c:v>
                </c:pt>
                <c:pt idx="4000">
                  <c:v>4198.8</c:v>
                </c:pt>
                <c:pt idx="4001">
                  <c:v>4198.8</c:v>
                </c:pt>
                <c:pt idx="4002">
                  <c:v>4199</c:v>
                </c:pt>
                <c:pt idx="4003">
                  <c:v>4198.8999999999996</c:v>
                </c:pt>
                <c:pt idx="4004">
                  <c:v>4198.8999999999996</c:v>
                </c:pt>
                <c:pt idx="4005">
                  <c:v>4199</c:v>
                </c:pt>
                <c:pt idx="4006">
                  <c:v>4198.8999999999996</c:v>
                </c:pt>
                <c:pt idx="4007">
                  <c:v>4199</c:v>
                </c:pt>
                <c:pt idx="4008">
                  <c:v>4199</c:v>
                </c:pt>
                <c:pt idx="4009">
                  <c:v>4199</c:v>
                </c:pt>
                <c:pt idx="4010">
                  <c:v>4199</c:v>
                </c:pt>
                <c:pt idx="4011">
                  <c:v>4199</c:v>
                </c:pt>
                <c:pt idx="4012">
                  <c:v>4199</c:v>
                </c:pt>
                <c:pt idx="4013">
                  <c:v>4199.1000000000004</c:v>
                </c:pt>
                <c:pt idx="4014">
                  <c:v>4199.1000000000004</c:v>
                </c:pt>
                <c:pt idx="4015">
                  <c:v>4199.1000000000004</c:v>
                </c:pt>
                <c:pt idx="4016">
                  <c:v>4199.1000000000004</c:v>
                </c:pt>
                <c:pt idx="4017">
                  <c:v>4199.1000000000004</c:v>
                </c:pt>
                <c:pt idx="4018">
                  <c:v>4199.1000000000004</c:v>
                </c:pt>
                <c:pt idx="4019">
                  <c:v>4199.1000000000004</c:v>
                </c:pt>
                <c:pt idx="4020">
                  <c:v>4199.1000000000004</c:v>
                </c:pt>
                <c:pt idx="4021">
                  <c:v>4199.2</c:v>
                </c:pt>
                <c:pt idx="4022">
                  <c:v>4199.2</c:v>
                </c:pt>
                <c:pt idx="4023">
                  <c:v>4199.2</c:v>
                </c:pt>
                <c:pt idx="4024">
                  <c:v>4199.2</c:v>
                </c:pt>
                <c:pt idx="4025">
                  <c:v>4199.2</c:v>
                </c:pt>
                <c:pt idx="4026">
                  <c:v>4199.2</c:v>
                </c:pt>
                <c:pt idx="4027">
                  <c:v>4199.2</c:v>
                </c:pt>
                <c:pt idx="4028">
                  <c:v>4199.2</c:v>
                </c:pt>
                <c:pt idx="4029">
                  <c:v>4199.2</c:v>
                </c:pt>
                <c:pt idx="4030">
                  <c:v>4199.3999999999996</c:v>
                </c:pt>
                <c:pt idx="4031">
                  <c:v>4199.3</c:v>
                </c:pt>
                <c:pt idx="4032">
                  <c:v>4199.3999999999996</c:v>
                </c:pt>
                <c:pt idx="4033">
                  <c:v>4199.3999999999996</c:v>
                </c:pt>
                <c:pt idx="4034">
                  <c:v>4199.6000000000004</c:v>
                </c:pt>
                <c:pt idx="4035">
                  <c:v>4199.3999999999996</c:v>
                </c:pt>
                <c:pt idx="4036">
                  <c:v>4199.3999999999996</c:v>
                </c:pt>
                <c:pt idx="4037">
                  <c:v>4199.5</c:v>
                </c:pt>
                <c:pt idx="4038">
                  <c:v>4199.3999999999996</c:v>
                </c:pt>
                <c:pt idx="4039">
                  <c:v>4199.5</c:v>
                </c:pt>
                <c:pt idx="4040">
                  <c:v>4199.5</c:v>
                </c:pt>
                <c:pt idx="4041">
                  <c:v>4199.3999999999996</c:v>
                </c:pt>
                <c:pt idx="4042">
                  <c:v>4199.5</c:v>
                </c:pt>
                <c:pt idx="4043">
                  <c:v>4199.6000000000004</c:v>
                </c:pt>
                <c:pt idx="4044">
                  <c:v>4199.5</c:v>
                </c:pt>
                <c:pt idx="4045">
                  <c:v>4199.6000000000004</c:v>
                </c:pt>
                <c:pt idx="4046">
                  <c:v>4199.6000000000004</c:v>
                </c:pt>
                <c:pt idx="4047">
                  <c:v>4199.6000000000004</c:v>
                </c:pt>
                <c:pt idx="4048">
                  <c:v>4199.7</c:v>
                </c:pt>
                <c:pt idx="4049">
                  <c:v>4199.7</c:v>
                </c:pt>
                <c:pt idx="4050">
                  <c:v>4199.7</c:v>
                </c:pt>
                <c:pt idx="4051">
                  <c:v>4199.7</c:v>
                </c:pt>
                <c:pt idx="4052">
                  <c:v>4199.7</c:v>
                </c:pt>
                <c:pt idx="4053">
                  <c:v>4199.8</c:v>
                </c:pt>
                <c:pt idx="4054">
                  <c:v>4199.8</c:v>
                </c:pt>
                <c:pt idx="4055">
                  <c:v>4199.8</c:v>
                </c:pt>
                <c:pt idx="4056">
                  <c:v>4199.8</c:v>
                </c:pt>
                <c:pt idx="4057">
                  <c:v>4199.8</c:v>
                </c:pt>
                <c:pt idx="4058">
                  <c:v>4199.8</c:v>
                </c:pt>
                <c:pt idx="4059">
                  <c:v>4199.8</c:v>
                </c:pt>
                <c:pt idx="4060">
                  <c:v>4199.8999999999996</c:v>
                </c:pt>
                <c:pt idx="4061">
                  <c:v>4199.8999999999996</c:v>
                </c:pt>
                <c:pt idx="4062">
                  <c:v>4199.8999999999996</c:v>
                </c:pt>
                <c:pt idx="4063">
                  <c:v>4199.8999999999996</c:v>
                </c:pt>
                <c:pt idx="4064">
                  <c:v>4199.8999999999996</c:v>
                </c:pt>
                <c:pt idx="4065">
                  <c:v>4199.8999999999996</c:v>
                </c:pt>
                <c:pt idx="4066">
                  <c:v>4200</c:v>
                </c:pt>
                <c:pt idx="4067">
                  <c:v>4199.8999999999996</c:v>
                </c:pt>
                <c:pt idx="4068">
                  <c:v>4199.8999999999996</c:v>
                </c:pt>
                <c:pt idx="4069">
                  <c:v>4199.8999999999996</c:v>
                </c:pt>
                <c:pt idx="4070">
                  <c:v>4200</c:v>
                </c:pt>
                <c:pt idx="4071">
                  <c:v>4200</c:v>
                </c:pt>
                <c:pt idx="4072">
                  <c:v>4200.1000000000004</c:v>
                </c:pt>
                <c:pt idx="4073">
                  <c:v>4200</c:v>
                </c:pt>
                <c:pt idx="4074">
                  <c:v>4200</c:v>
                </c:pt>
                <c:pt idx="4075">
                  <c:v>4200</c:v>
                </c:pt>
                <c:pt idx="4076">
                  <c:v>4200</c:v>
                </c:pt>
                <c:pt idx="4077">
                  <c:v>4200</c:v>
                </c:pt>
                <c:pt idx="4078">
                  <c:v>4200.1000000000004</c:v>
                </c:pt>
                <c:pt idx="4079">
                  <c:v>4200.1000000000004</c:v>
                </c:pt>
                <c:pt idx="4080">
                  <c:v>4200.1000000000004</c:v>
                </c:pt>
                <c:pt idx="4081">
                  <c:v>4200.2</c:v>
                </c:pt>
                <c:pt idx="4082">
                  <c:v>4200</c:v>
                </c:pt>
                <c:pt idx="4083">
                  <c:v>4200</c:v>
                </c:pt>
                <c:pt idx="4084">
                  <c:v>4200</c:v>
                </c:pt>
                <c:pt idx="4085">
                  <c:v>4200</c:v>
                </c:pt>
                <c:pt idx="4086">
                  <c:v>4200.2</c:v>
                </c:pt>
                <c:pt idx="4087">
                  <c:v>4200.1000000000004</c:v>
                </c:pt>
                <c:pt idx="4088">
                  <c:v>4200.2</c:v>
                </c:pt>
                <c:pt idx="4089">
                  <c:v>4200.2</c:v>
                </c:pt>
                <c:pt idx="4090">
                  <c:v>4200.2</c:v>
                </c:pt>
                <c:pt idx="4091">
                  <c:v>4200.2</c:v>
                </c:pt>
                <c:pt idx="4092">
                  <c:v>4200.3</c:v>
                </c:pt>
                <c:pt idx="4093">
                  <c:v>4200.2</c:v>
                </c:pt>
                <c:pt idx="4094">
                  <c:v>4200.2</c:v>
                </c:pt>
                <c:pt idx="4095">
                  <c:v>4200.3999999999996</c:v>
                </c:pt>
                <c:pt idx="4096">
                  <c:v>4200.3</c:v>
                </c:pt>
                <c:pt idx="4097">
                  <c:v>4200.2</c:v>
                </c:pt>
                <c:pt idx="4098">
                  <c:v>4200.2</c:v>
                </c:pt>
                <c:pt idx="4099">
                  <c:v>4200.3</c:v>
                </c:pt>
                <c:pt idx="4100">
                  <c:v>4200.3</c:v>
                </c:pt>
                <c:pt idx="4101">
                  <c:v>4200.3</c:v>
                </c:pt>
                <c:pt idx="4102">
                  <c:v>4200.3</c:v>
                </c:pt>
                <c:pt idx="4103">
                  <c:v>4200.3</c:v>
                </c:pt>
                <c:pt idx="4104">
                  <c:v>4200.3</c:v>
                </c:pt>
                <c:pt idx="4105">
                  <c:v>4200.3</c:v>
                </c:pt>
                <c:pt idx="4106">
                  <c:v>4200.3</c:v>
                </c:pt>
                <c:pt idx="4107">
                  <c:v>4200.3</c:v>
                </c:pt>
                <c:pt idx="4108">
                  <c:v>4200.2</c:v>
                </c:pt>
                <c:pt idx="4109">
                  <c:v>4200.2</c:v>
                </c:pt>
                <c:pt idx="4110">
                  <c:v>4200.2</c:v>
                </c:pt>
                <c:pt idx="4111">
                  <c:v>4200.2</c:v>
                </c:pt>
                <c:pt idx="4112">
                  <c:v>4200.3</c:v>
                </c:pt>
                <c:pt idx="4113">
                  <c:v>4200.3</c:v>
                </c:pt>
                <c:pt idx="4114">
                  <c:v>4200.1000000000004</c:v>
                </c:pt>
                <c:pt idx="4115">
                  <c:v>4200.3</c:v>
                </c:pt>
                <c:pt idx="4116">
                  <c:v>4200.3</c:v>
                </c:pt>
                <c:pt idx="4117">
                  <c:v>4200.3</c:v>
                </c:pt>
                <c:pt idx="4118">
                  <c:v>4200.3</c:v>
                </c:pt>
                <c:pt idx="4119">
                  <c:v>4200.3</c:v>
                </c:pt>
                <c:pt idx="4120">
                  <c:v>4200.3999999999996</c:v>
                </c:pt>
                <c:pt idx="4121">
                  <c:v>4200.3</c:v>
                </c:pt>
                <c:pt idx="4122">
                  <c:v>4200.3</c:v>
                </c:pt>
                <c:pt idx="4123">
                  <c:v>4200.3</c:v>
                </c:pt>
                <c:pt idx="4124">
                  <c:v>4200.2</c:v>
                </c:pt>
                <c:pt idx="4125">
                  <c:v>4200.2</c:v>
                </c:pt>
                <c:pt idx="4126">
                  <c:v>4200.3</c:v>
                </c:pt>
                <c:pt idx="4127">
                  <c:v>4200.3</c:v>
                </c:pt>
                <c:pt idx="4128">
                  <c:v>4200.3</c:v>
                </c:pt>
                <c:pt idx="4129">
                  <c:v>4200.3</c:v>
                </c:pt>
                <c:pt idx="4130">
                  <c:v>4200.3</c:v>
                </c:pt>
                <c:pt idx="4131">
                  <c:v>4200.3999999999996</c:v>
                </c:pt>
                <c:pt idx="4132">
                  <c:v>4200.3999999999996</c:v>
                </c:pt>
                <c:pt idx="4133">
                  <c:v>4200.3999999999996</c:v>
                </c:pt>
                <c:pt idx="4134">
                  <c:v>4200.3999999999996</c:v>
                </c:pt>
                <c:pt idx="4135">
                  <c:v>4200.3999999999996</c:v>
                </c:pt>
                <c:pt idx="4136">
                  <c:v>4200.3999999999996</c:v>
                </c:pt>
                <c:pt idx="4137">
                  <c:v>4200.3999999999996</c:v>
                </c:pt>
                <c:pt idx="4138">
                  <c:v>4200.3999999999996</c:v>
                </c:pt>
                <c:pt idx="4139">
                  <c:v>4200.3999999999996</c:v>
                </c:pt>
                <c:pt idx="4140">
                  <c:v>4200.3999999999996</c:v>
                </c:pt>
                <c:pt idx="4141">
                  <c:v>4200.3999999999996</c:v>
                </c:pt>
                <c:pt idx="4142">
                  <c:v>4200.3999999999996</c:v>
                </c:pt>
                <c:pt idx="4143">
                  <c:v>4200.3999999999996</c:v>
                </c:pt>
                <c:pt idx="4144">
                  <c:v>4200.3999999999996</c:v>
                </c:pt>
                <c:pt idx="4145">
                  <c:v>4200.3</c:v>
                </c:pt>
                <c:pt idx="4146">
                  <c:v>4200.3</c:v>
                </c:pt>
                <c:pt idx="4147">
                  <c:v>4200.3999999999996</c:v>
                </c:pt>
                <c:pt idx="4148">
                  <c:v>4200.3999999999996</c:v>
                </c:pt>
                <c:pt idx="4149">
                  <c:v>4200.3</c:v>
                </c:pt>
                <c:pt idx="4150">
                  <c:v>4200.3</c:v>
                </c:pt>
                <c:pt idx="4151">
                  <c:v>4200.3</c:v>
                </c:pt>
                <c:pt idx="4152">
                  <c:v>4200.2</c:v>
                </c:pt>
                <c:pt idx="4153">
                  <c:v>4200.2</c:v>
                </c:pt>
                <c:pt idx="4154">
                  <c:v>4200.2</c:v>
                </c:pt>
                <c:pt idx="4155">
                  <c:v>4200</c:v>
                </c:pt>
                <c:pt idx="4156">
                  <c:v>4200.2</c:v>
                </c:pt>
                <c:pt idx="4157">
                  <c:v>4200.1000000000004</c:v>
                </c:pt>
                <c:pt idx="4158">
                  <c:v>4200.1000000000004</c:v>
                </c:pt>
                <c:pt idx="4159">
                  <c:v>4200.1000000000004</c:v>
                </c:pt>
                <c:pt idx="4160">
                  <c:v>4200.1000000000004</c:v>
                </c:pt>
                <c:pt idx="4161">
                  <c:v>4200</c:v>
                </c:pt>
                <c:pt idx="4162">
                  <c:v>4200</c:v>
                </c:pt>
                <c:pt idx="4163">
                  <c:v>4200</c:v>
                </c:pt>
                <c:pt idx="4164">
                  <c:v>4200</c:v>
                </c:pt>
                <c:pt idx="4165">
                  <c:v>4200.1000000000004</c:v>
                </c:pt>
                <c:pt idx="4166">
                  <c:v>4200</c:v>
                </c:pt>
                <c:pt idx="4167">
                  <c:v>4199.8999999999996</c:v>
                </c:pt>
                <c:pt idx="4168">
                  <c:v>4199.8999999999996</c:v>
                </c:pt>
                <c:pt idx="4169">
                  <c:v>4199.8999999999996</c:v>
                </c:pt>
                <c:pt idx="4170">
                  <c:v>4199.8999999999996</c:v>
                </c:pt>
                <c:pt idx="4171">
                  <c:v>4199.8999999999996</c:v>
                </c:pt>
                <c:pt idx="4172">
                  <c:v>4199.8999999999996</c:v>
                </c:pt>
                <c:pt idx="4173">
                  <c:v>4199.8</c:v>
                </c:pt>
                <c:pt idx="4174">
                  <c:v>4199.8</c:v>
                </c:pt>
                <c:pt idx="4175">
                  <c:v>4199.8</c:v>
                </c:pt>
                <c:pt idx="4176">
                  <c:v>4199.8</c:v>
                </c:pt>
                <c:pt idx="4177">
                  <c:v>4199.8</c:v>
                </c:pt>
                <c:pt idx="4178">
                  <c:v>4199.8</c:v>
                </c:pt>
                <c:pt idx="4179">
                  <c:v>4199.8</c:v>
                </c:pt>
                <c:pt idx="4180">
                  <c:v>4199.7</c:v>
                </c:pt>
                <c:pt idx="4181">
                  <c:v>4199.7</c:v>
                </c:pt>
                <c:pt idx="4182">
                  <c:v>4199.7</c:v>
                </c:pt>
                <c:pt idx="4183">
                  <c:v>4199.7</c:v>
                </c:pt>
                <c:pt idx="4184">
                  <c:v>4199.7</c:v>
                </c:pt>
                <c:pt idx="4185">
                  <c:v>4199.6000000000004</c:v>
                </c:pt>
                <c:pt idx="4186">
                  <c:v>4199.6000000000004</c:v>
                </c:pt>
                <c:pt idx="4187">
                  <c:v>4199.6000000000004</c:v>
                </c:pt>
                <c:pt idx="4188">
                  <c:v>4199.6000000000004</c:v>
                </c:pt>
                <c:pt idx="4189">
                  <c:v>4199.6000000000004</c:v>
                </c:pt>
                <c:pt idx="4190">
                  <c:v>4199.6000000000004</c:v>
                </c:pt>
                <c:pt idx="4191">
                  <c:v>4199.5</c:v>
                </c:pt>
                <c:pt idx="4192">
                  <c:v>4199.5</c:v>
                </c:pt>
                <c:pt idx="4193">
                  <c:v>4199.6000000000004</c:v>
                </c:pt>
                <c:pt idx="4194">
                  <c:v>4199.5</c:v>
                </c:pt>
                <c:pt idx="4195">
                  <c:v>4199.3999999999996</c:v>
                </c:pt>
                <c:pt idx="4196">
                  <c:v>4199.3999999999996</c:v>
                </c:pt>
                <c:pt idx="4197">
                  <c:v>4199.3</c:v>
                </c:pt>
                <c:pt idx="4198">
                  <c:v>4199.3</c:v>
                </c:pt>
                <c:pt idx="4199">
                  <c:v>4199.3</c:v>
                </c:pt>
                <c:pt idx="4200">
                  <c:v>4199.3</c:v>
                </c:pt>
                <c:pt idx="4201">
                  <c:v>4199.3</c:v>
                </c:pt>
                <c:pt idx="4202">
                  <c:v>4199.3</c:v>
                </c:pt>
                <c:pt idx="4203">
                  <c:v>4199.2</c:v>
                </c:pt>
                <c:pt idx="4204">
                  <c:v>4199.3</c:v>
                </c:pt>
                <c:pt idx="4205">
                  <c:v>4199.2</c:v>
                </c:pt>
                <c:pt idx="4206">
                  <c:v>4199.2</c:v>
                </c:pt>
                <c:pt idx="4207">
                  <c:v>4199.1000000000004</c:v>
                </c:pt>
                <c:pt idx="4208">
                  <c:v>4199.2</c:v>
                </c:pt>
                <c:pt idx="4209">
                  <c:v>4199.1000000000004</c:v>
                </c:pt>
                <c:pt idx="4210">
                  <c:v>4199.1000000000004</c:v>
                </c:pt>
                <c:pt idx="4211">
                  <c:v>4199.1000000000004</c:v>
                </c:pt>
                <c:pt idx="4212">
                  <c:v>4199.1000000000004</c:v>
                </c:pt>
                <c:pt idx="4213">
                  <c:v>4199</c:v>
                </c:pt>
                <c:pt idx="4214">
                  <c:v>4199</c:v>
                </c:pt>
                <c:pt idx="4215">
                  <c:v>4199</c:v>
                </c:pt>
                <c:pt idx="4216">
                  <c:v>4198.8999999999996</c:v>
                </c:pt>
                <c:pt idx="4217">
                  <c:v>4199</c:v>
                </c:pt>
                <c:pt idx="4218">
                  <c:v>4199</c:v>
                </c:pt>
                <c:pt idx="4219">
                  <c:v>4198.8999999999996</c:v>
                </c:pt>
                <c:pt idx="4220">
                  <c:v>4198.8999999999996</c:v>
                </c:pt>
                <c:pt idx="4221">
                  <c:v>4198.8999999999996</c:v>
                </c:pt>
                <c:pt idx="4222">
                  <c:v>4198.8999999999996</c:v>
                </c:pt>
                <c:pt idx="4223">
                  <c:v>4198.8999999999996</c:v>
                </c:pt>
                <c:pt idx="4224">
                  <c:v>4198.8</c:v>
                </c:pt>
                <c:pt idx="4225">
                  <c:v>4198.7</c:v>
                </c:pt>
                <c:pt idx="4226">
                  <c:v>4198.8</c:v>
                </c:pt>
                <c:pt idx="4227">
                  <c:v>4198.8</c:v>
                </c:pt>
                <c:pt idx="4228">
                  <c:v>4198.7</c:v>
                </c:pt>
                <c:pt idx="4229">
                  <c:v>4198.7</c:v>
                </c:pt>
                <c:pt idx="4230">
                  <c:v>4198.7</c:v>
                </c:pt>
                <c:pt idx="4231">
                  <c:v>4198.7</c:v>
                </c:pt>
                <c:pt idx="4232">
                  <c:v>4198.7</c:v>
                </c:pt>
                <c:pt idx="4233">
                  <c:v>4198.6000000000004</c:v>
                </c:pt>
                <c:pt idx="4234">
                  <c:v>4198.5</c:v>
                </c:pt>
                <c:pt idx="4235">
                  <c:v>4198.6000000000004</c:v>
                </c:pt>
                <c:pt idx="4236">
                  <c:v>4198.6000000000004</c:v>
                </c:pt>
                <c:pt idx="4237">
                  <c:v>4198.7</c:v>
                </c:pt>
                <c:pt idx="4238">
                  <c:v>4198.6000000000004</c:v>
                </c:pt>
                <c:pt idx="4239">
                  <c:v>4198.6000000000004</c:v>
                </c:pt>
                <c:pt idx="4240">
                  <c:v>4198.6000000000004</c:v>
                </c:pt>
                <c:pt idx="4241">
                  <c:v>4198.6000000000004</c:v>
                </c:pt>
                <c:pt idx="4242">
                  <c:v>4198.6000000000004</c:v>
                </c:pt>
                <c:pt idx="4243">
                  <c:v>4198.6000000000004</c:v>
                </c:pt>
                <c:pt idx="4244">
                  <c:v>4198.6000000000004</c:v>
                </c:pt>
                <c:pt idx="4245">
                  <c:v>4198.5</c:v>
                </c:pt>
                <c:pt idx="4246">
                  <c:v>4198.6000000000004</c:v>
                </c:pt>
                <c:pt idx="4247">
                  <c:v>4198.6000000000004</c:v>
                </c:pt>
                <c:pt idx="4248">
                  <c:v>4198.5</c:v>
                </c:pt>
                <c:pt idx="4249">
                  <c:v>4198.5</c:v>
                </c:pt>
                <c:pt idx="4250">
                  <c:v>4198.5</c:v>
                </c:pt>
                <c:pt idx="4251">
                  <c:v>4198.5</c:v>
                </c:pt>
                <c:pt idx="4252">
                  <c:v>4198.5</c:v>
                </c:pt>
                <c:pt idx="4253">
                  <c:v>4198.5</c:v>
                </c:pt>
                <c:pt idx="4254">
                  <c:v>4198.5</c:v>
                </c:pt>
                <c:pt idx="4255">
                  <c:v>4198.5</c:v>
                </c:pt>
                <c:pt idx="4256">
                  <c:v>4198.5</c:v>
                </c:pt>
                <c:pt idx="4257">
                  <c:v>4198.5</c:v>
                </c:pt>
                <c:pt idx="4258">
                  <c:v>4198.5</c:v>
                </c:pt>
                <c:pt idx="4259">
                  <c:v>4198.5</c:v>
                </c:pt>
                <c:pt idx="4260">
                  <c:v>4198.5</c:v>
                </c:pt>
                <c:pt idx="4261">
                  <c:v>4198.5</c:v>
                </c:pt>
                <c:pt idx="4262">
                  <c:v>4198.5</c:v>
                </c:pt>
                <c:pt idx="4263">
                  <c:v>4198.5</c:v>
                </c:pt>
                <c:pt idx="4264">
                  <c:v>4198.3999999999996</c:v>
                </c:pt>
                <c:pt idx="4265">
                  <c:v>4198.5</c:v>
                </c:pt>
                <c:pt idx="4266">
                  <c:v>4198.3999999999996</c:v>
                </c:pt>
                <c:pt idx="4267">
                  <c:v>4198.6000000000004</c:v>
                </c:pt>
                <c:pt idx="4268">
                  <c:v>4198.3999999999996</c:v>
                </c:pt>
                <c:pt idx="4269">
                  <c:v>4198.3999999999996</c:v>
                </c:pt>
                <c:pt idx="4270">
                  <c:v>4198.3999999999996</c:v>
                </c:pt>
                <c:pt idx="4271">
                  <c:v>4198.3999999999996</c:v>
                </c:pt>
                <c:pt idx="4272">
                  <c:v>4198.3999999999996</c:v>
                </c:pt>
                <c:pt idx="4273">
                  <c:v>4198.3</c:v>
                </c:pt>
                <c:pt idx="4274">
                  <c:v>4198.3</c:v>
                </c:pt>
                <c:pt idx="4275">
                  <c:v>4198.3</c:v>
                </c:pt>
                <c:pt idx="4276">
                  <c:v>4198.5</c:v>
                </c:pt>
                <c:pt idx="4277">
                  <c:v>4198.3999999999996</c:v>
                </c:pt>
                <c:pt idx="4278">
                  <c:v>4198.3999999999996</c:v>
                </c:pt>
                <c:pt idx="4279">
                  <c:v>4198.3999999999996</c:v>
                </c:pt>
                <c:pt idx="4280">
                  <c:v>4198.3</c:v>
                </c:pt>
                <c:pt idx="4281">
                  <c:v>4198.3</c:v>
                </c:pt>
                <c:pt idx="4282">
                  <c:v>4198.3999999999996</c:v>
                </c:pt>
                <c:pt idx="4283">
                  <c:v>4198.3</c:v>
                </c:pt>
                <c:pt idx="4284">
                  <c:v>4198.3999999999996</c:v>
                </c:pt>
                <c:pt idx="4285">
                  <c:v>4198.3999999999996</c:v>
                </c:pt>
                <c:pt idx="4286">
                  <c:v>4198.3</c:v>
                </c:pt>
                <c:pt idx="4287">
                  <c:v>4198.3999999999996</c:v>
                </c:pt>
                <c:pt idx="4288">
                  <c:v>4198.3999999999996</c:v>
                </c:pt>
                <c:pt idx="4289">
                  <c:v>4198.3</c:v>
                </c:pt>
                <c:pt idx="4290">
                  <c:v>4198.3999999999996</c:v>
                </c:pt>
                <c:pt idx="4291">
                  <c:v>4198.3999999999996</c:v>
                </c:pt>
                <c:pt idx="4292">
                  <c:v>4198.3999999999996</c:v>
                </c:pt>
                <c:pt idx="4293">
                  <c:v>4198.3999999999996</c:v>
                </c:pt>
                <c:pt idx="4294">
                  <c:v>4198.3999999999996</c:v>
                </c:pt>
                <c:pt idx="4295">
                  <c:v>4198.3999999999996</c:v>
                </c:pt>
                <c:pt idx="4296">
                  <c:v>4198.5</c:v>
                </c:pt>
                <c:pt idx="4297">
                  <c:v>4198.3999999999996</c:v>
                </c:pt>
                <c:pt idx="4298">
                  <c:v>4198.3999999999996</c:v>
                </c:pt>
                <c:pt idx="4299">
                  <c:v>4198.3</c:v>
                </c:pt>
                <c:pt idx="4300">
                  <c:v>4198.3</c:v>
                </c:pt>
                <c:pt idx="4301">
                  <c:v>4198.3999999999996</c:v>
                </c:pt>
                <c:pt idx="4302">
                  <c:v>4198.3999999999996</c:v>
                </c:pt>
                <c:pt idx="4303">
                  <c:v>4198.3999999999996</c:v>
                </c:pt>
                <c:pt idx="4304">
                  <c:v>4198.5</c:v>
                </c:pt>
                <c:pt idx="4305">
                  <c:v>4198.5</c:v>
                </c:pt>
                <c:pt idx="4306">
                  <c:v>4198.5</c:v>
                </c:pt>
                <c:pt idx="4307">
                  <c:v>4198.5</c:v>
                </c:pt>
                <c:pt idx="4308">
                  <c:v>4198.6000000000004</c:v>
                </c:pt>
                <c:pt idx="4309">
                  <c:v>4198.5</c:v>
                </c:pt>
                <c:pt idx="4310">
                  <c:v>4198.6000000000004</c:v>
                </c:pt>
                <c:pt idx="4311">
                  <c:v>4198.8</c:v>
                </c:pt>
                <c:pt idx="4312">
                  <c:v>4198.6000000000004</c:v>
                </c:pt>
                <c:pt idx="4313">
                  <c:v>4198.6000000000004</c:v>
                </c:pt>
                <c:pt idx="4314">
                  <c:v>4198.5</c:v>
                </c:pt>
                <c:pt idx="4315">
                  <c:v>4198.5</c:v>
                </c:pt>
                <c:pt idx="4316">
                  <c:v>4198.5</c:v>
                </c:pt>
                <c:pt idx="4317">
                  <c:v>4198.5</c:v>
                </c:pt>
                <c:pt idx="4318">
                  <c:v>4198.6000000000004</c:v>
                </c:pt>
                <c:pt idx="4319">
                  <c:v>4198.6000000000004</c:v>
                </c:pt>
                <c:pt idx="4320">
                  <c:v>4198.6000000000004</c:v>
                </c:pt>
                <c:pt idx="4321">
                  <c:v>4198.6000000000004</c:v>
                </c:pt>
                <c:pt idx="4322">
                  <c:v>4198.6000000000004</c:v>
                </c:pt>
                <c:pt idx="4323">
                  <c:v>4198.6000000000004</c:v>
                </c:pt>
                <c:pt idx="4324">
                  <c:v>4198.7</c:v>
                </c:pt>
                <c:pt idx="4325">
                  <c:v>4198.8</c:v>
                </c:pt>
                <c:pt idx="4326">
                  <c:v>4198.8</c:v>
                </c:pt>
                <c:pt idx="4327">
                  <c:v>4198.7</c:v>
                </c:pt>
                <c:pt idx="4328">
                  <c:v>4198.8999999999996</c:v>
                </c:pt>
                <c:pt idx="4329">
                  <c:v>4198.8999999999996</c:v>
                </c:pt>
                <c:pt idx="4330">
                  <c:v>4198.7</c:v>
                </c:pt>
                <c:pt idx="4331">
                  <c:v>4198.7</c:v>
                </c:pt>
                <c:pt idx="4332">
                  <c:v>4198.7</c:v>
                </c:pt>
                <c:pt idx="4333">
                  <c:v>4198.8</c:v>
                </c:pt>
                <c:pt idx="4334">
                  <c:v>4198.8999999999996</c:v>
                </c:pt>
                <c:pt idx="4335">
                  <c:v>4198.8</c:v>
                </c:pt>
                <c:pt idx="4336">
                  <c:v>4198.7</c:v>
                </c:pt>
                <c:pt idx="4337">
                  <c:v>4198.8</c:v>
                </c:pt>
                <c:pt idx="4338">
                  <c:v>4198.7</c:v>
                </c:pt>
                <c:pt idx="4339">
                  <c:v>4198.7</c:v>
                </c:pt>
                <c:pt idx="4340">
                  <c:v>4198.8</c:v>
                </c:pt>
                <c:pt idx="4341">
                  <c:v>4198.8</c:v>
                </c:pt>
                <c:pt idx="4342">
                  <c:v>4198.8999999999996</c:v>
                </c:pt>
                <c:pt idx="4343">
                  <c:v>4198.8999999999996</c:v>
                </c:pt>
                <c:pt idx="4344">
                  <c:v>4198.8999999999996</c:v>
                </c:pt>
                <c:pt idx="4345">
                  <c:v>4199</c:v>
                </c:pt>
                <c:pt idx="4346">
                  <c:v>4199.1000000000004</c:v>
                </c:pt>
                <c:pt idx="4347">
                  <c:v>4199.1000000000004</c:v>
                </c:pt>
                <c:pt idx="4348">
                  <c:v>4199.2</c:v>
                </c:pt>
                <c:pt idx="4349">
                  <c:v>4199.2</c:v>
                </c:pt>
                <c:pt idx="4350">
                  <c:v>4199.1000000000004</c:v>
                </c:pt>
                <c:pt idx="4351">
                  <c:v>4199.1000000000004</c:v>
                </c:pt>
                <c:pt idx="4352">
                  <c:v>4199.1000000000004</c:v>
                </c:pt>
                <c:pt idx="4353">
                  <c:v>4199.2</c:v>
                </c:pt>
                <c:pt idx="4354">
                  <c:v>4199.3</c:v>
                </c:pt>
                <c:pt idx="4355">
                  <c:v>4199.2</c:v>
                </c:pt>
                <c:pt idx="4356">
                  <c:v>4199.2</c:v>
                </c:pt>
                <c:pt idx="4357">
                  <c:v>4199.2</c:v>
                </c:pt>
                <c:pt idx="4358">
                  <c:v>4199.2</c:v>
                </c:pt>
                <c:pt idx="4359">
                  <c:v>4199.3</c:v>
                </c:pt>
                <c:pt idx="4360">
                  <c:v>4199.3</c:v>
                </c:pt>
                <c:pt idx="4361">
                  <c:v>4199.3</c:v>
                </c:pt>
                <c:pt idx="4362">
                  <c:v>4199.3</c:v>
                </c:pt>
                <c:pt idx="4363">
                  <c:v>4199.3</c:v>
                </c:pt>
                <c:pt idx="4364">
                  <c:v>4199.3</c:v>
                </c:pt>
                <c:pt idx="4365">
                  <c:v>4199.3</c:v>
                </c:pt>
                <c:pt idx="4366">
                  <c:v>4199.3999999999996</c:v>
                </c:pt>
                <c:pt idx="4367">
                  <c:v>4199.3</c:v>
                </c:pt>
                <c:pt idx="4368">
                  <c:v>4199.3</c:v>
                </c:pt>
                <c:pt idx="4369">
                  <c:v>4199.3999999999996</c:v>
                </c:pt>
                <c:pt idx="4370">
                  <c:v>4199.3999999999996</c:v>
                </c:pt>
                <c:pt idx="4371">
                  <c:v>4199.5</c:v>
                </c:pt>
                <c:pt idx="4372">
                  <c:v>4199.5</c:v>
                </c:pt>
                <c:pt idx="4373">
                  <c:v>4199.5</c:v>
                </c:pt>
                <c:pt idx="4374">
                  <c:v>4199.6000000000004</c:v>
                </c:pt>
                <c:pt idx="4375">
                  <c:v>4199.6000000000004</c:v>
                </c:pt>
                <c:pt idx="4376">
                  <c:v>4199.6000000000004</c:v>
                </c:pt>
                <c:pt idx="4377">
                  <c:v>4199.7</c:v>
                </c:pt>
                <c:pt idx="4378">
                  <c:v>4199.7</c:v>
                </c:pt>
                <c:pt idx="4379">
                  <c:v>4199.8</c:v>
                </c:pt>
                <c:pt idx="4380">
                  <c:v>4199.8999999999996</c:v>
                </c:pt>
                <c:pt idx="4381">
                  <c:v>4199.7</c:v>
                </c:pt>
                <c:pt idx="4382">
                  <c:v>4199.8</c:v>
                </c:pt>
                <c:pt idx="4383">
                  <c:v>4199.8</c:v>
                </c:pt>
                <c:pt idx="4384">
                  <c:v>4199.8</c:v>
                </c:pt>
                <c:pt idx="4385">
                  <c:v>4199.8</c:v>
                </c:pt>
                <c:pt idx="4386">
                  <c:v>4199.8999999999996</c:v>
                </c:pt>
                <c:pt idx="4387">
                  <c:v>4199.8</c:v>
                </c:pt>
                <c:pt idx="4388">
                  <c:v>4199.8</c:v>
                </c:pt>
                <c:pt idx="4389">
                  <c:v>4199.8</c:v>
                </c:pt>
                <c:pt idx="4390">
                  <c:v>4199.8</c:v>
                </c:pt>
                <c:pt idx="4391">
                  <c:v>4199.8999999999996</c:v>
                </c:pt>
                <c:pt idx="4392">
                  <c:v>4199.8999999999996</c:v>
                </c:pt>
                <c:pt idx="4393">
                  <c:v>4200</c:v>
                </c:pt>
                <c:pt idx="4394">
                  <c:v>4200</c:v>
                </c:pt>
                <c:pt idx="4395">
                  <c:v>4200</c:v>
                </c:pt>
                <c:pt idx="4396">
                  <c:v>4200</c:v>
                </c:pt>
                <c:pt idx="4397">
                  <c:v>4200</c:v>
                </c:pt>
                <c:pt idx="4398">
                  <c:v>4200</c:v>
                </c:pt>
                <c:pt idx="4399">
                  <c:v>4200</c:v>
                </c:pt>
                <c:pt idx="4400">
                  <c:v>4200</c:v>
                </c:pt>
                <c:pt idx="4401">
                  <c:v>4200</c:v>
                </c:pt>
                <c:pt idx="4402">
                  <c:v>4200.2</c:v>
                </c:pt>
                <c:pt idx="4403">
                  <c:v>4200</c:v>
                </c:pt>
                <c:pt idx="4404">
                  <c:v>4200.1000000000004</c:v>
                </c:pt>
                <c:pt idx="4405">
                  <c:v>4200.1000000000004</c:v>
                </c:pt>
                <c:pt idx="4406">
                  <c:v>4200.1000000000004</c:v>
                </c:pt>
                <c:pt idx="4407">
                  <c:v>4200</c:v>
                </c:pt>
                <c:pt idx="4408">
                  <c:v>4200.1000000000004</c:v>
                </c:pt>
                <c:pt idx="4409">
                  <c:v>4200.1000000000004</c:v>
                </c:pt>
                <c:pt idx="4410">
                  <c:v>4200.1000000000004</c:v>
                </c:pt>
                <c:pt idx="4411">
                  <c:v>4200.1000000000004</c:v>
                </c:pt>
                <c:pt idx="4412">
                  <c:v>4200.1000000000004</c:v>
                </c:pt>
                <c:pt idx="4413">
                  <c:v>4200.1000000000004</c:v>
                </c:pt>
                <c:pt idx="4414">
                  <c:v>4200.2</c:v>
                </c:pt>
                <c:pt idx="4415">
                  <c:v>4200.2</c:v>
                </c:pt>
                <c:pt idx="4416">
                  <c:v>4200.2</c:v>
                </c:pt>
                <c:pt idx="4417">
                  <c:v>4200.2</c:v>
                </c:pt>
                <c:pt idx="4418">
                  <c:v>4200.2</c:v>
                </c:pt>
                <c:pt idx="4419">
                  <c:v>4200.2</c:v>
                </c:pt>
                <c:pt idx="4420">
                  <c:v>4200.2</c:v>
                </c:pt>
                <c:pt idx="4421">
                  <c:v>4200.2</c:v>
                </c:pt>
                <c:pt idx="4422">
                  <c:v>4200.3</c:v>
                </c:pt>
                <c:pt idx="4423">
                  <c:v>4200.3</c:v>
                </c:pt>
                <c:pt idx="4424">
                  <c:v>4200.3</c:v>
                </c:pt>
                <c:pt idx="4425">
                  <c:v>4200.3</c:v>
                </c:pt>
                <c:pt idx="4426">
                  <c:v>4200.6000000000004</c:v>
                </c:pt>
                <c:pt idx="4427">
                  <c:v>4200.3</c:v>
                </c:pt>
                <c:pt idx="4428">
                  <c:v>4200.3999999999996</c:v>
                </c:pt>
                <c:pt idx="4429">
                  <c:v>4200.3999999999996</c:v>
                </c:pt>
                <c:pt idx="4430">
                  <c:v>4200.3999999999996</c:v>
                </c:pt>
                <c:pt idx="4431">
                  <c:v>4200.3999999999996</c:v>
                </c:pt>
                <c:pt idx="4432">
                  <c:v>4200.3</c:v>
                </c:pt>
                <c:pt idx="4433">
                  <c:v>4200.3999999999996</c:v>
                </c:pt>
                <c:pt idx="4434">
                  <c:v>4200.3999999999996</c:v>
                </c:pt>
                <c:pt idx="4435">
                  <c:v>4200.5</c:v>
                </c:pt>
                <c:pt idx="4436">
                  <c:v>4200.3999999999996</c:v>
                </c:pt>
                <c:pt idx="4437">
                  <c:v>4200.5</c:v>
                </c:pt>
                <c:pt idx="4438">
                  <c:v>4200.5</c:v>
                </c:pt>
                <c:pt idx="4439">
                  <c:v>4200.3999999999996</c:v>
                </c:pt>
                <c:pt idx="4440">
                  <c:v>4200.3999999999996</c:v>
                </c:pt>
                <c:pt idx="4441">
                  <c:v>4200.3999999999996</c:v>
                </c:pt>
                <c:pt idx="4442">
                  <c:v>4200.5</c:v>
                </c:pt>
                <c:pt idx="4443">
                  <c:v>4200.5</c:v>
                </c:pt>
                <c:pt idx="4444">
                  <c:v>4200.3999999999996</c:v>
                </c:pt>
                <c:pt idx="4445">
                  <c:v>4200.5</c:v>
                </c:pt>
                <c:pt idx="4446">
                  <c:v>4200.5</c:v>
                </c:pt>
                <c:pt idx="4447">
                  <c:v>4200.5</c:v>
                </c:pt>
                <c:pt idx="4448">
                  <c:v>4200.5</c:v>
                </c:pt>
                <c:pt idx="4449">
                  <c:v>4200.5</c:v>
                </c:pt>
                <c:pt idx="4450">
                  <c:v>4200.5</c:v>
                </c:pt>
                <c:pt idx="4451">
                  <c:v>4200.5</c:v>
                </c:pt>
                <c:pt idx="4452">
                  <c:v>4200.5</c:v>
                </c:pt>
                <c:pt idx="4453">
                  <c:v>4200.5</c:v>
                </c:pt>
                <c:pt idx="4454">
                  <c:v>4200.5</c:v>
                </c:pt>
                <c:pt idx="4455">
                  <c:v>4200.5</c:v>
                </c:pt>
                <c:pt idx="4456">
                  <c:v>4200.6000000000004</c:v>
                </c:pt>
                <c:pt idx="4457">
                  <c:v>4200.7</c:v>
                </c:pt>
                <c:pt idx="4458">
                  <c:v>4200.6000000000004</c:v>
                </c:pt>
                <c:pt idx="4459">
                  <c:v>4200.7</c:v>
                </c:pt>
                <c:pt idx="4460">
                  <c:v>4200.6000000000004</c:v>
                </c:pt>
                <c:pt idx="4461">
                  <c:v>4200.7</c:v>
                </c:pt>
                <c:pt idx="4462">
                  <c:v>4200.8</c:v>
                </c:pt>
                <c:pt idx="4463">
                  <c:v>4200.7</c:v>
                </c:pt>
                <c:pt idx="4464">
                  <c:v>4200.8999999999996</c:v>
                </c:pt>
                <c:pt idx="4465">
                  <c:v>4200.8</c:v>
                </c:pt>
                <c:pt idx="4466">
                  <c:v>4200.8</c:v>
                </c:pt>
                <c:pt idx="4467">
                  <c:v>4200.8</c:v>
                </c:pt>
                <c:pt idx="4468">
                  <c:v>4200.8</c:v>
                </c:pt>
                <c:pt idx="4469">
                  <c:v>4200.8</c:v>
                </c:pt>
                <c:pt idx="4470">
                  <c:v>4200.8999999999996</c:v>
                </c:pt>
                <c:pt idx="4471">
                  <c:v>4200.8999999999996</c:v>
                </c:pt>
                <c:pt idx="4472">
                  <c:v>4200.8999999999996</c:v>
                </c:pt>
                <c:pt idx="4473">
                  <c:v>4200.8999999999996</c:v>
                </c:pt>
                <c:pt idx="4474">
                  <c:v>4200.8999999999996</c:v>
                </c:pt>
                <c:pt idx="4475">
                  <c:v>4200.8999999999996</c:v>
                </c:pt>
                <c:pt idx="4476">
                  <c:v>4200.8999999999996</c:v>
                </c:pt>
                <c:pt idx="4477">
                  <c:v>4200.8999999999996</c:v>
                </c:pt>
                <c:pt idx="4478">
                  <c:v>4200.8999999999996</c:v>
                </c:pt>
                <c:pt idx="4479">
                  <c:v>4201</c:v>
                </c:pt>
                <c:pt idx="4480">
                  <c:v>4201</c:v>
                </c:pt>
                <c:pt idx="4481">
                  <c:v>4201</c:v>
                </c:pt>
                <c:pt idx="4482">
                  <c:v>4201</c:v>
                </c:pt>
                <c:pt idx="4483">
                  <c:v>4200.8999999999996</c:v>
                </c:pt>
                <c:pt idx="4484">
                  <c:v>4200.8999999999996</c:v>
                </c:pt>
                <c:pt idx="4485">
                  <c:v>4200.8999999999996</c:v>
                </c:pt>
                <c:pt idx="4486">
                  <c:v>4200.8999999999996</c:v>
                </c:pt>
                <c:pt idx="4487">
                  <c:v>4201</c:v>
                </c:pt>
                <c:pt idx="4488">
                  <c:v>4201.1000000000004</c:v>
                </c:pt>
                <c:pt idx="4489">
                  <c:v>4201</c:v>
                </c:pt>
                <c:pt idx="4490">
                  <c:v>4201</c:v>
                </c:pt>
                <c:pt idx="4491">
                  <c:v>4201.1000000000004</c:v>
                </c:pt>
                <c:pt idx="4492">
                  <c:v>4201.1000000000004</c:v>
                </c:pt>
                <c:pt idx="4493">
                  <c:v>4201.1000000000004</c:v>
                </c:pt>
                <c:pt idx="4494">
                  <c:v>4201.1000000000004</c:v>
                </c:pt>
                <c:pt idx="4495">
                  <c:v>4201.2</c:v>
                </c:pt>
                <c:pt idx="4496">
                  <c:v>4201.1000000000004</c:v>
                </c:pt>
                <c:pt idx="4497">
                  <c:v>4201.1000000000004</c:v>
                </c:pt>
                <c:pt idx="4498">
                  <c:v>4201.1000000000004</c:v>
                </c:pt>
                <c:pt idx="4499">
                  <c:v>4201.2</c:v>
                </c:pt>
                <c:pt idx="4500">
                  <c:v>4201.2</c:v>
                </c:pt>
                <c:pt idx="4501">
                  <c:v>4201.2</c:v>
                </c:pt>
                <c:pt idx="4502">
                  <c:v>4201.2</c:v>
                </c:pt>
                <c:pt idx="4503">
                  <c:v>4201.2</c:v>
                </c:pt>
                <c:pt idx="4504">
                  <c:v>4201.1000000000004</c:v>
                </c:pt>
                <c:pt idx="4505">
                  <c:v>4201.2</c:v>
                </c:pt>
                <c:pt idx="4506">
                  <c:v>4201.2</c:v>
                </c:pt>
                <c:pt idx="4507">
                  <c:v>4201.3</c:v>
                </c:pt>
                <c:pt idx="4508">
                  <c:v>4201.3</c:v>
                </c:pt>
                <c:pt idx="4509">
                  <c:v>4201.3</c:v>
                </c:pt>
                <c:pt idx="4510">
                  <c:v>4201.3</c:v>
                </c:pt>
                <c:pt idx="4511">
                  <c:v>4201.3</c:v>
                </c:pt>
                <c:pt idx="4512">
                  <c:v>4201.3</c:v>
                </c:pt>
                <c:pt idx="4513">
                  <c:v>4201.3999999999996</c:v>
                </c:pt>
                <c:pt idx="4514">
                  <c:v>4201.3999999999996</c:v>
                </c:pt>
                <c:pt idx="4515">
                  <c:v>4201.3999999999996</c:v>
                </c:pt>
                <c:pt idx="4516">
                  <c:v>4201.3999999999996</c:v>
                </c:pt>
                <c:pt idx="4517">
                  <c:v>4201.5</c:v>
                </c:pt>
                <c:pt idx="4518">
                  <c:v>4201.3999999999996</c:v>
                </c:pt>
                <c:pt idx="4519">
                  <c:v>4201.3</c:v>
                </c:pt>
                <c:pt idx="4520">
                  <c:v>4201.3</c:v>
                </c:pt>
                <c:pt idx="4521">
                  <c:v>4201.2</c:v>
                </c:pt>
                <c:pt idx="4522">
                  <c:v>4201.3</c:v>
                </c:pt>
                <c:pt idx="4523">
                  <c:v>4201.3</c:v>
                </c:pt>
                <c:pt idx="4524">
                  <c:v>4201.3</c:v>
                </c:pt>
                <c:pt idx="4525">
                  <c:v>4201.2</c:v>
                </c:pt>
                <c:pt idx="4526">
                  <c:v>4201.3</c:v>
                </c:pt>
                <c:pt idx="4527">
                  <c:v>4201.2</c:v>
                </c:pt>
                <c:pt idx="4528">
                  <c:v>4201.2</c:v>
                </c:pt>
                <c:pt idx="4529">
                  <c:v>4201.2</c:v>
                </c:pt>
                <c:pt idx="4530">
                  <c:v>4201.1000000000004</c:v>
                </c:pt>
                <c:pt idx="4531">
                  <c:v>4201.2</c:v>
                </c:pt>
                <c:pt idx="4532">
                  <c:v>4201.1000000000004</c:v>
                </c:pt>
                <c:pt idx="4533">
                  <c:v>4201.1000000000004</c:v>
                </c:pt>
                <c:pt idx="4534">
                  <c:v>4201.1000000000004</c:v>
                </c:pt>
                <c:pt idx="4535">
                  <c:v>4201.1000000000004</c:v>
                </c:pt>
                <c:pt idx="4536">
                  <c:v>4201.1000000000004</c:v>
                </c:pt>
                <c:pt idx="4537">
                  <c:v>4201.1000000000004</c:v>
                </c:pt>
                <c:pt idx="4538">
                  <c:v>4201</c:v>
                </c:pt>
                <c:pt idx="4539">
                  <c:v>4201</c:v>
                </c:pt>
                <c:pt idx="4540">
                  <c:v>4201</c:v>
                </c:pt>
                <c:pt idx="4541">
                  <c:v>4201</c:v>
                </c:pt>
                <c:pt idx="4542">
                  <c:v>4201</c:v>
                </c:pt>
                <c:pt idx="4543">
                  <c:v>4201</c:v>
                </c:pt>
                <c:pt idx="4544">
                  <c:v>4201</c:v>
                </c:pt>
                <c:pt idx="4545">
                  <c:v>4200.8999999999996</c:v>
                </c:pt>
                <c:pt idx="4546">
                  <c:v>4200.8999999999996</c:v>
                </c:pt>
                <c:pt idx="4547">
                  <c:v>4200.8999999999996</c:v>
                </c:pt>
                <c:pt idx="4548">
                  <c:v>4200.8999999999996</c:v>
                </c:pt>
                <c:pt idx="4549">
                  <c:v>4200.8999999999996</c:v>
                </c:pt>
                <c:pt idx="4550">
                  <c:v>4200.8999999999996</c:v>
                </c:pt>
                <c:pt idx="4551">
                  <c:v>4200.8999999999996</c:v>
                </c:pt>
                <c:pt idx="4552">
                  <c:v>4200.8999999999996</c:v>
                </c:pt>
                <c:pt idx="4553">
                  <c:v>4200.8</c:v>
                </c:pt>
                <c:pt idx="4554">
                  <c:v>4200.8</c:v>
                </c:pt>
                <c:pt idx="4555">
                  <c:v>4200.8</c:v>
                </c:pt>
                <c:pt idx="4556">
                  <c:v>4200.8</c:v>
                </c:pt>
                <c:pt idx="4557">
                  <c:v>4200.8</c:v>
                </c:pt>
                <c:pt idx="4558">
                  <c:v>4200.7</c:v>
                </c:pt>
                <c:pt idx="4559">
                  <c:v>4200.7</c:v>
                </c:pt>
                <c:pt idx="4560">
                  <c:v>4200.8</c:v>
                </c:pt>
                <c:pt idx="4561">
                  <c:v>4200.8</c:v>
                </c:pt>
                <c:pt idx="4562">
                  <c:v>4200.7</c:v>
                </c:pt>
                <c:pt idx="4563">
                  <c:v>4200.7</c:v>
                </c:pt>
                <c:pt idx="4564">
                  <c:v>4200.7</c:v>
                </c:pt>
                <c:pt idx="4565">
                  <c:v>4200.6000000000004</c:v>
                </c:pt>
                <c:pt idx="4566">
                  <c:v>4200.6000000000004</c:v>
                </c:pt>
                <c:pt idx="4567">
                  <c:v>4200.6000000000004</c:v>
                </c:pt>
                <c:pt idx="4568">
                  <c:v>4200.6000000000004</c:v>
                </c:pt>
                <c:pt idx="4569">
                  <c:v>4200.6000000000004</c:v>
                </c:pt>
                <c:pt idx="4570">
                  <c:v>4200.6000000000004</c:v>
                </c:pt>
                <c:pt idx="4571">
                  <c:v>4200.6000000000004</c:v>
                </c:pt>
                <c:pt idx="4572">
                  <c:v>4200.5</c:v>
                </c:pt>
                <c:pt idx="4573">
                  <c:v>4200.5</c:v>
                </c:pt>
                <c:pt idx="4574">
                  <c:v>4200.5</c:v>
                </c:pt>
                <c:pt idx="4575">
                  <c:v>4200.5</c:v>
                </c:pt>
                <c:pt idx="4576">
                  <c:v>4200.5</c:v>
                </c:pt>
                <c:pt idx="4577">
                  <c:v>4200.5</c:v>
                </c:pt>
                <c:pt idx="4578">
                  <c:v>4200.3999999999996</c:v>
                </c:pt>
                <c:pt idx="4579">
                  <c:v>4200.5</c:v>
                </c:pt>
                <c:pt idx="4580">
                  <c:v>4200.5</c:v>
                </c:pt>
                <c:pt idx="4581">
                  <c:v>4200.3999999999996</c:v>
                </c:pt>
                <c:pt idx="4582">
                  <c:v>4200.3999999999996</c:v>
                </c:pt>
                <c:pt idx="4583">
                  <c:v>4200.3</c:v>
                </c:pt>
                <c:pt idx="4584">
                  <c:v>4200.3999999999996</c:v>
                </c:pt>
                <c:pt idx="4585">
                  <c:v>4200.3</c:v>
                </c:pt>
                <c:pt idx="4586">
                  <c:v>4200.3</c:v>
                </c:pt>
                <c:pt idx="4587">
                  <c:v>4200.3</c:v>
                </c:pt>
                <c:pt idx="4588">
                  <c:v>4200.3</c:v>
                </c:pt>
                <c:pt idx="4589">
                  <c:v>4200.3</c:v>
                </c:pt>
                <c:pt idx="4590">
                  <c:v>4200.3</c:v>
                </c:pt>
                <c:pt idx="4591">
                  <c:v>4200.3</c:v>
                </c:pt>
                <c:pt idx="4592">
                  <c:v>4200.3</c:v>
                </c:pt>
                <c:pt idx="4593">
                  <c:v>4200.2</c:v>
                </c:pt>
                <c:pt idx="4594">
                  <c:v>4200.2</c:v>
                </c:pt>
                <c:pt idx="4595">
                  <c:v>4200.2</c:v>
                </c:pt>
                <c:pt idx="4596">
                  <c:v>4200.2</c:v>
                </c:pt>
                <c:pt idx="4597">
                  <c:v>4200.3</c:v>
                </c:pt>
                <c:pt idx="4598">
                  <c:v>4200.2</c:v>
                </c:pt>
                <c:pt idx="4599">
                  <c:v>4200.1000000000004</c:v>
                </c:pt>
                <c:pt idx="4600">
                  <c:v>4200</c:v>
                </c:pt>
                <c:pt idx="4601">
                  <c:v>4200</c:v>
                </c:pt>
                <c:pt idx="4602">
                  <c:v>4200.2</c:v>
                </c:pt>
                <c:pt idx="4603">
                  <c:v>4200.1000000000004</c:v>
                </c:pt>
                <c:pt idx="4604">
                  <c:v>4200.2</c:v>
                </c:pt>
                <c:pt idx="4605">
                  <c:v>4200.2</c:v>
                </c:pt>
                <c:pt idx="4606">
                  <c:v>4200.1000000000004</c:v>
                </c:pt>
                <c:pt idx="4607">
                  <c:v>4200.2</c:v>
                </c:pt>
                <c:pt idx="4608">
                  <c:v>4200.2</c:v>
                </c:pt>
                <c:pt idx="4609">
                  <c:v>4200.2</c:v>
                </c:pt>
                <c:pt idx="4610">
                  <c:v>4200.2</c:v>
                </c:pt>
                <c:pt idx="4611">
                  <c:v>4200.2</c:v>
                </c:pt>
                <c:pt idx="4612">
                  <c:v>4200.2</c:v>
                </c:pt>
                <c:pt idx="4613">
                  <c:v>4200.2</c:v>
                </c:pt>
                <c:pt idx="4614">
                  <c:v>4200.2</c:v>
                </c:pt>
                <c:pt idx="4615">
                  <c:v>4200.2</c:v>
                </c:pt>
                <c:pt idx="4616">
                  <c:v>4200.2</c:v>
                </c:pt>
                <c:pt idx="4617">
                  <c:v>4200.2</c:v>
                </c:pt>
                <c:pt idx="4618">
                  <c:v>4200.2</c:v>
                </c:pt>
                <c:pt idx="4619">
                  <c:v>4200.2</c:v>
                </c:pt>
                <c:pt idx="4620">
                  <c:v>4200.2</c:v>
                </c:pt>
                <c:pt idx="4621">
                  <c:v>4200.2</c:v>
                </c:pt>
                <c:pt idx="4622">
                  <c:v>4200.1000000000004</c:v>
                </c:pt>
                <c:pt idx="4623">
                  <c:v>4200.2</c:v>
                </c:pt>
                <c:pt idx="4624">
                  <c:v>4200.1000000000004</c:v>
                </c:pt>
                <c:pt idx="4625">
                  <c:v>4200</c:v>
                </c:pt>
                <c:pt idx="4626">
                  <c:v>4200</c:v>
                </c:pt>
                <c:pt idx="4627">
                  <c:v>4200.2</c:v>
                </c:pt>
                <c:pt idx="4628">
                  <c:v>4200.1000000000004</c:v>
                </c:pt>
                <c:pt idx="4629">
                  <c:v>4199.8999999999996</c:v>
                </c:pt>
                <c:pt idx="4630">
                  <c:v>4200</c:v>
                </c:pt>
                <c:pt idx="4631">
                  <c:v>4200</c:v>
                </c:pt>
                <c:pt idx="4632">
                  <c:v>4200</c:v>
                </c:pt>
                <c:pt idx="4633">
                  <c:v>4200</c:v>
                </c:pt>
                <c:pt idx="4634">
                  <c:v>4200</c:v>
                </c:pt>
                <c:pt idx="4635">
                  <c:v>4200</c:v>
                </c:pt>
                <c:pt idx="4636">
                  <c:v>4200</c:v>
                </c:pt>
                <c:pt idx="4637">
                  <c:v>4200</c:v>
                </c:pt>
                <c:pt idx="4638">
                  <c:v>4200</c:v>
                </c:pt>
                <c:pt idx="4639">
                  <c:v>4200.1000000000004</c:v>
                </c:pt>
                <c:pt idx="4640">
                  <c:v>4200.2</c:v>
                </c:pt>
                <c:pt idx="4641">
                  <c:v>4200.1000000000004</c:v>
                </c:pt>
                <c:pt idx="4642">
                  <c:v>4200</c:v>
                </c:pt>
                <c:pt idx="4643">
                  <c:v>4200</c:v>
                </c:pt>
                <c:pt idx="4644">
                  <c:v>4200</c:v>
                </c:pt>
                <c:pt idx="4645">
                  <c:v>4200</c:v>
                </c:pt>
                <c:pt idx="4646">
                  <c:v>4200</c:v>
                </c:pt>
                <c:pt idx="4647">
                  <c:v>4200</c:v>
                </c:pt>
                <c:pt idx="4648">
                  <c:v>4200</c:v>
                </c:pt>
                <c:pt idx="4649">
                  <c:v>4200</c:v>
                </c:pt>
                <c:pt idx="4650">
                  <c:v>4200</c:v>
                </c:pt>
                <c:pt idx="4651">
                  <c:v>4200</c:v>
                </c:pt>
                <c:pt idx="4652">
                  <c:v>4200</c:v>
                </c:pt>
                <c:pt idx="4653">
                  <c:v>4200</c:v>
                </c:pt>
                <c:pt idx="4654">
                  <c:v>4200</c:v>
                </c:pt>
                <c:pt idx="4655">
                  <c:v>4200.1000000000004</c:v>
                </c:pt>
                <c:pt idx="4656">
                  <c:v>4200.1000000000004</c:v>
                </c:pt>
                <c:pt idx="4657">
                  <c:v>4200.1000000000004</c:v>
                </c:pt>
                <c:pt idx="4658">
                  <c:v>4200.1000000000004</c:v>
                </c:pt>
                <c:pt idx="4659">
                  <c:v>4200.1000000000004</c:v>
                </c:pt>
                <c:pt idx="4660">
                  <c:v>4200.1000000000004</c:v>
                </c:pt>
                <c:pt idx="4661">
                  <c:v>4200.1000000000004</c:v>
                </c:pt>
                <c:pt idx="4662">
                  <c:v>4200.1000000000004</c:v>
                </c:pt>
                <c:pt idx="4663">
                  <c:v>4200.1000000000004</c:v>
                </c:pt>
                <c:pt idx="4664">
                  <c:v>4200.1000000000004</c:v>
                </c:pt>
                <c:pt idx="4665">
                  <c:v>4200.1000000000004</c:v>
                </c:pt>
                <c:pt idx="4666">
                  <c:v>4200.1000000000004</c:v>
                </c:pt>
                <c:pt idx="4667">
                  <c:v>4200.2</c:v>
                </c:pt>
                <c:pt idx="4668">
                  <c:v>4200.1000000000004</c:v>
                </c:pt>
                <c:pt idx="4669">
                  <c:v>4200.1000000000004</c:v>
                </c:pt>
                <c:pt idx="4670">
                  <c:v>4200.2</c:v>
                </c:pt>
                <c:pt idx="4671">
                  <c:v>4200.2</c:v>
                </c:pt>
                <c:pt idx="4672">
                  <c:v>4200.2</c:v>
                </c:pt>
                <c:pt idx="4673">
                  <c:v>4200.2</c:v>
                </c:pt>
                <c:pt idx="4674">
                  <c:v>4200.3</c:v>
                </c:pt>
                <c:pt idx="4675">
                  <c:v>4200.2</c:v>
                </c:pt>
                <c:pt idx="4676">
                  <c:v>4200.2</c:v>
                </c:pt>
                <c:pt idx="4677">
                  <c:v>4200.2</c:v>
                </c:pt>
                <c:pt idx="4678">
                  <c:v>4200.3</c:v>
                </c:pt>
                <c:pt idx="4679">
                  <c:v>4200.3</c:v>
                </c:pt>
                <c:pt idx="4680">
                  <c:v>4200.3</c:v>
                </c:pt>
                <c:pt idx="4681">
                  <c:v>4200.2</c:v>
                </c:pt>
                <c:pt idx="4682">
                  <c:v>4200.3</c:v>
                </c:pt>
                <c:pt idx="4683">
                  <c:v>4200.3</c:v>
                </c:pt>
                <c:pt idx="4684">
                  <c:v>4200.3</c:v>
                </c:pt>
                <c:pt idx="4685">
                  <c:v>4200.3999999999996</c:v>
                </c:pt>
                <c:pt idx="4686">
                  <c:v>4200.5</c:v>
                </c:pt>
                <c:pt idx="4687">
                  <c:v>4200.3999999999996</c:v>
                </c:pt>
                <c:pt idx="4688">
                  <c:v>4200.3</c:v>
                </c:pt>
                <c:pt idx="4689">
                  <c:v>4200.3</c:v>
                </c:pt>
                <c:pt idx="4690">
                  <c:v>4200.3</c:v>
                </c:pt>
                <c:pt idx="4691">
                  <c:v>4200.3</c:v>
                </c:pt>
                <c:pt idx="4692">
                  <c:v>4200.3</c:v>
                </c:pt>
                <c:pt idx="4693">
                  <c:v>4200.3</c:v>
                </c:pt>
                <c:pt idx="4694">
                  <c:v>4200.3</c:v>
                </c:pt>
                <c:pt idx="4695">
                  <c:v>4200.3999999999996</c:v>
                </c:pt>
                <c:pt idx="4696">
                  <c:v>4200.3999999999996</c:v>
                </c:pt>
                <c:pt idx="4697">
                  <c:v>4200.3999999999996</c:v>
                </c:pt>
                <c:pt idx="4698">
                  <c:v>4200.3999999999996</c:v>
                </c:pt>
                <c:pt idx="4699">
                  <c:v>4200.3999999999996</c:v>
                </c:pt>
                <c:pt idx="4700">
                  <c:v>4200.3999999999996</c:v>
                </c:pt>
                <c:pt idx="4701">
                  <c:v>4200.6000000000004</c:v>
                </c:pt>
                <c:pt idx="4702">
                  <c:v>4200.5</c:v>
                </c:pt>
                <c:pt idx="4703">
                  <c:v>4200.3999999999996</c:v>
                </c:pt>
                <c:pt idx="4704">
                  <c:v>4200.3999999999996</c:v>
                </c:pt>
                <c:pt idx="4705">
                  <c:v>4200.3999999999996</c:v>
                </c:pt>
                <c:pt idx="4706">
                  <c:v>4200.3999999999996</c:v>
                </c:pt>
                <c:pt idx="4707">
                  <c:v>4200.3999999999996</c:v>
                </c:pt>
                <c:pt idx="4708">
                  <c:v>4200.3999999999996</c:v>
                </c:pt>
                <c:pt idx="4709">
                  <c:v>4200.3999999999996</c:v>
                </c:pt>
                <c:pt idx="4710">
                  <c:v>4200.3999999999996</c:v>
                </c:pt>
                <c:pt idx="4711">
                  <c:v>4200.3999999999996</c:v>
                </c:pt>
                <c:pt idx="4712">
                  <c:v>4200.3999999999996</c:v>
                </c:pt>
                <c:pt idx="4713">
                  <c:v>4200.5</c:v>
                </c:pt>
                <c:pt idx="4714">
                  <c:v>4200.5</c:v>
                </c:pt>
                <c:pt idx="4715">
                  <c:v>4200.5</c:v>
                </c:pt>
                <c:pt idx="4716">
                  <c:v>4200.5</c:v>
                </c:pt>
                <c:pt idx="4717">
                  <c:v>4200.5</c:v>
                </c:pt>
                <c:pt idx="4718">
                  <c:v>4200.5</c:v>
                </c:pt>
                <c:pt idx="4719">
                  <c:v>4200.5</c:v>
                </c:pt>
                <c:pt idx="4720">
                  <c:v>4200.5</c:v>
                </c:pt>
                <c:pt idx="4721">
                  <c:v>4200.6000000000004</c:v>
                </c:pt>
                <c:pt idx="4722">
                  <c:v>4200.6000000000004</c:v>
                </c:pt>
                <c:pt idx="4723">
                  <c:v>4200.6000000000004</c:v>
                </c:pt>
                <c:pt idx="4724">
                  <c:v>4200.6000000000004</c:v>
                </c:pt>
                <c:pt idx="4725">
                  <c:v>4200.7</c:v>
                </c:pt>
                <c:pt idx="4726">
                  <c:v>4200.7</c:v>
                </c:pt>
                <c:pt idx="4727">
                  <c:v>4200.7</c:v>
                </c:pt>
                <c:pt idx="4728">
                  <c:v>4200.8</c:v>
                </c:pt>
                <c:pt idx="4729">
                  <c:v>4200.8</c:v>
                </c:pt>
                <c:pt idx="4730">
                  <c:v>4200.8</c:v>
                </c:pt>
                <c:pt idx="4731">
                  <c:v>4200.8</c:v>
                </c:pt>
                <c:pt idx="4732">
                  <c:v>4200.8</c:v>
                </c:pt>
                <c:pt idx="4733">
                  <c:v>4200.8</c:v>
                </c:pt>
                <c:pt idx="4734">
                  <c:v>4200.8</c:v>
                </c:pt>
                <c:pt idx="4735">
                  <c:v>4200.8</c:v>
                </c:pt>
                <c:pt idx="4736">
                  <c:v>4200.8999999999996</c:v>
                </c:pt>
                <c:pt idx="4737">
                  <c:v>4200.8999999999996</c:v>
                </c:pt>
                <c:pt idx="4738">
                  <c:v>4200.8999999999996</c:v>
                </c:pt>
                <c:pt idx="4739">
                  <c:v>4200.8999999999996</c:v>
                </c:pt>
                <c:pt idx="4740">
                  <c:v>4200.8999999999996</c:v>
                </c:pt>
                <c:pt idx="4741">
                  <c:v>4200.8999999999996</c:v>
                </c:pt>
                <c:pt idx="4742">
                  <c:v>4200.8999999999996</c:v>
                </c:pt>
                <c:pt idx="4743">
                  <c:v>4201</c:v>
                </c:pt>
                <c:pt idx="4744">
                  <c:v>4201</c:v>
                </c:pt>
                <c:pt idx="4745">
                  <c:v>4201</c:v>
                </c:pt>
                <c:pt idx="4746">
                  <c:v>4201</c:v>
                </c:pt>
                <c:pt idx="4747">
                  <c:v>4201</c:v>
                </c:pt>
                <c:pt idx="4748">
                  <c:v>4201</c:v>
                </c:pt>
                <c:pt idx="4749">
                  <c:v>4201</c:v>
                </c:pt>
                <c:pt idx="4750">
                  <c:v>4201.1000000000004</c:v>
                </c:pt>
                <c:pt idx="4751">
                  <c:v>4201.1000000000004</c:v>
                </c:pt>
                <c:pt idx="4752">
                  <c:v>4201.1000000000004</c:v>
                </c:pt>
                <c:pt idx="4753">
                  <c:v>4201.1000000000004</c:v>
                </c:pt>
                <c:pt idx="4754">
                  <c:v>4201.1000000000004</c:v>
                </c:pt>
                <c:pt idx="4755">
                  <c:v>4201.2</c:v>
                </c:pt>
                <c:pt idx="4756">
                  <c:v>4201.2</c:v>
                </c:pt>
                <c:pt idx="4757">
                  <c:v>4201.2</c:v>
                </c:pt>
                <c:pt idx="4758">
                  <c:v>4201.2</c:v>
                </c:pt>
                <c:pt idx="4759">
                  <c:v>4201.2</c:v>
                </c:pt>
                <c:pt idx="4760">
                  <c:v>4201.2</c:v>
                </c:pt>
                <c:pt idx="4761">
                  <c:v>4201.2</c:v>
                </c:pt>
                <c:pt idx="4762">
                  <c:v>4201.3</c:v>
                </c:pt>
                <c:pt idx="4763">
                  <c:v>4201.3999999999996</c:v>
                </c:pt>
                <c:pt idx="4764">
                  <c:v>4201.5</c:v>
                </c:pt>
                <c:pt idx="4765">
                  <c:v>4201.5</c:v>
                </c:pt>
                <c:pt idx="4766">
                  <c:v>4201.3999999999996</c:v>
                </c:pt>
                <c:pt idx="4767">
                  <c:v>4201.3999999999996</c:v>
                </c:pt>
                <c:pt idx="4768">
                  <c:v>4201.3999999999996</c:v>
                </c:pt>
                <c:pt idx="4769">
                  <c:v>4201.5</c:v>
                </c:pt>
                <c:pt idx="4770">
                  <c:v>4201.5</c:v>
                </c:pt>
                <c:pt idx="4771">
                  <c:v>4201.5</c:v>
                </c:pt>
                <c:pt idx="4772">
                  <c:v>4201.5</c:v>
                </c:pt>
                <c:pt idx="4773">
                  <c:v>4201.7</c:v>
                </c:pt>
                <c:pt idx="4774">
                  <c:v>4201.7</c:v>
                </c:pt>
                <c:pt idx="4775">
                  <c:v>4201.6000000000004</c:v>
                </c:pt>
                <c:pt idx="4776">
                  <c:v>4201.6000000000004</c:v>
                </c:pt>
                <c:pt idx="4777">
                  <c:v>4201.6000000000004</c:v>
                </c:pt>
                <c:pt idx="4778">
                  <c:v>4201.7</c:v>
                </c:pt>
                <c:pt idx="4779">
                  <c:v>4201.7</c:v>
                </c:pt>
                <c:pt idx="4780">
                  <c:v>4201.7</c:v>
                </c:pt>
                <c:pt idx="4781">
                  <c:v>4201.7</c:v>
                </c:pt>
                <c:pt idx="4782">
                  <c:v>4201.7</c:v>
                </c:pt>
                <c:pt idx="4783">
                  <c:v>4201.7</c:v>
                </c:pt>
                <c:pt idx="4784">
                  <c:v>4201.8</c:v>
                </c:pt>
                <c:pt idx="4785">
                  <c:v>4201.8999999999996</c:v>
                </c:pt>
                <c:pt idx="4786">
                  <c:v>4201.8</c:v>
                </c:pt>
                <c:pt idx="4787">
                  <c:v>4201.8</c:v>
                </c:pt>
                <c:pt idx="4788">
                  <c:v>4201.8</c:v>
                </c:pt>
                <c:pt idx="4789">
                  <c:v>4201.8</c:v>
                </c:pt>
                <c:pt idx="4790">
                  <c:v>4201.8</c:v>
                </c:pt>
                <c:pt idx="4791">
                  <c:v>4201.8999999999996</c:v>
                </c:pt>
                <c:pt idx="4792">
                  <c:v>4201.8</c:v>
                </c:pt>
                <c:pt idx="4793">
                  <c:v>4201.8</c:v>
                </c:pt>
                <c:pt idx="4794">
                  <c:v>4201.8999999999996</c:v>
                </c:pt>
                <c:pt idx="4795">
                  <c:v>4201.8999999999996</c:v>
                </c:pt>
                <c:pt idx="4796">
                  <c:v>4201.8999999999996</c:v>
                </c:pt>
                <c:pt idx="4797">
                  <c:v>4202</c:v>
                </c:pt>
                <c:pt idx="4798">
                  <c:v>4202</c:v>
                </c:pt>
                <c:pt idx="4799">
                  <c:v>4202</c:v>
                </c:pt>
                <c:pt idx="4800">
                  <c:v>4202</c:v>
                </c:pt>
                <c:pt idx="4801">
                  <c:v>4202</c:v>
                </c:pt>
                <c:pt idx="4802">
                  <c:v>4202</c:v>
                </c:pt>
                <c:pt idx="4803">
                  <c:v>4202</c:v>
                </c:pt>
                <c:pt idx="4804">
                  <c:v>4202</c:v>
                </c:pt>
                <c:pt idx="4805">
                  <c:v>4202.1000000000004</c:v>
                </c:pt>
                <c:pt idx="4806">
                  <c:v>4202.2</c:v>
                </c:pt>
                <c:pt idx="4807">
                  <c:v>4202.1000000000004</c:v>
                </c:pt>
                <c:pt idx="4808">
                  <c:v>4202.1000000000004</c:v>
                </c:pt>
                <c:pt idx="4809">
                  <c:v>4202.1000000000004</c:v>
                </c:pt>
                <c:pt idx="4810">
                  <c:v>4202.2</c:v>
                </c:pt>
                <c:pt idx="4811">
                  <c:v>4202.2</c:v>
                </c:pt>
                <c:pt idx="4812">
                  <c:v>4202.3</c:v>
                </c:pt>
                <c:pt idx="4813">
                  <c:v>4202.3</c:v>
                </c:pt>
                <c:pt idx="4814">
                  <c:v>4202.3999999999996</c:v>
                </c:pt>
                <c:pt idx="4815">
                  <c:v>4202.3999999999996</c:v>
                </c:pt>
                <c:pt idx="4816">
                  <c:v>4202.3</c:v>
                </c:pt>
                <c:pt idx="4817">
                  <c:v>4202.3</c:v>
                </c:pt>
                <c:pt idx="4818">
                  <c:v>4202.3999999999996</c:v>
                </c:pt>
                <c:pt idx="4819">
                  <c:v>4202.3999999999996</c:v>
                </c:pt>
                <c:pt idx="4820">
                  <c:v>4202.3999999999996</c:v>
                </c:pt>
                <c:pt idx="4821">
                  <c:v>4202.3</c:v>
                </c:pt>
                <c:pt idx="4822">
                  <c:v>4202.3999999999996</c:v>
                </c:pt>
                <c:pt idx="4823">
                  <c:v>4202.5</c:v>
                </c:pt>
                <c:pt idx="4824">
                  <c:v>4202.6000000000004</c:v>
                </c:pt>
                <c:pt idx="4825">
                  <c:v>4202.5</c:v>
                </c:pt>
                <c:pt idx="4826">
                  <c:v>4202.3999999999996</c:v>
                </c:pt>
                <c:pt idx="4827">
                  <c:v>4202.3999999999996</c:v>
                </c:pt>
                <c:pt idx="4828">
                  <c:v>4202.3999999999996</c:v>
                </c:pt>
                <c:pt idx="4829">
                  <c:v>4202.3999999999996</c:v>
                </c:pt>
                <c:pt idx="4830">
                  <c:v>4202.3999999999996</c:v>
                </c:pt>
                <c:pt idx="4831">
                  <c:v>4202.3999999999996</c:v>
                </c:pt>
                <c:pt idx="4832">
                  <c:v>4202.3999999999996</c:v>
                </c:pt>
                <c:pt idx="4833">
                  <c:v>4202.3999999999996</c:v>
                </c:pt>
                <c:pt idx="4834">
                  <c:v>4202.3999999999996</c:v>
                </c:pt>
                <c:pt idx="4835">
                  <c:v>4202.5</c:v>
                </c:pt>
                <c:pt idx="4836">
                  <c:v>4202.5</c:v>
                </c:pt>
                <c:pt idx="4837">
                  <c:v>4202.5</c:v>
                </c:pt>
                <c:pt idx="4838">
                  <c:v>4202.5</c:v>
                </c:pt>
                <c:pt idx="4839">
                  <c:v>4202.5</c:v>
                </c:pt>
                <c:pt idx="4840">
                  <c:v>4202.5</c:v>
                </c:pt>
                <c:pt idx="4841">
                  <c:v>4202.3999999999996</c:v>
                </c:pt>
                <c:pt idx="4842">
                  <c:v>4202.5</c:v>
                </c:pt>
                <c:pt idx="4843">
                  <c:v>4202.6000000000004</c:v>
                </c:pt>
                <c:pt idx="4844">
                  <c:v>4202.6000000000004</c:v>
                </c:pt>
                <c:pt idx="4845">
                  <c:v>4202.7</c:v>
                </c:pt>
                <c:pt idx="4846">
                  <c:v>4202.7</c:v>
                </c:pt>
                <c:pt idx="4847">
                  <c:v>4202.6000000000004</c:v>
                </c:pt>
                <c:pt idx="4848">
                  <c:v>4202.5</c:v>
                </c:pt>
                <c:pt idx="4849">
                  <c:v>4202.6000000000004</c:v>
                </c:pt>
                <c:pt idx="4850">
                  <c:v>4202.6000000000004</c:v>
                </c:pt>
                <c:pt idx="4851">
                  <c:v>4202.6000000000004</c:v>
                </c:pt>
                <c:pt idx="4852">
                  <c:v>4202.7</c:v>
                </c:pt>
                <c:pt idx="4853">
                  <c:v>4202.7</c:v>
                </c:pt>
                <c:pt idx="4854">
                  <c:v>4202.6000000000004</c:v>
                </c:pt>
                <c:pt idx="4855">
                  <c:v>4202.7</c:v>
                </c:pt>
                <c:pt idx="4856">
                  <c:v>4202.7</c:v>
                </c:pt>
                <c:pt idx="4857">
                  <c:v>4202.7</c:v>
                </c:pt>
                <c:pt idx="4858">
                  <c:v>4202.8</c:v>
                </c:pt>
                <c:pt idx="4859">
                  <c:v>4202.7</c:v>
                </c:pt>
                <c:pt idx="4860">
                  <c:v>4202.7</c:v>
                </c:pt>
                <c:pt idx="4861">
                  <c:v>4202.7</c:v>
                </c:pt>
                <c:pt idx="4862">
                  <c:v>4202.8</c:v>
                </c:pt>
                <c:pt idx="4863">
                  <c:v>4202.8</c:v>
                </c:pt>
                <c:pt idx="4864">
                  <c:v>4202.8</c:v>
                </c:pt>
                <c:pt idx="4865">
                  <c:v>4202.8</c:v>
                </c:pt>
                <c:pt idx="4866">
                  <c:v>4202.8999999999996</c:v>
                </c:pt>
                <c:pt idx="4867">
                  <c:v>4202.8</c:v>
                </c:pt>
                <c:pt idx="4868">
                  <c:v>4202.8</c:v>
                </c:pt>
                <c:pt idx="4869">
                  <c:v>4202.8999999999996</c:v>
                </c:pt>
                <c:pt idx="4870">
                  <c:v>4202.8999999999996</c:v>
                </c:pt>
                <c:pt idx="4871">
                  <c:v>4202.8999999999996</c:v>
                </c:pt>
                <c:pt idx="4872">
                  <c:v>4202.8999999999996</c:v>
                </c:pt>
                <c:pt idx="4873">
                  <c:v>4203</c:v>
                </c:pt>
                <c:pt idx="4874">
                  <c:v>4203</c:v>
                </c:pt>
                <c:pt idx="4875">
                  <c:v>4203</c:v>
                </c:pt>
                <c:pt idx="4876">
                  <c:v>4203</c:v>
                </c:pt>
                <c:pt idx="4877">
                  <c:v>4203</c:v>
                </c:pt>
                <c:pt idx="4878">
                  <c:v>4203.1000000000004</c:v>
                </c:pt>
                <c:pt idx="4879">
                  <c:v>4203.1000000000004</c:v>
                </c:pt>
                <c:pt idx="4880">
                  <c:v>4203.1000000000004</c:v>
                </c:pt>
                <c:pt idx="4881">
                  <c:v>4203.1000000000004</c:v>
                </c:pt>
                <c:pt idx="4882">
                  <c:v>4203.1000000000004</c:v>
                </c:pt>
                <c:pt idx="4883">
                  <c:v>4203.1000000000004</c:v>
                </c:pt>
                <c:pt idx="4884">
                  <c:v>4203.2</c:v>
                </c:pt>
                <c:pt idx="4885">
                  <c:v>4203.1000000000004</c:v>
                </c:pt>
                <c:pt idx="4886">
                  <c:v>4203.2</c:v>
                </c:pt>
                <c:pt idx="4887">
                  <c:v>4203.1000000000004</c:v>
                </c:pt>
                <c:pt idx="4888">
                  <c:v>4203.1000000000004</c:v>
                </c:pt>
                <c:pt idx="4889">
                  <c:v>4203.1000000000004</c:v>
                </c:pt>
                <c:pt idx="4890">
                  <c:v>4203.1000000000004</c:v>
                </c:pt>
                <c:pt idx="4891">
                  <c:v>4203.1000000000004</c:v>
                </c:pt>
                <c:pt idx="4892">
                  <c:v>4203.1000000000004</c:v>
                </c:pt>
                <c:pt idx="4893">
                  <c:v>4203.1000000000004</c:v>
                </c:pt>
                <c:pt idx="4894">
                  <c:v>4203</c:v>
                </c:pt>
                <c:pt idx="4895">
                  <c:v>4203</c:v>
                </c:pt>
                <c:pt idx="4896">
                  <c:v>4203.1000000000004</c:v>
                </c:pt>
                <c:pt idx="4897">
                  <c:v>4203</c:v>
                </c:pt>
                <c:pt idx="4898">
                  <c:v>4203</c:v>
                </c:pt>
                <c:pt idx="4899">
                  <c:v>4203</c:v>
                </c:pt>
                <c:pt idx="4900">
                  <c:v>4203</c:v>
                </c:pt>
                <c:pt idx="4901">
                  <c:v>4203</c:v>
                </c:pt>
                <c:pt idx="4902">
                  <c:v>4203</c:v>
                </c:pt>
                <c:pt idx="4903">
                  <c:v>4203</c:v>
                </c:pt>
                <c:pt idx="4904">
                  <c:v>4202.8999999999996</c:v>
                </c:pt>
                <c:pt idx="4905">
                  <c:v>4202.8999999999996</c:v>
                </c:pt>
                <c:pt idx="4906">
                  <c:v>4202.8999999999996</c:v>
                </c:pt>
                <c:pt idx="4907">
                  <c:v>4202.8999999999996</c:v>
                </c:pt>
                <c:pt idx="4908">
                  <c:v>4202.8999999999996</c:v>
                </c:pt>
                <c:pt idx="4909">
                  <c:v>4202.8999999999996</c:v>
                </c:pt>
                <c:pt idx="4910">
                  <c:v>4202.8</c:v>
                </c:pt>
                <c:pt idx="4911">
                  <c:v>4202.8</c:v>
                </c:pt>
                <c:pt idx="4912">
                  <c:v>4202.7</c:v>
                </c:pt>
                <c:pt idx="4913">
                  <c:v>4202.8</c:v>
                </c:pt>
                <c:pt idx="4914">
                  <c:v>4202.7</c:v>
                </c:pt>
                <c:pt idx="4915">
                  <c:v>4202.7</c:v>
                </c:pt>
                <c:pt idx="4916">
                  <c:v>4202.7</c:v>
                </c:pt>
                <c:pt idx="4917">
                  <c:v>4202.7</c:v>
                </c:pt>
                <c:pt idx="4918">
                  <c:v>4202.7</c:v>
                </c:pt>
                <c:pt idx="4919">
                  <c:v>4202.7</c:v>
                </c:pt>
                <c:pt idx="4920">
                  <c:v>4202.7</c:v>
                </c:pt>
                <c:pt idx="4921">
                  <c:v>4202.7</c:v>
                </c:pt>
                <c:pt idx="4922">
                  <c:v>4202.6000000000004</c:v>
                </c:pt>
                <c:pt idx="4923">
                  <c:v>4202.6000000000004</c:v>
                </c:pt>
                <c:pt idx="4924">
                  <c:v>4202.6000000000004</c:v>
                </c:pt>
                <c:pt idx="4925">
                  <c:v>4202.6000000000004</c:v>
                </c:pt>
                <c:pt idx="4926">
                  <c:v>4202.6000000000004</c:v>
                </c:pt>
                <c:pt idx="4927">
                  <c:v>4202.5</c:v>
                </c:pt>
                <c:pt idx="4928">
                  <c:v>4202.5</c:v>
                </c:pt>
                <c:pt idx="4929">
                  <c:v>4202.5</c:v>
                </c:pt>
                <c:pt idx="4930">
                  <c:v>4202.5</c:v>
                </c:pt>
                <c:pt idx="4931">
                  <c:v>4202.5</c:v>
                </c:pt>
                <c:pt idx="4932">
                  <c:v>4202.5</c:v>
                </c:pt>
                <c:pt idx="4933">
                  <c:v>4202.3999999999996</c:v>
                </c:pt>
                <c:pt idx="4934">
                  <c:v>4202.3999999999996</c:v>
                </c:pt>
                <c:pt idx="4935">
                  <c:v>4202.3999999999996</c:v>
                </c:pt>
                <c:pt idx="4936">
                  <c:v>4202.3999999999996</c:v>
                </c:pt>
                <c:pt idx="4937">
                  <c:v>4202.3</c:v>
                </c:pt>
                <c:pt idx="4938">
                  <c:v>4202.2</c:v>
                </c:pt>
                <c:pt idx="4939">
                  <c:v>4202.3</c:v>
                </c:pt>
                <c:pt idx="4940">
                  <c:v>4202.3</c:v>
                </c:pt>
                <c:pt idx="4941">
                  <c:v>4202.3</c:v>
                </c:pt>
                <c:pt idx="4942">
                  <c:v>4202.2</c:v>
                </c:pt>
                <c:pt idx="4943">
                  <c:v>4202.3</c:v>
                </c:pt>
                <c:pt idx="4944">
                  <c:v>4202.3</c:v>
                </c:pt>
                <c:pt idx="4945">
                  <c:v>4202.1000000000004</c:v>
                </c:pt>
                <c:pt idx="4946">
                  <c:v>4202.2</c:v>
                </c:pt>
                <c:pt idx="4947">
                  <c:v>4202.2</c:v>
                </c:pt>
                <c:pt idx="4948">
                  <c:v>4202.2</c:v>
                </c:pt>
                <c:pt idx="4949">
                  <c:v>4202.2</c:v>
                </c:pt>
                <c:pt idx="4950">
                  <c:v>4202.2</c:v>
                </c:pt>
                <c:pt idx="4951">
                  <c:v>4202.2</c:v>
                </c:pt>
                <c:pt idx="4952">
                  <c:v>4202.1000000000004</c:v>
                </c:pt>
                <c:pt idx="4953">
                  <c:v>4202.1000000000004</c:v>
                </c:pt>
                <c:pt idx="4954">
                  <c:v>4202.1000000000004</c:v>
                </c:pt>
                <c:pt idx="4955">
                  <c:v>4202.1000000000004</c:v>
                </c:pt>
                <c:pt idx="4956">
                  <c:v>4202.1000000000004</c:v>
                </c:pt>
                <c:pt idx="4957">
                  <c:v>4202.1000000000004</c:v>
                </c:pt>
                <c:pt idx="4958">
                  <c:v>4202.1000000000004</c:v>
                </c:pt>
                <c:pt idx="4959">
                  <c:v>4202.1000000000004</c:v>
                </c:pt>
                <c:pt idx="4960">
                  <c:v>4202</c:v>
                </c:pt>
                <c:pt idx="4961">
                  <c:v>4202</c:v>
                </c:pt>
                <c:pt idx="4962">
                  <c:v>4202</c:v>
                </c:pt>
                <c:pt idx="4963">
                  <c:v>4202</c:v>
                </c:pt>
                <c:pt idx="4964">
                  <c:v>4202</c:v>
                </c:pt>
                <c:pt idx="4965">
                  <c:v>4202</c:v>
                </c:pt>
                <c:pt idx="4966">
                  <c:v>4202</c:v>
                </c:pt>
                <c:pt idx="4967">
                  <c:v>4202</c:v>
                </c:pt>
                <c:pt idx="4968">
                  <c:v>4202</c:v>
                </c:pt>
                <c:pt idx="4969">
                  <c:v>4202</c:v>
                </c:pt>
                <c:pt idx="4970">
                  <c:v>4202</c:v>
                </c:pt>
                <c:pt idx="4971">
                  <c:v>4202</c:v>
                </c:pt>
                <c:pt idx="4972">
                  <c:v>4201.8999999999996</c:v>
                </c:pt>
                <c:pt idx="4973">
                  <c:v>4201.8999999999996</c:v>
                </c:pt>
                <c:pt idx="4974">
                  <c:v>4201.8999999999996</c:v>
                </c:pt>
                <c:pt idx="4975">
                  <c:v>4201.8999999999996</c:v>
                </c:pt>
                <c:pt idx="4976">
                  <c:v>4201.8999999999996</c:v>
                </c:pt>
                <c:pt idx="4977">
                  <c:v>4202</c:v>
                </c:pt>
                <c:pt idx="4978">
                  <c:v>4202</c:v>
                </c:pt>
                <c:pt idx="4979">
                  <c:v>4201.8999999999996</c:v>
                </c:pt>
                <c:pt idx="4980">
                  <c:v>4201.8999999999996</c:v>
                </c:pt>
                <c:pt idx="4981">
                  <c:v>4202</c:v>
                </c:pt>
                <c:pt idx="4982">
                  <c:v>4201.8999999999996</c:v>
                </c:pt>
                <c:pt idx="4983">
                  <c:v>4201.8999999999996</c:v>
                </c:pt>
                <c:pt idx="4984">
                  <c:v>4202</c:v>
                </c:pt>
                <c:pt idx="4985">
                  <c:v>4202</c:v>
                </c:pt>
                <c:pt idx="4986">
                  <c:v>4202</c:v>
                </c:pt>
                <c:pt idx="4987">
                  <c:v>4202</c:v>
                </c:pt>
                <c:pt idx="4988">
                  <c:v>4202</c:v>
                </c:pt>
                <c:pt idx="4989">
                  <c:v>4202</c:v>
                </c:pt>
                <c:pt idx="4990">
                  <c:v>4202</c:v>
                </c:pt>
                <c:pt idx="4991">
                  <c:v>4202.1000000000004</c:v>
                </c:pt>
                <c:pt idx="4992">
                  <c:v>4202</c:v>
                </c:pt>
                <c:pt idx="4993">
                  <c:v>4202</c:v>
                </c:pt>
                <c:pt idx="4994">
                  <c:v>4202</c:v>
                </c:pt>
                <c:pt idx="4995">
                  <c:v>4202</c:v>
                </c:pt>
                <c:pt idx="4996">
                  <c:v>4202.1000000000004</c:v>
                </c:pt>
                <c:pt idx="4997">
                  <c:v>4202.2</c:v>
                </c:pt>
                <c:pt idx="4998">
                  <c:v>4202</c:v>
                </c:pt>
                <c:pt idx="4999">
                  <c:v>4202</c:v>
                </c:pt>
                <c:pt idx="5000">
                  <c:v>4202</c:v>
                </c:pt>
                <c:pt idx="5001">
                  <c:v>4202</c:v>
                </c:pt>
                <c:pt idx="5002">
                  <c:v>4202</c:v>
                </c:pt>
                <c:pt idx="5003">
                  <c:v>4202</c:v>
                </c:pt>
                <c:pt idx="5004">
                  <c:v>4201.8999999999996</c:v>
                </c:pt>
                <c:pt idx="5005">
                  <c:v>4201.8999999999996</c:v>
                </c:pt>
                <c:pt idx="5006">
                  <c:v>4202</c:v>
                </c:pt>
                <c:pt idx="5007">
                  <c:v>4202</c:v>
                </c:pt>
                <c:pt idx="5008">
                  <c:v>4202</c:v>
                </c:pt>
                <c:pt idx="5009">
                  <c:v>4202</c:v>
                </c:pt>
                <c:pt idx="5010">
                  <c:v>4202.1000000000004</c:v>
                </c:pt>
                <c:pt idx="5011">
                  <c:v>4202.1000000000004</c:v>
                </c:pt>
                <c:pt idx="5012">
                  <c:v>4202.1000000000004</c:v>
                </c:pt>
                <c:pt idx="5013">
                  <c:v>4202.1000000000004</c:v>
                </c:pt>
                <c:pt idx="5014">
                  <c:v>4202.1000000000004</c:v>
                </c:pt>
                <c:pt idx="5015">
                  <c:v>4202.1000000000004</c:v>
                </c:pt>
                <c:pt idx="5016">
                  <c:v>4202</c:v>
                </c:pt>
                <c:pt idx="5017">
                  <c:v>4202.1000000000004</c:v>
                </c:pt>
                <c:pt idx="5018">
                  <c:v>4202.1000000000004</c:v>
                </c:pt>
                <c:pt idx="5019">
                  <c:v>4202</c:v>
                </c:pt>
                <c:pt idx="5020">
                  <c:v>4202.1000000000004</c:v>
                </c:pt>
                <c:pt idx="5021">
                  <c:v>4202.2</c:v>
                </c:pt>
                <c:pt idx="5022">
                  <c:v>4202.1000000000004</c:v>
                </c:pt>
                <c:pt idx="5023">
                  <c:v>4202.1000000000004</c:v>
                </c:pt>
                <c:pt idx="5024">
                  <c:v>4202.1000000000004</c:v>
                </c:pt>
                <c:pt idx="5025">
                  <c:v>4202.1000000000004</c:v>
                </c:pt>
                <c:pt idx="5026">
                  <c:v>4202.1000000000004</c:v>
                </c:pt>
                <c:pt idx="5027">
                  <c:v>4202.1000000000004</c:v>
                </c:pt>
                <c:pt idx="5028">
                  <c:v>4202.1000000000004</c:v>
                </c:pt>
                <c:pt idx="5029">
                  <c:v>4202.2</c:v>
                </c:pt>
                <c:pt idx="5030">
                  <c:v>4202.1000000000004</c:v>
                </c:pt>
                <c:pt idx="5031">
                  <c:v>4202.1000000000004</c:v>
                </c:pt>
                <c:pt idx="5032">
                  <c:v>4202.1000000000004</c:v>
                </c:pt>
                <c:pt idx="5033">
                  <c:v>4202.1000000000004</c:v>
                </c:pt>
                <c:pt idx="5034">
                  <c:v>4202.1000000000004</c:v>
                </c:pt>
                <c:pt idx="5035">
                  <c:v>4202.1000000000004</c:v>
                </c:pt>
                <c:pt idx="5036">
                  <c:v>4202.1000000000004</c:v>
                </c:pt>
                <c:pt idx="5037">
                  <c:v>4202.1000000000004</c:v>
                </c:pt>
                <c:pt idx="5038">
                  <c:v>4202.2</c:v>
                </c:pt>
                <c:pt idx="5039">
                  <c:v>4202.2</c:v>
                </c:pt>
                <c:pt idx="5040">
                  <c:v>4202.1000000000004</c:v>
                </c:pt>
                <c:pt idx="5041">
                  <c:v>4202.2</c:v>
                </c:pt>
                <c:pt idx="5042">
                  <c:v>4202.2</c:v>
                </c:pt>
                <c:pt idx="5043">
                  <c:v>4202.2</c:v>
                </c:pt>
                <c:pt idx="5044">
                  <c:v>4202.2</c:v>
                </c:pt>
                <c:pt idx="5045">
                  <c:v>4202.2</c:v>
                </c:pt>
                <c:pt idx="5046">
                  <c:v>4202.3</c:v>
                </c:pt>
                <c:pt idx="5047">
                  <c:v>4202.2</c:v>
                </c:pt>
                <c:pt idx="5048">
                  <c:v>4202.2</c:v>
                </c:pt>
                <c:pt idx="5049">
                  <c:v>4202.2</c:v>
                </c:pt>
                <c:pt idx="5050">
                  <c:v>4202.2</c:v>
                </c:pt>
                <c:pt idx="5051">
                  <c:v>4202.3999999999996</c:v>
                </c:pt>
                <c:pt idx="5052">
                  <c:v>4202.3</c:v>
                </c:pt>
                <c:pt idx="5053">
                  <c:v>4202.2</c:v>
                </c:pt>
                <c:pt idx="5054">
                  <c:v>4202.3</c:v>
                </c:pt>
                <c:pt idx="5055">
                  <c:v>4202.3</c:v>
                </c:pt>
                <c:pt idx="5056">
                  <c:v>4202.3</c:v>
                </c:pt>
                <c:pt idx="5057">
                  <c:v>4202.3</c:v>
                </c:pt>
                <c:pt idx="5058">
                  <c:v>4202.3</c:v>
                </c:pt>
                <c:pt idx="5059">
                  <c:v>4202.3</c:v>
                </c:pt>
                <c:pt idx="5060">
                  <c:v>4202.3</c:v>
                </c:pt>
                <c:pt idx="5061">
                  <c:v>4202.3999999999996</c:v>
                </c:pt>
                <c:pt idx="5062">
                  <c:v>4202.3999999999996</c:v>
                </c:pt>
                <c:pt idx="5063">
                  <c:v>4202.3999999999996</c:v>
                </c:pt>
                <c:pt idx="5064">
                  <c:v>4202.3</c:v>
                </c:pt>
                <c:pt idx="5065">
                  <c:v>4202.3</c:v>
                </c:pt>
                <c:pt idx="5066">
                  <c:v>4202.3</c:v>
                </c:pt>
                <c:pt idx="5067">
                  <c:v>4202.3</c:v>
                </c:pt>
                <c:pt idx="5068">
                  <c:v>4202.3</c:v>
                </c:pt>
                <c:pt idx="5069">
                  <c:v>4202.3</c:v>
                </c:pt>
                <c:pt idx="5070">
                  <c:v>4202.3</c:v>
                </c:pt>
                <c:pt idx="5071">
                  <c:v>4202.3</c:v>
                </c:pt>
                <c:pt idx="5072">
                  <c:v>4202.3</c:v>
                </c:pt>
                <c:pt idx="5073">
                  <c:v>4202.3</c:v>
                </c:pt>
                <c:pt idx="5074">
                  <c:v>4202.3</c:v>
                </c:pt>
                <c:pt idx="5075">
                  <c:v>4202.3999999999996</c:v>
                </c:pt>
                <c:pt idx="5076">
                  <c:v>4202.3999999999996</c:v>
                </c:pt>
                <c:pt idx="5077">
                  <c:v>4202.3999999999996</c:v>
                </c:pt>
                <c:pt idx="5078">
                  <c:v>4202.3999999999996</c:v>
                </c:pt>
                <c:pt idx="5079">
                  <c:v>4202.3999999999996</c:v>
                </c:pt>
                <c:pt idx="5080">
                  <c:v>4202.3999999999996</c:v>
                </c:pt>
                <c:pt idx="5081">
                  <c:v>4202.3999999999996</c:v>
                </c:pt>
                <c:pt idx="5082">
                  <c:v>4202.3999999999996</c:v>
                </c:pt>
                <c:pt idx="5083">
                  <c:v>4202.3999999999996</c:v>
                </c:pt>
                <c:pt idx="5084">
                  <c:v>4202.3999999999996</c:v>
                </c:pt>
                <c:pt idx="5085">
                  <c:v>4202.3999999999996</c:v>
                </c:pt>
                <c:pt idx="5086">
                  <c:v>4202.3999999999996</c:v>
                </c:pt>
                <c:pt idx="5087">
                  <c:v>4202.3999999999996</c:v>
                </c:pt>
                <c:pt idx="5088">
                  <c:v>4202.3999999999996</c:v>
                </c:pt>
                <c:pt idx="5089">
                  <c:v>4202.5</c:v>
                </c:pt>
                <c:pt idx="5090">
                  <c:v>4202.5</c:v>
                </c:pt>
                <c:pt idx="5091">
                  <c:v>4202.5</c:v>
                </c:pt>
                <c:pt idx="5092">
                  <c:v>4202.5</c:v>
                </c:pt>
                <c:pt idx="5093">
                  <c:v>4202.5</c:v>
                </c:pt>
                <c:pt idx="5094">
                  <c:v>4202.6000000000004</c:v>
                </c:pt>
                <c:pt idx="5095">
                  <c:v>4202.5</c:v>
                </c:pt>
                <c:pt idx="5096">
                  <c:v>4202.6000000000004</c:v>
                </c:pt>
                <c:pt idx="5097">
                  <c:v>4202.6000000000004</c:v>
                </c:pt>
                <c:pt idx="5098">
                  <c:v>4202.6000000000004</c:v>
                </c:pt>
                <c:pt idx="5099">
                  <c:v>4202.6000000000004</c:v>
                </c:pt>
                <c:pt idx="5100">
                  <c:v>4202.7</c:v>
                </c:pt>
                <c:pt idx="5101">
                  <c:v>4202.7</c:v>
                </c:pt>
                <c:pt idx="5102">
                  <c:v>4202.7</c:v>
                </c:pt>
                <c:pt idx="5103">
                  <c:v>4202.7</c:v>
                </c:pt>
                <c:pt idx="5104">
                  <c:v>4202.7</c:v>
                </c:pt>
                <c:pt idx="5105">
                  <c:v>4202.7</c:v>
                </c:pt>
                <c:pt idx="5106">
                  <c:v>4202.7</c:v>
                </c:pt>
                <c:pt idx="5107">
                  <c:v>4202.7</c:v>
                </c:pt>
                <c:pt idx="5108">
                  <c:v>4202.7</c:v>
                </c:pt>
                <c:pt idx="5109">
                  <c:v>4202.8</c:v>
                </c:pt>
                <c:pt idx="5110">
                  <c:v>4202.7</c:v>
                </c:pt>
                <c:pt idx="5111">
                  <c:v>4202.7</c:v>
                </c:pt>
                <c:pt idx="5112">
                  <c:v>4202.8</c:v>
                </c:pt>
                <c:pt idx="5113">
                  <c:v>4202.7</c:v>
                </c:pt>
                <c:pt idx="5114">
                  <c:v>4203</c:v>
                </c:pt>
                <c:pt idx="5115">
                  <c:v>4202.8999999999996</c:v>
                </c:pt>
                <c:pt idx="5116">
                  <c:v>4202.8</c:v>
                </c:pt>
                <c:pt idx="5117">
                  <c:v>4202.8999999999996</c:v>
                </c:pt>
                <c:pt idx="5118">
                  <c:v>4202.8999999999996</c:v>
                </c:pt>
                <c:pt idx="5119">
                  <c:v>4202.8999999999996</c:v>
                </c:pt>
                <c:pt idx="5120">
                  <c:v>4202.8999999999996</c:v>
                </c:pt>
                <c:pt idx="5121">
                  <c:v>4202.8999999999996</c:v>
                </c:pt>
                <c:pt idx="5122">
                  <c:v>4202.8999999999996</c:v>
                </c:pt>
                <c:pt idx="5123">
                  <c:v>4203</c:v>
                </c:pt>
                <c:pt idx="5124">
                  <c:v>4202.8999999999996</c:v>
                </c:pt>
                <c:pt idx="5125">
                  <c:v>4203</c:v>
                </c:pt>
                <c:pt idx="5126">
                  <c:v>4202.8999999999996</c:v>
                </c:pt>
                <c:pt idx="5127">
                  <c:v>4202.8999999999996</c:v>
                </c:pt>
                <c:pt idx="5128">
                  <c:v>4202.8999999999996</c:v>
                </c:pt>
                <c:pt idx="5129">
                  <c:v>4203</c:v>
                </c:pt>
                <c:pt idx="5130">
                  <c:v>4203</c:v>
                </c:pt>
                <c:pt idx="5131">
                  <c:v>4203</c:v>
                </c:pt>
                <c:pt idx="5132">
                  <c:v>4203</c:v>
                </c:pt>
                <c:pt idx="5133">
                  <c:v>4203</c:v>
                </c:pt>
                <c:pt idx="5134">
                  <c:v>4203</c:v>
                </c:pt>
                <c:pt idx="5135">
                  <c:v>4203.1000000000004</c:v>
                </c:pt>
                <c:pt idx="5136">
                  <c:v>4203.1000000000004</c:v>
                </c:pt>
                <c:pt idx="5137">
                  <c:v>4203</c:v>
                </c:pt>
                <c:pt idx="5138">
                  <c:v>4203</c:v>
                </c:pt>
                <c:pt idx="5139">
                  <c:v>4203.1000000000004</c:v>
                </c:pt>
                <c:pt idx="5140">
                  <c:v>4203</c:v>
                </c:pt>
                <c:pt idx="5141">
                  <c:v>4203.1000000000004</c:v>
                </c:pt>
                <c:pt idx="5142">
                  <c:v>4203</c:v>
                </c:pt>
                <c:pt idx="5143">
                  <c:v>4203.1000000000004</c:v>
                </c:pt>
                <c:pt idx="5144">
                  <c:v>4203.1000000000004</c:v>
                </c:pt>
                <c:pt idx="5145">
                  <c:v>4203.1000000000004</c:v>
                </c:pt>
                <c:pt idx="5146">
                  <c:v>4203.1000000000004</c:v>
                </c:pt>
                <c:pt idx="5147">
                  <c:v>4203.1000000000004</c:v>
                </c:pt>
                <c:pt idx="5148">
                  <c:v>4203.1000000000004</c:v>
                </c:pt>
                <c:pt idx="5149">
                  <c:v>4203.1000000000004</c:v>
                </c:pt>
                <c:pt idx="5150">
                  <c:v>4203.1000000000004</c:v>
                </c:pt>
                <c:pt idx="5151">
                  <c:v>4203.1000000000004</c:v>
                </c:pt>
                <c:pt idx="5152">
                  <c:v>4203.1000000000004</c:v>
                </c:pt>
                <c:pt idx="5153">
                  <c:v>4203.1000000000004</c:v>
                </c:pt>
                <c:pt idx="5154">
                  <c:v>4203.2</c:v>
                </c:pt>
                <c:pt idx="5155">
                  <c:v>4203.2</c:v>
                </c:pt>
                <c:pt idx="5156">
                  <c:v>4203.2</c:v>
                </c:pt>
                <c:pt idx="5157">
                  <c:v>4203.2</c:v>
                </c:pt>
                <c:pt idx="5158">
                  <c:v>4203.2</c:v>
                </c:pt>
                <c:pt idx="5159">
                  <c:v>4203.3</c:v>
                </c:pt>
                <c:pt idx="5160">
                  <c:v>4203.2</c:v>
                </c:pt>
                <c:pt idx="5161">
                  <c:v>4203.2</c:v>
                </c:pt>
                <c:pt idx="5162">
                  <c:v>4203.2</c:v>
                </c:pt>
                <c:pt idx="5163">
                  <c:v>4203.3999999999996</c:v>
                </c:pt>
                <c:pt idx="5164">
                  <c:v>4203.2</c:v>
                </c:pt>
                <c:pt idx="5165">
                  <c:v>4203.3</c:v>
                </c:pt>
                <c:pt idx="5166">
                  <c:v>4203.2</c:v>
                </c:pt>
                <c:pt idx="5167">
                  <c:v>4203.3</c:v>
                </c:pt>
                <c:pt idx="5168">
                  <c:v>4203.2</c:v>
                </c:pt>
                <c:pt idx="5169">
                  <c:v>4203.2</c:v>
                </c:pt>
                <c:pt idx="5170">
                  <c:v>4203.2</c:v>
                </c:pt>
                <c:pt idx="5171">
                  <c:v>4203.2</c:v>
                </c:pt>
                <c:pt idx="5172">
                  <c:v>4203.5</c:v>
                </c:pt>
                <c:pt idx="5173">
                  <c:v>4203.3</c:v>
                </c:pt>
                <c:pt idx="5174">
                  <c:v>4203.3</c:v>
                </c:pt>
                <c:pt idx="5175">
                  <c:v>4203.3</c:v>
                </c:pt>
                <c:pt idx="5176">
                  <c:v>4203.3</c:v>
                </c:pt>
                <c:pt idx="5177">
                  <c:v>4203.3999999999996</c:v>
                </c:pt>
                <c:pt idx="5178">
                  <c:v>4203.3999999999996</c:v>
                </c:pt>
                <c:pt idx="5179">
                  <c:v>4203.3</c:v>
                </c:pt>
                <c:pt idx="5180">
                  <c:v>4203.3</c:v>
                </c:pt>
                <c:pt idx="5181">
                  <c:v>4203.3</c:v>
                </c:pt>
                <c:pt idx="5182">
                  <c:v>4203.3</c:v>
                </c:pt>
                <c:pt idx="5183">
                  <c:v>4203.3</c:v>
                </c:pt>
                <c:pt idx="5184">
                  <c:v>4203.3</c:v>
                </c:pt>
                <c:pt idx="5185">
                  <c:v>4203.3999999999996</c:v>
                </c:pt>
                <c:pt idx="5186">
                  <c:v>4203.3</c:v>
                </c:pt>
                <c:pt idx="5187">
                  <c:v>4203.3</c:v>
                </c:pt>
                <c:pt idx="5188">
                  <c:v>4203.3</c:v>
                </c:pt>
                <c:pt idx="5189">
                  <c:v>4203.3</c:v>
                </c:pt>
                <c:pt idx="5190">
                  <c:v>4203.3</c:v>
                </c:pt>
                <c:pt idx="5191">
                  <c:v>4203.3999999999996</c:v>
                </c:pt>
                <c:pt idx="5192">
                  <c:v>4203.3999999999996</c:v>
                </c:pt>
                <c:pt idx="5193">
                  <c:v>4203.5</c:v>
                </c:pt>
                <c:pt idx="5194">
                  <c:v>4203.5</c:v>
                </c:pt>
                <c:pt idx="5195">
                  <c:v>4203.5</c:v>
                </c:pt>
                <c:pt idx="5196">
                  <c:v>4203.6000000000004</c:v>
                </c:pt>
                <c:pt idx="5197">
                  <c:v>4203.8</c:v>
                </c:pt>
                <c:pt idx="5198">
                  <c:v>4203.7</c:v>
                </c:pt>
                <c:pt idx="5199">
                  <c:v>4203.6000000000004</c:v>
                </c:pt>
                <c:pt idx="5200">
                  <c:v>4203.6000000000004</c:v>
                </c:pt>
                <c:pt idx="5201">
                  <c:v>4203.7</c:v>
                </c:pt>
                <c:pt idx="5202">
                  <c:v>4203.8</c:v>
                </c:pt>
                <c:pt idx="5203">
                  <c:v>4203.7</c:v>
                </c:pt>
                <c:pt idx="5204">
                  <c:v>4203.7</c:v>
                </c:pt>
                <c:pt idx="5205">
                  <c:v>4203.7</c:v>
                </c:pt>
                <c:pt idx="5206">
                  <c:v>4203.8</c:v>
                </c:pt>
                <c:pt idx="5207">
                  <c:v>4203.8999999999996</c:v>
                </c:pt>
                <c:pt idx="5208">
                  <c:v>4203.8999999999996</c:v>
                </c:pt>
                <c:pt idx="5209">
                  <c:v>4203.8</c:v>
                </c:pt>
                <c:pt idx="5210">
                  <c:v>4203.8</c:v>
                </c:pt>
                <c:pt idx="5211">
                  <c:v>4203.8</c:v>
                </c:pt>
                <c:pt idx="5212">
                  <c:v>4203.8999999999996</c:v>
                </c:pt>
                <c:pt idx="5213">
                  <c:v>4203.8999999999996</c:v>
                </c:pt>
                <c:pt idx="5214">
                  <c:v>4203.8999999999996</c:v>
                </c:pt>
                <c:pt idx="5215">
                  <c:v>4203.8999999999996</c:v>
                </c:pt>
                <c:pt idx="5216">
                  <c:v>4203.8999999999996</c:v>
                </c:pt>
                <c:pt idx="5217">
                  <c:v>4203.8999999999996</c:v>
                </c:pt>
                <c:pt idx="5218">
                  <c:v>4203.8999999999996</c:v>
                </c:pt>
                <c:pt idx="5219">
                  <c:v>4203.8999999999996</c:v>
                </c:pt>
                <c:pt idx="5220">
                  <c:v>4203.8999999999996</c:v>
                </c:pt>
                <c:pt idx="5221">
                  <c:v>4203.8999999999996</c:v>
                </c:pt>
                <c:pt idx="5222">
                  <c:v>4203.8999999999996</c:v>
                </c:pt>
                <c:pt idx="5223">
                  <c:v>4204</c:v>
                </c:pt>
                <c:pt idx="5224">
                  <c:v>4204</c:v>
                </c:pt>
                <c:pt idx="5225">
                  <c:v>4203.8999999999996</c:v>
                </c:pt>
                <c:pt idx="5226">
                  <c:v>4203.7</c:v>
                </c:pt>
                <c:pt idx="5227">
                  <c:v>4203.8</c:v>
                </c:pt>
                <c:pt idx="5228">
                  <c:v>4203.8999999999996</c:v>
                </c:pt>
                <c:pt idx="5229">
                  <c:v>4204</c:v>
                </c:pt>
                <c:pt idx="5230">
                  <c:v>4204</c:v>
                </c:pt>
                <c:pt idx="5231">
                  <c:v>4204</c:v>
                </c:pt>
                <c:pt idx="5232">
                  <c:v>4204.2</c:v>
                </c:pt>
                <c:pt idx="5233">
                  <c:v>4204.2</c:v>
                </c:pt>
                <c:pt idx="5234">
                  <c:v>4204.1000000000004</c:v>
                </c:pt>
                <c:pt idx="5235">
                  <c:v>4204.1000000000004</c:v>
                </c:pt>
                <c:pt idx="5236">
                  <c:v>4204.1000000000004</c:v>
                </c:pt>
                <c:pt idx="5237">
                  <c:v>4204.1000000000004</c:v>
                </c:pt>
                <c:pt idx="5238">
                  <c:v>4204.1000000000004</c:v>
                </c:pt>
                <c:pt idx="5239">
                  <c:v>4204.2</c:v>
                </c:pt>
                <c:pt idx="5240">
                  <c:v>4204.1000000000004</c:v>
                </c:pt>
                <c:pt idx="5241">
                  <c:v>4204.1000000000004</c:v>
                </c:pt>
                <c:pt idx="5242">
                  <c:v>4204.1000000000004</c:v>
                </c:pt>
                <c:pt idx="5243">
                  <c:v>4204.1000000000004</c:v>
                </c:pt>
                <c:pt idx="5244">
                  <c:v>4204.1000000000004</c:v>
                </c:pt>
                <c:pt idx="5245">
                  <c:v>4204.1000000000004</c:v>
                </c:pt>
                <c:pt idx="5246">
                  <c:v>4204.1000000000004</c:v>
                </c:pt>
                <c:pt idx="5247">
                  <c:v>4204.1000000000004</c:v>
                </c:pt>
                <c:pt idx="5248">
                  <c:v>4204.1000000000004</c:v>
                </c:pt>
                <c:pt idx="5249">
                  <c:v>4204.1000000000004</c:v>
                </c:pt>
                <c:pt idx="5250">
                  <c:v>4204.1000000000004</c:v>
                </c:pt>
                <c:pt idx="5251">
                  <c:v>4204.1000000000004</c:v>
                </c:pt>
                <c:pt idx="5252">
                  <c:v>4204.1000000000004</c:v>
                </c:pt>
                <c:pt idx="5253">
                  <c:v>4204</c:v>
                </c:pt>
                <c:pt idx="5254">
                  <c:v>4204</c:v>
                </c:pt>
                <c:pt idx="5255">
                  <c:v>4204</c:v>
                </c:pt>
                <c:pt idx="5256">
                  <c:v>4204</c:v>
                </c:pt>
                <c:pt idx="5257">
                  <c:v>4203.8999999999996</c:v>
                </c:pt>
                <c:pt idx="5258">
                  <c:v>4203.8999999999996</c:v>
                </c:pt>
                <c:pt idx="5259">
                  <c:v>4204</c:v>
                </c:pt>
                <c:pt idx="5260">
                  <c:v>4203.8999999999996</c:v>
                </c:pt>
                <c:pt idx="5261">
                  <c:v>4203.8</c:v>
                </c:pt>
                <c:pt idx="5262">
                  <c:v>4203.8999999999996</c:v>
                </c:pt>
                <c:pt idx="5263">
                  <c:v>4203.8</c:v>
                </c:pt>
                <c:pt idx="5264">
                  <c:v>4203.8</c:v>
                </c:pt>
                <c:pt idx="5265">
                  <c:v>4203.8</c:v>
                </c:pt>
                <c:pt idx="5266">
                  <c:v>4203.8</c:v>
                </c:pt>
                <c:pt idx="5267">
                  <c:v>4203.7</c:v>
                </c:pt>
                <c:pt idx="5268">
                  <c:v>4203.7</c:v>
                </c:pt>
                <c:pt idx="5269">
                  <c:v>4203.7</c:v>
                </c:pt>
                <c:pt idx="5270">
                  <c:v>4203.6000000000004</c:v>
                </c:pt>
                <c:pt idx="5271">
                  <c:v>4203.7</c:v>
                </c:pt>
                <c:pt idx="5272">
                  <c:v>4203.6000000000004</c:v>
                </c:pt>
                <c:pt idx="5273">
                  <c:v>4203.6000000000004</c:v>
                </c:pt>
                <c:pt idx="5274">
                  <c:v>4203.6000000000004</c:v>
                </c:pt>
                <c:pt idx="5275">
                  <c:v>4203.6000000000004</c:v>
                </c:pt>
                <c:pt idx="5276">
                  <c:v>4203.6000000000004</c:v>
                </c:pt>
                <c:pt idx="5277">
                  <c:v>4203.6000000000004</c:v>
                </c:pt>
                <c:pt idx="5278">
                  <c:v>4203.5</c:v>
                </c:pt>
                <c:pt idx="5279">
                  <c:v>4203.6000000000004</c:v>
                </c:pt>
                <c:pt idx="5280">
                  <c:v>4203.5</c:v>
                </c:pt>
                <c:pt idx="5281">
                  <c:v>4203.3999999999996</c:v>
                </c:pt>
                <c:pt idx="5282">
                  <c:v>4203.3999999999996</c:v>
                </c:pt>
                <c:pt idx="5283">
                  <c:v>4203.3999999999996</c:v>
                </c:pt>
                <c:pt idx="5284">
                  <c:v>4203.3</c:v>
                </c:pt>
                <c:pt idx="5285">
                  <c:v>4203.3999999999996</c:v>
                </c:pt>
                <c:pt idx="5286">
                  <c:v>4203.3999999999996</c:v>
                </c:pt>
                <c:pt idx="5287">
                  <c:v>4203.3</c:v>
                </c:pt>
                <c:pt idx="5288">
                  <c:v>4203.3</c:v>
                </c:pt>
                <c:pt idx="5289">
                  <c:v>4203.3</c:v>
                </c:pt>
                <c:pt idx="5290">
                  <c:v>4203.3</c:v>
                </c:pt>
                <c:pt idx="5291">
                  <c:v>4203.2</c:v>
                </c:pt>
                <c:pt idx="5292">
                  <c:v>4203.2</c:v>
                </c:pt>
                <c:pt idx="5293">
                  <c:v>4203.2</c:v>
                </c:pt>
                <c:pt idx="5294">
                  <c:v>4203.2</c:v>
                </c:pt>
                <c:pt idx="5295">
                  <c:v>4203.2</c:v>
                </c:pt>
                <c:pt idx="5296">
                  <c:v>4203.2</c:v>
                </c:pt>
                <c:pt idx="5297">
                  <c:v>4203.1000000000004</c:v>
                </c:pt>
                <c:pt idx="5298">
                  <c:v>4203.1000000000004</c:v>
                </c:pt>
                <c:pt idx="5299">
                  <c:v>4203</c:v>
                </c:pt>
                <c:pt idx="5300">
                  <c:v>4203.1000000000004</c:v>
                </c:pt>
                <c:pt idx="5301">
                  <c:v>4203.1000000000004</c:v>
                </c:pt>
                <c:pt idx="5302">
                  <c:v>4203.1000000000004</c:v>
                </c:pt>
                <c:pt idx="5303">
                  <c:v>4203.1000000000004</c:v>
                </c:pt>
                <c:pt idx="5304">
                  <c:v>4203</c:v>
                </c:pt>
                <c:pt idx="5305">
                  <c:v>4203</c:v>
                </c:pt>
                <c:pt idx="5306">
                  <c:v>4203</c:v>
                </c:pt>
                <c:pt idx="5307">
                  <c:v>4203</c:v>
                </c:pt>
                <c:pt idx="5308">
                  <c:v>4203</c:v>
                </c:pt>
                <c:pt idx="5309">
                  <c:v>4203</c:v>
                </c:pt>
                <c:pt idx="5310">
                  <c:v>4203</c:v>
                </c:pt>
                <c:pt idx="5311">
                  <c:v>4203</c:v>
                </c:pt>
                <c:pt idx="5312">
                  <c:v>4203</c:v>
                </c:pt>
                <c:pt idx="5313">
                  <c:v>4202.8999999999996</c:v>
                </c:pt>
                <c:pt idx="5314">
                  <c:v>4202.8999999999996</c:v>
                </c:pt>
                <c:pt idx="5315">
                  <c:v>4202.8</c:v>
                </c:pt>
                <c:pt idx="5316">
                  <c:v>4202.8999999999996</c:v>
                </c:pt>
                <c:pt idx="5317">
                  <c:v>4202.8999999999996</c:v>
                </c:pt>
                <c:pt idx="5318">
                  <c:v>4202.8999999999996</c:v>
                </c:pt>
                <c:pt idx="5319">
                  <c:v>4202.8</c:v>
                </c:pt>
                <c:pt idx="5320">
                  <c:v>4202.8</c:v>
                </c:pt>
                <c:pt idx="5321">
                  <c:v>4202.8</c:v>
                </c:pt>
                <c:pt idx="5322">
                  <c:v>4202.8</c:v>
                </c:pt>
                <c:pt idx="5323">
                  <c:v>4202.8</c:v>
                </c:pt>
                <c:pt idx="5324">
                  <c:v>4202.8</c:v>
                </c:pt>
                <c:pt idx="5325">
                  <c:v>4202.7</c:v>
                </c:pt>
                <c:pt idx="5326">
                  <c:v>4202.7</c:v>
                </c:pt>
                <c:pt idx="5327">
                  <c:v>4202.7</c:v>
                </c:pt>
                <c:pt idx="5328">
                  <c:v>4202.7</c:v>
                </c:pt>
                <c:pt idx="5329">
                  <c:v>4202.7</c:v>
                </c:pt>
                <c:pt idx="5330">
                  <c:v>4202.7</c:v>
                </c:pt>
                <c:pt idx="5331">
                  <c:v>4202.7</c:v>
                </c:pt>
                <c:pt idx="5332">
                  <c:v>4202.7</c:v>
                </c:pt>
                <c:pt idx="5333">
                  <c:v>4202.7</c:v>
                </c:pt>
                <c:pt idx="5334">
                  <c:v>4202.6000000000004</c:v>
                </c:pt>
                <c:pt idx="5335">
                  <c:v>4202.6000000000004</c:v>
                </c:pt>
                <c:pt idx="5336">
                  <c:v>4202.6000000000004</c:v>
                </c:pt>
                <c:pt idx="5337">
                  <c:v>4202.6000000000004</c:v>
                </c:pt>
                <c:pt idx="5338">
                  <c:v>4202.6000000000004</c:v>
                </c:pt>
                <c:pt idx="5339">
                  <c:v>4202.6000000000004</c:v>
                </c:pt>
                <c:pt idx="5340">
                  <c:v>4202.6000000000004</c:v>
                </c:pt>
                <c:pt idx="5341">
                  <c:v>4202.6000000000004</c:v>
                </c:pt>
                <c:pt idx="5342">
                  <c:v>4202.6000000000004</c:v>
                </c:pt>
                <c:pt idx="5343">
                  <c:v>4202.6000000000004</c:v>
                </c:pt>
                <c:pt idx="5344">
                  <c:v>4202.6000000000004</c:v>
                </c:pt>
                <c:pt idx="5345">
                  <c:v>4202.5</c:v>
                </c:pt>
                <c:pt idx="5346">
                  <c:v>4202.5</c:v>
                </c:pt>
                <c:pt idx="5347">
                  <c:v>4202.5</c:v>
                </c:pt>
                <c:pt idx="5348">
                  <c:v>4202.5</c:v>
                </c:pt>
                <c:pt idx="5349">
                  <c:v>4202.5</c:v>
                </c:pt>
                <c:pt idx="5350">
                  <c:v>4202.5</c:v>
                </c:pt>
                <c:pt idx="5351">
                  <c:v>4202.5</c:v>
                </c:pt>
                <c:pt idx="5352">
                  <c:v>4202.6000000000004</c:v>
                </c:pt>
                <c:pt idx="5353">
                  <c:v>4202.5</c:v>
                </c:pt>
                <c:pt idx="5354">
                  <c:v>4202.3999999999996</c:v>
                </c:pt>
                <c:pt idx="5355">
                  <c:v>4202.3999999999996</c:v>
                </c:pt>
                <c:pt idx="5356">
                  <c:v>4202.3999999999996</c:v>
                </c:pt>
                <c:pt idx="5357">
                  <c:v>4202.3999999999996</c:v>
                </c:pt>
                <c:pt idx="5358">
                  <c:v>4202.3999999999996</c:v>
                </c:pt>
                <c:pt idx="5359">
                  <c:v>4202.3999999999996</c:v>
                </c:pt>
                <c:pt idx="5360">
                  <c:v>4202.3999999999996</c:v>
                </c:pt>
                <c:pt idx="5361">
                  <c:v>4202.5</c:v>
                </c:pt>
                <c:pt idx="5362">
                  <c:v>4202.5</c:v>
                </c:pt>
                <c:pt idx="5363">
                  <c:v>4202.3999999999996</c:v>
                </c:pt>
                <c:pt idx="5364">
                  <c:v>4202.3999999999996</c:v>
                </c:pt>
                <c:pt idx="5365">
                  <c:v>4202.3999999999996</c:v>
                </c:pt>
                <c:pt idx="5366">
                  <c:v>4202.3999999999996</c:v>
                </c:pt>
                <c:pt idx="5367">
                  <c:v>4202.3999999999996</c:v>
                </c:pt>
                <c:pt idx="5368">
                  <c:v>4202.3999999999996</c:v>
                </c:pt>
                <c:pt idx="5369">
                  <c:v>4202.3999999999996</c:v>
                </c:pt>
                <c:pt idx="5370">
                  <c:v>4202.3999999999996</c:v>
                </c:pt>
                <c:pt idx="5371">
                  <c:v>4202.3999999999996</c:v>
                </c:pt>
                <c:pt idx="5372">
                  <c:v>4202.3999999999996</c:v>
                </c:pt>
                <c:pt idx="5373">
                  <c:v>4202.3999999999996</c:v>
                </c:pt>
                <c:pt idx="5374">
                  <c:v>4202.3999999999996</c:v>
                </c:pt>
                <c:pt idx="5375">
                  <c:v>4202.3999999999996</c:v>
                </c:pt>
                <c:pt idx="5376">
                  <c:v>4202.3</c:v>
                </c:pt>
                <c:pt idx="5377">
                  <c:v>4202.3</c:v>
                </c:pt>
                <c:pt idx="5378">
                  <c:v>4202.3999999999996</c:v>
                </c:pt>
                <c:pt idx="5379">
                  <c:v>4202.3</c:v>
                </c:pt>
                <c:pt idx="5380">
                  <c:v>4202.3</c:v>
                </c:pt>
                <c:pt idx="5381">
                  <c:v>4202.3</c:v>
                </c:pt>
                <c:pt idx="5382">
                  <c:v>4202.3</c:v>
                </c:pt>
                <c:pt idx="5383">
                  <c:v>4202.3</c:v>
                </c:pt>
                <c:pt idx="5384">
                  <c:v>4202.3</c:v>
                </c:pt>
                <c:pt idx="5385">
                  <c:v>4202.3</c:v>
                </c:pt>
                <c:pt idx="5386">
                  <c:v>4202.3</c:v>
                </c:pt>
                <c:pt idx="5387">
                  <c:v>4202.3</c:v>
                </c:pt>
                <c:pt idx="5388">
                  <c:v>4202.3</c:v>
                </c:pt>
                <c:pt idx="5389">
                  <c:v>4202.3</c:v>
                </c:pt>
                <c:pt idx="5390">
                  <c:v>4202.3</c:v>
                </c:pt>
                <c:pt idx="5391">
                  <c:v>4202.3</c:v>
                </c:pt>
                <c:pt idx="5392">
                  <c:v>4202.3</c:v>
                </c:pt>
                <c:pt idx="5393">
                  <c:v>4202.3</c:v>
                </c:pt>
                <c:pt idx="5394">
                  <c:v>4202.5</c:v>
                </c:pt>
                <c:pt idx="5395">
                  <c:v>4202.3999999999996</c:v>
                </c:pt>
                <c:pt idx="5396">
                  <c:v>4202.3</c:v>
                </c:pt>
                <c:pt idx="5397">
                  <c:v>4202.3</c:v>
                </c:pt>
                <c:pt idx="5398">
                  <c:v>4202.3999999999996</c:v>
                </c:pt>
                <c:pt idx="5399">
                  <c:v>4202.3999999999996</c:v>
                </c:pt>
                <c:pt idx="5400">
                  <c:v>4202.3</c:v>
                </c:pt>
                <c:pt idx="5401">
                  <c:v>4202.3</c:v>
                </c:pt>
                <c:pt idx="5402">
                  <c:v>4202.3</c:v>
                </c:pt>
                <c:pt idx="5403">
                  <c:v>4202.3</c:v>
                </c:pt>
                <c:pt idx="5404">
                  <c:v>4202.3999999999996</c:v>
                </c:pt>
                <c:pt idx="5405">
                  <c:v>4202.3999999999996</c:v>
                </c:pt>
                <c:pt idx="5406">
                  <c:v>4202.3999999999996</c:v>
                </c:pt>
                <c:pt idx="5407">
                  <c:v>4202.3</c:v>
                </c:pt>
                <c:pt idx="5408">
                  <c:v>4202.3999999999996</c:v>
                </c:pt>
                <c:pt idx="5409">
                  <c:v>4202.3999999999996</c:v>
                </c:pt>
                <c:pt idx="5410">
                  <c:v>4202.5</c:v>
                </c:pt>
                <c:pt idx="5411">
                  <c:v>4202.3999999999996</c:v>
                </c:pt>
                <c:pt idx="5412">
                  <c:v>4202.3999999999996</c:v>
                </c:pt>
                <c:pt idx="5413">
                  <c:v>4202.3999999999996</c:v>
                </c:pt>
                <c:pt idx="5414">
                  <c:v>4202.3999999999996</c:v>
                </c:pt>
                <c:pt idx="5415">
                  <c:v>4202.5</c:v>
                </c:pt>
                <c:pt idx="5416">
                  <c:v>4202.3999999999996</c:v>
                </c:pt>
                <c:pt idx="5417">
                  <c:v>4202.5</c:v>
                </c:pt>
                <c:pt idx="5418">
                  <c:v>4202.3999999999996</c:v>
                </c:pt>
                <c:pt idx="5419">
                  <c:v>4202.3999999999996</c:v>
                </c:pt>
                <c:pt idx="5420">
                  <c:v>4202.6000000000004</c:v>
                </c:pt>
                <c:pt idx="5421">
                  <c:v>4202.3999999999996</c:v>
                </c:pt>
                <c:pt idx="5422">
                  <c:v>4202.3999999999996</c:v>
                </c:pt>
                <c:pt idx="5423">
                  <c:v>4202.3999999999996</c:v>
                </c:pt>
                <c:pt idx="5424">
                  <c:v>4202.3999999999996</c:v>
                </c:pt>
                <c:pt idx="5425">
                  <c:v>4202.5</c:v>
                </c:pt>
                <c:pt idx="5426">
                  <c:v>4202.3999999999996</c:v>
                </c:pt>
                <c:pt idx="5427">
                  <c:v>4202.3999999999996</c:v>
                </c:pt>
                <c:pt idx="5428">
                  <c:v>4202.5</c:v>
                </c:pt>
                <c:pt idx="5429">
                  <c:v>4202.3999999999996</c:v>
                </c:pt>
                <c:pt idx="5430">
                  <c:v>4202.3999999999996</c:v>
                </c:pt>
                <c:pt idx="5431">
                  <c:v>4202.3999999999996</c:v>
                </c:pt>
                <c:pt idx="5432">
                  <c:v>4202.5</c:v>
                </c:pt>
                <c:pt idx="5433">
                  <c:v>4202.5</c:v>
                </c:pt>
                <c:pt idx="5434">
                  <c:v>4202.5</c:v>
                </c:pt>
                <c:pt idx="5435">
                  <c:v>4202.5</c:v>
                </c:pt>
                <c:pt idx="5436">
                  <c:v>4202.5</c:v>
                </c:pt>
                <c:pt idx="5437">
                  <c:v>4202.5</c:v>
                </c:pt>
                <c:pt idx="5438">
                  <c:v>4202.5</c:v>
                </c:pt>
                <c:pt idx="5439">
                  <c:v>4202.5</c:v>
                </c:pt>
                <c:pt idx="5440">
                  <c:v>4202.5</c:v>
                </c:pt>
                <c:pt idx="5441">
                  <c:v>4202.5</c:v>
                </c:pt>
                <c:pt idx="5442">
                  <c:v>4202.3999999999996</c:v>
                </c:pt>
                <c:pt idx="5443">
                  <c:v>4202.5</c:v>
                </c:pt>
                <c:pt idx="5444">
                  <c:v>4202.5</c:v>
                </c:pt>
                <c:pt idx="5445">
                  <c:v>4202.5</c:v>
                </c:pt>
                <c:pt idx="5446">
                  <c:v>4202.5</c:v>
                </c:pt>
                <c:pt idx="5447">
                  <c:v>4202.5</c:v>
                </c:pt>
                <c:pt idx="5448">
                  <c:v>4202.5</c:v>
                </c:pt>
                <c:pt idx="5449">
                  <c:v>4202.5</c:v>
                </c:pt>
                <c:pt idx="5450">
                  <c:v>4202.5</c:v>
                </c:pt>
                <c:pt idx="5451">
                  <c:v>4202.5</c:v>
                </c:pt>
                <c:pt idx="5452">
                  <c:v>4202.5</c:v>
                </c:pt>
                <c:pt idx="5453">
                  <c:v>4202.5</c:v>
                </c:pt>
                <c:pt idx="5454">
                  <c:v>4202.5</c:v>
                </c:pt>
                <c:pt idx="5455">
                  <c:v>4202.6000000000004</c:v>
                </c:pt>
                <c:pt idx="5456">
                  <c:v>4202.6000000000004</c:v>
                </c:pt>
                <c:pt idx="5457">
                  <c:v>4202.6000000000004</c:v>
                </c:pt>
                <c:pt idx="5458">
                  <c:v>4202.6000000000004</c:v>
                </c:pt>
                <c:pt idx="5459">
                  <c:v>4202.6000000000004</c:v>
                </c:pt>
                <c:pt idx="5460">
                  <c:v>4202.6000000000004</c:v>
                </c:pt>
                <c:pt idx="5461">
                  <c:v>4202.6000000000004</c:v>
                </c:pt>
                <c:pt idx="5462">
                  <c:v>4202.7</c:v>
                </c:pt>
                <c:pt idx="5463">
                  <c:v>4202.7</c:v>
                </c:pt>
                <c:pt idx="5464">
                  <c:v>4202.8</c:v>
                </c:pt>
                <c:pt idx="5465">
                  <c:v>4202.8</c:v>
                </c:pt>
                <c:pt idx="5466">
                  <c:v>4202.8</c:v>
                </c:pt>
                <c:pt idx="5467">
                  <c:v>4202.7</c:v>
                </c:pt>
                <c:pt idx="5468">
                  <c:v>4202.7</c:v>
                </c:pt>
                <c:pt idx="5469">
                  <c:v>4202.8</c:v>
                </c:pt>
                <c:pt idx="5470">
                  <c:v>4202.8</c:v>
                </c:pt>
                <c:pt idx="5471">
                  <c:v>4202.8</c:v>
                </c:pt>
                <c:pt idx="5472">
                  <c:v>4202.8</c:v>
                </c:pt>
                <c:pt idx="5473">
                  <c:v>4202.8</c:v>
                </c:pt>
                <c:pt idx="5474">
                  <c:v>4202.8</c:v>
                </c:pt>
                <c:pt idx="5475">
                  <c:v>4202.8</c:v>
                </c:pt>
                <c:pt idx="5476">
                  <c:v>4202.8</c:v>
                </c:pt>
                <c:pt idx="5477">
                  <c:v>4202.8</c:v>
                </c:pt>
                <c:pt idx="5478">
                  <c:v>4202.8</c:v>
                </c:pt>
                <c:pt idx="5479">
                  <c:v>4202.8</c:v>
                </c:pt>
                <c:pt idx="5480">
                  <c:v>4202.8</c:v>
                </c:pt>
                <c:pt idx="5481">
                  <c:v>4202.8</c:v>
                </c:pt>
                <c:pt idx="5482">
                  <c:v>4202.8</c:v>
                </c:pt>
                <c:pt idx="5483">
                  <c:v>4202.8</c:v>
                </c:pt>
                <c:pt idx="5484">
                  <c:v>4202.8999999999996</c:v>
                </c:pt>
                <c:pt idx="5485">
                  <c:v>4202.8999999999996</c:v>
                </c:pt>
                <c:pt idx="5486">
                  <c:v>4203</c:v>
                </c:pt>
                <c:pt idx="5487">
                  <c:v>4203</c:v>
                </c:pt>
                <c:pt idx="5488">
                  <c:v>4203</c:v>
                </c:pt>
                <c:pt idx="5489">
                  <c:v>4203</c:v>
                </c:pt>
                <c:pt idx="5490">
                  <c:v>4203</c:v>
                </c:pt>
                <c:pt idx="5491">
                  <c:v>4203</c:v>
                </c:pt>
                <c:pt idx="5492">
                  <c:v>4203</c:v>
                </c:pt>
                <c:pt idx="5493">
                  <c:v>4203.2</c:v>
                </c:pt>
                <c:pt idx="5494">
                  <c:v>4203.1000000000004</c:v>
                </c:pt>
                <c:pt idx="5495">
                  <c:v>4203.1000000000004</c:v>
                </c:pt>
                <c:pt idx="5496">
                  <c:v>4203.1000000000004</c:v>
                </c:pt>
                <c:pt idx="5497">
                  <c:v>4203.1000000000004</c:v>
                </c:pt>
                <c:pt idx="5498">
                  <c:v>4203.1000000000004</c:v>
                </c:pt>
                <c:pt idx="5499">
                  <c:v>4203.2</c:v>
                </c:pt>
                <c:pt idx="5500">
                  <c:v>4203.2</c:v>
                </c:pt>
                <c:pt idx="5501">
                  <c:v>4203.2</c:v>
                </c:pt>
                <c:pt idx="5502">
                  <c:v>4203.2</c:v>
                </c:pt>
                <c:pt idx="5503">
                  <c:v>4203.1000000000004</c:v>
                </c:pt>
                <c:pt idx="5504">
                  <c:v>4203.2</c:v>
                </c:pt>
                <c:pt idx="5505">
                  <c:v>4203.2</c:v>
                </c:pt>
                <c:pt idx="5506">
                  <c:v>4203.2</c:v>
                </c:pt>
                <c:pt idx="5507">
                  <c:v>4203.2</c:v>
                </c:pt>
                <c:pt idx="5508">
                  <c:v>4203.2</c:v>
                </c:pt>
                <c:pt idx="5509">
                  <c:v>4203.2</c:v>
                </c:pt>
                <c:pt idx="5510">
                  <c:v>4203.2</c:v>
                </c:pt>
                <c:pt idx="5511">
                  <c:v>4203.2</c:v>
                </c:pt>
                <c:pt idx="5512">
                  <c:v>4203.2</c:v>
                </c:pt>
                <c:pt idx="5513">
                  <c:v>4203.3999999999996</c:v>
                </c:pt>
                <c:pt idx="5514">
                  <c:v>4203.3</c:v>
                </c:pt>
                <c:pt idx="5515">
                  <c:v>4203.3999999999996</c:v>
                </c:pt>
                <c:pt idx="5516">
                  <c:v>4203.3</c:v>
                </c:pt>
                <c:pt idx="5517">
                  <c:v>4203.3999999999996</c:v>
                </c:pt>
                <c:pt idx="5518">
                  <c:v>4203.6000000000004</c:v>
                </c:pt>
                <c:pt idx="5519">
                  <c:v>4203.3999999999996</c:v>
                </c:pt>
                <c:pt idx="5520">
                  <c:v>4203.3</c:v>
                </c:pt>
                <c:pt idx="5521">
                  <c:v>4203.3</c:v>
                </c:pt>
                <c:pt idx="5522">
                  <c:v>4203.3</c:v>
                </c:pt>
                <c:pt idx="5523">
                  <c:v>4203.3</c:v>
                </c:pt>
                <c:pt idx="5524">
                  <c:v>4203.3</c:v>
                </c:pt>
                <c:pt idx="5525">
                  <c:v>4203.3</c:v>
                </c:pt>
                <c:pt idx="5526">
                  <c:v>4203.3999999999996</c:v>
                </c:pt>
                <c:pt idx="5527">
                  <c:v>4203.3999999999996</c:v>
                </c:pt>
                <c:pt idx="5528">
                  <c:v>4203.5</c:v>
                </c:pt>
                <c:pt idx="5529">
                  <c:v>4203.5</c:v>
                </c:pt>
                <c:pt idx="5530">
                  <c:v>4203.3999999999996</c:v>
                </c:pt>
                <c:pt idx="5531">
                  <c:v>4203.3</c:v>
                </c:pt>
                <c:pt idx="5532">
                  <c:v>4203.3999999999996</c:v>
                </c:pt>
                <c:pt idx="5533">
                  <c:v>4203.3</c:v>
                </c:pt>
                <c:pt idx="5534">
                  <c:v>4203.3</c:v>
                </c:pt>
                <c:pt idx="5535">
                  <c:v>4203.3</c:v>
                </c:pt>
                <c:pt idx="5536">
                  <c:v>4203.3999999999996</c:v>
                </c:pt>
                <c:pt idx="5537">
                  <c:v>4203.3</c:v>
                </c:pt>
                <c:pt idx="5538">
                  <c:v>4203.3999999999996</c:v>
                </c:pt>
                <c:pt idx="5539">
                  <c:v>4203.3999999999996</c:v>
                </c:pt>
                <c:pt idx="5540">
                  <c:v>4203.3</c:v>
                </c:pt>
                <c:pt idx="5541">
                  <c:v>4203.3</c:v>
                </c:pt>
                <c:pt idx="5542">
                  <c:v>4203.3</c:v>
                </c:pt>
                <c:pt idx="5543">
                  <c:v>4203.3999999999996</c:v>
                </c:pt>
                <c:pt idx="5544">
                  <c:v>4203.3999999999996</c:v>
                </c:pt>
                <c:pt idx="5545">
                  <c:v>4203.3</c:v>
                </c:pt>
                <c:pt idx="5546">
                  <c:v>4203.3</c:v>
                </c:pt>
                <c:pt idx="5547">
                  <c:v>4203.2</c:v>
                </c:pt>
                <c:pt idx="5548">
                  <c:v>4203.3</c:v>
                </c:pt>
                <c:pt idx="5549">
                  <c:v>4203.3</c:v>
                </c:pt>
                <c:pt idx="5550">
                  <c:v>4203.3</c:v>
                </c:pt>
                <c:pt idx="5551">
                  <c:v>4203.3</c:v>
                </c:pt>
                <c:pt idx="5552">
                  <c:v>4203.3999999999996</c:v>
                </c:pt>
                <c:pt idx="5553">
                  <c:v>4203.3999999999996</c:v>
                </c:pt>
                <c:pt idx="5554">
                  <c:v>4203.3</c:v>
                </c:pt>
                <c:pt idx="5555">
                  <c:v>4203.3</c:v>
                </c:pt>
                <c:pt idx="5556">
                  <c:v>4203.3</c:v>
                </c:pt>
                <c:pt idx="5557">
                  <c:v>4203.3999999999996</c:v>
                </c:pt>
                <c:pt idx="5558">
                  <c:v>4203.3999999999996</c:v>
                </c:pt>
                <c:pt idx="5559">
                  <c:v>4203.3</c:v>
                </c:pt>
                <c:pt idx="5560">
                  <c:v>4203.3</c:v>
                </c:pt>
                <c:pt idx="5561">
                  <c:v>4203.3</c:v>
                </c:pt>
                <c:pt idx="5562">
                  <c:v>4203.3</c:v>
                </c:pt>
                <c:pt idx="5563">
                  <c:v>4203.3</c:v>
                </c:pt>
                <c:pt idx="5564">
                  <c:v>4203.3999999999996</c:v>
                </c:pt>
                <c:pt idx="5565">
                  <c:v>4203.3</c:v>
                </c:pt>
                <c:pt idx="5566">
                  <c:v>4203.3</c:v>
                </c:pt>
                <c:pt idx="5567">
                  <c:v>4203.2</c:v>
                </c:pt>
                <c:pt idx="5568">
                  <c:v>4203.2</c:v>
                </c:pt>
                <c:pt idx="5569">
                  <c:v>4203.3</c:v>
                </c:pt>
                <c:pt idx="5570">
                  <c:v>4203.3</c:v>
                </c:pt>
                <c:pt idx="5571">
                  <c:v>4203.2</c:v>
                </c:pt>
                <c:pt idx="5572">
                  <c:v>4203.2</c:v>
                </c:pt>
                <c:pt idx="5573">
                  <c:v>4203.2</c:v>
                </c:pt>
                <c:pt idx="5574">
                  <c:v>4203.1000000000004</c:v>
                </c:pt>
                <c:pt idx="5575">
                  <c:v>4203</c:v>
                </c:pt>
                <c:pt idx="5576">
                  <c:v>4203.1000000000004</c:v>
                </c:pt>
                <c:pt idx="5577">
                  <c:v>4203.1000000000004</c:v>
                </c:pt>
                <c:pt idx="5578">
                  <c:v>4203.1000000000004</c:v>
                </c:pt>
                <c:pt idx="5579">
                  <c:v>4203.1000000000004</c:v>
                </c:pt>
                <c:pt idx="5580">
                  <c:v>4203.1000000000004</c:v>
                </c:pt>
                <c:pt idx="5581">
                  <c:v>4203.1000000000004</c:v>
                </c:pt>
                <c:pt idx="5582">
                  <c:v>4203.1000000000004</c:v>
                </c:pt>
                <c:pt idx="5583">
                  <c:v>4203.1000000000004</c:v>
                </c:pt>
                <c:pt idx="5584">
                  <c:v>4203.1000000000004</c:v>
                </c:pt>
                <c:pt idx="5585">
                  <c:v>4203.1000000000004</c:v>
                </c:pt>
                <c:pt idx="5586">
                  <c:v>4203.1000000000004</c:v>
                </c:pt>
                <c:pt idx="5587">
                  <c:v>4203.1000000000004</c:v>
                </c:pt>
                <c:pt idx="5588">
                  <c:v>4203.1000000000004</c:v>
                </c:pt>
                <c:pt idx="5589">
                  <c:v>4203.1000000000004</c:v>
                </c:pt>
                <c:pt idx="5590">
                  <c:v>4203.2</c:v>
                </c:pt>
                <c:pt idx="5591">
                  <c:v>4203.1000000000004</c:v>
                </c:pt>
                <c:pt idx="5592">
                  <c:v>4203</c:v>
                </c:pt>
                <c:pt idx="5593">
                  <c:v>4203</c:v>
                </c:pt>
                <c:pt idx="5594">
                  <c:v>4203</c:v>
                </c:pt>
                <c:pt idx="5595">
                  <c:v>4203</c:v>
                </c:pt>
                <c:pt idx="5596">
                  <c:v>4203</c:v>
                </c:pt>
                <c:pt idx="5597">
                  <c:v>4202.8999999999996</c:v>
                </c:pt>
                <c:pt idx="5598">
                  <c:v>4202.7</c:v>
                </c:pt>
                <c:pt idx="5599">
                  <c:v>4202.8999999999996</c:v>
                </c:pt>
                <c:pt idx="5600">
                  <c:v>4202.8</c:v>
                </c:pt>
                <c:pt idx="5601">
                  <c:v>4202.8999999999996</c:v>
                </c:pt>
                <c:pt idx="5602">
                  <c:v>4202.8999999999996</c:v>
                </c:pt>
                <c:pt idx="5603">
                  <c:v>4202.8</c:v>
                </c:pt>
                <c:pt idx="5604">
                  <c:v>4202.8</c:v>
                </c:pt>
                <c:pt idx="5605">
                  <c:v>4202.8999999999996</c:v>
                </c:pt>
                <c:pt idx="5606">
                  <c:v>4202.8999999999996</c:v>
                </c:pt>
                <c:pt idx="5607">
                  <c:v>4202.7</c:v>
                </c:pt>
                <c:pt idx="5608">
                  <c:v>4202.6000000000004</c:v>
                </c:pt>
                <c:pt idx="5609">
                  <c:v>4202.7</c:v>
                </c:pt>
                <c:pt idx="5610">
                  <c:v>4202.7</c:v>
                </c:pt>
                <c:pt idx="5611">
                  <c:v>4202.6000000000004</c:v>
                </c:pt>
                <c:pt idx="5612">
                  <c:v>4202.6000000000004</c:v>
                </c:pt>
                <c:pt idx="5613">
                  <c:v>4202.6000000000004</c:v>
                </c:pt>
                <c:pt idx="5614">
                  <c:v>4202.6000000000004</c:v>
                </c:pt>
                <c:pt idx="5615">
                  <c:v>4202.5</c:v>
                </c:pt>
                <c:pt idx="5616">
                  <c:v>4202.5</c:v>
                </c:pt>
                <c:pt idx="5617">
                  <c:v>4202.5</c:v>
                </c:pt>
                <c:pt idx="5618">
                  <c:v>4202.5</c:v>
                </c:pt>
                <c:pt idx="5619">
                  <c:v>4202.5</c:v>
                </c:pt>
                <c:pt idx="5620">
                  <c:v>4202.3999999999996</c:v>
                </c:pt>
                <c:pt idx="5621">
                  <c:v>4202.3999999999996</c:v>
                </c:pt>
                <c:pt idx="5622">
                  <c:v>4202.3999999999996</c:v>
                </c:pt>
                <c:pt idx="5623">
                  <c:v>4202.3</c:v>
                </c:pt>
                <c:pt idx="5624">
                  <c:v>4202.3999999999996</c:v>
                </c:pt>
                <c:pt idx="5625">
                  <c:v>4202.3</c:v>
                </c:pt>
                <c:pt idx="5626">
                  <c:v>4202.3</c:v>
                </c:pt>
                <c:pt idx="5627">
                  <c:v>4202.3</c:v>
                </c:pt>
                <c:pt idx="5628">
                  <c:v>4202.2</c:v>
                </c:pt>
                <c:pt idx="5629">
                  <c:v>4202.2</c:v>
                </c:pt>
                <c:pt idx="5630">
                  <c:v>4202.2</c:v>
                </c:pt>
                <c:pt idx="5631">
                  <c:v>4202.2</c:v>
                </c:pt>
                <c:pt idx="5632">
                  <c:v>4202.2</c:v>
                </c:pt>
                <c:pt idx="5633">
                  <c:v>4202.2</c:v>
                </c:pt>
                <c:pt idx="5634">
                  <c:v>4202.2</c:v>
                </c:pt>
                <c:pt idx="5635">
                  <c:v>4202.2</c:v>
                </c:pt>
                <c:pt idx="5636">
                  <c:v>4202.1000000000004</c:v>
                </c:pt>
                <c:pt idx="5637">
                  <c:v>4202.2</c:v>
                </c:pt>
                <c:pt idx="5638">
                  <c:v>4202.2</c:v>
                </c:pt>
                <c:pt idx="5639">
                  <c:v>4202.1000000000004</c:v>
                </c:pt>
                <c:pt idx="5640">
                  <c:v>4202.1000000000004</c:v>
                </c:pt>
                <c:pt idx="5641">
                  <c:v>4202.1000000000004</c:v>
                </c:pt>
                <c:pt idx="5642">
                  <c:v>4202</c:v>
                </c:pt>
                <c:pt idx="5643">
                  <c:v>4202</c:v>
                </c:pt>
                <c:pt idx="5644">
                  <c:v>4202</c:v>
                </c:pt>
                <c:pt idx="5645">
                  <c:v>4202</c:v>
                </c:pt>
                <c:pt idx="5646">
                  <c:v>4201.8999999999996</c:v>
                </c:pt>
                <c:pt idx="5647">
                  <c:v>4202</c:v>
                </c:pt>
                <c:pt idx="5648">
                  <c:v>4201.8999999999996</c:v>
                </c:pt>
                <c:pt idx="5649">
                  <c:v>4201.8999999999996</c:v>
                </c:pt>
                <c:pt idx="5650">
                  <c:v>4201.8999999999996</c:v>
                </c:pt>
                <c:pt idx="5651">
                  <c:v>4201.8999999999996</c:v>
                </c:pt>
                <c:pt idx="5652">
                  <c:v>4201.8999999999996</c:v>
                </c:pt>
                <c:pt idx="5653">
                  <c:v>4201.8999999999996</c:v>
                </c:pt>
                <c:pt idx="5654">
                  <c:v>4201.8</c:v>
                </c:pt>
                <c:pt idx="5655">
                  <c:v>4201.8</c:v>
                </c:pt>
                <c:pt idx="5656">
                  <c:v>4201.8</c:v>
                </c:pt>
                <c:pt idx="5657">
                  <c:v>4201.8</c:v>
                </c:pt>
                <c:pt idx="5658">
                  <c:v>4201.8</c:v>
                </c:pt>
                <c:pt idx="5659">
                  <c:v>4201.7</c:v>
                </c:pt>
                <c:pt idx="5660">
                  <c:v>4201.7</c:v>
                </c:pt>
                <c:pt idx="5661">
                  <c:v>4201.7</c:v>
                </c:pt>
                <c:pt idx="5662">
                  <c:v>4201.7</c:v>
                </c:pt>
                <c:pt idx="5663">
                  <c:v>4201.7</c:v>
                </c:pt>
                <c:pt idx="5664">
                  <c:v>4201.6000000000004</c:v>
                </c:pt>
                <c:pt idx="5665">
                  <c:v>4201.6000000000004</c:v>
                </c:pt>
                <c:pt idx="5666">
                  <c:v>4201.5</c:v>
                </c:pt>
                <c:pt idx="5667">
                  <c:v>4201.5</c:v>
                </c:pt>
                <c:pt idx="5668">
                  <c:v>4201.5</c:v>
                </c:pt>
                <c:pt idx="5669">
                  <c:v>4201.3999999999996</c:v>
                </c:pt>
                <c:pt idx="5670">
                  <c:v>4201.3999999999996</c:v>
                </c:pt>
                <c:pt idx="5671">
                  <c:v>4201.5</c:v>
                </c:pt>
                <c:pt idx="5672">
                  <c:v>4201.5</c:v>
                </c:pt>
                <c:pt idx="5673">
                  <c:v>4201.3999999999996</c:v>
                </c:pt>
                <c:pt idx="5674">
                  <c:v>4201.3999999999996</c:v>
                </c:pt>
                <c:pt idx="5675">
                  <c:v>4201.3999999999996</c:v>
                </c:pt>
                <c:pt idx="5676">
                  <c:v>4201.3999999999996</c:v>
                </c:pt>
                <c:pt idx="5677">
                  <c:v>4201.3</c:v>
                </c:pt>
                <c:pt idx="5678">
                  <c:v>4201.3</c:v>
                </c:pt>
                <c:pt idx="5679">
                  <c:v>4201.3</c:v>
                </c:pt>
                <c:pt idx="5680">
                  <c:v>4201.3</c:v>
                </c:pt>
                <c:pt idx="5681">
                  <c:v>4201.3</c:v>
                </c:pt>
                <c:pt idx="5682">
                  <c:v>4201.3999999999996</c:v>
                </c:pt>
                <c:pt idx="5683">
                  <c:v>4201.3999999999996</c:v>
                </c:pt>
                <c:pt idx="5684">
                  <c:v>4201.3</c:v>
                </c:pt>
                <c:pt idx="5685">
                  <c:v>4201.3999999999996</c:v>
                </c:pt>
                <c:pt idx="5686">
                  <c:v>4201.3</c:v>
                </c:pt>
                <c:pt idx="5687">
                  <c:v>4201.3999999999996</c:v>
                </c:pt>
                <c:pt idx="5688">
                  <c:v>4201.3999999999996</c:v>
                </c:pt>
                <c:pt idx="5689">
                  <c:v>4201.3</c:v>
                </c:pt>
                <c:pt idx="5690">
                  <c:v>4201.3</c:v>
                </c:pt>
                <c:pt idx="5691">
                  <c:v>4201.3</c:v>
                </c:pt>
                <c:pt idx="5692">
                  <c:v>4201.3</c:v>
                </c:pt>
                <c:pt idx="5693">
                  <c:v>4201.3</c:v>
                </c:pt>
                <c:pt idx="5694">
                  <c:v>4201.3</c:v>
                </c:pt>
                <c:pt idx="5695">
                  <c:v>4201.3</c:v>
                </c:pt>
                <c:pt idx="5696">
                  <c:v>4201.3</c:v>
                </c:pt>
                <c:pt idx="5697">
                  <c:v>4201.2</c:v>
                </c:pt>
                <c:pt idx="5698">
                  <c:v>4201.2</c:v>
                </c:pt>
                <c:pt idx="5699">
                  <c:v>4201.3</c:v>
                </c:pt>
                <c:pt idx="5700">
                  <c:v>4201.2</c:v>
                </c:pt>
                <c:pt idx="5701">
                  <c:v>4201.3</c:v>
                </c:pt>
                <c:pt idx="5702">
                  <c:v>4201.3</c:v>
                </c:pt>
                <c:pt idx="5703">
                  <c:v>4201.2</c:v>
                </c:pt>
                <c:pt idx="5704">
                  <c:v>4201.2</c:v>
                </c:pt>
                <c:pt idx="5705">
                  <c:v>4201.3</c:v>
                </c:pt>
                <c:pt idx="5706">
                  <c:v>4201.2</c:v>
                </c:pt>
                <c:pt idx="5707">
                  <c:v>4201.2</c:v>
                </c:pt>
                <c:pt idx="5708">
                  <c:v>4201.2</c:v>
                </c:pt>
                <c:pt idx="5709">
                  <c:v>4201.1000000000004</c:v>
                </c:pt>
                <c:pt idx="5710">
                  <c:v>4201.1000000000004</c:v>
                </c:pt>
                <c:pt idx="5711">
                  <c:v>4201.1000000000004</c:v>
                </c:pt>
                <c:pt idx="5712">
                  <c:v>4201.1000000000004</c:v>
                </c:pt>
                <c:pt idx="5713">
                  <c:v>4201.1000000000004</c:v>
                </c:pt>
                <c:pt idx="5714">
                  <c:v>4201.1000000000004</c:v>
                </c:pt>
                <c:pt idx="5715">
                  <c:v>4201.2</c:v>
                </c:pt>
                <c:pt idx="5716">
                  <c:v>4201.1000000000004</c:v>
                </c:pt>
                <c:pt idx="5717">
                  <c:v>4201.1000000000004</c:v>
                </c:pt>
                <c:pt idx="5718">
                  <c:v>4201.1000000000004</c:v>
                </c:pt>
                <c:pt idx="5719">
                  <c:v>4201.1000000000004</c:v>
                </c:pt>
                <c:pt idx="5720">
                  <c:v>4201.1000000000004</c:v>
                </c:pt>
                <c:pt idx="5721">
                  <c:v>4201</c:v>
                </c:pt>
                <c:pt idx="5722">
                  <c:v>4200.8999999999996</c:v>
                </c:pt>
                <c:pt idx="5723">
                  <c:v>4200.8999999999996</c:v>
                </c:pt>
                <c:pt idx="5724">
                  <c:v>4201</c:v>
                </c:pt>
                <c:pt idx="5725">
                  <c:v>4201</c:v>
                </c:pt>
                <c:pt idx="5726">
                  <c:v>4201</c:v>
                </c:pt>
                <c:pt idx="5727">
                  <c:v>4201</c:v>
                </c:pt>
                <c:pt idx="5728">
                  <c:v>4201</c:v>
                </c:pt>
                <c:pt idx="5729">
                  <c:v>4201</c:v>
                </c:pt>
                <c:pt idx="5730">
                  <c:v>4201</c:v>
                </c:pt>
                <c:pt idx="5731">
                  <c:v>4201</c:v>
                </c:pt>
                <c:pt idx="5732">
                  <c:v>4201</c:v>
                </c:pt>
                <c:pt idx="5733">
                  <c:v>4201.1000000000004</c:v>
                </c:pt>
                <c:pt idx="5734">
                  <c:v>4201.2</c:v>
                </c:pt>
                <c:pt idx="5735">
                  <c:v>4201</c:v>
                </c:pt>
                <c:pt idx="5736">
                  <c:v>4201</c:v>
                </c:pt>
                <c:pt idx="5737">
                  <c:v>4201</c:v>
                </c:pt>
                <c:pt idx="5738">
                  <c:v>4200.8999999999996</c:v>
                </c:pt>
                <c:pt idx="5739">
                  <c:v>4201</c:v>
                </c:pt>
                <c:pt idx="5740">
                  <c:v>4201</c:v>
                </c:pt>
                <c:pt idx="5741">
                  <c:v>4201</c:v>
                </c:pt>
                <c:pt idx="5742">
                  <c:v>4201.1000000000004</c:v>
                </c:pt>
                <c:pt idx="5743">
                  <c:v>4201.3</c:v>
                </c:pt>
                <c:pt idx="5744">
                  <c:v>4201.2</c:v>
                </c:pt>
                <c:pt idx="5745">
                  <c:v>4201.1000000000004</c:v>
                </c:pt>
                <c:pt idx="5746">
                  <c:v>4201.1000000000004</c:v>
                </c:pt>
                <c:pt idx="5747">
                  <c:v>4201.1000000000004</c:v>
                </c:pt>
                <c:pt idx="5748">
                  <c:v>4201.2</c:v>
                </c:pt>
                <c:pt idx="5749">
                  <c:v>4201.1000000000004</c:v>
                </c:pt>
                <c:pt idx="5750">
                  <c:v>4201.1000000000004</c:v>
                </c:pt>
                <c:pt idx="5751">
                  <c:v>4201</c:v>
                </c:pt>
                <c:pt idx="5752">
                  <c:v>4201.1000000000004</c:v>
                </c:pt>
                <c:pt idx="5753">
                  <c:v>4201.1000000000004</c:v>
                </c:pt>
                <c:pt idx="5754">
                  <c:v>4201.1000000000004</c:v>
                </c:pt>
                <c:pt idx="5755">
                  <c:v>4201.1000000000004</c:v>
                </c:pt>
                <c:pt idx="5756">
                  <c:v>4201</c:v>
                </c:pt>
                <c:pt idx="5757">
                  <c:v>4201.1000000000004</c:v>
                </c:pt>
                <c:pt idx="5758">
                  <c:v>4201.1000000000004</c:v>
                </c:pt>
                <c:pt idx="5759">
                  <c:v>4201.1000000000004</c:v>
                </c:pt>
                <c:pt idx="5760">
                  <c:v>4201.1000000000004</c:v>
                </c:pt>
                <c:pt idx="5761">
                  <c:v>4201</c:v>
                </c:pt>
                <c:pt idx="5762">
                  <c:v>4201.1000000000004</c:v>
                </c:pt>
                <c:pt idx="5763">
                  <c:v>4201.1000000000004</c:v>
                </c:pt>
                <c:pt idx="5764">
                  <c:v>4201.1000000000004</c:v>
                </c:pt>
                <c:pt idx="5765">
                  <c:v>4201.1000000000004</c:v>
                </c:pt>
                <c:pt idx="5766">
                  <c:v>4201.1000000000004</c:v>
                </c:pt>
                <c:pt idx="5767">
                  <c:v>4201</c:v>
                </c:pt>
                <c:pt idx="5768">
                  <c:v>4201</c:v>
                </c:pt>
                <c:pt idx="5769">
                  <c:v>4201</c:v>
                </c:pt>
                <c:pt idx="5770">
                  <c:v>4201</c:v>
                </c:pt>
                <c:pt idx="5771">
                  <c:v>4201.1000000000004</c:v>
                </c:pt>
                <c:pt idx="5772">
                  <c:v>4201.1000000000004</c:v>
                </c:pt>
                <c:pt idx="5773">
                  <c:v>4201.1000000000004</c:v>
                </c:pt>
                <c:pt idx="5774">
                  <c:v>4201.1000000000004</c:v>
                </c:pt>
                <c:pt idx="5775">
                  <c:v>4201.1000000000004</c:v>
                </c:pt>
                <c:pt idx="5776">
                  <c:v>4201.1000000000004</c:v>
                </c:pt>
                <c:pt idx="5777">
                  <c:v>4201.1000000000004</c:v>
                </c:pt>
                <c:pt idx="5778">
                  <c:v>4201.1000000000004</c:v>
                </c:pt>
                <c:pt idx="5779">
                  <c:v>4201.1000000000004</c:v>
                </c:pt>
                <c:pt idx="5780">
                  <c:v>4201.1000000000004</c:v>
                </c:pt>
                <c:pt idx="5781">
                  <c:v>4201.1000000000004</c:v>
                </c:pt>
                <c:pt idx="5782">
                  <c:v>4201.1000000000004</c:v>
                </c:pt>
                <c:pt idx="5783">
                  <c:v>4201.2</c:v>
                </c:pt>
                <c:pt idx="5784">
                  <c:v>4201.1000000000004</c:v>
                </c:pt>
                <c:pt idx="5785">
                  <c:v>4201.1000000000004</c:v>
                </c:pt>
                <c:pt idx="5786">
                  <c:v>4201.1000000000004</c:v>
                </c:pt>
                <c:pt idx="5787">
                  <c:v>4201.1000000000004</c:v>
                </c:pt>
                <c:pt idx="5788">
                  <c:v>4201.2</c:v>
                </c:pt>
                <c:pt idx="5789">
                  <c:v>4201.1000000000004</c:v>
                </c:pt>
                <c:pt idx="5790">
                  <c:v>4201.3</c:v>
                </c:pt>
                <c:pt idx="5791">
                  <c:v>4201.1000000000004</c:v>
                </c:pt>
                <c:pt idx="5792">
                  <c:v>4201.1000000000004</c:v>
                </c:pt>
                <c:pt idx="5793">
                  <c:v>4201.1000000000004</c:v>
                </c:pt>
                <c:pt idx="5794">
                  <c:v>4201.1000000000004</c:v>
                </c:pt>
                <c:pt idx="5795">
                  <c:v>4201.1000000000004</c:v>
                </c:pt>
                <c:pt idx="5796">
                  <c:v>4201.1000000000004</c:v>
                </c:pt>
                <c:pt idx="5797">
                  <c:v>4201.2</c:v>
                </c:pt>
                <c:pt idx="5798">
                  <c:v>4201.2</c:v>
                </c:pt>
                <c:pt idx="5799">
                  <c:v>4201.2</c:v>
                </c:pt>
                <c:pt idx="5800">
                  <c:v>4201.2</c:v>
                </c:pt>
                <c:pt idx="5801">
                  <c:v>4201.2</c:v>
                </c:pt>
                <c:pt idx="5802">
                  <c:v>4201.2</c:v>
                </c:pt>
                <c:pt idx="5803">
                  <c:v>4201.2</c:v>
                </c:pt>
                <c:pt idx="5804">
                  <c:v>4201.2</c:v>
                </c:pt>
                <c:pt idx="5805">
                  <c:v>4201.2</c:v>
                </c:pt>
                <c:pt idx="5806">
                  <c:v>4201.2</c:v>
                </c:pt>
                <c:pt idx="5807">
                  <c:v>4201.2</c:v>
                </c:pt>
                <c:pt idx="5808">
                  <c:v>4201.2</c:v>
                </c:pt>
                <c:pt idx="5809">
                  <c:v>4201.2</c:v>
                </c:pt>
                <c:pt idx="5810">
                  <c:v>4201.2</c:v>
                </c:pt>
                <c:pt idx="5811">
                  <c:v>4201.2</c:v>
                </c:pt>
                <c:pt idx="5812">
                  <c:v>4201.2</c:v>
                </c:pt>
                <c:pt idx="5813">
                  <c:v>4201.2</c:v>
                </c:pt>
                <c:pt idx="5814">
                  <c:v>4201.2</c:v>
                </c:pt>
                <c:pt idx="5815">
                  <c:v>4201.1000000000004</c:v>
                </c:pt>
                <c:pt idx="5816">
                  <c:v>4201.2</c:v>
                </c:pt>
                <c:pt idx="5817">
                  <c:v>4201.2</c:v>
                </c:pt>
                <c:pt idx="5818">
                  <c:v>4201.2</c:v>
                </c:pt>
                <c:pt idx="5819">
                  <c:v>4201.3</c:v>
                </c:pt>
                <c:pt idx="5820">
                  <c:v>4201.3</c:v>
                </c:pt>
                <c:pt idx="5821">
                  <c:v>4201.3</c:v>
                </c:pt>
                <c:pt idx="5822">
                  <c:v>4201.2</c:v>
                </c:pt>
                <c:pt idx="5823">
                  <c:v>4201.2</c:v>
                </c:pt>
                <c:pt idx="5824">
                  <c:v>4201.2</c:v>
                </c:pt>
                <c:pt idx="5825">
                  <c:v>4201.2</c:v>
                </c:pt>
                <c:pt idx="5826">
                  <c:v>4201.2</c:v>
                </c:pt>
                <c:pt idx="5827">
                  <c:v>4201.2</c:v>
                </c:pt>
                <c:pt idx="5828">
                  <c:v>4201.2</c:v>
                </c:pt>
                <c:pt idx="5829">
                  <c:v>4201.2</c:v>
                </c:pt>
                <c:pt idx="5830">
                  <c:v>4201.2</c:v>
                </c:pt>
                <c:pt idx="5831">
                  <c:v>4201.3</c:v>
                </c:pt>
                <c:pt idx="5832">
                  <c:v>4201.3</c:v>
                </c:pt>
                <c:pt idx="5833">
                  <c:v>4201.2</c:v>
                </c:pt>
                <c:pt idx="5834">
                  <c:v>4201.3</c:v>
                </c:pt>
                <c:pt idx="5835">
                  <c:v>4201.2</c:v>
                </c:pt>
                <c:pt idx="5836">
                  <c:v>4201.2</c:v>
                </c:pt>
                <c:pt idx="5837">
                  <c:v>4201.2</c:v>
                </c:pt>
                <c:pt idx="5838">
                  <c:v>4201.2</c:v>
                </c:pt>
                <c:pt idx="5839">
                  <c:v>4201.2</c:v>
                </c:pt>
                <c:pt idx="5840">
                  <c:v>4201.2</c:v>
                </c:pt>
                <c:pt idx="5841">
                  <c:v>4201.3</c:v>
                </c:pt>
                <c:pt idx="5842">
                  <c:v>4201.3999999999996</c:v>
                </c:pt>
                <c:pt idx="5843">
                  <c:v>4201.3999999999996</c:v>
                </c:pt>
                <c:pt idx="5844">
                  <c:v>4201.3</c:v>
                </c:pt>
                <c:pt idx="5845">
                  <c:v>4201.3</c:v>
                </c:pt>
                <c:pt idx="5846">
                  <c:v>4201.3</c:v>
                </c:pt>
                <c:pt idx="5847">
                  <c:v>4201.3</c:v>
                </c:pt>
                <c:pt idx="5848">
                  <c:v>4201.3</c:v>
                </c:pt>
                <c:pt idx="5849">
                  <c:v>4201.3999999999996</c:v>
                </c:pt>
                <c:pt idx="5850">
                  <c:v>4201.3</c:v>
                </c:pt>
                <c:pt idx="5851">
                  <c:v>4201.3</c:v>
                </c:pt>
                <c:pt idx="5852">
                  <c:v>4201.3</c:v>
                </c:pt>
                <c:pt idx="5853">
                  <c:v>4201.3</c:v>
                </c:pt>
                <c:pt idx="5854">
                  <c:v>4201.3</c:v>
                </c:pt>
                <c:pt idx="5855">
                  <c:v>4201.3</c:v>
                </c:pt>
                <c:pt idx="5856">
                  <c:v>4201.3</c:v>
                </c:pt>
                <c:pt idx="5857">
                  <c:v>4201.3</c:v>
                </c:pt>
                <c:pt idx="5858">
                  <c:v>4201.3999999999996</c:v>
                </c:pt>
                <c:pt idx="5859">
                  <c:v>4201.3999999999996</c:v>
                </c:pt>
                <c:pt idx="5860">
                  <c:v>4201.3999999999996</c:v>
                </c:pt>
                <c:pt idx="5861">
                  <c:v>4201.3999999999996</c:v>
                </c:pt>
                <c:pt idx="5862">
                  <c:v>4201.3999999999996</c:v>
                </c:pt>
                <c:pt idx="5863">
                  <c:v>4201.3999999999996</c:v>
                </c:pt>
                <c:pt idx="5864">
                  <c:v>4201.3999999999996</c:v>
                </c:pt>
                <c:pt idx="5865">
                  <c:v>4201.3999999999996</c:v>
                </c:pt>
                <c:pt idx="5866">
                  <c:v>4201.3999999999996</c:v>
                </c:pt>
                <c:pt idx="5867">
                  <c:v>4201.3999999999996</c:v>
                </c:pt>
                <c:pt idx="5868">
                  <c:v>4201.3999999999996</c:v>
                </c:pt>
                <c:pt idx="5869">
                  <c:v>4201.3999999999996</c:v>
                </c:pt>
                <c:pt idx="5870">
                  <c:v>4201.3999999999996</c:v>
                </c:pt>
                <c:pt idx="5871">
                  <c:v>4201.3999999999996</c:v>
                </c:pt>
                <c:pt idx="5872">
                  <c:v>4201.5</c:v>
                </c:pt>
                <c:pt idx="5873">
                  <c:v>4201.5</c:v>
                </c:pt>
                <c:pt idx="5874">
                  <c:v>4201.6000000000004</c:v>
                </c:pt>
                <c:pt idx="5875">
                  <c:v>4201.5</c:v>
                </c:pt>
                <c:pt idx="5876">
                  <c:v>4201.3999999999996</c:v>
                </c:pt>
                <c:pt idx="5877">
                  <c:v>4201.6000000000004</c:v>
                </c:pt>
                <c:pt idx="5878">
                  <c:v>4201.3999999999996</c:v>
                </c:pt>
                <c:pt idx="5879">
                  <c:v>4201.5</c:v>
                </c:pt>
                <c:pt idx="5880">
                  <c:v>4201.5</c:v>
                </c:pt>
                <c:pt idx="5881">
                  <c:v>4201.3999999999996</c:v>
                </c:pt>
                <c:pt idx="5882">
                  <c:v>4201.3999999999996</c:v>
                </c:pt>
                <c:pt idx="5883">
                  <c:v>4201.5</c:v>
                </c:pt>
                <c:pt idx="5884">
                  <c:v>4201.5</c:v>
                </c:pt>
                <c:pt idx="5885">
                  <c:v>4201.5</c:v>
                </c:pt>
                <c:pt idx="5886">
                  <c:v>4201.5</c:v>
                </c:pt>
                <c:pt idx="5887">
                  <c:v>4201.5</c:v>
                </c:pt>
                <c:pt idx="5888">
                  <c:v>4201.5</c:v>
                </c:pt>
                <c:pt idx="5889">
                  <c:v>4201.5</c:v>
                </c:pt>
                <c:pt idx="5890">
                  <c:v>4201.5</c:v>
                </c:pt>
                <c:pt idx="5891">
                  <c:v>4201.5</c:v>
                </c:pt>
                <c:pt idx="5892">
                  <c:v>4201.5</c:v>
                </c:pt>
                <c:pt idx="5893">
                  <c:v>4201.5</c:v>
                </c:pt>
                <c:pt idx="5894">
                  <c:v>4201.5</c:v>
                </c:pt>
                <c:pt idx="5895">
                  <c:v>4201.5</c:v>
                </c:pt>
                <c:pt idx="5896">
                  <c:v>4201.5</c:v>
                </c:pt>
                <c:pt idx="5897">
                  <c:v>4201.5</c:v>
                </c:pt>
                <c:pt idx="5898">
                  <c:v>4201.5</c:v>
                </c:pt>
                <c:pt idx="5899">
                  <c:v>4201.5</c:v>
                </c:pt>
                <c:pt idx="5900">
                  <c:v>4201.3999999999996</c:v>
                </c:pt>
                <c:pt idx="5901">
                  <c:v>4201.3</c:v>
                </c:pt>
                <c:pt idx="5902">
                  <c:v>4201.5</c:v>
                </c:pt>
                <c:pt idx="5903">
                  <c:v>4201.6000000000004</c:v>
                </c:pt>
                <c:pt idx="5904">
                  <c:v>4201.7</c:v>
                </c:pt>
                <c:pt idx="5905">
                  <c:v>4201.5</c:v>
                </c:pt>
                <c:pt idx="5906">
                  <c:v>4201.6000000000004</c:v>
                </c:pt>
                <c:pt idx="5907">
                  <c:v>4201.5</c:v>
                </c:pt>
                <c:pt idx="5908">
                  <c:v>4201.5</c:v>
                </c:pt>
                <c:pt idx="5909">
                  <c:v>4201.5</c:v>
                </c:pt>
                <c:pt idx="5910">
                  <c:v>4201.5</c:v>
                </c:pt>
                <c:pt idx="5911">
                  <c:v>4201.5</c:v>
                </c:pt>
                <c:pt idx="5912">
                  <c:v>4201.3999999999996</c:v>
                </c:pt>
                <c:pt idx="5913">
                  <c:v>4201.5</c:v>
                </c:pt>
                <c:pt idx="5914">
                  <c:v>4201.5</c:v>
                </c:pt>
                <c:pt idx="5915">
                  <c:v>4201.5</c:v>
                </c:pt>
                <c:pt idx="5916">
                  <c:v>4201.7</c:v>
                </c:pt>
                <c:pt idx="5917">
                  <c:v>4201.5</c:v>
                </c:pt>
                <c:pt idx="5918">
                  <c:v>4201.5</c:v>
                </c:pt>
                <c:pt idx="5919">
                  <c:v>4201.5</c:v>
                </c:pt>
                <c:pt idx="5920">
                  <c:v>4201.5</c:v>
                </c:pt>
                <c:pt idx="5921">
                  <c:v>4201.3999999999996</c:v>
                </c:pt>
                <c:pt idx="5922">
                  <c:v>4201.3999999999996</c:v>
                </c:pt>
                <c:pt idx="5923">
                  <c:v>4201.5</c:v>
                </c:pt>
                <c:pt idx="5924">
                  <c:v>4201.3999999999996</c:v>
                </c:pt>
                <c:pt idx="5925">
                  <c:v>4201.6000000000004</c:v>
                </c:pt>
                <c:pt idx="5926">
                  <c:v>4201.6000000000004</c:v>
                </c:pt>
                <c:pt idx="5927">
                  <c:v>4201.6000000000004</c:v>
                </c:pt>
                <c:pt idx="5928">
                  <c:v>4201.3999999999996</c:v>
                </c:pt>
                <c:pt idx="5929">
                  <c:v>4201.3999999999996</c:v>
                </c:pt>
                <c:pt idx="5930">
                  <c:v>4201.3999999999996</c:v>
                </c:pt>
                <c:pt idx="5931">
                  <c:v>4201.3999999999996</c:v>
                </c:pt>
                <c:pt idx="5932">
                  <c:v>4201.3</c:v>
                </c:pt>
                <c:pt idx="5933">
                  <c:v>4201.3999999999996</c:v>
                </c:pt>
                <c:pt idx="5934">
                  <c:v>4201.3</c:v>
                </c:pt>
                <c:pt idx="5935">
                  <c:v>4201.3</c:v>
                </c:pt>
                <c:pt idx="5936">
                  <c:v>4201.3</c:v>
                </c:pt>
                <c:pt idx="5937">
                  <c:v>4201.2</c:v>
                </c:pt>
                <c:pt idx="5938">
                  <c:v>4201.3</c:v>
                </c:pt>
                <c:pt idx="5939">
                  <c:v>4201.3</c:v>
                </c:pt>
                <c:pt idx="5940">
                  <c:v>4201.3</c:v>
                </c:pt>
                <c:pt idx="5941">
                  <c:v>4201.3</c:v>
                </c:pt>
                <c:pt idx="5942">
                  <c:v>4201.3</c:v>
                </c:pt>
                <c:pt idx="5943">
                  <c:v>4201.3</c:v>
                </c:pt>
                <c:pt idx="5944">
                  <c:v>4201.5</c:v>
                </c:pt>
                <c:pt idx="5945">
                  <c:v>4201.3</c:v>
                </c:pt>
                <c:pt idx="5946">
                  <c:v>4201.2</c:v>
                </c:pt>
                <c:pt idx="5947">
                  <c:v>4201.2</c:v>
                </c:pt>
                <c:pt idx="5948">
                  <c:v>4201.2</c:v>
                </c:pt>
                <c:pt idx="5949">
                  <c:v>4201.2</c:v>
                </c:pt>
                <c:pt idx="5950">
                  <c:v>4201.2</c:v>
                </c:pt>
                <c:pt idx="5951">
                  <c:v>4201.2</c:v>
                </c:pt>
                <c:pt idx="5952">
                  <c:v>4201.2</c:v>
                </c:pt>
                <c:pt idx="5953">
                  <c:v>4201.2</c:v>
                </c:pt>
                <c:pt idx="5954">
                  <c:v>4201.2</c:v>
                </c:pt>
                <c:pt idx="5955">
                  <c:v>4201.1000000000004</c:v>
                </c:pt>
                <c:pt idx="5956">
                  <c:v>4201.1000000000004</c:v>
                </c:pt>
                <c:pt idx="5957">
                  <c:v>4201.1000000000004</c:v>
                </c:pt>
                <c:pt idx="5958">
                  <c:v>4201.2</c:v>
                </c:pt>
                <c:pt idx="5959">
                  <c:v>4201.1000000000004</c:v>
                </c:pt>
                <c:pt idx="5960">
                  <c:v>4201</c:v>
                </c:pt>
                <c:pt idx="5961">
                  <c:v>4201.1000000000004</c:v>
                </c:pt>
                <c:pt idx="5962">
                  <c:v>4201</c:v>
                </c:pt>
                <c:pt idx="5963">
                  <c:v>4201</c:v>
                </c:pt>
                <c:pt idx="5964">
                  <c:v>4201</c:v>
                </c:pt>
                <c:pt idx="5965">
                  <c:v>4200.8999999999996</c:v>
                </c:pt>
                <c:pt idx="5966">
                  <c:v>4201</c:v>
                </c:pt>
                <c:pt idx="5967">
                  <c:v>4201.1000000000004</c:v>
                </c:pt>
                <c:pt idx="5968">
                  <c:v>4201</c:v>
                </c:pt>
                <c:pt idx="5969">
                  <c:v>4201</c:v>
                </c:pt>
                <c:pt idx="5970">
                  <c:v>4200.8999999999996</c:v>
                </c:pt>
                <c:pt idx="5971">
                  <c:v>4200.8999999999996</c:v>
                </c:pt>
                <c:pt idx="5972">
                  <c:v>4200.8999999999996</c:v>
                </c:pt>
                <c:pt idx="5973">
                  <c:v>4201</c:v>
                </c:pt>
                <c:pt idx="5974">
                  <c:v>4200.8999999999996</c:v>
                </c:pt>
                <c:pt idx="5975">
                  <c:v>4200.8999999999996</c:v>
                </c:pt>
                <c:pt idx="5976">
                  <c:v>4200.8999999999996</c:v>
                </c:pt>
                <c:pt idx="5977">
                  <c:v>4200.8</c:v>
                </c:pt>
                <c:pt idx="5978">
                  <c:v>4200.8</c:v>
                </c:pt>
                <c:pt idx="5979">
                  <c:v>4200.7</c:v>
                </c:pt>
                <c:pt idx="5980">
                  <c:v>4200.8</c:v>
                </c:pt>
                <c:pt idx="5981">
                  <c:v>4200.7</c:v>
                </c:pt>
                <c:pt idx="5982">
                  <c:v>4200.7</c:v>
                </c:pt>
                <c:pt idx="5983">
                  <c:v>4200.7</c:v>
                </c:pt>
                <c:pt idx="5984">
                  <c:v>4200.7</c:v>
                </c:pt>
                <c:pt idx="5985">
                  <c:v>4200.7</c:v>
                </c:pt>
                <c:pt idx="5986">
                  <c:v>4200.7</c:v>
                </c:pt>
                <c:pt idx="5987">
                  <c:v>4200.7</c:v>
                </c:pt>
                <c:pt idx="5988">
                  <c:v>4200.6000000000004</c:v>
                </c:pt>
                <c:pt idx="5989">
                  <c:v>4200.6000000000004</c:v>
                </c:pt>
                <c:pt idx="5990">
                  <c:v>4200.6000000000004</c:v>
                </c:pt>
                <c:pt idx="5991">
                  <c:v>4200.6000000000004</c:v>
                </c:pt>
                <c:pt idx="5992">
                  <c:v>4200.6000000000004</c:v>
                </c:pt>
                <c:pt idx="5993">
                  <c:v>4200.6000000000004</c:v>
                </c:pt>
                <c:pt idx="5994">
                  <c:v>4200.6000000000004</c:v>
                </c:pt>
                <c:pt idx="5995">
                  <c:v>4200.5</c:v>
                </c:pt>
                <c:pt idx="5996">
                  <c:v>4200.5</c:v>
                </c:pt>
                <c:pt idx="5997">
                  <c:v>4200.5</c:v>
                </c:pt>
                <c:pt idx="5998">
                  <c:v>4200.5</c:v>
                </c:pt>
                <c:pt idx="5999">
                  <c:v>4200.3999999999996</c:v>
                </c:pt>
                <c:pt idx="6000">
                  <c:v>4200.3999999999996</c:v>
                </c:pt>
                <c:pt idx="6001">
                  <c:v>4200.3</c:v>
                </c:pt>
                <c:pt idx="6002">
                  <c:v>4200.3</c:v>
                </c:pt>
                <c:pt idx="6003">
                  <c:v>4200.3999999999996</c:v>
                </c:pt>
                <c:pt idx="6004">
                  <c:v>4200.3</c:v>
                </c:pt>
                <c:pt idx="6005">
                  <c:v>4200.2</c:v>
                </c:pt>
                <c:pt idx="6006">
                  <c:v>4200.2</c:v>
                </c:pt>
                <c:pt idx="6007">
                  <c:v>4200.3</c:v>
                </c:pt>
                <c:pt idx="6008">
                  <c:v>4200.3</c:v>
                </c:pt>
                <c:pt idx="6009">
                  <c:v>4200.2</c:v>
                </c:pt>
                <c:pt idx="6010">
                  <c:v>4200.2</c:v>
                </c:pt>
                <c:pt idx="6011">
                  <c:v>4200.2</c:v>
                </c:pt>
                <c:pt idx="6012">
                  <c:v>4200.2</c:v>
                </c:pt>
                <c:pt idx="6013">
                  <c:v>4200.2</c:v>
                </c:pt>
                <c:pt idx="6014">
                  <c:v>4200.2</c:v>
                </c:pt>
                <c:pt idx="6015">
                  <c:v>4200.2</c:v>
                </c:pt>
                <c:pt idx="6016">
                  <c:v>4200.1000000000004</c:v>
                </c:pt>
                <c:pt idx="6017">
                  <c:v>4200.1000000000004</c:v>
                </c:pt>
                <c:pt idx="6018">
                  <c:v>4200</c:v>
                </c:pt>
                <c:pt idx="6019">
                  <c:v>4200</c:v>
                </c:pt>
                <c:pt idx="6020">
                  <c:v>4200</c:v>
                </c:pt>
                <c:pt idx="6021">
                  <c:v>4200</c:v>
                </c:pt>
                <c:pt idx="6022">
                  <c:v>4200</c:v>
                </c:pt>
                <c:pt idx="6023">
                  <c:v>4200</c:v>
                </c:pt>
                <c:pt idx="6024">
                  <c:v>4200</c:v>
                </c:pt>
                <c:pt idx="6025">
                  <c:v>4200</c:v>
                </c:pt>
                <c:pt idx="6026">
                  <c:v>4199.8999999999996</c:v>
                </c:pt>
                <c:pt idx="6027">
                  <c:v>4199.8999999999996</c:v>
                </c:pt>
                <c:pt idx="6028">
                  <c:v>4199.8999999999996</c:v>
                </c:pt>
                <c:pt idx="6029">
                  <c:v>4199.8999999999996</c:v>
                </c:pt>
                <c:pt idx="6030">
                  <c:v>4199.8</c:v>
                </c:pt>
                <c:pt idx="6031">
                  <c:v>4199.8999999999996</c:v>
                </c:pt>
                <c:pt idx="6032">
                  <c:v>4199.8</c:v>
                </c:pt>
                <c:pt idx="6033">
                  <c:v>4199.8</c:v>
                </c:pt>
                <c:pt idx="6034">
                  <c:v>4199.8</c:v>
                </c:pt>
                <c:pt idx="6035">
                  <c:v>4199.8</c:v>
                </c:pt>
                <c:pt idx="6036">
                  <c:v>4199.7</c:v>
                </c:pt>
                <c:pt idx="6037">
                  <c:v>4199.5</c:v>
                </c:pt>
                <c:pt idx="6038">
                  <c:v>4199.6000000000004</c:v>
                </c:pt>
                <c:pt idx="6039">
                  <c:v>4199.7</c:v>
                </c:pt>
                <c:pt idx="6040">
                  <c:v>4199.7</c:v>
                </c:pt>
                <c:pt idx="6041">
                  <c:v>4199.7</c:v>
                </c:pt>
                <c:pt idx="6042">
                  <c:v>4199.6000000000004</c:v>
                </c:pt>
                <c:pt idx="6043">
                  <c:v>4199.6000000000004</c:v>
                </c:pt>
                <c:pt idx="6044">
                  <c:v>4199.6000000000004</c:v>
                </c:pt>
                <c:pt idx="6045">
                  <c:v>4199.6000000000004</c:v>
                </c:pt>
                <c:pt idx="6046">
                  <c:v>4199.6000000000004</c:v>
                </c:pt>
                <c:pt idx="6047">
                  <c:v>4199.6000000000004</c:v>
                </c:pt>
                <c:pt idx="6048">
                  <c:v>4199.5</c:v>
                </c:pt>
                <c:pt idx="6049">
                  <c:v>4199.5</c:v>
                </c:pt>
                <c:pt idx="6050">
                  <c:v>4199.5</c:v>
                </c:pt>
                <c:pt idx="6051">
                  <c:v>4199.5</c:v>
                </c:pt>
                <c:pt idx="6052">
                  <c:v>4199.3999999999996</c:v>
                </c:pt>
                <c:pt idx="6053">
                  <c:v>4199.6000000000004</c:v>
                </c:pt>
                <c:pt idx="6054">
                  <c:v>4199.5</c:v>
                </c:pt>
                <c:pt idx="6055">
                  <c:v>4199.5</c:v>
                </c:pt>
                <c:pt idx="6056">
                  <c:v>4199.3999999999996</c:v>
                </c:pt>
                <c:pt idx="6057">
                  <c:v>4199.3999999999996</c:v>
                </c:pt>
                <c:pt idx="6058">
                  <c:v>4199.3999999999996</c:v>
                </c:pt>
                <c:pt idx="6059">
                  <c:v>4199.3999999999996</c:v>
                </c:pt>
                <c:pt idx="6060">
                  <c:v>4199.3999999999996</c:v>
                </c:pt>
                <c:pt idx="6061">
                  <c:v>4199.3999999999996</c:v>
                </c:pt>
                <c:pt idx="6062">
                  <c:v>4199.3</c:v>
                </c:pt>
                <c:pt idx="6063">
                  <c:v>4199.3999999999996</c:v>
                </c:pt>
                <c:pt idx="6064">
                  <c:v>4199.3</c:v>
                </c:pt>
                <c:pt idx="6065">
                  <c:v>4199.3</c:v>
                </c:pt>
                <c:pt idx="6066">
                  <c:v>4199.3</c:v>
                </c:pt>
                <c:pt idx="6067">
                  <c:v>4199.3</c:v>
                </c:pt>
                <c:pt idx="6068">
                  <c:v>4199.2</c:v>
                </c:pt>
                <c:pt idx="6069">
                  <c:v>4199.2</c:v>
                </c:pt>
                <c:pt idx="6070">
                  <c:v>4199.2</c:v>
                </c:pt>
                <c:pt idx="6071">
                  <c:v>4199.2</c:v>
                </c:pt>
                <c:pt idx="6072">
                  <c:v>4199.2</c:v>
                </c:pt>
                <c:pt idx="6073">
                  <c:v>4199.2</c:v>
                </c:pt>
                <c:pt idx="6074">
                  <c:v>4199.2</c:v>
                </c:pt>
                <c:pt idx="6075">
                  <c:v>4199.1000000000004</c:v>
                </c:pt>
                <c:pt idx="6076">
                  <c:v>4199.2</c:v>
                </c:pt>
                <c:pt idx="6077">
                  <c:v>4199.2</c:v>
                </c:pt>
                <c:pt idx="6078">
                  <c:v>4199.1000000000004</c:v>
                </c:pt>
                <c:pt idx="6079">
                  <c:v>4199.1000000000004</c:v>
                </c:pt>
                <c:pt idx="6080">
                  <c:v>4199.1000000000004</c:v>
                </c:pt>
                <c:pt idx="6081">
                  <c:v>4199.1000000000004</c:v>
                </c:pt>
                <c:pt idx="6082">
                  <c:v>4199.1000000000004</c:v>
                </c:pt>
                <c:pt idx="6083">
                  <c:v>4199</c:v>
                </c:pt>
                <c:pt idx="6084">
                  <c:v>4199</c:v>
                </c:pt>
                <c:pt idx="6085">
                  <c:v>4199</c:v>
                </c:pt>
                <c:pt idx="6086">
                  <c:v>4199.1000000000004</c:v>
                </c:pt>
                <c:pt idx="6087">
                  <c:v>4199</c:v>
                </c:pt>
                <c:pt idx="6088">
                  <c:v>4199.1000000000004</c:v>
                </c:pt>
                <c:pt idx="6089">
                  <c:v>4199</c:v>
                </c:pt>
                <c:pt idx="6090">
                  <c:v>4199</c:v>
                </c:pt>
                <c:pt idx="6091">
                  <c:v>4198.8999999999996</c:v>
                </c:pt>
                <c:pt idx="6092">
                  <c:v>4198.8999999999996</c:v>
                </c:pt>
                <c:pt idx="6093">
                  <c:v>4198.8999999999996</c:v>
                </c:pt>
                <c:pt idx="6094">
                  <c:v>4198.8999999999996</c:v>
                </c:pt>
                <c:pt idx="6095">
                  <c:v>4198.8999999999996</c:v>
                </c:pt>
                <c:pt idx="6096">
                  <c:v>4198.8999999999996</c:v>
                </c:pt>
                <c:pt idx="6097">
                  <c:v>4198.8999999999996</c:v>
                </c:pt>
                <c:pt idx="6098">
                  <c:v>4198.8999999999996</c:v>
                </c:pt>
                <c:pt idx="6099">
                  <c:v>4198.8999999999996</c:v>
                </c:pt>
                <c:pt idx="6100">
                  <c:v>4199.1000000000004</c:v>
                </c:pt>
                <c:pt idx="6101">
                  <c:v>4198.8999999999996</c:v>
                </c:pt>
                <c:pt idx="6102">
                  <c:v>4198.8</c:v>
                </c:pt>
                <c:pt idx="6103">
                  <c:v>4198.8</c:v>
                </c:pt>
                <c:pt idx="6104">
                  <c:v>4198.8</c:v>
                </c:pt>
                <c:pt idx="6105">
                  <c:v>4198.8</c:v>
                </c:pt>
                <c:pt idx="6106">
                  <c:v>4198.8</c:v>
                </c:pt>
                <c:pt idx="6107">
                  <c:v>4198.8</c:v>
                </c:pt>
                <c:pt idx="6108">
                  <c:v>4198.8</c:v>
                </c:pt>
                <c:pt idx="6109">
                  <c:v>4198.8</c:v>
                </c:pt>
                <c:pt idx="6110">
                  <c:v>4198.8</c:v>
                </c:pt>
                <c:pt idx="6111">
                  <c:v>4198.8</c:v>
                </c:pt>
                <c:pt idx="6112">
                  <c:v>4198.8</c:v>
                </c:pt>
                <c:pt idx="6113">
                  <c:v>4198.8</c:v>
                </c:pt>
                <c:pt idx="6114">
                  <c:v>4198.8</c:v>
                </c:pt>
                <c:pt idx="6115">
                  <c:v>4198.8999999999996</c:v>
                </c:pt>
                <c:pt idx="6116">
                  <c:v>4198.8</c:v>
                </c:pt>
                <c:pt idx="6117">
                  <c:v>4198.8</c:v>
                </c:pt>
                <c:pt idx="6118">
                  <c:v>4198.8</c:v>
                </c:pt>
                <c:pt idx="6119">
                  <c:v>4198.8</c:v>
                </c:pt>
                <c:pt idx="6120">
                  <c:v>4198.8</c:v>
                </c:pt>
                <c:pt idx="6121">
                  <c:v>4198.8</c:v>
                </c:pt>
                <c:pt idx="6122">
                  <c:v>4198.8</c:v>
                </c:pt>
                <c:pt idx="6123">
                  <c:v>4198.8</c:v>
                </c:pt>
                <c:pt idx="6124">
                  <c:v>4198.8</c:v>
                </c:pt>
                <c:pt idx="6125">
                  <c:v>4198.8</c:v>
                </c:pt>
                <c:pt idx="6126">
                  <c:v>4198.8</c:v>
                </c:pt>
                <c:pt idx="6127">
                  <c:v>4198.8</c:v>
                </c:pt>
                <c:pt idx="6128">
                  <c:v>4198.8</c:v>
                </c:pt>
                <c:pt idx="6129">
                  <c:v>4198.8</c:v>
                </c:pt>
                <c:pt idx="6130">
                  <c:v>4198.8999999999996</c:v>
                </c:pt>
                <c:pt idx="6131">
                  <c:v>4199</c:v>
                </c:pt>
                <c:pt idx="6132">
                  <c:v>4198.8</c:v>
                </c:pt>
                <c:pt idx="6133">
                  <c:v>4199.1000000000004</c:v>
                </c:pt>
                <c:pt idx="6134">
                  <c:v>4199</c:v>
                </c:pt>
                <c:pt idx="6135">
                  <c:v>4199</c:v>
                </c:pt>
                <c:pt idx="6136">
                  <c:v>4198.8999999999996</c:v>
                </c:pt>
                <c:pt idx="6137">
                  <c:v>4198.8999999999996</c:v>
                </c:pt>
                <c:pt idx="6138">
                  <c:v>4198.8999999999996</c:v>
                </c:pt>
                <c:pt idx="6139">
                  <c:v>4198.8999999999996</c:v>
                </c:pt>
                <c:pt idx="6140">
                  <c:v>4198.8999999999996</c:v>
                </c:pt>
                <c:pt idx="6141">
                  <c:v>4199</c:v>
                </c:pt>
                <c:pt idx="6142">
                  <c:v>4199</c:v>
                </c:pt>
                <c:pt idx="6143">
                  <c:v>4198.8999999999996</c:v>
                </c:pt>
                <c:pt idx="6144">
                  <c:v>4199</c:v>
                </c:pt>
                <c:pt idx="6145">
                  <c:v>4199.1000000000004</c:v>
                </c:pt>
                <c:pt idx="6146">
                  <c:v>4199.1000000000004</c:v>
                </c:pt>
                <c:pt idx="6147">
                  <c:v>4199.1000000000004</c:v>
                </c:pt>
                <c:pt idx="6148">
                  <c:v>4199.1000000000004</c:v>
                </c:pt>
                <c:pt idx="6149">
                  <c:v>4199.1000000000004</c:v>
                </c:pt>
                <c:pt idx="6150">
                  <c:v>4199.1000000000004</c:v>
                </c:pt>
                <c:pt idx="6151">
                  <c:v>4199</c:v>
                </c:pt>
                <c:pt idx="6152">
                  <c:v>4199.1000000000004</c:v>
                </c:pt>
                <c:pt idx="6153">
                  <c:v>4199.2</c:v>
                </c:pt>
                <c:pt idx="6154">
                  <c:v>4199.1000000000004</c:v>
                </c:pt>
                <c:pt idx="6155">
                  <c:v>4199.1000000000004</c:v>
                </c:pt>
                <c:pt idx="6156">
                  <c:v>4199.1000000000004</c:v>
                </c:pt>
                <c:pt idx="6157">
                  <c:v>4199.1000000000004</c:v>
                </c:pt>
                <c:pt idx="6158">
                  <c:v>4199.2</c:v>
                </c:pt>
                <c:pt idx="6159">
                  <c:v>4199.2</c:v>
                </c:pt>
                <c:pt idx="6160">
                  <c:v>4199.1000000000004</c:v>
                </c:pt>
                <c:pt idx="6161">
                  <c:v>4199.2</c:v>
                </c:pt>
                <c:pt idx="6162">
                  <c:v>4199.2</c:v>
                </c:pt>
                <c:pt idx="6163">
                  <c:v>4199.1000000000004</c:v>
                </c:pt>
                <c:pt idx="6164">
                  <c:v>4199.1000000000004</c:v>
                </c:pt>
                <c:pt idx="6165">
                  <c:v>4199.2</c:v>
                </c:pt>
                <c:pt idx="6166">
                  <c:v>4199.1000000000004</c:v>
                </c:pt>
                <c:pt idx="6167">
                  <c:v>4199.1000000000004</c:v>
                </c:pt>
                <c:pt idx="6168">
                  <c:v>4199.2</c:v>
                </c:pt>
                <c:pt idx="6169">
                  <c:v>4199.2</c:v>
                </c:pt>
                <c:pt idx="6170">
                  <c:v>4199.2</c:v>
                </c:pt>
                <c:pt idx="6171">
                  <c:v>4199.2</c:v>
                </c:pt>
                <c:pt idx="6172">
                  <c:v>4199.2</c:v>
                </c:pt>
                <c:pt idx="6173">
                  <c:v>4199.2</c:v>
                </c:pt>
                <c:pt idx="6174">
                  <c:v>4199.2</c:v>
                </c:pt>
                <c:pt idx="6175">
                  <c:v>4199.2</c:v>
                </c:pt>
                <c:pt idx="6176">
                  <c:v>4199.2</c:v>
                </c:pt>
                <c:pt idx="6177">
                  <c:v>4199.2</c:v>
                </c:pt>
                <c:pt idx="6178">
                  <c:v>4199.2</c:v>
                </c:pt>
                <c:pt idx="6179">
                  <c:v>4199.2</c:v>
                </c:pt>
                <c:pt idx="6180">
                  <c:v>4199.2</c:v>
                </c:pt>
                <c:pt idx="6181">
                  <c:v>4199.2</c:v>
                </c:pt>
                <c:pt idx="6182">
                  <c:v>4199.2</c:v>
                </c:pt>
                <c:pt idx="6183">
                  <c:v>4199.2</c:v>
                </c:pt>
                <c:pt idx="6184">
                  <c:v>4199.2</c:v>
                </c:pt>
                <c:pt idx="6185">
                  <c:v>4199.2</c:v>
                </c:pt>
                <c:pt idx="6186">
                  <c:v>4199.2</c:v>
                </c:pt>
                <c:pt idx="6187">
                  <c:v>4199.2</c:v>
                </c:pt>
                <c:pt idx="6188">
                  <c:v>4199.2</c:v>
                </c:pt>
                <c:pt idx="6189">
                  <c:v>4199.2</c:v>
                </c:pt>
                <c:pt idx="6190">
                  <c:v>4199.2</c:v>
                </c:pt>
                <c:pt idx="6191">
                  <c:v>4199.3</c:v>
                </c:pt>
                <c:pt idx="6192">
                  <c:v>4199.2</c:v>
                </c:pt>
                <c:pt idx="6193">
                  <c:v>4199.2</c:v>
                </c:pt>
                <c:pt idx="6194">
                  <c:v>4199.2</c:v>
                </c:pt>
                <c:pt idx="6195">
                  <c:v>4199.2</c:v>
                </c:pt>
                <c:pt idx="6196">
                  <c:v>4199.2</c:v>
                </c:pt>
                <c:pt idx="6197">
                  <c:v>4199.3</c:v>
                </c:pt>
                <c:pt idx="6198">
                  <c:v>4199.3</c:v>
                </c:pt>
                <c:pt idx="6199">
                  <c:v>4199.3</c:v>
                </c:pt>
                <c:pt idx="6200">
                  <c:v>4199.3</c:v>
                </c:pt>
                <c:pt idx="6201">
                  <c:v>4199.3</c:v>
                </c:pt>
                <c:pt idx="6202">
                  <c:v>4199.3</c:v>
                </c:pt>
                <c:pt idx="6203">
                  <c:v>4199.3</c:v>
                </c:pt>
                <c:pt idx="6204">
                  <c:v>4199.3</c:v>
                </c:pt>
                <c:pt idx="6205">
                  <c:v>4199.3</c:v>
                </c:pt>
                <c:pt idx="6206">
                  <c:v>4199.3</c:v>
                </c:pt>
                <c:pt idx="6207">
                  <c:v>4199.3</c:v>
                </c:pt>
                <c:pt idx="6208">
                  <c:v>4199.3999999999996</c:v>
                </c:pt>
                <c:pt idx="6209">
                  <c:v>4199.3</c:v>
                </c:pt>
                <c:pt idx="6210">
                  <c:v>4199.3</c:v>
                </c:pt>
                <c:pt idx="6211">
                  <c:v>4199.3</c:v>
                </c:pt>
                <c:pt idx="6212">
                  <c:v>4199.3</c:v>
                </c:pt>
                <c:pt idx="6213">
                  <c:v>4199.3</c:v>
                </c:pt>
                <c:pt idx="6214">
                  <c:v>4199.3</c:v>
                </c:pt>
                <c:pt idx="6215">
                  <c:v>4199.3</c:v>
                </c:pt>
                <c:pt idx="6216">
                  <c:v>4199.3</c:v>
                </c:pt>
                <c:pt idx="6217">
                  <c:v>4199.3</c:v>
                </c:pt>
                <c:pt idx="6218">
                  <c:v>4199.3</c:v>
                </c:pt>
                <c:pt idx="6219">
                  <c:v>4199.3</c:v>
                </c:pt>
                <c:pt idx="6220">
                  <c:v>4199.3</c:v>
                </c:pt>
                <c:pt idx="6221">
                  <c:v>4199.3</c:v>
                </c:pt>
                <c:pt idx="6222">
                  <c:v>4199.3999999999996</c:v>
                </c:pt>
                <c:pt idx="6223">
                  <c:v>4199.3999999999996</c:v>
                </c:pt>
                <c:pt idx="6224">
                  <c:v>4199.3999999999996</c:v>
                </c:pt>
                <c:pt idx="6225">
                  <c:v>4199.5</c:v>
                </c:pt>
                <c:pt idx="6226">
                  <c:v>4199.3999999999996</c:v>
                </c:pt>
                <c:pt idx="6227">
                  <c:v>4199.3999999999996</c:v>
                </c:pt>
                <c:pt idx="6228">
                  <c:v>4199.5</c:v>
                </c:pt>
                <c:pt idx="6229">
                  <c:v>4199.5</c:v>
                </c:pt>
                <c:pt idx="6230">
                  <c:v>4199.3999999999996</c:v>
                </c:pt>
                <c:pt idx="6231">
                  <c:v>4199.3999999999996</c:v>
                </c:pt>
                <c:pt idx="6232">
                  <c:v>4199.3999999999996</c:v>
                </c:pt>
                <c:pt idx="6233">
                  <c:v>4199.3999999999996</c:v>
                </c:pt>
                <c:pt idx="6234">
                  <c:v>4199.3999999999996</c:v>
                </c:pt>
                <c:pt idx="6235">
                  <c:v>4199.3999999999996</c:v>
                </c:pt>
                <c:pt idx="6236">
                  <c:v>4199.7</c:v>
                </c:pt>
                <c:pt idx="6237">
                  <c:v>4199.3999999999996</c:v>
                </c:pt>
                <c:pt idx="6238">
                  <c:v>4199.3999999999996</c:v>
                </c:pt>
                <c:pt idx="6239">
                  <c:v>4199.3999999999996</c:v>
                </c:pt>
                <c:pt idx="6240">
                  <c:v>4199.3999999999996</c:v>
                </c:pt>
                <c:pt idx="6241">
                  <c:v>4199.5</c:v>
                </c:pt>
                <c:pt idx="6242">
                  <c:v>4199.6000000000004</c:v>
                </c:pt>
                <c:pt idx="6243">
                  <c:v>4199.5</c:v>
                </c:pt>
                <c:pt idx="6244">
                  <c:v>4199.3999999999996</c:v>
                </c:pt>
                <c:pt idx="6245">
                  <c:v>4199.5</c:v>
                </c:pt>
                <c:pt idx="6246">
                  <c:v>4199.5</c:v>
                </c:pt>
                <c:pt idx="6247">
                  <c:v>4199.3999999999996</c:v>
                </c:pt>
                <c:pt idx="6248">
                  <c:v>4199.5</c:v>
                </c:pt>
                <c:pt idx="6249">
                  <c:v>4199.5</c:v>
                </c:pt>
                <c:pt idx="6250">
                  <c:v>4199.5</c:v>
                </c:pt>
                <c:pt idx="6251">
                  <c:v>4199.5</c:v>
                </c:pt>
                <c:pt idx="6252">
                  <c:v>4199.5</c:v>
                </c:pt>
                <c:pt idx="6253">
                  <c:v>4199.5</c:v>
                </c:pt>
                <c:pt idx="6254">
                  <c:v>4199.5</c:v>
                </c:pt>
                <c:pt idx="6255">
                  <c:v>4199.5</c:v>
                </c:pt>
                <c:pt idx="6256">
                  <c:v>4199.6000000000004</c:v>
                </c:pt>
                <c:pt idx="6257">
                  <c:v>4199.6000000000004</c:v>
                </c:pt>
                <c:pt idx="6258">
                  <c:v>4199.6000000000004</c:v>
                </c:pt>
                <c:pt idx="6259">
                  <c:v>4199.6000000000004</c:v>
                </c:pt>
                <c:pt idx="6260">
                  <c:v>4199.6000000000004</c:v>
                </c:pt>
                <c:pt idx="6261">
                  <c:v>4199.6000000000004</c:v>
                </c:pt>
                <c:pt idx="6262">
                  <c:v>4199.6000000000004</c:v>
                </c:pt>
                <c:pt idx="6263">
                  <c:v>4199.6000000000004</c:v>
                </c:pt>
                <c:pt idx="6264">
                  <c:v>4199.6000000000004</c:v>
                </c:pt>
                <c:pt idx="6265">
                  <c:v>4199.6000000000004</c:v>
                </c:pt>
                <c:pt idx="6266">
                  <c:v>4199.6000000000004</c:v>
                </c:pt>
                <c:pt idx="6267">
                  <c:v>4199.6000000000004</c:v>
                </c:pt>
                <c:pt idx="6268">
                  <c:v>4199.5</c:v>
                </c:pt>
                <c:pt idx="6269">
                  <c:v>4199.6000000000004</c:v>
                </c:pt>
                <c:pt idx="6270">
                  <c:v>4199.5</c:v>
                </c:pt>
                <c:pt idx="6271">
                  <c:v>4199.6000000000004</c:v>
                </c:pt>
                <c:pt idx="6272">
                  <c:v>4199.5</c:v>
                </c:pt>
                <c:pt idx="6273">
                  <c:v>4199.6000000000004</c:v>
                </c:pt>
                <c:pt idx="6274">
                  <c:v>4199.8</c:v>
                </c:pt>
                <c:pt idx="6275">
                  <c:v>4199.6000000000004</c:v>
                </c:pt>
                <c:pt idx="6276">
                  <c:v>4199.6000000000004</c:v>
                </c:pt>
                <c:pt idx="6277">
                  <c:v>4199.6000000000004</c:v>
                </c:pt>
                <c:pt idx="6278">
                  <c:v>4199.6000000000004</c:v>
                </c:pt>
                <c:pt idx="6279">
                  <c:v>4199.7</c:v>
                </c:pt>
                <c:pt idx="6280">
                  <c:v>4199.6000000000004</c:v>
                </c:pt>
                <c:pt idx="6281">
                  <c:v>4199.6000000000004</c:v>
                </c:pt>
                <c:pt idx="6282">
                  <c:v>4199.7</c:v>
                </c:pt>
                <c:pt idx="6283">
                  <c:v>4199.6000000000004</c:v>
                </c:pt>
                <c:pt idx="6284">
                  <c:v>4199.6000000000004</c:v>
                </c:pt>
                <c:pt idx="6285">
                  <c:v>4199.7</c:v>
                </c:pt>
                <c:pt idx="6286">
                  <c:v>4199.7</c:v>
                </c:pt>
                <c:pt idx="6287">
                  <c:v>4199.7</c:v>
                </c:pt>
                <c:pt idx="6288">
                  <c:v>4199.7</c:v>
                </c:pt>
                <c:pt idx="6289">
                  <c:v>4199.7</c:v>
                </c:pt>
                <c:pt idx="6290">
                  <c:v>4199.8</c:v>
                </c:pt>
                <c:pt idx="6291">
                  <c:v>4199.7</c:v>
                </c:pt>
                <c:pt idx="6292">
                  <c:v>4199.7</c:v>
                </c:pt>
                <c:pt idx="6293">
                  <c:v>4199.7</c:v>
                </c:pt>
                <c:pt idx="6294">
                  <c:v>4199.7</c:v>
                </c:pt>
                <c:pt idx="6295">
                  <c:v>4199.7</c:v>
                </c:pt>
                <c:pt idx="6296">
                  <c:v>4199.8999999999996</c:v>
                </c:pt>
                <c:pt idx="6297">
                  <c:v>4199.7</c:v>
                </c:pt>
                <c:pt idx="6298">
                  <c:v>4199.7</c:v>
                </c:pt>
                <c:pt idx="6299">
                  <c:v>4199.7</c:v>
                </c:pt>
                <c:pt idx="6300">
                  <c:v>4199.7</c:v>
                </c:pt>
                <c:pt idx="6301">
                  <c:v>4199.7</c:v>
                </c:pt>
                <c:pt idx="6302">
                  <c:v>4199.6000000000004</c:v>
                </c:pt>
                <c:pt idx="6303">
                  <c:v>4199.7</c:v>
                </c:pt>
                <c:pt idx="6304">
                  <c:v>4199.7</c:v>
                </c:pt>
                <c:pt idx="6305">
                  <c:v>4199.6000000000004</c:v>
                </c:pt>
                <c:pt idx="6306">
                  <c:v>4199.6000000000004</c:v>
                </c:pt>
                <c:pt idx="6307">
                  <c:v>4199.6000000000004</c:v>
                </c:pt>
                <c:pt idx="6308">
                  <c:v>4199.5</c:v>
                </c:pt>
                <c:pt idx="6309">
                  <c:v>4199.5</c:v>
                </c:pt>
                <c:pt idx="6310">
                  <c:v>4199.3999999999996</c:v>
                </c:pt>
                <c:pt idx="6311">
                  <c:v>4199.5</c:v>
                </c:pt>
                <c:pt idx="6312">
                  <c:v>4199.5</c:v>
                </c:pt>
                <c:pt idx="6313">
                  <c:v>4199.5</c:v>
                </c:pt>
                <c:pt idx="6314">
                  <c:v>4199.5</c:v>
                </c:pt>
                <c:pt idx="6315">
                  <c:v>4199.5</c:v>
                </c:pt>
                <c:pt idx="6316">
                  <c:v>4199.5</c:v>
                </c:pt>
                <c:pt idx="6317">
                  <c:v>4199.5</c:v>
                </c:pt>
                <c:pt idx="6318">
                  <c:v>4199.5</c:v>
                </c:pt>
                <c:pt idx="6319">
                  <c:v>4199.5</c:v>
                </c:pt>
                <c:pt idx="6320">
                  <c:v>4199.5</c:v>
                </c:pt>
                <c:pt idx="6321">
                  <c:v>4199.5</c:v>
                </c:pt>
                <c:pt idx="6322">
                  <c:v>4199.5</c:v>
                </c:pt>
                <c:pt idx="6323">
                  <c:v>4199.5</c:v>
                </c:pt>
                <c:pt idx="6324">
                  <c:v>4199.3999999999996</c:v>
                </c:pt>
                <c:pt idx="6325">
                  <c:v>4199.3999999999996</c:v>
                </c:pt>
                <c:pt idx="6326">
                  <c:v>4199.3999999999996</c:v>
                </c:pt>
                <c:pt idx="6327">
                  <c:v>4199.3999999999996</c:v>
                </c:pt>
                <c:pt idx="6328">
                  <c:v>4199.6000000000004</c:v>
                </c:pt>
                <c:pt idx="6329">
                  <c:v>4199.5</c:v>
                </c:pt>
                <c:pt idx="6330">
                  <c:v>4199.3</c:v>
                </c:pt>
                <c:pt idx="6331">
                  <c:v>4199.3</c:v>
                </c:pt>
                <c:pt idx="6332">
                  <c:v>4199.3</c:v>
                </c:pt>
                <c:pt idx="6333">
                  <c:v>4199.3</c:v>
                </c:pt>
                <c:pt idx="6334">
                  <c:v>4199.3</c:v>
                </c:pt>
                <c:pt idx="6335">
                  <c:v>4199.3</c:v>
                </c:pt>
                <c:pt idx="6336">
                  <c:v>4199.3</c:v>
                </c:pt>
                <c:pt idx="6337">
                  <c:v>4199.3</c:v>
                </c:pt>
                <c:pt idx="6338">
                  <c:v>4199.3</c:v>
                </c:pt>
                <c:pt idx="6339">
                  <c:v>4199.3999999999996</c:v>
                </c:pt>
                <c:pt idx="6340">
                  <c:v>4199.2</c:v>
                </c:pt>
                <c:pt idx="6341">
                  <c:v>4199.2</c:v>
                </c:pt>
                <c:pt idx="6342">
                  <c:v>4199.2</c:v>
                </c:pt>
                <c:pt idx="6343">
                  <c:v>4199.1000000000004</c:v>
                </c:pt>
                <c:pt idx="6344">
                  <c:v>4199.1000000000004</c:v>
                </c:pt>
                <c:pt idx="6345">
                  <c:v>4199.1000000000004</c:v>
                </c:pt>
                <c:pt idx="6346">
                  <c:v>4199.1000000000004</c:v>
                </c:pt>
                <c:pt idx="6347">
                  <c:v>4199.1000000000004</c:v>
                </c:pt>
                <c:pt idx="6348">
                  <c:v>4199.1000000000004</c:v>
                </c:pt>
                <c:pt idx="6349">
                  <c:v>4199</c:v>
                </c:pt>
                <c:pt idx="6350">
                  <c:v>4199</c:v>
                </c:pt>
                <c:pt idx="6351">
                  <c:v>4199</c:v>
                </c:pt>
                <c:pt idx="6352">
                  <c:v>4199</c:v>
                </c:pt>
                <c:pt idx="6353">
                  <c:v>4198.8999999999996</c:v>
                </c:pt>
                <c:pt idx="6354">
                  <c:v>4198.8999999999996</c:v>
                </c:pt>
                <c:pt idx="6355">
                  <c:v>4198.8999999999996</c:v>
                </c:pt>
                <c:pt idx="6356">
                  <c:v>4198.8999999999996</c:v>
                </c:pt>
                <c:pt idx="6357">
                  <c:v>4198.8999999999996</c:v>
                </c:pt>
                <c:pt idx="6358">
                  <c:v>4198.8999999999996</c:v>
                </c:pt>
                <c:pt idx="6359">
                  <c:v>4198.8999999999996</c:v>
                </c:pt>
                <c:pt idx="6360">
                  <c:v>4198.8</c:v>
                </c:pt>
                <c:pt idx="6361">
                  <c:v>4198.8</c:v>
                </c:pt>
                <c:pt idx="6362">
                  <c:v>4198.8</c:v>
                </c:pt>
                <c:pt idx="6363">
                  <c:v>4198.8</c:v>
                </c:pt>
                <c:pt idx="6364">
                  <c:v>4198.8</c:v>
                </c:pt>
                <c:pt idx="6365">
                  <c:v>4198.7</c:v>
                </c:pt>
                <c:pt idx="6366">
                  <c:v>4198.7</c:v>
                </c:pt>
                <c:pt idx="6367">
                  <c:v>4198.7</c:v>
                </c:pt>
                <c:pt idx="6368">
                  <c:v>4198.6000000000004</c:v>
                </c:pt>
                <c:pt idx="6369">
                  <c:v>4198.6000000000004</c:v>
                </c:pt>
                <c:pt idx="6370">
                  <c:v>4198.6000000000004</c:v>
                </c:pt>
                <c:pt idx="6371">
                  <c:v>4198.6000000000004</c:v>
                </c:pt>
                <c:pt idx="6372">
                  <c:v>4198.5</c:v>
                </c:pt>
                <c:pt idx="6373">
                  <c:v>4198.3999999999996</c:v>
                </c:pt>
                <c:pt idx="6374">
                  <c:v>4198.5</c:v>
                </c:pt>
                <c:pt idx="6375">
                  <c:v>4198.3999999999996</c:v>
                </c:pt>
                <c:pt idx="6376">
                  <c:v>4198.3999999999996</c:v>
                </c:pt>
                <c:pt idx="6377">
                  <c:v>4198.3999999999996</c:v>
                </c:pt>
                <c:pt idx="6378">
                  <c:v>4198.3999999999996</c:v>
                </c:pt>
                <c:pt idx="6379">
                  <c:v>4198.3999999999996</c:v>
                </c:pt>
                <c:pt idx="6380">
                  <c:v>4198.3999999999996</c:v>
                </c:pt>
                <c:pt idx="6381">
                  <c:v>4198.3999999999996</c:v>
                </c:pt>
                <c:pt idx="6382">
                  <c:v>4198.3999999999996</c:v>
                </c:pt>
                <c:pt idx="6383">
                  <c:v>4198.3</c:v>
                </c:pt>
                <c:pt idx="6384">
                  <c:v>4198.2</c:v>
                </c:pt>
                <c:pt idx="6385">
                  <c:v>4198.1000000000004</c:v>
                </c:pt>
                <c:pt idx="6386">
                  <c:v>4198</c:v>
                </c:pt>
                <c:pt idx="6387">
                  <c:v>4198</c:v>
                </c:pt>
                <c:pt idx="6388">
                  <c:v>4198.1000000000004</c:v>
                </c:pt>
                <c:pt idx="6389">
                  <c:v>4198.1000000000004</c:v>
                </c:pt>
                <c:pt idx="6390">
                  <c:v>4198.1000000000004</c:v>
                </c:pt>
                <c:pt idx="6391">
                  <c:v>4198</c:v>
                </c:pt>
                <c:pt idx="6392">
                  <c:v>4198</c:v>
                </c:pt>
                <c:pt idx="6393">
                  <c:v>4198.1000000000004</c:v>
                </c:pt>
                <c:pt idx="6394">
                  <c:v>4198</c:v>
                </c:pt>
                <c:pt idx="6395">
                  <c:v>4198</c:v>
                </c:pt>
                <c:pt idx="6396">
                  <c:v>4198</c:v>
                </c:pt>
                <c:pt idx="6397">
                  <c:v>4198</c:v>
                </c:pt>
                <c:pt idx="6398">
                  <c:v>4198</c:v>
                </c:pt>
                <c:pt idx="6399">
                  <c:v>4197.8999999999996</c:v>
                </c:pt>
                <c:pt idx="6400">
                  <c:v>4197.8999999999996</c:v>
                </c:pt>
                <c:pt idx="6401">
                  <c:v>4197.8999999999996</c:v>
                </c:pt>
                <c:pt idx="6402">
                  <c:v>4197.8999999999996</c:v>
                </c:pt>
                <c:pt idx="6403">
                  <c:v>4197.8999999999996</c:v>
                </c:pt>
                <c:pt idx="6404">
                  <c:v>4197.8999999999996</c:v>
                </c:pt>
                <c:pt idx="6405">
                  <c:v>4197.8</c:v>
                </c:pt>
                <c:pt idx="6406">
                  <c:v>4197.8</c:v>
                </c:pt>
                <c:pt idx="6407">
                  <c:v>4197.8</c:v>
                </c:pt>
                <c:pt idx="6408">
                  <c:v>4197.8</c:v>
                </c:pt>
                <c:pt idx="6409">
                  <c:v>4197.8</c:v>
                </c:pt>
                <c:pt idx="6410">
                  <c:v>4197.7</c:v>
                </c:pt>
                <c:pt idx="6411">
                  <c:v>4197.7</c:v>
                </c:pt>
                <c:pt idx="6412">
                  <c:v>4197.7</c:v>
                </c:pt>
                <c:pt idx="6413">
                  <c:v>4197.7</c:v>
                </c:pt>
                <c:pt idx="6414">
                  <c:v>4197.7</c:v>
                </c:pt>
                <c:pt idx="6415">
                  <c:v>4197.7</c:v>
                </c:pt>
                <c:pt idx="6416">
                  <c:v>4197.6000000000004</c:v>
                </c:pt>
                <c:pt idx="6417">
                  <c:v>4197.6000000000004</c:v>
                </c:pt>
                <c:pt idx="6418">
                  <c:v>4197.5</c:v>
                </c:pt>
                <c:pt idx="6419">
                  <c:v>4197.6000000000004</c:v>
                </c:pt>
                <c:pt idx="6420">
                  <c:v>4197.6000000000004</c:v>
                </c:pt>
                <c:pt idx="6421">
                  <c:v>4197.6000000000004</c:v>
                </c:pt>
                <c:pt idx="6422">
                  <c:v>4197.6000000000004</c:v>
                </c:pt>
                <c:pt idx="6423">
                  <c:v>4197.6000000000004</c:v>
                </c:pt>
                <c:pt idx="6424">
                  <c:v>4197.6000000000004</c:v>
                </c:pt>
                <c:pt idx="6425">
                  <c:v>4197.6000000000004</c:v>
                </c:pt>
                <c:pt idx="6426">
                  <c:v>4197.6000000000004</c:v>
                </c:pt>
                <c:pt idx="6427">
                  <c:v>4197.6000000000004</c:v>
                </c:pt>
                <c:pt idx="6428">
                  <c:v>4197.6000000000004</c:v>
                </c:pt>
                <c:pt idx="6429">
                  <c:v>4197.7</c:v>
                </c:pt>
                <c:pt idx="6430">
                  <c:v>4197.7</c:v>
                </c:pt>
                <c:pt idx="6431">
                  <c:v>4197.6000000000004</c:v>
                </c:pt>
                <c:pt idx="6432">
                  <c:v>4197.5</c:v>
                </c:pt>
                <c:pt idx="6433">
                  <c:v>4197.6000000000004</c:v>
                </c:pt>
                <c:pt idx="6434">
                  <c:v>4197.6000000000004</c:v>
                </c:pt>
                <c:pt idx="6435">
                  <c:v>4197.6000000000004</c:v>
                </c:pt>
                <c:pt idx="6436">
                  <c:v>4197.6000000000004</c:v>
                </c:pt>
                <c:pt idx="6437">
                  <c:v>4197.5</c:v>
                </c:pt>
                <c:pt idx="6438">
                  <c:v>4197.6000000000004</c:v>
                </c:pt>
                <c:pt idx="6439">
                  <c:v>4197.5</c:v>
                </c:pt>
                <c:pt idx="6440">
                  <c:v>4197.5</c:v>
                </c:pt>
                <c:pt idx="6441">
                  <c:v>4197.5</c:v>
                </c:pt>
                <c:pt idx="6442">
                  <c:v>4197.5</c:v>
                </c:pt>
                <c:pt idx="6443">
                  <c:v>4197.5</c:v>
                </c:pt>
                <c:pt idx="6444">
                  <c:v>4197.5</c:v>
                </c:pt>
                <c:pt idx="6445">
                  <c:v>4197.6000000000004</c:v>
                </c:pt>
                <c:pt idx="6446">
                  <c:v>4197.6000000000004</c:v>
                </c:pt>
                <c:pt idx="6447">
                  <c:v>4197.6000000000004</c:v>
                </c:pt>
                <c:pt idx="6448">
                  <c:v>4197.7</c:v>
                </c:pt>
                <c:pt idx="6449">
                  <c:v>4197.7</c:v>
                </c:pt>
                <c:pt idx="6450">
                  <c:v>4197.3999999999996</c:v>
                </c:pt>
                <c:pt idx="6451">
                  <c:v>4197.3999999999996</c:v>
                </c:pt>
                <c:pt idx="6452">
                  <c:v>4197.3</c:v>
                </c:pt>
                <c:pt idx="6453">
                  <c:v>4197.3999999999996</c:v>
                </c:pt>
                <c:pt idx="6454">
                  <c:v>4197.3</c:v>
                </c:pt>
                <c:pt idx="6455">
                  <c:v>4197.3</c:v>
                </c:pt>
                <c:pt idx="6456">
                  <c:v>4197.3</c:v>
                </c:pt>
                <c:pt idx="6457">
                  <c:v>4197.3</c:v>
                </c:pt>
                <c:pt idx="6458">
                  <c:v>4197.3</c:v>
                </c:pt>
                <c:pt idx="6459">
                  <c:v>4197.3</c:v>
                </c:pt>
                <c:pt idx="6460">
                  <c:v>4197.3</c:v>
                </c:pt>
                <c:pt idx="6461">
                  <c:v>4197.3999999999996</c:v>
                </c:pt>
                <c:pt idx="6462">
                  <c:v>4197.3999999999996</c:v>
                </c:pt>
                <c:pt idx="6463">
                  <c:v>4197.3999999999996</c:v>
                </c:pt>
                <c:pt idx="6464">
                  <c:v>4197.3999999999996</c:v>
                </c:pt>
                <c:pt idx="6465">
                  <c:v>4197.3</c:v>
                </c:pt>
                <c:pt idx="6466">
                  <c:v>4197.3</c:v>
                </c:pt>
                <c:pt idx="6467">
                  <c:v>4197.3</c:v>
                </c:pt>
                <c:pt idx="6468">
                  <c:v>4197.3</c:v>
                </c:pt>
                <c:pt idx="6469">
                  <c:v>4197.3</c:v>
                </c:pt>
                <c:pt idx="6470">
                  <c:v>4197.3</c:v>
                </c:pt>
                <c:pt idx="6471">
                  <c:v>4197.3</c:v>
                </c:pt>
                <c:pt idx="6472">
                  <c:v>4197.3</c:v>
                </c:pt>
                <c:pt idx="6473">
                  <c:v>4197.3999999999996</c:v>
                </c:pt>
                <c:pt idx="6474">
                  <c:v>4197.3</c:v>
                </c:pt>
                <c:pt idx="6475">
                  <c:v>4197.3</c:v>
                </c:pt>
                <c:pt idx="6476">
                  <c:v>4197.2</c:v>
                </c:pt>
                <c:pt idx="6477">
                  <c:v>4197.2</c:v>
                </c:pt>
                <c:pt idx="6478">
                  <c:v>4197.2</c:v>
                </c:pt>
                <c:pt idx="6479">
                  <c:v>4197.2</c:v>
                </c:pt>
                <c:pt idx="6480">
                  <c:v>4197.2</c:v>
                </c:pt>
                <c:pt idx="6481">
                  <c:v>4197.3</c:v>
                </c:pt>
                <c:pt idx="6482">
                  <c:v>4197.3</c:v>
                </c:pt>
                <c:pt idx="6483">
                  <c:v>4197.3</c:v>
                </c:pt>
                <c:pt idx="6484">
                  <c:v>4197.3</c:v>
                </c:pt>
                <c:pt idx="6485">
                  <c:v>4197.3</c:v>
                </c:pt>
                <c:pt idx="6486">
                  <c:v>4197.3</c:v>
                </c:pt>
                <c:pt idx="6487">
                  <c:v>4197.3999999999996</c:v>
                </c:pt>
                <c:pt idx="6488">
                  <c:v>4197.3</c:v>
                </c:pt>
                <c:pt idx="6489">
                  <c:v>4197.3</c:v>
                </c:pt>
                <c:pt idx="6490">
                  <c:v>4197.3</c:v>
                </c:pt>
                <c:pt idx="6491">
                  <c:v>4197.3</c:v>
                </c:pt>
                <c:pt idx="6492">
                  <c:v>4197.3</c:v>
                </c:pt>
                <c:pt idx="6493">
                  <c:v>4197.3</c:v>
                </c:pt>
                <c:pt idx="6494">
                  <c:v>4197.3</c:v>
                </c:pt>
                <c:pt idx="6495">
                  <c:v>4197.3</c:v>
                </c:pt>
                <c:pt idx="6496">
                  <c:v>4197.3</c:v>
                </c:pt>
                <c:pt idx="6497">
                  <c:v>4197.3999999999996</c:v>
                </c:pt>
                <c:pt idx="6498">
                  <c:v>4197.5</c:v>
                </c:pt>
                <c:pt idx="6499">
                  <c:v>4197.3999999999996</c:v>
                </c:pt>
                <c:pt idx="6500">
                  <c:v>4197.3</c:v>
                </c:pt>
                <c:pt idx="6501">
                  <c:v>4197.3</c:v>
                </c:pt>
                <c:pt idx="6502">
                  <c:v>4197.2</c:v>
                </c:pt>
                <c:pt idx="6503">
                  <c:v>4197.2</c:v>
                </c:pt>
                <c:pt idx="6504">
                  <c:v>4197.2</c:v>
                </c:pt>
                <c:pt idx="6505">
                  <c:v>4197.2</c:v>
                </c:pt>
                <c:pt idx="6506">
                  <c:v>4197.2</c:v>
                </c:pt>
                <c:pt idx="6507">
                  <c:v>4197.2</c:v>
                </c:pt>
                <c:pt idx="6508">
                  <c:v>4197.3</c:v>
                </c:pt>
                <c:pt idx="6509">
                  <c:v>4197.3</c:v>
                </c:pt>
                <c:pt idx="6510">
                  <c:v>4197.3</c:v>
                </c:pt>
                <c:pt idx="6511">
                  <c:v>4197.3</c:v>
                </c:pt>
                <c:pt idx="6512">
                  <c:v>4197.3</c:v>
                </c:pt>
                <c:pt idx="6513">
                  <c:v>4197.3</c:v>
                </c:pt>
                <c:pt idx="6514">
                  <c:v>4197.2</c:v>
                </c:pt>
                <c:pt idx="6515">
                  <c:v>4197.2</c:v>
                </c:pt>
                <c:pt idx="6516">
                  <c:v>4197.2</c:v>
                </c:pt>
                <c:pt idx="6517">
                  <c:v>4197.3</c:v>
                </c:pt>
                <c:pt idx="6518">
                  <c:v>4197.3</c:v>
                </c:pt>
                <c:pt idx="6519">
                  <c:v>4197.3</c:v>
                </c:pt>
                <c:pt idx="6520">
                  <c:v>4197.3</c:v>
                </c:pt>
                <c:pt idx="6521">
                  <c:v>4197.3</c:v>
                </c:pt>
                <c:pt idx="6522">
                  <c:v>4197.3</c:v>
                </c:pt>
                <c:pt idx="6523">
                  <c:v>4197.3</c:v>
                </c:pt>
                <c:pt idx="6524">
                  <c:v>4197.3</c:v>
                </c:pt>
                <c:pt idx="6525">
                  <c:v>4197.3</c:v>
                </c:pt>
                <c:pt idx="6526">
                  <c:v>4197.3999999999996</c:v>
                </c:pt>
                <c:pt idx="6527">
                  <c:v>4197.3</c:v>
                </c:pt>
                <c:pt idx="6528">
                  <c:v>4197.3</c:v>
                </c:pt>
                <c:pt idx="6529">
                  <c:v>4197.3</c:v>
                </c:pt>
                <c:pt idx="6530">
                  <c:v>4197.3</c:v>
                </c:pt>
                <c:pt idx="6531">
                  <c:v>4197.3</c:v>
                </c:pt>
                <c:pt idx="6532">
                  <c:v>4197.3</c:v>
                </c:pt>
                <c:pt idx="6533">
                  <c:v>4197.3</c:v>
                </c:pt>
                <c:pt idx="6534">
                  <c:v>4197.3</c:v>
                </c:pt>
                <c:pt idx="6535">
                  <c:v>4197.3999999999996</c:v>
                </c:pt>
                <c:pt idx="6536">
                  <c:v>4197.3</c:v>
                </c:pt>
                <c:pt idx="6537">
                  <c:v>4197.3999999999996</c:v>
                </c:pt>
                <c:pt idx="6538">
                  <c:v>4197.3999999999996</c:v>
                </c:pt>
                <c:pt idx="6539">
                  <c:v>4197.5</c:v>
                </c:pt>
                <c:pt idx="6540">
                  <c:v>4197.5</c:v>
                </c:pt>
                <c:pt idx="6541">
                  <c:v>4197.5</c:v>
                </c:pt>
                <c:pt idx="6542">
                  <c:v>4197.5</c:v>
                </c:pt>
                <c:pt idx="6543">
                  <c:v>4197.3999999999996</c:v>
                </c:pt>
                <c:pt idx="6544">
                  <c:v>4197.3999999999996</c:v>
                </c:pt>
                <c:pt idx="6545">
                  <c:v>4197.5</c:v>
                </c:pt>
                <c:pt idx="6546">
                  <c:v>4197.5</c:v>
                </c:pt>
                <c:pt idx="6547">
                  <c:v>4197.5</c:v>
                </c:pt>
                <c:pt idx="6548">
                  <c:v>4197.5</c:v>
                </c:pt>
                <c:pt idx="6549">
                  <c:v>4197.5</c:v>
                </c:pt>
                <c:pt idx="6550">
                  <c:v>4197.5</c:v>
                </c:pt>
                <c:pt idx="6551">
                  <c:v>4197.5</c:v>
                </c:pt>
                <c:pt idx="6552">
                  <c:v>4197.5</c:v>
                </c:pt>
                <c:pt idx="6553">
                  <c:v>4197.5</c:v>
                </c:pt>
                <c:pt idx="6554">
                  <c:v>4197.5</c:v>
                </c:pt>
                <c:pt idx="6555">
                  <c:v>4197.5</c:v>
                </c:pt>
                <c:pt idx="6556">
                  <c:v>4197.6000000000004</c:v>
                </c:pt>
                <c:pt idx="6557">
                  <c:v>4197.5</c:v>
                </c:pt>
                <c:pt idx="6558">
                  <c:v>4197.6000000000004</c:v>
                </c:pt>
                <c:pt idx="6559">
                  <c:v>4197.6000000000004</c:v>
                </c:pt>
                <c:pt idx="6560">
                  <c:v>4197.6000000000004</c:v>
                </c:pt>
                <c:pt idx="6561">
                  <c:v>4197.6000000000004</c:v>
                </c:pt>
                <c:pt idx="6562">
                  <c:v>4197.6000000000004</c:v>
                </c:pt>
                <c:pt idx="6563">
                  <c:v>4197.6000000000004</c:v>
                </c:pt>
                <c:pt idx="6564">
                  <c:v>4197.6000000000004</c:v>
                </c:pt>
                <c:pt idx="6565">
                  <c:v>4197.6000000000004</c:v>
                </c:pt>
                <c:pt idx="6566">
                  <c:v>4197.5</c:v>
                </c:pt>
                <c:pt idx="6567">
                  <c:v>4198</c:v>
                </c:pt>
                <c:pt idx="6568">
                  <c:v>4197.7</c:v>
                </c:pt>
                <c:pt idx="6569">
                  <c:v>4197.6000000000004</c:v>
                </c:pt>
                <c:pt idx="6570">
                  <c:v>4197.6000000000004</c:v>
                </c:pt>
                <c:pt idx="6571">
                  <c:v>4197.6000000000004</c:v>
                </c:pt>
                <c:pt idx="6572">
                  <c:v>4197.6000000000004</c:v>
                </c:pt>
                <c:pt idx="6573">
                  <c:v>4197.6000000000004</c:v>
                </c:pt>
                <c:pt idx="6574">
                  <c:v>4197.6000000000004</c:v>
                </c:pt>
                <c:pt idx="6575">
                  <c:v>4197.6000000000004</c:v>
                </c:pt>
                <c:pt idx="6576">
                  <c:v>4197.6000000000004</c:v>
                </c:pt>
                <c:pt idx="6577">
                  <c:v>4197.6000000000004</c:v>
                </c:pt>
                <c:pt idx="6578">
                  <c:v>4197.6000000000004</c:v>
                </c:pt>
                <c:pt idx="6579">
                  <c:v>4197.6000000000004</c:v>
                </c:pt>
                <c:pt idx="6580">
                  <c:v>4197.6000000000004</c:v>
                </c:pt>
                <c:pt idx="6581">
                  <c:v>4197.6000000000004</c:v>
                </c:pt>
                <c:pt idx="6582">
                  <c:v>4197.6000000000004</c:v>
                </c:pt>
                <c:pt idx="6583">
                  <c:v>4197.6000000000004</c:v>
                </c:pt>
                <c:pt idx="6584">
                  <c:v>4197.6000000000004</c:v>
                </c:pt>
                <c:pt idx="6585">
                  <c:v>4197.6000000000004</c:v>
                </c:pt>
                <c:pt idx="6586">
                  <c:v>4197.6000000000004</c:v>
                </c:pt>
                <c:pt idx="6587">
                  <c:v>4197.8999999999996</c:v>
                </c:pt>
                <c:pt idx="6588">
                  <c:v>4197.7</c:v>
                </c:pt>
                <c:pt idx="6589">
                  <c:v>4197.7</c:v>
                </c:pt>
                <c:pt idx="6590">
                  <c:v>4197.7</c:v>
                </c:pt>
                <c:pt idx="6591">
                  <c:v>4197.7</c:v>
                </c:pt>
                <c:pt idx="6592">
                  <c:v>4197.6000000000004</c:v>
                </c:pt>
                <c:pt idx="6593">
                  <c:v>4197.7</c:v>
                </c:pt>
                <c:pt idx="6594">
                  <c:v>4197.7</c:v>
                </c:pt>
                <c:pt idx="6595">
                  <c:v>4197.7</c:v>
                </c:pt>
                <c:pt idx="6596">
                  <c:v>4197.7</c:v>
                </c:pt>
                <c:pt idx="6597">
                  <c:v>4197.7</c:v>
                </c:pt>
                <c:pt idx="6598">
                  <c:v>4197.6000000000004</c:v>
                </c:pt>
                <c:pt idx="6599">
                  <c:v>4197.6000000000004</c:v>
                </c:pt>
                <c:pt idx="6600">
                  <c:v>4197.6000000000004</c:v>
                </c:pt>
                <c:pt idx="6601">
                  <c:v>4197.6000000000004</c:v>
                </c:pt>
                <c:pt idx="6602">
                  <c:v>4197.6000000000004</c:v>
                </c:pt>
                <c:pt idx="6603">
                  <c:v>4197.6000000000004</c:v>
                </c:pt>
                <c:pt idx="6604">
                  <c:v>4197.7</c:v>
                </c:pt>
                <c:pt idx="6605">
                  <c:v>4197.8</c:v>
                </c:pt>
                <c:pt idx="6606">
                  <c:v>4197.7</c:v>
                </c:pt>
                <c:pt idx="6607">
                  <c:v>4197.7</c:v>
                </c:pt>
                <c:pt idx="6608">
                  <c:v>4197.6000000000004</c:v>
                </c:pt>
                <c:pt idx="6609">
                  <c:v>4197.7</c:v>
                </c:pt>
                <c:pt idx="6610">
                  <c:v>4198</c:v>
                </c:pt>
                <c:pt idx="6611">
                  <c:v>4198.1000000000004</c:v>
                </c:pt>
                <c:pt idx="6612">
                  <c:v>4197.8999999999996</c:v>
                </c:pt>
                <c:pt idx="6613">
                  <c:v>4197.8</c:v>
                </c:pt>
                <c:pt idx="6614">
                  <c:v>4197.8</c:v>
                </c:pt>
                <c:pt idx="6615">
                  <c:v>4197.8</c:v>
                </c:pt>
                <c:pt idx="6616">
                  <c:v>4197.8</c:v>
                </c:pt>
                <c:pt idx="6617">
                  <c:v>4197.8</c:v>
                </c:pt>
                <c:pt idx="6618">
                  <c:v>4197.7</c:v>
                </c:pt>
                <c:pt idx="6619">
                  <c:v>4197.8</c:v>
                </c:pt>
                <c:pt idx="6620">
                  <c:v>4197.8999999999996</c:v>
                </c:pt>
                <c:pt idx="6621">
                  <c:v>4197.8</c:v>
                </c:pt>
                <c:pt idx="6622">
                  <c:v>4197.8</c:v>
                </c:pt>
                <c:pt idx="6623">
                  <c:v>4197.7</c:v>
                </c:pt>
                <c:pt idx="6624">
                  <c:v>4197.7</c:v>
                </c:pt>
                <c:pt idx="6625">
                  <c:v>4197.6000000000004</c:v>
                </c:pt>
                <c:pt idx="6626">
                  <c:v>4197.6000000000004</c:v>
                </c:pt>
                <c:pt idx="6627">
                  <c:v>4197.6000000000004</c:v>
                </c:pt>
                <c:pt idx="6628">
                  <c:v>4197.7</c:v>
                </c:pt>
                <c:pt idx="6629">
                  <c:v>4197.6000000000004</c:v>
                </c:pt>
                <c:pt idx="6630">
                  <c:v>4197.6000000000004</c:v>
                </c:pt>
                <c:pt idx="6631">
                  <c:v>4197.7</c:v>
                </c:pt>
                <c:pt idx="6632">
                  <c:v>4197.6000000000004</c:v>
                </c:pt>
                <c:pt idx="6633">
                  <c:v>4197.7</c:v>
                </c:pt>
                <c:pt idx="6634">
                  <c:v>4197.6000000000004</c:v>
                </c:pt>
                <c:pt idx="6635">
                  <c:v>4197.7</c:v>
                </c:pt>
                <c:pt idx="6636">
                  <c:v>4197.7</c:v>
                </c:pt>
                <c:pt idx="6637">
                  <c:v>4197.7</c:v>
                </c:pt>
                <c:pt idx="6638">
                  <c:v>4197.7</c:v>
                </c:pt>
                <c:pt idx="6639">
                  <c:v>4197.8</c:v>
                </c:pt>
                <c:pt idx="6640">
                  <c:v>4197.7</c:v>
                </c:pt>
                <c:pt idx="6641">
                  <c:v>4197.7</c:v>
                </c:pt>
                <c:pt idx="6642">
                  <c:v>4197.7</c:v>
                </c:pt>
                <c:pt idx="6643">
                  <c:v>4197.8</c:v>
                </c:pt>
                <c:pt idx="6644">
                  <c:v>4197.7</c:v>
                </c:pt>
                <c:pt idx="6645">
                  <c:v>4197.6000000000004</c:v>
                </c:pt>
                <c:pt idx="6646">
                  <c:v>4197.6000000000004</c:v>
                </c:pt>
                <c:pt idx="6647">
                  <c:v>4197.6000000000004</c:v>
                </c:pt>
                <c:pt idx="6648">
                  <c:v>4197.6000000000004</c:v>
                </c:pt>
                <c:pt idx="6649">
                  <c:v>4197.7</c:v>
                </c:pt>
                <c:pt idx="6650">
                  <c:v>4197.8</c:v>
                </c:pt>
                <c:pt idx="6651">
                  <c:v>4197.7</c:v>
                </c:pt>
                <c:pt idx="6652">
                  <c:v>4197.7</c:v>
                </c:pt>
                <c:pt idx="6653">
                  <c:v>4197.8</c:v>
                </c:pt>
                <c:pt idx="6654">
                  <c:v>4197.7</c:v>
                </c:pt>
                <c:pt idx="6655">
                  <c:v>4197.7</c:v>
                </c:pt>
                <c:pt idx="6656">
                  <c:v>4197.6000000000004</c:v>
                </c:pt>
                <c:pt idx="6657">
                  <c:v>4197.6000000000004</c:v>
                </c:pt>
                <c:pt idx="6658">
                  <c:v>4197.6000000000004</c:v>
                </c:pt>
                <c:pt idx="6659">
                  <c:v>4197.7</c:v>
                </c:pt>
                <c:pt idx="6660">
                  <c:v>4197.6000000000004</c:v>
                </c:pt>
                <c:pt idx="6661">
                  <c:v>4197.6000000000004</c:v>
                </c:pt>
                <c:pt idx="6662">
                  <c:v>4197.6000000000004</c:v>
                </c:pt>
                <c:pt idx="6663">
                  <c:v>4197.6000000000004</c:v>
                </c:pt>
                <c:pt idx="6664">
                  <c:v>4197.7</c:v>
                </c:pt>
                <c:pt idx="6665">
                  <c:v>4197.7</c:v>
                </c:pt>
                <c:pt idx="6666">
                  <c:v>4197.7</c:v>
                </c:pt>
                <c:pt idx="6667">
                  <c:v>4197.7</c:v>
                </c:pt>
                <c:pt idx="6668">
                  <c:v>4197.7</c:v>
                </c:pt>
                <c:pt idx="6669">
                  <c:v>4197.7</c:v>
                </c:pt>
                <c:pt idx="6670">
                  <c:v>4197.7</c:v>
                </c:pt>
                <c:pt idx="6671">
                  <c:v>4197.7</c:v>
                </c:pt>
                <c:pt idx="6672">
                  <c:v>4197.8</c:v>
                </c:pt>
                <c:pt idx="6673">
                  <c:v>4197.7</c:v>
                </c:pt>
                <c:pt idx="6674">
                  <c:v>4197.6000000000004</c:v>
                </c:pt>
                <c:pt idx="6675">
                  <c:v>4197.6000000000004</c:v>
                </c:pt>
                <c:pt idx="6676">
                  <c:v>4197.6000000000004</c:v>
                </c:pt>
                <c:pt idx="6677">
                  <c:v>4197.6000000000004</c:v>
                </c:pt>
                <c:pt idx="6678">
                  <c:v>4197.6000000000004</c:v>
                </c:pt>
                <c:pt idx="6679">
                  <c:v>4197.5</c:v>
                </c:pt>
                <c:pt idx="6680">
                  <c:v>4197.6000000000004</c:v>
                </c:pt>
                <c:pt idx="6681">
                  <c:v>4197.6000000000004</c:v>
                </c:pt>
                <c:pt idx="6682">
                  <c:v>4197.6000000000004</c:v>
                </c:pt>
                <c:pt idx="6683">
                  <c:v>4197.6000000000004</c:v>
                </c:pt>
                <c:pt idx="6684">
                  <c:v>4197.5</c:v>
                </c:pt>
                <c:pt idx="6685">
                  <c:v>4197.6000000000004</c:v>
                </c:pt>
                <c:pt idx="6686">
                  <c:v>4197.6000000000004</c:v>
                </c:pt>
                <c:pt idx="6687">
                  <c:v>4197.5</c:v>
                </c:pt>
                <c:pt idx="6688">
                  <c:v>4197.5</c:v>
                </c:pt>
                <c:pt idx="6689">
                  <c:v>4197.5</c:v>
                </c:pt>
                <c:pt idx="6690">
                  <c:v>4197.5</c:v>
                </c:pt>
                <c:pt idx="6691">
                  <c:v>4197.3999999999996</c:v>
                </c:pt>
                <c:pt idx="6692">
                  <c:v>4197.5</c:v>
                </c:pt>
                <c:pt idx="6693">
                  <c:v>4197.3999999999996</c:v>
                </c:pt>
                <c:pt idx="6694">
                  <c:v>4197.3</c:v>
                </c:pt>
                <c:pt idx="6695">
                  <c:v>4197.3</c:v>
                </c:pt>
                <c:pt idx="6696">
                  <c:v>4197.3</c:v>
                </c:pt>
                <c:pt idx="6697">
                  <c:v>4197.3</c:v>
                </c:pt>
                <c:pt idx="6698">
                  <c:v>4197.2</c:v>
                </c:pt>
                <c:pt idx="6699">
                  <c:v>4197.2</c:v>
                </c:pt>
                <c:pt idx="6700">
                  <c:v>4197.2</c:v>
                </c:pt>
                <c:pt idx="6701">
                  <c:v>4197.3</c:v>
                </c:pt>
                <c:pt idx="6702">
                  <c:v>4197.2</c:v>
                </c:pt>
                <c:pt idx="6703">
                  <c:v>4197.1000000000004</c:v>
                </c:pt>
                <c:pt idx="6704">
                  <c:v>4197</c:v>
                </c:pt>
                <c:pt idx="6705">
                  <c:v>4197.1000000000004</c:v>
                </c:pt>
                <c:pt idx="6706">
                  <c:v>4197.1000000000004</c:v>
                </c:pt>
                <c:pt idx="6707">
                  <c:v>4197.1000000000004</c:v>
                </c:pt>
                <c:pt idx="6708">
                  <c:v>4196.8999999999996</c:v>
                </c:pt>
                <c:pt idx="6709">
                  <c:v>4197</c:v>
                </c:pt>
                <c:pt idx="6710">
                  <c:v>4197</c:v>
                </c:pt>
                <c:pt idx="6711">
                  <c:v>4197</c:v>
                </c:pt>
                <c:pt idx="6712">
                  <c:v>4197</c:v>
                </c:pt>
                <c:pt idx="6713">
                  <c:v>4197</c:v>
                </c:pt>
                <c:pt idx="6714">
                  <c:v>4197</c:v>
                </c:pt>
                <c:pt idx="6715">
                  <c:v>4197</c:v>
                </c:pt>
                <c:pt idx="6716">
                  <c:v>4196.8999999999996</c:v>
                </c:pt>
                <c:pt idx="6717">
                  <c:v>4196.8999999999996</c:v>
                </c:pt>
                <c:pt idx="6718">
                  <c:v>4197</c:v>
                </c:pt>
                <c:pt idx="6719">
                  <c:v>4196.8999999999996</c:v>
                </c:pt>
                <c:pt idx="6720">
                  <c:v>4196.8999999999996</c:v>
                </c:pt>
                <c:pt idx="6721">
                  <c:v>4196.8999999999996</c:v>
                </c:pt>
                <c:pt idx="6722">
                  <c:v>4196.8999999999996</c:v>
                </c:pt>
                <c:pt idx="6723">
                  <c:v>4196.8999999999996</c:v>
                </c:pt>
                <c:pt idx="6724">
                  <c:v>4196.8</c:v>
                </c:pt>
                <c:pt idx="6725">
                  <c:v>4196.8</c:v>
                </c:pt>
                <c:pt idx="6726">
                  <c:v>4196.8</c:v>
                </c:pt>
                <c:pt idx="6727">
                  <c:v>4196.8</c:v>
                </c:pt>
                <c:pt idx="6728">
                  <c:v>4196.8</c:v>
                </c:pt>
                <c:pt idx="6729">
                  <c:v>4196.7</c:v>
                </c:pt>
                <c:pt idx="6730">
                  <c:v>4196.7</c:v>
                </c:pt>
                <c:pt idx="6731">
                  <c:v>4196.6000000000004</c:v>
                </c:pt>
                <c:pt idx="6732">
                  <c:v>4196.7</c:v>
                </c:pt>
                <c:pt idx="6733">
                  <c:v>4196.6000000000004</c:v>
                </c:pt>
                <c:pt idx="6734">
                  <c:v>4196.6000000000004</c:v>
                </c:pt>
                <c:pt idx="6735">
                  <c:v>4196.6000000000004</c:v>
                </c:pt>
                <c:pt idx="6736">
                  <c:v>4196.6000000000004</c:v>
                </c:pt>
                <c:pt idx="6737">
                  <c:v>4196.6000000000004</c:v>
                </c:pt>
                <c:pt idx="6738">
                  <c:v>4196.6000000000004</c:v>
                </c:pt>
                <c:pt idx="6739">
                  <c:v>4196.6000000000004</c:v>
                </c:pt>
                <c:pt idx="6740">
                  <c:v>4196.5</c:v>
                </c:pt>
                <c:pt idx="6741">
                  <c:v>4196.5</c:v>
                </c:pt>
                <c:pt idx="6742">
                  <c:v>4196.6000000000004</c:v>
                </c:pt>
                <c:pt idx="6743">
                  <c:v>4196.5</c:v>
                </c:pt>
                <c:pt idx="6744">
                  <c:v>4196.5</c:v>
                </c:pt>
                <c:pt idx="6745">
                  <c:v>4196.3999999999996</c:v>
                </c:pt>
                <c:pt idx="6746">
                  <c:v>4196.3999999999996</c:v>
                </c:pt>
                <c:pt idx="6747">
                  <c:v>4196.3999999999996</c:v>
                </c:pt>
                <c:pt idx="6748">
                  <c:v>4196.3</c:v>
                </c:pt>
                <c:pt idx="6749">
                  <c:v>4196.3999999999996</c:v>
                </c:pt>
                <c:pt idx="6750">
                  <c:v>4196.3</c:v>
                </c:pt>
                <c:pt idx="6751">
                  <c:v>4196.3</c:v>
                </c:pt>
                <c:pt idx="6752">
                  <c:v>4196.2</c:v>
                </c:pt>
                <c:pt idx="6753">
                  <c:v>4196.2</c:v>
                </c:pt>
                <c:pt idx="6754">
                  <c:v>4196.1000000000004</c:v>
                </c:pt>
                <c:pt idx="6755">
                  <c:v>4196.2</c:v>
                </c:pt>
                <c:pt idx="6756">
                  <c:v>4196.1000000000004</c:v>
                </c:pt>
                <c:pt idx="6757">
                  <c:v>4196.1000000000004</c:v>
                </c:pt>
                <c:pt idx="6758">
                  <c:v>4196.1000000000004</c:v>
                </c:pt>
                <c:pt idx="6759">
                  <c:v>4196.1000000000004</c:v>
                </c:pt>
                <c:pt idx="6760">
                  <c:v>4196.1000000000004</c:v>
                </c:pt>
                <c:pt idx="6761">
                  <c:v>4196</c:v>
                </c:pt>
                <c:pt idx="6762">
                  <c:v>4195.8999999999996</c:v>
                </c:pt>
                <c:pt idx="6763">
                  <c:v>4196</c:v>
                </c:pt>
                <c:pt idx="6764">
                  <c:v>4196</c:v>
                </c:pt>
                <c:pt idx="6765">
                  <c:v>4196</c:v>
                </c:pt>
                <c:pt idx="6766">
                  <c:v>4195.8999999999996</c:v>
                </c:pt>
                <c:pt idx="6767">
                  <c:v>4195.8999999999996</c:v>
                </c:pt>
                <c:pt idx="6768">
                  <c:v>4195.8999999999996</c:v>
                </c:pt>
                <c:pt idx="6769">
                  <c:v>4195.8999999999996</c:v>
                </c:pt>
                <c:pt idx="6770">
                  <c:v>4195.8999999999996</c:v>
                </c:pt>
                <c:pt idx="6771">
                  <c:v>4195.8999999999996</c:v>
                </c:pt>
                <c:pt idx="6772">
                  <c:v>4195.8999999999996</c:v>
                </c:pt>
                <c:pt idx="6773">
                  <c:v>4195.8999999999996</c:v>
                </c:pt>
                <c:pt idx="6774">
                  <c:v>4195.8999999999996</c:v>
                </c:pt>
                <c:pt idx="6775">
                  <c:v>4195.8999999999996</c:v>
                </c:pt>
                <c:pt idx="6776">
                  <c:v>4195.8</c:v>
                </c:pt>
                <c:pt idx="6777">
                  <c:v>4195.8</c:v>
                </c:pt>
                <c:pt idx="6778">
                  <c:v>4195.8</c:v>
                </c:pt>
                <c:pt idx="6779">
                  <c:v>4195.8</c:v>
                </c:pt>
                <c:pt idx="6780">
                  <c:v>4195.8</c:v>
                </c:pt>
                <c:pt idx="6781">
                  <c:v>4195.8</c:v>
                </c:pt>
                <c:pt idx="6782">
                  <c:v>4195.8</c:v>
                </c:pt>
                <c:pt idx="6783">
                  <c:v>4195.8</c:v>
                </c:pt>
                <c:pt idx="6784">
                  <c:v>4195.6000000000004</c:v>
                </c:pt>
                <c:pt idx="6785">
                  <c:v>4195.7</c:v>
                </c:pt>
                <c:pt idx="6786">
                  <c:v>4195.7</c:v>
                </c:pt>
                <c:pt idx="6787">
                  <c:v>4195.8</c:v>
                </c:pt>
                <c:pt idx="6788">
                  <c:v>4195.6000000000004</c:v>
                </c:pt>
                <c:pt idx="6789">
                  <c:v>4195.7</c:v>
                </c:pt>
                <c:pt idx="6790">
                  <c:v>4195.7</c:v>
                </c:pt>
                <c:pt idx="6791">
                  <c:v>4195.6000000000004</c:v>
                </c:pt>
                <c:pt idx="6792">
                  <c:v>4195.5</c:v>
                </c:pt>
                <c:pt idx="6793">
                  <c:v>4195.6000000000004</c:v>
                </c:pt>
                <c:pt idx="6794">
                  <c:v>4195.7</c:v>
                </c:pt>
                <c:pt idx="6795">
                  <c:v>4195.6000000000004</c:v>
                </c:pt>
                <c:pt idx="6796">
                  <c:v>4195.5</c:v>
                </c:pt>
                <c:pt idx="6797">
                  <c:v>4195.5</c:v>
                </c:pt>
                <c:pt idx="6798">
                  <c:v>4195.5</c:v>
                </c:pt>
                <c:pt idx="6799">
                  <c:v>4195.5</c:v>
                </c:pt>
                <c:pt idx="6800">
                  <c:v>4195.5</c:v>
                </c:pt>
                <c:pt idx="6801">
                  <c:v>4195.5</c:v>
                </c:pt>
                <c:pt idx="6802">
                  <c:v>4195.5</c:v>
                </c:pt>
                <c:pt idx="6803">
                  <c:v>4195.5</c:v>
                </c:pt>
                <c:pt idx="6804">
                  <c:v>4195.5</c:v>
                </c:pt>
                <c:pt idx="6805">
                  <c:v>4195.5</c:v>
                </c:pt>
                <c:pt idx="6806">
                  <c:v>4195.5</c:v>
                </c:pt>
                <c:pt idx="6807">
                  <c:v>4195.5</c:v>
                </c:pt>
                <c:pt idx="6808">
                  <c:v>4195.3999999999996</c:v>
                </c:pt>
                <c:pt idx="6809">
                  <c:v>4195.3999999999996</c:v>
                </c:pt>
                <c:pt idx="6810">
                  <c:v>4195.3999999999996</c:v>
                </c:pt>
                <c:pt idx="6811">
                  <c:v>4195.3999999999996</c:v>
                </c:pt>
                <c:pt idx="6812">
                  <c:v>4195.3999999999996</c:v>
                </c:pt>
                <c:pt idx="6813">
                  <c:v>4195.3999999999996</c:v>
                </c:pt>
                <c:pt idx="6814">
                  <c:v>4195.3999999999996</c:v>
                </c:pt>
                <c:pt idx="6815">
                  <c:v>4195.3999999999996</c:v>
                </c:pt>
                <c:pt idx="6816">
                  <c:v>4195.3999999999996</c:v>
                </c:pt>
                <c:pt idx="6817">
                  <c:v>4195.5</c:v>
                </c:pt>
                <c:pt idx="6818">
                  <c:v>4195.3999999999996</c:v>
                </c:pt>
                <c:pt idx="6819">
                  <c:v>4195.3999999999996</c:v>
                </c:pt>
                <c:pt idx="6820">
                  <c:v>4195.3999999999996</c:v>
                </c:pt>
                <c:pt idx="6821">
                  <c:v>4195.3</c:v>
                </c:pt>
                <c:pt idx="6822">
                  <c:v>4195.3</c:v>
                </c:pt>
                <c:pt idx="6823">
                  <c:v>4195.3</c:v>
                </c:pt>
                <c:pt idx="6824">
                  <c:v>4195.3</c:v>
                </c:pt>
                <c:pt idx="6825">
                  <c:v>4195.3</c:v>
                </c:pt>
                <c:pt idx="6826">
                  <c:v>4195.3</c:v>
                </c:pt>
                <c:pt idx="6827">
                  <c:v>4195.3</c:v>
                </c:pt>
                <c:pt idx="6828">
                  <c:v>4195.3</c:v>
                </c:pt>
                <c:pt idx="6829">
                  <c:v>4195.3</c:v>
                </c:pt>
                <c:pt idx="6830">
                  <c:v>4195.3</c:v>
                </c:pt>
                <c:pt idx="6831">
                  <c:v>4195.3</c:v>
                </c:pt>
                <c:pt idx="6832">
                  <c:v>4195.3</c:v>
                </c:pt>
                <c:pt idx="6833">
                  <c:v>4195.2</c:v>
                </c:pt>
                <c:pt idx="6834">
                  <c:v>4195.2</c:v>
                </c:pt>
                <c:pt idx="6835">
                  <c:v>4195.2</c:v>
                </c:pt>
                <c:pt idx="6836">
                  <c:v>4195.2</c:v>
                </c:pt>
                <c:pt idx="6837">
                  <c:v>4195.3</c:v>
                </c:pt>
                <c:pt idx="6838">
                  <c:v>4195.2</c:v>
                </c:pt>
                <c:pt idx="6839">
                  <c:v>4195.2</c:v>
                </c:pt>
                <c:pt idx="6840">
                  <c:v>4195.2</c:v>
                </c:pt>
                <c:pt idx="6841">
                  <c:v>4195.2</c:v>
                </c:pt>
                <c:pt idx="6842">
                  <c:v>4195.2</c:v>
                </c:pt>
                <c:pt idx="6843">
                  <c:v>4195.2</c:v>
                </c:pt>
                <c:pt idx="6844">
                  <c:v>4195.1000000000004</c:v>
                </c:pt>
                <c:pt idx="6845">
                  <c:v>4195</c:v>
                </c:pt>
                <c:pt idx="6846">
                  <c:v>4195.1000000000004</c:v>
                </c:pt>
                <c:pt idx="6847">
                  <c:v>4195</c:v>
                </c:pt>
                <c:pt idx="6848">
                  <c:v>4195</c:v>
                </c:pt>
                <c:pt idx="6849">
                  <c:v>4195</c:v>
                </c:pt>
                <c:pt idx="6850">
                  <c:v>4195.1000000000004</c:v>
                </c:pt>
                <c:pt idx="6851">
                  <c:v>4195</c:v>
                </c:pt>
                <c:pt idx="6852">
                  <c:v>4195.1000000000004</c:v>
                </c:pt>
                <c:pt idx="6853">
                  <c:v>4195.1000000000004</c:v>
                </c:pt>
                <c:pt idx="6854">
                  <c:v>4195.1000000000004</c:v>
                </c:pt>
                <c:pt idx="6855">
                  <c:v>4195.2</c:v>
                </c:pt>
                <c:pt idx="6856">
                  <c:v>4195</c:v>
                </c:pt>
                <c:pt idx="6857">
                  <c:v>4195.1000000000004</c:v>
                </c:pt>
                <c:pt idx="6858">
                  <c:v>4195.1000000000004</c:v>
                </c:pt>
                <c:pt idx="6859">
                  <c:v>4195.1000000000004</c:v>
                </c:pt>
                <c:pt idx="6860">
                  <c:v>4195.3</c:v>
                </c:pt>
                <c:pt idx="6861">
                  <c:v>4195.1000000000004</c:v>
                </c:pt>
                <c:pt idx="6862">
                  <c:v>4195.1000000000004</c:v>
                </c:pt>
                <c:pt idx="6863">
                  <c:v>4195</c:v>
                </c:pt>
                <c:pt idx="6864">
                  <c:v>4195.1000000000004</c:v>
                </c:pt>
                <c:pt idx="6865">
                  <c:v>4195.1000000000004</c:v>
                </c:pt>
                <c:pt idx="6866">
                  <c:v>4195</c:v>
                </c:pt>
                <c:pt idx="6867">
                  <c:v>4195.1000000000004</c:v>
                </c:pt>
                <c:pt idx="6868">
                  <c:v>4195</c:v>
                </c:pt>
                <c:pt idx="6869">
                  <c:v>4195.1000000000004</c:v>
                </c:pt>
                <c:pt idx="6870">
                  <c:v>4195.1000000000004</c:v>
                </c:pt>
                <c:pt idx="6871">
                  <c:v>4195.1000000000004</c:v>
                </c:pt>
                <c:pt idx="6872">
                  <c:v>4195.1000000000004</c:v>
                </c:pt>
                <c:pt idx="6873">
                  <c:v>4195.1000000000004</c:v>
                </c:pt>
                <c:pt idx="6874">
                  <c:v>4195.1000000000004</c:v>
                </c:pt>
                <c:pt idx="6875">
                  <c:v>4195.1000000000004</c:v>
                </c:pt>
                <c:pt idx="6876">
                  <c:v>4195.2</c:v>
                </c:pt>
                <c:pt idx="6877">
                  <c:v>4195.1000000000004</c:v>
                </c:pt>
                <c:pt idx="6878">
                  <c:v>4195.2</c:v>
                </c:pt>
                <c:pt idx="6879">
                  <c:v>4195.2</c:v>
                </c:pt>
                <c:pt idx="6880">
                  <c:v>4195.2</c:v>
                </c:pt>
                <c:pt idx="6881">
                  <c:v>4195.2</c:v>
                </c:pt>
                <c:pt idx="6882">
                  <c:v>4195.2</c:v>
                </c:pt>
                <c:pt idx="6883">
                  <c:v>4195.3</c:v>
                </c:pt>
                <c:pt idx="6884">
                  <c:v>4195.1000000000004</c:v>
                </c:pt>
                <c:pt idx="6885">
                  <c:v>4195.1000000000004</c:v>
                </c:pt>
                <c:pt idx="6886">
                  <c:v>4195.1000000000004</c:v>
                </c:pt>
                <c:pt idx="6887">
                  <c:v>4195.1000000000004</c:v>
                </c:pt>
                <c:pt idx="6888">
                  <c:v>4195.1000000000004</c:v>
                </c:pt>
                <c:pt idx="6889">
                  <c:v>4195.1000000000004</c:v>
                </c:pt>
                <c:pt idx="6890">
                  <c:v>4195.1000000000004</c:v>
                </c:pt>
                <c:pt idx="6891">
                  <c:v>4195.1000000000004</c:v>
                </c:pt>
                <c:pt idx="6892">
                  <c:v>4195.2</c:v>
                </c:pt>
                <c:pt idx="6893">
                  <c:v>4195.2</c:v>
                </c:pt>
                <c:pt idx="6894">
                  <c:v>4195.3999999999996</c:v>
                </c:pt>
                <c:pt idx="6895">
                  <c:v>4195.3999999999996</c:v>
                </c:pt>
                <c:pt idx="6896">
                  <c:v>4195.3</c:v>
                </c:pt>
                <c:pt idx="6897">
                  <c:v>4195.2</c:v>
                </c:pt>
                <c:pt idx="6898">
                  <c:v>4195.3</c:v>
                </c:pt>
                <c:pt idx="6899">
                  <c:v>4195.3</c:v>
                </c:pt>
                <c:pt idx="6900">
                  <c:v>4195.2</c:v>
                </c:pt>
                <c:pt idx="6901">
                  <c:v>4195.3</c:v>
                </c:pt>
                <c:pt idx="6902">
                  <c:v>4195.3999999999996</c:v>
                </c:pt>
                <c:pt idx="6903">
                  <c:v>4195.3</c:v>
                </c:pt>
                <c:pt idx="6904">
                  <c:v>4195.3</c:v>
                </c:pt>
                <c:pt idx="6905">
                  <c:v>4195.3</c:v>
                </c:pt>
                <c:pt idx="6906">
                  <c:v>4195.3999999999996</c:v>
                </c:pt>
                <c:pt idx="6907">
                  <c:v>4195.3999999999996</c:v>
                </c:pt>
                <c:pt idx="6908">
                  <c:v>4195.3999999999996</c:v>
                </c:pt>
                <c:pt idx="6909">
                  <c:v>4195.3999999999996</c:v>
                </c:pt>
                <c:pt idx="6910">
                  <c:v>4195.3999999999996</c:v>
                </c:pt>
                <c:pt idx="6911">
                  <c:v>4195.3999999999996</c:v>
                </c:pt>
                <c:pt idx="6912">
                  <c:v>4195.3999999999996</c:v>
                </c:pt>
                <c:pt idx="6913">
                  <c:v>4195.3999999999996</c:v>
                </c:pt>
                <c:pt idx="6914">
                  <c:v>4195.3999999999996</c:v>
                </c:pt>
                <c:pt idx="6915">
                  <c:v>4195.3999999999996</c:v>
                </c:pt>
                <c:pt idx="6916">
                  <c:v>4195.3999999999996</c:v>
                </c:pt>
                <c:pt idx="6917">
                  <c:v>4195.3999999999996</c:v>
                </c:pt>
                <c:pt idx="6918">
                  <c:v>4195.3999999999996</c:v>
                </c:pt>
                <c:pt idx="6919">
                  <c:v>4195.3999999999996</c:v>
                </c:pt>
                <c:pt idx="6920">
                  <c:v>4195.3999999999996</c:v>
                </c:pt>
                <c:pt idx="6921">
                  <c:v>4195.3999999999996</c:v>
                </c:pt>
                <c:pt idx="6922">
                  <c:v>4195.3999999999996</c:v>
                </c:pt>
                <c:pt idx="6923">
                  <c:v>4195.3999999999996</c:v>
                </c:pt>
                <c:pt idx="6924">
                  <c:v>4195.3999999999996</c:v>
                </c:pt>
                <c:pt idx="6925">
                  <c:v>4195.3999999999996</c:v>
                </c:pt>
                <c:pt idx="6926">
                  <c:v>4195.3999999999996</c:v>
                </c:pt>
                <c:pt idx="6927">
                  <c:v>4195.3999999999996</c:v>
                </c:pt>
                <c:pt idx="6928">
                  <c:v>4195.3999999999996</c:v>
                </c:pt>
                <c:pt idx="6929">
                  <c:v>4195.5</c:v>
                </c:pt>
                <c:pt idx="6930">
                  <c:v>4195.5</c:v>
                </c:pt>
                <c:pt idx="6931">
                  <c:v>4195.5</c:v>
                </c:pt>
                <c:pt idx="6932">
                  <c:v>4195.5</c:v>
                </c:pt>
                <c:pt idx="6933">
                  <c:v>4195.5</c:v>
                </c:pt>
                <c:pt idx="6934">
                  <c:v>4195.5</c:v>
                </c:pt>
                <c:pt idx="6935">
                  <c:v>4195.5</c:v>
                </c:pt>
                <c:pt idx="6936">
                  <c:v>4195.5</c:v>
                </c:pt>
                <c:pt idx="6937">
                  <c:v>4195.5</c:v>
                </c:pt>
                <c:pt idx="6938">
                  <c:v>4195.6000000000004</c:v>
                </c:pt>
                <c:pt idx="6939">
                  <c:v>4195.6000000000004</c:v>
                </c:pt>
                <c:pt idx="6940">
                  <c:v>4195.5</c:v>
                </c:pt>
                <c:pt idx="6941">
                  <c:v>4195.6000000000004</c:v>
                </c:pt>
                <c:pt idx="6942">
                  <c:v>4195.5</c:v>
                </c:pt>
                <c:pt idx="6943">
                  <c:v>4195.5</c:v>
                </c:pt>
                <c:pt idx="6944">
                  <c:v>4195.5</c:v>
                </c:pt>
                <c:pt idx="6945">
                  <c:v>4195.5</c:v>
                </c:pt>
                <c:pt idx="6946">
                  <c:v>4195.5</c:v>
                </c:pt>
                <c:pt idx="6947">
                  <c:v>4195.6000000000004</c:v>
                </c:pt>
                <c:pt idx="6948">
                  <c:v>4195.6000000000004</c:v>
                </c:pt>
                <c:pt idx="6949">
                  <c:v>4195.6000000000004</c:v>
                </c:pt>
                <c:pt idx="6950">
                  <c:v>4195.6000000000004</c:v>
                </c:pt>
                <c:pt idx="6951">
                  <c:v>4195.6000000000004</c:v>
                </c:pt>
                <c:pt idx="6952">
                  <c:v>4195.6000000000004</c:v>
                </c:pt>
                <c:pt idx="6953">
                  <c:v>4195.6000000000004</c:v>
                </c:pt>
                <c:pt idx="6954">
                  <c:v>4195.6000000000004</c:v>
                </c:pt>
                <c:pt idx="6955">
                  <c:v>4195.6000000000004</c:v>
                </c:pt>
                <c:pt idx="6956">
                  <c:v>4195.6000000000004</c:v>
                </c:pt>
                <c:pt idx="6957">
                  <c:v>4195.7</c:v>
                </c:pt>
                <c:pt idx="6958">
                  <c:v>4195.8</c:v>
                </c:pt>
                <c:pt idx="6959">
                  <c:v>4195.8</c:v>
                </c:pt>
                <c:pt idx="6960">
                  <c:v>4195.8</c:v>
                </c:pt>
                <c:pt idx="6961">
                  <c:v>4195.8999999999996</c:v>
                </c:pt>
                <c:pt idx="6962">
                  <c:v>4195.8999999999996</c:v>
                </c:pt>
                <c:pt idx="6963">
                  <c:v>4195.8999999999996</c:v>
                </c:pt>
                <c:pt idx="6964">
                  <c:v>4196</c:v>
                </c:pt>
                <c:pt idx="6965">
                  <c:v>4196</c:v>
                </c:pt>
                <c:pt idx="6966">
                  <c:v>4196</c:v>
                </c:pt>
                <c:pt idx="6967">
                  <c:v>4196</c:v>
                </c:pt>
                <c:pt idx="6968">
                  <c:v>4196.1000000000004</c:v>
                </c:pt>
                <c:pt idx="6969">
                  <c:v>4196.1000000000004</c:v>
                </c:pt>
                <c:pt idx="6970">
                  <c:v>4196.2</c:v>
                </c:pt>
                <c:pt idx="6971">
                  <c:v>4196.2</c:v>
                </c:pt>
                <c:pt idx="6972">
                  <c:v>4196.2</c:v>
                </c:pt>
                <c:pt idx="6973">
                  <c:v>4196.2</c:v>
                </c:pt>
                <c:pt idx="6974">
                  <c:v>4196.2</c:v>
                </c:pt>
                <c:pt idx="6975">
                  <c:v>4196.2</c:v>
                </c:pt>
                <c:pt idx="6976">
                  <c:v>4196.2</c:v>
                </c:pt>
                <c:pt idx="6977">
                  <c:v>4196.1000000000004</c:v>
                </c:pt>
                <c:pt idx="6978">
                  <c:v>4196.1000000000004</c:v>
                </c:pt>
                <c:pt idx="6979">
                  <c:v>4196.2</c:v>
                </c:pt>
                <c:pt idx="6980">
                  <c:v>4196.2</c:v>
                </c:pt>
                <c:pt idx="6981">
                  <c:v>4196.2</c:v>
                </c:pt>
                <c:pt idx="6982">
                  <c:v>4196.2</c:v>
                </c:pt>
                <c:pt idx="6983">
                  <c:v>4196.2</c:v>
                </c:pt>
                <c:pt idx="6984">
                  <c:v>4196.2</c:v>
                </c:pt>
                <c:pt idx="6985">
                  <c:v>4196.2</c:v>
                </c:pt>
                <c:pt idx="6986">
                  <c:v>4196.2</c:v>
                </c:pt>
                <c:pt idx="6987">
                  <c:v>4196.3</c:v>
                </c:pt>
                <c:pt idx="6988">
                  <c:v>4196.3</c:v>
                </c:pt>
                <c:pt idx="6989">
                  <c:v>4196.2</c:v>
                </c:pt>
                <c:pt idx="6990">
                  <c:v>4196.2</c:v>
                </c:pt>
                <c:pt idx="6991">
                  <c:v>4196.2</c:v>
                </c:pt>
                <c:pt idx="6992">
                  <c:v>4196.3</c:v>
                </c:pt>
                <c:pt idx="6993">
                  <c:v>4196.2</c:v>
                </c:pt>
                <c:pt idx="6994">
                  <c:v>4196.3</c:v>
                </c:pt>
                <c:pt idx="6995">
                  <c:v>4196.3</c:v>
                </c:pt>
                <c:pt idx="6996">
                  <c:v>4196.3</c:v>
                </c:pt>
                <c:pt idx="6997">
                  <c:v>4196.3</c:v>
                </c:pt>
                <c:pt idx="6998">
                  <c:v>4196.3</c:v>
                </c:pt>
                <c:pt idx="6999">
                  <c:v>4196.3999999999996</c:v>
                </c:pt>
                <c:pt idx="7000">
                  <c:v>4196.3</c:v>
                </c:pt>
                <c:pt idx="7001">
                  <c:v>4196.2</c:v>
                </c:pt>
                <c:pt idx="7002">
                  <c:v>4196.2</c:v>
                </c:pt>
                <c:pt idx="7003">
                  <c:v>4196.2</c:v>
                </c:pt>
                <c:pt idx="7004">
                  <c:v>4196.2</c:v>
                </c:pt>
                <c:pt idx="7005">
                  <c:v>4196.2</c:v>
                </c:pt>
                <c:pt idx="7006">
                  <c:v>4196.3</c:v>
                </c:pt>
                <c:pt idx="7007">
                  <c:v>4196.2</c:v>
                </c:pt>
                <c:pt idx="7008">
                  <c:v>4196.2</c:v>
                </c:pt>
                <c:pt idx="7009">
                  <c:v>4196.2</c:v>
                </c:pt>
                <c:pt idx="7010">
                  <c:v>4196.2</c:v>
                </c:pt>
                <c:pt idx="7011">
                  <c:v>4196.2</c:v>
                </c:pt>
                <c:pt idx="7012">
                  <c:v>4196.3</c:v>
                </c:pt>
                <c:pt idx="7013">
                  <c:v>4196.3</c:v>
                </c:pt>
                <c:pt idx="7014">
                  <c:v>4196.2</c:v>
                </c:pt>
                <c:pt idx="7015">
                  <c:v>4196.2</c:v>
                </c:pt>
                <c:pt idx="7016">
                  <c:v>4196.2</c:v>
                </c:pt>
                <c:pt idx="7017">
                  <c:v>4196.2</c:v>
                </c:pt>
                <c:pt idx="7018">
                  <c:v>4196.2</c:v>
                </c:pt>
                <c:pt idx="7019">
                  <c:v>4196.3</c:v>
                </c:pt>
                <c:pt idx="7020">
                  <c:v>4196.2</c:v>
                </c:pt>
                <c:pt idx="7021">
                  <c:v>4196.2</c:v>
                </c:pt>
                <c:pt idx="7022">
                  <c:v>4196.2</c:v>
                </c:pt>
                <c:pt idx="7023">
                  <c:v>4196.2</c:v>
                </c:pt>
                <c:pt idx="7024">
                  <c:v>4196.2</c:v>
                </c:pt>
                <c:pt idx="7025">
                  <c:v>4196.1000000000004</c:v>
                </c:pt>
                <c:pt idx="7026">
                  <c:v>4196.1000000000004</c:v>
                </c:pt>
                <c:pt idx="7027">
                  <c:v>4196.1000000000004</c:v>
                </c:pt>
                <c:pt idx="7028">
                  <c:v>4196.1000000000004</c:v>
                </c:pt>
                <c:pt idx="7029">
                  <c:v>4196.1000000000004</c:v>
                </c:pt>
                <c:pt idx="7030">
                  <c:v>4196</c:v>
                </c:pt>
                <c:pt idx="7031">
                  <c:v>4196.1000000000004</c:v>
                </c:pt>
                <c:pt idx="7032">
                  <c:v>4196.1000000000004</c:v>
                </c:pt>
                <c:pt idx="7033">
                  <c:v>4196.1000000000004</c:v>
                </c:pt>
                <c:pt idx="7034">
                  <c:v>4196</c:v>
                </c:pt>
                <c:pt idx="7035">
                  <c:v>4196</c:v>
                </c:pt>
                <c:pt idx="7036">
                  <c:v>4196</c:v>
                </c:pt>
                <c:pt idx="7037">
                  <c:v>4196</c:v>
                </c:pt>
                <c:pt idx="7038">
                  <c:v>4196</c:v>
                </c:pt>
                <c:pt idx="7039">
                  <c:v>4196</c:v>
                </c:pt>
                <c:pt idx="7040">
                  <c:v>4196</c:v>
                </c:pt>
                <c:pt idx="7041">
                  <c:v>4196</c:v>
                </c:pt>
                <c:pt idx="7042">
                  <c:v>4196</c:v>
                </c:pt>
                <c:pt idx="7043">
                  <c:v>4196</c:v>
                </c:pt>
                <c:pt idx="7044">
                  <c:v>4195.8999999999996</c:v>
                </c:pt>
                <c:pt idx="7045">
                  <c:v>4195.8999999999996</c:v>
                </c:pt>
                <c:pt idx="7046">
                  <c:v>4195.8999999999996</c:v>
                </c:pt>
                <c:pt idx="7047">
                  <c:v>4195.8999999999996</c:v>
                </c:pt>
                <c:pt idx="7048">
                  <c:v>4195.8999999999996</c:v>
                </c:pt>
                <c:pt idx="7049">
                  <c:v>4196</c:v>
                </c:pt>
                <c:pt idx="7050">
                  <c:v>4196</c:v>
                </c:pt>
                <c:pt idx="7051">
                  <c:v>4195.8999999999996</c:v>
                </c:pt>
                <c:pt idx="7052">
                  <c:v>4195.8999999999996</c:v>
                </c:pt>
                <c:pt idx="7053">
                  <c:v>4195.8999999999996</c:v>
                </c:pt>
                <c:pt idx="7054">
                  <c:v>4195.8</c:v>
                </c:pt>
                <c:pt idx="7055">
                  <c:v>4195.8</c:v>
                </c:pt>
                <c:pt idx="7056">
                  <c:v>4195.8</c:v>
                </c:pt>
                <c:pt idx="7057">
                  <c:v>4195.8999999999996</c:v>
                </c:pt>
                <c:pt idx="7058">
                  <c:v>4195.8999999999996</c:v>
                </c:pt>
                <c:pt idx="7059">
                  <c:v>4195.8</c:v>
                </c:pt>
                <c:pt idx="7060">
                  <c:v>4195.8</c:v>
                </c:pt>
                <c:pt idx="7061">
                  <c:v>4195.7</c:v>
                </c:pt>
                <c:pt idx="7062">
                  <c:v>4195.6000000000004</c:v>
                </c:pt>
                <c:pt idx="7063">
                  <c:v>4195.7</c:v>
                </c:pt>
                <c:pt idx="7064">
                  <c:v>4195.7</c:v>
                </c:pt>
                <c:pt idx="7065">
                  <c:v>4195.8</c:v>
                </c:pt>
                <c:pt idx="7066">
                  <c:v>4195.8</c:v>
                </c:pt>
                <c:pt idx="7067">
                  <c:v>4195.8999999999996</c:v>
                </c:pt>
                <c:pt idx="7068">
                  <c:v>4195.7</c:v>
                </c:pt>
                <c:pt idx="7069">
                  <c:v>4195.7</c:v>
                </c:pt>
                <c:pt idx="7070">
                  <c:v>4195.7</c:v>
                </c:pt>
                <c:pt idx="7071">
                  <c:v>4195.7</c:v>
                </c:pt>
                <c:pt idx="7072">
                  <c:v>4195.7</c:v>
                </c:pt>
                <c:pt idx="7073">
                  <c:v>4195.6000000000004</c:v>
                </c:pt>
                <c:pt idx="7074">
                  <c:v>4195.6000000000004</c:v>
                </c:pt>
                <c:pt idx="7075">
                  <c:v>4195.6000000000004</c:v>
                </c:pt>
                <c:pt idx="7076">
                  <c:v>4195.6000000000004</c:v>
                </c:pt>
                <c:pt idx="7077">
                  <c:v>4195.5</c:v>
                </c:pt>
                <c:pt idx="7078">
                  <c:v>4195.5</c:v>
                </c:pt>
                <c:pt idx="7079">
                  <c:v>4195.5</c:v>
                </c:pt>
                <c:pt idx="7080">
                  <c:v>4195.3999999999996</c:v>
                </c:pt>
                <c:pt idx="7081">
                  <c:v>4195.3999999999996</c:v>
                </c:pt>
                <c:pt idx="7082">
                  <c:v>4195.3999999999996</c:v>
                </c:pt>
                <c:pt idx="7083">
                  <c:v>4195.5</c:v>
                </c:pt>
                <c:pt idx="7084">
                  <c:v>4195.3999999999996</c:v>
                </c:pt>
                <c:pt idx="7085">
                  <c:v>4195.3999999999996</c:v>
                </c:pt>
                <c:pt idx="7086">
                  <c:v>4195.3999999999996</c:v>
                </c:pt>
                <c:pt idx="7087">
                  <c:v>4195.3999999999996</c:v>
                </c:pt>
                <c:pt idx="7088">
                  <c:v>4195.3</c:v>
                </c:pt>
                <c:pt idx="7089">
                  <c:v>4195.3999999999996</c:v>
                </c:pt>
                <c:pt idx="7090">
                  <c:v>4195.3</c:v>
                </c:pt>
                <c:pt idx="7091">
                  <c:v>4195.3</c:v>
                </c:pt>
                <c:pt idx="7092">
                  <c:v>4195.3</c:v>
                </c:pt>
                <c:pt idx="7093">
                  <c:v>4195.3</c:v>
                </c:pt>
                <c:pt idx="7094">
                  <c:v>4195.2</c:v>
                </c:pt>
                <c:pt idx="7095">
                  <c:v>4195.2</c:v>
                </c:pt>
                <c:pt idx="7096">
                  <c:v>4195.2</c:v>
                </c:pt>
                <c:pt idx="7097">
                  <c:v>4195.2</c:v>
                </c:pt>
                <c:pt idx="7098">
                  <c:v>4195.1000000000004</c:v>
                </c:pt>
                <c:pt idx="7099">
                  <c:v>4195.2</c:v>
                </c:pt>
                <c:pt idx="7100">
                  <c:v>4195.2</c:v>
                </c:pt>
                <c:pt idx="7101">
                  <c:v>4195.2</c:v>
                </c:pt>
                <c:pt idx="7102">
                  <c:v>4195.2</c:v>
                </c:pt>
                <c:pt idx="7103">
                  <c:v>4195.2</c:v>
                </c:pt>
                <c:pt idx="7104">
                  <c:v>4195.1000000000004</c:v>
                </c:pt>
                <c:pt idx="7105">
                  <c:v>4195.1000000000004</c:v>
                </c:pt>
                <c:pt idx="7106">
                  <c:v>4195.1000000000004</c:v>
                </c:pt>
                <c:pt idx="7107">
                  <c:v>4195.1000000000004</c:v>
                </c:pt>
                <c:pt idx="7108">
                  <c:v>4195.1000000000004</c:v>
                </c:pt>
                <c:pt idx="7109">
                  <c:v>4195</c:v>
                </c:pt>
                <c:pt idx="7110">
                  <c:v>4195</c:v>
                </c:pt>
                <c:pt idx="7111">
                  <c:v>4195</c:v>
                </c:pt>
                <c:pt idx="7112">
                  <c:v>4195</c:v>
                </c:pt>
                <c:pt idx="7113">
                  <c:v>4194.8999999999996</c:v>
                </c:pt>
                <c:pt idx="7114">
                  <c:v>4194.8999999999996</c:v>
                </c:pt>
                <c:pt idx="7115">
                  <c:v>4194.8</c:v>
                </c:pt>
                <c:pt idx="7116">
                  <c:v>4194.8</c:v>
                </c:pt>
                <c:pt idx="7117">
                  <c:v>4194.8</c:v>
                </c:pt>
                <c:pt idx="7118">
                  <c:v>4194.8</c:v>
                </c:pt>
                <c:pt idx="7119">
                  <c:v>4194.8</c:v>
                </c:pt>
                <c:pt idx="7120">
                  <c:v>4194.8</c:v>
                </c:pt>
                <c:pt idx="7121">
                  <c:v>4194.8</c:v>
                </c:pt>
                <c:pt idx="7122">
                  <c:v>4194.8</c:v>
                </c:pt>
                <c:pt idx="7123">
                  <c:v>4194.8</c:v>
                </c:pt>
                <c:pt idx="7124">
                  <c:v>4194.7</c:v>
                </c:pt>
                <c:pt idx="7125">
                  <c:v>4194.7</c:v>
                </c:pt>
                <c:pt idx="7126">
                  <c:v>4194.7</c:v>
                </c:pt>
                <c:pt idx="7127">
                  <c:v>4194.7</c:v>
                </c:pt>
                <c:pt idx="7128">
                  <c:v>4194.6000000000004</c:v>
                </c:pt>
                <c:pt idx="7129">
                  <c:v>4194.6000000000004</c:v>
                </c:pt>
                <c:pt idx="7130">
                  <c:v>4194.6000000000004</c:v>
                </c:pt>
                <c:pt idx="7131">
                  <c:v>4194.6000000000004</c:v>
                </c:pt>
                <c:pt idx="7132">
                  <c:v>4194.6000000000004</c:v>
                </c:pt>
                <c:pt idx="7133">
                  <c:v>4194.6000000000004</c:v>
                </c:pt>
                <c:pt idx="7134">
                  <c:v>4194.5</c:v>
                </c:pt>
                <c:pt idx="7135">
                  <c:v>4194.5</c:v>
                </c:pt>
                <c:pt idx="7136">
                  <c:v>4194.5</c:v>
                </c:pt>
                <c:pt idx="7137">
                  <c:v>4194.5</c:v>
                </c:pt>
                <c:pt idx="7138">
                  <c:v>4194.3999999999996</c:v>
                </c:pt>
                <c:pt idx="7139">
                  <c:v>4194.5</c:v>
                </c:pt>
                <c:pt idx="7140">
                  <c:v>4194.3999999999996</c:v>
                </c:pt>
                <c:pt idx="7141">
                  <c:v>4194.3999999999996</c:v>
                </c:pt>
                <c:pt idx="7142">
                  <c:v>4194.3999999999996</c:v>
                </c:pt>
                <c:pt idx="7143">
                  <c:v>4194.3999999999996</c:v>
                </c:pt>
                <c:pt idx="7144">
                  <c:v>4194.3999999999996</c:v>
                </c:pt>
                <c:pt idx="7145">
                  <c:v>4194.5</c:v>
                </c:pt>
                <c:pt idx="7146">
                  <c:v>4194.6000000000004</c:v>
                </c:pt>
                <c:pt idx="7147">
                  <c:v>4194.5</c:v>
                </c:pt>
                <c:pt idx="7148">
                  <c:v>4194.3999999999996</c:v>
                </c:pt>
                <c:pt idx="7149">
                  <c:v>4194.3999999999996</c:v>
                </c:pt>
                <c:pt idx="7150">
                  <c:v>4194.3999999999996</c:v>
                </c:pt>
                <c:pt idx="7151">
                  <c:v>4194.3999999999996</c:v>
                </c:pt>
                <c:pt idx="7152">
                  <c:v>4194.3999999999996</c:v>
                </c:pt>
                <c:pt idx="7153">
                  <c:v>4194.3999999999996</c:v>
                </c:pt>
                <c:pt idx="7154">
                  <c:v>4194.3999999999996</c:v>
                </c:pt>
                <c:pt idx="7155">
                  <c:v>4194.3999999999996</c:v>
                </c:pt>
                <c:pt idx="7156">
                  <c:v>4194.3999999999996</c:v>
                </c:pt>
                <c:pt idx="7157">
                  <c:v>4194.3999999999996</c:v>
                </c:pt>
                <c:pt idx="7158">
                  <c:v>4194.3</c:v>
                </c:pt>
                <c:pt idx="7159">
                  <c:v>4194.3</c:v>
                </c:pt>
                <c:pt idx="7160">
                  <c:v>4194.3</c:v>
                </c:pt>
                <c:pt idx="7161">
                  <c:v>4194.1000000000004</c:v>
                </c:pt>
                <c:pt idx="7162">
                  <c:v>4194.3</c:v>
                </c:pt>
                <c:pt idx="7163">
                  <c:v>4194.3</c:v>
                </c:pt>
                <c:pt idx="7164">
                  <c:v>4194.3</c:v>
                </c:pt>
                <c:pt idx="7165">
                  <c:v>4194.2</c:v>
                </c:pt>
                <c:pt idx="7166">
                  <c:v>4194.1000000000004</c:v>
                </c:pt>
                <c:pt idx="7167">
                  <c:v>4194.2</c:v>
                </c:pt>
                <c:pt idx="7168">
                  <c:v>4194.1000000000004</c:v>
                </c:pt>
                <c:pt idx="7169">
                  <c:v>4194.1000000000004</c:v>
                </c:pt>
                <c:pt idx="7170">
                  <c:v>4194.1000000000004</c:v>
                </c:pt>
                <c:pt idx="7171">
                  <c:v>4194.1000000000004</c:v>
                </c:pt>
                <c:pt idx="7172">
                  <c:v>4194.1000000000004</c:v>
                </c:pt>
                <c:pt idx="7173">
                  <c:v>4194.1000000000004</c:v>
                </c:pt>
                <c:pt idx="7174">
                  <c:v>4194.1000000000004</c:v>
                </c:pt>
                <c:pt idx="7175">
                  <c:v>4194.1000000000004</c:v>
                </c:pt>
                <c:pt idx="7176">
                  <c:v>4194.1000000000004</c:v>
                </c:pt>
                <c:pt idx="7177">
                  <c:v>4194.1000000000004</c:v>
                </c:pt>
                <c:pt idx="7178">
                  <c:v>4194.1000000000004</c:v>
                </c:pt>
                <c:pt idx="7179">
                  <c:v>4194.1000000000004</c:v>
                </c:pt>
                <c:pt idx="7180">
                  <c:v>4194.1000000000004</c:v>
                </c:pt>
                <c:pt idx="7181">
                  <c:v>4194</c:v>
                </c:pt>
                <c:pt idx="7182">
                  <c:v>4194</c:v>
                </c:pt>
                <c:pt idx="7183">
                  <c:v>4194.2</c:v>
                </c:pt>
                <c:pt idx="7184">
                  <c:v>4194</c:v>
                </c:pt>
                <c:pt idx="7185">
                  <c:v>4194</c:v>
                </c:pt>
                <c:pt idx="7186">
                  <c:v>4194</c:v>
                </c:pt>
                <c:pt idx="7187">
                  <c:v>4194</c:v>
                </c:pt>
                <c:pt idx="7188">
                  <c:v>4194</c:v>
                </c:pt>
                <c:pt idx="7189">
                  <c:v>4194</c:v>
                </c:pt>
                <c:pt idx="7190">
                  <c:v>4194</c:v>
                </c:pt>
                <c:pt idx="7191">
                  <c:v>4194</c:v>
                </c:pt>
                <c:pt idx="7192">
                  <c:v>4194</c:v>
                </c:pt>
                <c:pt idx="7193">
                  <c:v>4194</c:v>
                </c:pt>
                <c:pt idx="7194">
                  <c:v>4194</c:v>
                </c:pt>
                <c:pt idx="7195">
                  <c:v>4194</c:v>
                </c:pt>
                <c:pt idx="7196">
                  <c:v>4194.1000000000004</c:v>
                </c:pt>
                <c:pt idx="7197">
                  <c:v>4194.1000000000004</c:v>
                </c:pt>
                <c:pt idx="7198">
                  <c:v>4194.1000000000004</c:v>
                </c:pt>
                <c:pt idx="7199">
                  <c:v>4194.1000000000004</c:v>
                </c:pt>
                <c:pt idx="7200">
                  <c:v>4194.1000000000004</c:v>
                </c:pt>
                <c:pt idx="7201">
                  <c:v>4194.1000000000004</c:v>
                </c:pt>
                <c:pt idx="7202">
                  <c:v>4194.1000000000004</c:v>
                </c:pt>
                <c:pt idx="7203">
                  <c:v>4194.1000000000004</c:v>
                </c:pt>
                <c:pt idx="7204">
                  <c:v>4194.3</c:v>
                </c:pt>
                <c:pt idx="7205">
                  <c:v>4194.2</c:v>
                </c:pt>
                <c:pt idx="7206">
                  <c:v>4194.2</c:v>
                </c:pt>
                <c:pt idx="7207">
                  <c:v>4194.2</c:v>
                </c:pt>
                <c:pt idx="7208">
                  <c:v>4194.2</c:v>
                </c:pt>
                <c:pt idx="7209">
                  <c:v>4194.2</c:v>
                </c:pt>
                <c:pt idx="7210">
                  <c:v>4194.2</c:v>
                </c:pt>
                <c:pt idx="7211">
                  <c:v>4194.2</c:v>
                </c:pt>
                <c:pt idx="7212">
                  <c:v>4194.2</c:v>
                </c:pt>
                <c:pt idx="7213">
                  <c:v>4194.2</c:v>
                </c:pt>
                <c:pt idx="7214">
                  <c:v>4194.2</c:v>
                </c:pt>
                <c:pt idx="7215">
                  <c:v>4194.2</c:v>
                </c:pt>
                <c:pt idx="7216">
                  <c:v>4194.3</c:v>
                </c:pt>
                <c:pt idx="7217">
                  <c:v>4194.3</c:v>
                </c:pt>
                <c:pt idx="7218">
                  <c:v>4194.3</c:v>
                </c:pt>
                <c:pt idx="7219">
                  <c:v>4194.3</c:v>
                </c:pt>
                <c:pt idx="7220">
                  <c:v>4194.3</c:v>
                </c:pt>
                <c:pt idx="7221">
                  <c:v>4194.3</c:v>
                </c:pt>
                <c:pt idx="7222">
                  <c:v>4194.3</c:v>
                </c:pt>
                <c:pt idx="7223">
                  <c:v>4194.3999999999996</c:v>
                </c:pt>
                <c:pt idx="7224">
                  <c:v>4194.3999999999996</c:v>
                </c:pt>
                <c:pt idx="7225">
                  <c:v>4194.3999999999996</c:v>
                </c:pt>
                <c:pt idx="7226">
                  <c:v>4194.3</c:v>
                </c:pt>
                <c:pt idx="7227">
                  <c:v>4194.3</c:v>
                </c:pt>
                <c:pt idx="7228">
                  <c:v>4194.3</c:v>
                </c:pt>
                <c:pt idx="7229">
                  <c:v>4194.3</c:v>
                </c:pt>
                <c:pt idx="7230">
                  <c:v>4194.3999999999996</c:v>
                </c:pt>
                <c:pt idx="7231">
                  <c:v>4194.3999999999996</c:v>
                </c:pt>
                <c:pt idx="7232">
                  <c:v>4194.7</c:v>
                </c:pt>
                <c:pt idx="7233">
                  <c:v>4194.5</c:v>
                </c:pt>
                <c:pt idx="7234">
                  <c:v>4194.3</c:v>
                </c:pt>
                <c:pt idx="7235">
                  <c:v>4194.3</c:v>
                </c:pt>
                <c:pt idx="7236">
                  <c:v>4194.3</c:v>
                </c:pt>
                <c:pt idx="7237">
                  <c:v>4194.3</c:v>
                </c:pt>
                <c:pt idx="7238">
                  <c:v>4194.3</c:v>
                </c:pt>
                <c:pt idx="7239">
                  <c:v>4194.3</c:v>
                </c:pt>
                <c:pt idx="7240">
                  <c:v>4194.3</c:v>
                </c:pt>
                <c:pt idx="7241">
                  <c:v>4194.3</c:v>
                </c:pt>
                <c:pt idx="7242">
                  <c:v>4194.3</c:v>
                </c:pt>
                <c:pt idx="7243">
                  <c:v>4194.3999999999996</c:v>
                </c:pt>
                <c:pt idx="7244">
                  <c:v>4194.3999999999996</c:v>
                </c:pt>
                <c:pt idx="7245">
                  <c:v>4194.3999999999996</c:v>
                </c:pt>
                <c:pt idx="7246">
                  <c:v>4194.3999999999996</c:v>
                </c:pt>
                <c:pt idx="7247">
                  <c:v>4194.3999999999996</c:v>
                </c:pt>
                <c:pt idx="7248">
                  <c:v>4194.3999999999996</c:v>
                </c:pt>
                <c:pt idx="7249">
                  <c:v>4194.3999999999996</c:v>
                </c:pt>
                <c:pt idx="7250">
                  <c:v>4194.3999999999996</c:v>
                </c:pt>
                <c:pt idx="7251">
                  <c:v>4194.3999999999996</c:v>
                </c:pt>
                <c:pt idx="7252">
                  <c:v>4194.3999999999996</c:v>
                </c:pt>
                <c:pt idx="7253">
                  <c:v>4194.3999999999996</c:v>
                </c:pt>
                <c:pt idx="7254">
                  <c:v>4194.5</c:v>
                </c:pt>
                <c:pt idx="7255">
                  <c:v>4194.5</c:v>
                </c:pt>
                <c:pt idx="7256">
                  <c:v>4194.5</c:v>
                </c:pt>
                <c:pt idx="7257">
                  <c:v>4194.6000000000004</c:v>
                </c:pt>
                <c:pt idx="7258">
                  <c:v>4194.5</c:v>
                </c:pt>
                <c:pt idx="7259">
                  <c:v>4194.5</c:v>
                </c:pt>
                <c:pt idx="7260">
                  <c:v>4194.5</c:v>
                </c:pt>
                <c:pt idx="7261">
                  <c:v>4194.5</c:v>
                </c:pt>
                <c:pt idx="7262">
                  <c:v>4194.5</c:v>
                </c:pt>
                <c:pt idx="7263">
                  <c:v>4194.3999999999996</c:v>
                </c:pt>
                <c:pt idx="7264">
                  <c:v>4194.3999999999996</c:v>
                </c:pt>
                <c:pt idx="7265">
                  <c:v>4194.3999999999996</c:v>
                </c:pt>
                <c:pt idx="7266">
                  <c:v>4194.5</c:v>
                </c:pt>
                <c:pt idx="7267">
                  <c:v>4194.6000000000004</c:v>
                </c:pt>
                <c:pt idx="7268">
                  <c:v>4194.6000000000004</c:v>
                </c:pt>
                <c:pt idx="7269">
                  <c:v>4194.6000000000004</c:v>
                </c:pt>
                <c:pt idx="7270">
                  <c:v>4194.5</c:v>
                </c:pt>
                <c:pt idx="7271">
                  <c:v>4194.5</c:v>
                </c:pt>
                <c:pt idx="7272">
                  <c:v>4194.5</c:v>
                </c:pt>
                <c:pt idx="7273">
                  <c:v>4194.5</c:v>
                </c:pt>
                <c:pt idx="7274">
                  <c:v>4194.6000000000004</c:v>
                </c:pt>
                <c:pt idx="7275">
                  <c:v>4194.6000000000004</c:v>
                </c:pt>
                <c:pt idx="7276">
                  <c:v>4194.7</c:v>
                </c:pt>
                <c:pt idx="7277">
                  <c:v>4194.7</c:v>
                </c:pt>
                <c:pt idx="7278">
                  <c:v>4194.8</c:v>
                </c:pt>
                <c:pt idx="7279">
                  <c:v>4194.8</c:v>
                </c:pt>
                <c:pt idx="7280">
                  <c:v>4194.8</c:v>
                </c:pt>
                <c:pt idx="7281">
                  <c:v>4194.8</c:v>
                </c:pt>
                <c:pt idx="7282">
                  <c:v>4194.8999999999996</c:v>
                </c:pt>
                <c:pt idx="7283">
                  <c:v>4194.8999999999996</c:v>
                </c:pt>
                <c:pt idx="7284">
                  <c:v>4194.8999999999996</c:v>
                </c:pt>
                <c:pt idx="7285">
                  <c:v>4194.8999999999996</c:v>
                </c:pt>
                <c:pt idx="7286">
                  <c:v>4195</c:v>
                </c:pt>
                <c:pt idx="7287">
                  <c:v>4195</c:v>
                </c:pt>
                <c:pt idx="7288">
                  <c:v>4195</c:v>
                </c:pt>
                <c:pt idx="7289">
                  <c:v>4195.1000000000004</c:v>
                </c:pt>
                <c:pt idx="7290">
                  <c:v>4195.1000000000004</c:v>
                </c:pt>
                <c:pt idx="7291">
                  <c:v>4195</c:v>
                </c:pt>
                <c:pt idx="7292">
                  <c:v>4195.1000000000004</c:v>
                </c:pt>
                <c:pt idx="7293">
                  <c:v>4195.1000000000004</c:v>
                </c:pt>
                <c:pt idx="7294">
                  <c:v>4195.2</c:v>
                </c:pt>
                <c:pt idx="7295">
                  <c:v>4195.3999999999996</c:v>
                </c:pt>
                <c:pt idx="7296">
                  <c:v>4195.3</c:v>
                </c:pt>
                <c:pt idx="7297">
                  <c:v>4195.3</c:v>
                </c:pt>
                <c:pt idx="7298">
                  <c:v>4195.2</c:v>
                </c:pt>
                <c:pt idx="7299">
                  <c:v>4195.2</c:v>
                </c:pt>
                <c:pt idx="7300">
                  <c:v>4195.2</c:v>
                </c:pt>
                <c:pt idx="7301">
                  <c:v>4195.2</c:v>
                </c:pt>
                <c:pt idx="7302">
                  <c:v>4195.2</c:v>
                </c:pt>
                <c:pt idx="7303">
                  <c:v>4195.3</c:v>
                </c:pt>
                <c:pt idx="7304">
                  <c:v>4195.3</c:v>
                </c:pt>
                <c:pt idx="7305">
                  <c:v>4195.2</c:v>
                </c:pt>
                <c:pt idx="7306">
                  <c:v>4195.3</c:v>
                </c:pt>
                <c:pt idx="7307">
                  <c:v>4195.2</c:v>
                </c:pt>
                <c:pt idx="7308">
                  <c:v>4195.3</c:v>
                </c:pt>
                <c:pt idx="7309">
                  <c:v>4195.3</c:v>
                </c:pt>
                <c:pt idx="7310">
                  <c:v>4195.3999999999996</c:v>
                </c:pt>
                <c:pt idx="7311">
                  <c:v>4195.5</c:v>
                </c:pt>
                <c:pt idx="7312">
                  <c:v>4195.3999999999996</c:v>
                </c:pt>
                <c:pt idx="7313">
                  <c:v>4195.3999999999996</c:v>
                </c:pt>
                <c:pt idx="7314">
                  <c:v>4195.3999999999996</c:v>
                </c:pt>
                <c:pt idx="7315">
                  <c:v>4195.3999999999996</c:v>
                </c:pt>
                <c:pt idx="7316">
                  <c:v>4195.3999999999996</c:v>
                </c:pt>
                <c:pt idx="7317">
                  <c:v>4195.3999999999996</c:v>
                </c:pt>
                <c:pt idx="7318">
                  <c:v>4195.5</c:v>
                </c:pt>
                <c:pt idx="7319">
                  <c:v>4195.5</c:v>
                </c:pt>
                <c:pt idx="7320">
                  <c:v>4195.5</c:v>
                </c:pt>
                <c:pt idx="7321">
                  <c:v>4195.5</c:v>
                </c:pt>
                <c:pt idx="7322">
                  <c:v>4195.5</c:v>
                </c:pt>
                <c:pt idx="7323">
                  <c:v>4195.5</c:v>
                </c:pt>
                <c:pt idx="7324">
                  <c:v>4195.5</c:v>
                </c:pt>
                <c:pt idx="7325">
                  <c:v>4195.5</c:v>
                </c:pt>
                <c:pt idx="7326">
                  <c:v>4195.5</c:v>
                </c:pt>
                <c:pt idx="7327">
                  <c:v>4195.5</c:v>
                </c:pt>
                <c:pt idx="7328">
                  <c:v>4195.6000000000004</c:v>
                </c:pt>
                <c:pt idx="7329">
                  <c:v>4195.6000000000004</c:v>
                </c:pt>
                <c:pt idx="7330">
                  <c:v>4195.6000000000004</c:v>
                </c:pt>
                <c:pt idx="7331">
                  <c:v>4195.5</c:v>
                </c:pt>
                <c:pt idx="7332">
                  <c:v>4195.5</c:v>
                </c:pt>
                <c:pt idx="7333">
                  <c:v>4195.5</c:v>
                </c:pt>
                <c:pt idx="7334">
                  <c:v>4195.5</c:v>
                </c:pt>
                <c:pt idx="7335">
                  <c:v>4195.6000000000004</c:v>
                </c:pt>
                <c:pt idx="7336">
                  <c:v>4195.5</c:v>
                </c:pt>
                <c:pt idx="7337">
                  <c:v>4195.8</c:v>
                </c:pt>
                <c:pt idx="7338">
                  <c:v>4195.7</c:v>
                </c:pt>
                <c:pt idx="7339">
                  <c:v>4195.5</c:v>
                </c:pt>
                <c:pt idx="7340">
                  <c:v>4195.5</c:v>
                </c:pt>
                <c:pt idx="7341">
                  <c:v>4195.6000000000004</c:v>
                </c:pt>
                <c:pt idx="7342">
                  <c:v>4195.3999999999996</c:v>
                </c:pt>
                <c:pt idx="7343">
                  <c:v>4195.5</c:v>
                </c:pt>
                <c:pt idx="7344">
                  <c:v>4195.5</c:v>
                </c:pt>
                <c:pt idx="7345">
                  <c:v>4195.5</c:v>
                </c:pt>
                <c:pt idx="7346">
                  <c:v>4195.5</c:v>
                </c:pt>
                <c:pt idx="7347">
                  <c:v>4195.5</c:v>
                </c:pt>
                <c:pt idx="7348">
                  <c:v>4195.6000000000004</c:v>
                </c:pt>
                <c:pt idx="7349">
                  <c:v>4195.8</c:v>
                </c:pt>
                <c:pt idx="7350">
                  <c:v>4195.8</c:v>
                </c:pt>
                <c:pt idx="7351">
                  <c:v>4195.6000000000004</c:v>
                </c:pt>
                <c:pt idx="7352">
                  <c:v>4195.7</c:v>
                </c:pt>
                <c:pt idx="7353">
                  <c:v>4195.7</c:v>
                </c:pt>
                <c:pt idx="7354">
                  <c:v>4195.8999999999996</c:v>
                </c:pt>
                <c:pt idx="7355">
                  <c:v>4195.8</c:v>
                </c:pt>
                <c:pt idx="7356">
                  <c:v>4195.8</c:v>
                </c:pt>
                <c:pt idx="7357">
                  <c:v>4195.8</c:v>
                </c:pt>
                <c:pt idx="7358">
                  <c:v>4195.8</c:v>
                </c:pt>
                <c:pt idx="7359">
                  <c:v>4195.8999999999996</c:v>
                </c:pt>
                <c:pt idx="7360">
                  <c:v>4195.8999999999996</c:v>
                </c:pt>
                <c:pt idx="7361">
                  <c:v>4195.8</c:v>
                </c:pt>
                <c:pt idx="7362">
                  <c:v>4195.8</c:v>
                </c:pt>
                <c:pt idx="7363">
                  <c:v>4195.8999999999996</c:v>
                </c:pt>
                <c:pt idx="7364">
                  <c:v>4196</c:v>
                </c:pt>
                <c:pt idx="7365">
                  <c:v>4196.2</c:v>
                </c:pt>
                <c:pt idx="7366">
                  <c:v>4195.8999999999996</c:v>
                </c:pt>
                <c:pt idx="7367">
                  <c:v>4195.8999999999996</c:v>
                </c:pt>
                <c:pt idx="7368">
                  <c:v>4195.8</c:v>
                </c:pt>
                <c:pt idx="7369">
                  <c:v>4196</c:v>
                </c:pt>
                <c:pt idx="7370">
                  <c:v>4195.8999999999996</c:v>
                </c:pt>
                <c:pt idx="7371">
                  <c:v>4195.8999999999996</c:v>
                </c:pt>
                <c:pt idx="7372">
                  <c:v>4195.8999999999996</c:v>
                </c:pt>
                <c:pt idx="7373">
                  <c:v>4196</c:v>
                </c:pt>
                <c:pt idx="7374">
                  <c:v>4196</c:v>
                </c:pt>
                <c:pt idx="7375">
                  <c:v>4195.8999999999996</c:v>
                </c:pt>
                <c:pt idx="7376">
                  <c:v>4196</c:v>
                </c:pt>
                <c:pt idx="7377">
                  <c:v>4196</c:v>
                </c:pt>
                <c:pt idx="7378">
                  <c:v>4196</c:v>
                </c:pt>
                <c:pt idx="7379">
                  <c:v>4196</c:v>
                </c:pt>
                <c:pt idx="7380">
                  <c:v>4196.1000000000004</c:v>
                </c:pt>
                <c:pt idx="7381">
                  <c:v>4196.1000000000004</c:v>
                </c:pt>
                <c:pt idx="7382">
                  <c:v>4196.1000000000004</c:v>
                </c:pt>
                <c:pt idx="7383">
                  <c:v>4196.1000000000004</c:v>
                </c:pt>
                <c:pt idx="7384">
                  <c:v>4196.1000000000004</c:v>
                </c:pt>
                <c:pt idx="7385">
                  <c:v>4196.2</c:v>
                </c:pt>
                <c:pt idx="7386">
                  <c:v>4196.2</c:v>
                </c:pt>
                <c:pt idx="7387">
                  <c:v>4196.2</c:v>
                </c:pt>
                <c:pt idx="7388">
                  <c:v>4196.2</c:v>
                </c:pt>
                <c:pt idx="7389">
                  <c:v>4196.2</c:v>
                </c:pt>
                <c:pt idx="7390">
                  <c:v>4196.2</c:v>
                </c:pt>
                <c:pt idx="7391">
                  <c:v>4196.2</c:v>
                </c:pt>
                <c:pt idx="7392">
                  <c:v>4196.2</c:v>
                </c:pt>
                <c:pt idx="7393">
                  <c:v>4196.3</c:v>
                </c:pt>
                <c:pt idx="7394">
                  <c:v>4196.3</c:v>
                </c:pt>
                <c:pt idx="7395">
                  <c:v>4196.5</c:v>
                </c:pt>
                <c:pt idx="7396">
                  <c:v>4196.6000000000004</c:v>
                </c:pt>
                <c:pt idx="7397">
                  <c:v>4196.7</c:v>
                </c:pt>
                <c:pt idx="7398">
                  <c:v>4196.8</c:v>
                </c:pt>
                <c:pt idx="7399">
                  <c:v>4196.8</c:v>
                </c:pt>
                <c:pt idx="7400">
                  <c:v>4196.8</c:v>
                </c:pt>
                <c:pt idx="7401">
                  <c:v>4196.8999999999996</c:v>
                </c:pt>
                <c:pt idx="7402">
                  <c:v>4197</c:v>
                </c:pt>
                <c:pt idx="7403">
                  <c:v>4196.8999999999996</c:v>
                </c:pt>
                <c:pt idx="7404">
                  <c:v>4197</c:v>
                </c:pt>
                <c:pt idx="7405">
                  <c:v>4197</c:v>
                </c:pt>
                <c:pt idx="7406">
                  <c:v>4197.2</c:v>
                </c:pt>
                <c:pt idx="7407">
                  <c:v>4197.2</c:v>
                </c:pt>
                <c:pt idx="7408">
                  <c:v>4197.2</c:v>
                </c:pt>
                <c:pt idx="7409">
                  <c:v>4197.3</c:v>
                </c:pt>
                <c:pt idx="7410">
                  <c:v>4197.3999999999996</c:v>
                </c:pt>
                <c:pt idx="7411">
                  <c:v>4197.3</c:v>
                </c:pt>
                <c:pt idx="7412">
                  <c:v>4197.3</c:v>
                </c:pt>
                <c:pt idx="7413">
                  <c:v>4197.3</c:v>
                </c:pt>
                <c:pt idx="7414">
                  <c:v>4197.2</c:v>
                </c:pt>
                <c:pt idx="7415">
                  <c:v>4197.3999999999996</c:v>
                </c:pt>
                <c:pt idx="7416">
                  <c:v>4197.3</c:v>
                </c:pt>
                <c:pt idx="7417">
                  <c:v>4197.3</c:v>
                </c:pt>
                <c:pt idx="7418">
                  <c:v>4197.3999999999996</c:v>
                </c:pt>
                <c:pt idx="7419">
                  <c:v>4197.3999999999996</c:v>
                </c:pt>
                <c:pt idx="7420">
                  <c:v>4197.3</c:v>
                </c:pt>
                <c:pt idx="7421">
                  <c:v>4197.2</c:v>
                </c:pt>
                <c:pt idx="7422">
                  <c:v>4197.3999999999996</c:v>
                </c:pt>
                <c:pt idx="7423">
                  <c:v>4197.3999999999996</c:v>
                </c:pt>
                <c:pt idx="7424">
                  <c:v>4197.3</c:v>
                </c:pt>
                <c:pt idx="7425">
                  <c:v>4197.3999999999996</c:v>
                </c:pt>
                <c:pt idx="7426">
                  <c:v>4197.3999999999996</c:v>
                </c:pt>
                <c:pt idx="7427">
                  <c:v>4197.3999999999996</c:v>
                </c:pt>
                <c:pt idx="7428">
                  <c:v>4197.3999999999996</c:v>
                </c:pt>
                <c:pt idx="7429">
                  <c:v>4197.3999999999996</c:v>
                </c:pt>
                <c:pt idx="7430">
                  <c:v>4197.3999999999996</c:v>
                </c:pt>
                <c:pt idx="7431">
                  <c:v>4197.3999999999996</c:v>
                </c:pt>
                <c:pt idx="7432">
                  <c:v>4197.3999999999996</c:v>
                </c:pt>
                <c:pt idx="7433">
                  <c:v>4197.3</c:v>
                </c:pt>
                <c:pt idx="7434">
                  <c:v>4197.3999999999996</c:v>
                </c:pt>
                <c:pt idx="7435">
                  <c:v>4197.3999999999996</c:v>
                </c:pt>
                <c:pt idx="7436">
                  <c:v>4197.3</c:v>
                </c:pt>
                <c:pt idx="7437">
                  <c:v>4197.3</c:v>
                </c:pt>
                <c:pt idx="7438">
                  <c:v>4197.3</c:v>
                </c:pt>
                <c:pt idx="7439">
                  <c:v>4197.3</c:v>
                </c:pt>
                <c:pt idx="7440">
                  <c:v>4197.3</c:v>
                </c:pt>
                <c:pt idx="7441">
                  <c:v>4197.2</c:v>
                </c:pt>
                <c:pt idx="7442">
                  <c:v>4197.3</c:v>
                </c:pt>
                <c:pt idx="7443">
                  <c:v>4197.3</c:v>
                </c:pt>
                <c:pt idx="7444">
                  <c:v>4197.3999999999996</c:v>
                </c:pt>
                <c:pt idx="7445">
                  <c:v>4197.3</c:v>
                </c:pt>
                <c:pt idx="7446">
                  <c:v>4197.3</c:v>
                </c:pt>
                <c:pt idx="7447">
                  <c:v>4197.3</c:v>
                </c:pt>
                <c:pt idx="7448">
                  <c:v>4197.3</c:v>
                </c:pt>
                <c:pt idx="7449">
                  <c:v>4197.3</c:v>
                </c:pt>
                <c:pt idx="7450">
                  <c:v>4197.3</c:v>
                </c:pt>
                <c:pt idx="7451">
                  <c:v>4197.2</c:v>
                </c:pt>
                <c:pt idx="7452">
                  <c:v>4197.2</c:v>
                </c:pt>
                <c:pt idx="7453">
                  <c:v>4197.2</c:v>
                </c:pt>
                <c:pt idx="7454">
                  <c:v>4197.2</c:v>
                </c:pt>
                <c:pt idx="7455">
                  <c:v>4197.1000000000004</c:v>
                </c:pt>
                <c:pt idx="7456">
                  <c:v>4197.1000000000004</c:v>
                </c:pt>
                <c:pt idx="7457">
                  <c:v>4197.2</c:v>
                </c:pt>
                <c:pt idx="7458">
                  <c:v>4197.1000000000004</c:v>
                </c:pt>
                <c:pt idx="7459">
                  <c:v>4197.1000000000004</c:v>
                </c:pt>
                <c:pt idx="7460">
                  <c:v>4197.1000000000004</c:v>
                </c:pt>
                <c:pt idx="7461">
                  <c:v>4197.1000000000004</c:v>
                </c:pt>
                <c:pt idx="7462">
                  <c:v>4197</c:v>
                </c:pt>
                <c:pt idx="7463">
                  <c:v>4197.1000000000004</c:v>
                </c:pt>
                <c:pt idx="7464">
                  <c:v>4197</c:v>
                </c:pt>
                <c:pt idx="7465">
                  <c:v>4196.8999999999996</c:v>
                </c:pt>
                <c:pt idx="7466">
                  <c:v>4196.8999999999996</c:v>
                </c:pt>
                <c:pt idx="7467">
                  <c:v>4196.8999999999996</c:v>
                </c:pt>
                <c:pt idx="7468">
                  <c:v>4196.8999999999996</c:v>
                </c:pt>
                <c:pt idx="7469">
                  <c:v>4196.8999999999996</c:v>
                </c:pt>
                <c:pt idx="7470">
                  <c:v>4196.8</c:v>
                </c:pt>
                <c:pt idx="7471">
                  <c:v>4196.8</c:v>
                </c:pt>
                <c:pt idx="7472">
                  <c:v>4196.8</c:v>
                </c:pt>
                <c:pt idx="7473">
                  <c:v>4196.8</c:v>
                </c:pt>
                <c:pt idx="7474">
                  <c:v>4196.7</c:v>
                </c:pt>
                <c:pt idx="7475">
                  <c:v>4196.7</c:v>
                </c:pt>
                <c:pt idx="7476">
                  <c:v>4196.7</c:v>
                </c:pt>
                <c:pt idx="7477">
                  <c:v>4196.7</c:v>
                </c:pt>
                <c:pt idx="7478">
                  <c:v>4196.6000000000004</c:v>
                </c:pt>
                <c:pt idx="7479">
                  <c:v>4196.6000000000004</c:v>
                </c:pt>
                <c:pt idx="7480">
                  <c:v>4196.6000000000004</c:v>
                </c:pt>
                <c:pt idx="7481">
                  <c:v>4196.6000000000004</c:v>
                </c:pt>
                <c:pt idx="7482">
                  <c:v>4196.6000000000004</c:v>
                </c:pt>
                <c:pt idx="7483">
                  <c:v>4196.6000000000004</c:v>
                </c:pt>
                <c:pt idx="7484">
                  <c:v>4196.6000000000004</c:v>
                </c:pt>
                <c:pt idx="7485">
                  <c:v>4196.5</c:v>
                </c:pt>
                <c:pt idx="7486">
                  <c:v>4196.5</c:v>
                </c:pt>
                <c:pt idx="7487">
                  <c:v>4196.5</c:v>
                </c:pt>
                <c:pt idx="7488">
                  <c:v>4196.5</c:v>
                </c:pt>
                <c:pt idx="7489">
                  <c:v>4196.5</c:v>
                </c:pt>
                <c:pt idx="7490">
                  <c:v>4196.3999999999996</c:v>
                </c:pt>
                <c:pt idx="7491">
                  <c:v>4196.3999999999996</c:v>
                </c:pt>
                <c:pt idx="7492">
                  <c:v>4196.3</c:v>
                </c:pt>
                <c:pt idx="7493">
                  <c:v>4196.3</c:v>
                </c:pt>
                <c:pt idx="7494">
                  <c:v>4196.3</c:v>
                </c:pt>
                <c:pt idx="7495">
                  <c:v>4196.3</c:v>
                </c:pt>
                <c:pt idx="7496">
                  <c:v>4196.3</c:v>
                </c:pt>
                <c:pt idx="7497">
                  <c:v>4196.2</c:v>
                </c:pt>
                <c:pt idx="7498">
                  <c:v>4196.2</c:v>
                </c:pt>
                <c:pt idx="7499">
                  <c:v>4196.2</c:v>
                </c:pt>
                <c:pt idx="7500">
                  <c:v>4196.2</c:v>
                </c:pt>
                <c:pt idx="7501">
                  <c:v>4196.2</c:v>
                </c:pt>
                <c:pt idx="7502">
                  <c:v>4196.2</c:v>
                </c:pt>
                <c:pt idx="7503">
                  <c:v>4196.1000000000004</c:v>
                </c:pt>
                <c:pt idx="7504">
                  <c:v>4196.1000000000004</c:v>
                </c:pt>
                <c:pt idx="7505">
                  <c:v>4196.1000000000004</c:v>
                </c:pt>
                <c:pt idx="7506">
                  <c:v>4196.1000000000004</c:v>
                </c:pt>
                <c:pt idx="7507">
                  <c:v>4196.1000000000004</c:v>
                </c:pt>
                <c:pt idx="7508">
                  <c:v>4196</c:v>
                </c:pt>
                <c:pt idx="7509">
                  <c:v>4196</c:v>
                </c:pt>
                <c:pt idx="7510">
                  <c:v>4196</c:v>
                </c:pt>
                <c:pt idx="7511">
                  <c:v>4195.8999999999996</c:v>
                </c:pt>
                <c:pt idx="7512">
                  <c:v>4195.8999999999996</c:v>
                </c:pt>
                <c:pt idx="7513">
                  <c:v>4195.8999999999996</c:v>
                </c:pt>
                <c:pt idx="7514">
                  <c:v>4195.8999999999996</c:v>
                </c:pt>
                <c:pt idx="7515">
                  <c:v>4195.8999999999996</c:v>
                </c:pt>
                <c:pt idx="7516">
                  <c:v>4195.8999999999996</c:v>
                </c:pt>
                <c:pt idx="7517">
                  <c:v>4195.8</c:v>
                </c:pt>
                <c:pt idx="7518">
                  <c:v>4195.8999999999996</c:v>
                </c:pt>
                <c:pt idx="7519">
                  <c:v>4195.8999999999996</c:v>
                </c:pt>
                <c:pt idx="7520">
                  <c:v>4195.8</c:v>
                </c:pt>
                <c:pt idx="7521">
                  <c:v>4195.8</c:v>
                </c:pt>
                <c:pt idx="7522">
                  <c:v>4195.8</c:v>
                </c:pt>
                <c:pt idx="7523">
                  <c:v>4195.7</c:v>
                </c:pt>
                <c:pt idx="7524">
                  <c:v>4195.7</c:v>
                </c:pt>
                <c:pt idx="7525">
                  <c:v>4195.7</c:v>
                </c:pt>
                <c:pt idx="7526">
                  <c:v>4195.7</c:v>
                </c:pt>
                <c:pt idx="7527">
                  <c:v>4195.7</c:v>
                </c:pt>
                <c:pt idx="7528">
                  <c:v>4195.7</c:v>
                </c:pt>
                <c:pt idx="7529">
                  <c:v>4195.7</c:v>
                </c:pt>
                <c:pt idx="7530">
                  <c:v>4195.6000000000004</c:v>
                </c:pt>
                <c:pt idx="7531">
                  <c:v>4195.6000000000004</c:v>
                </c:pt>
                <c:pt idx="7532">
                  <c:v>4195.8</c:v>
                </c:pt>
                <c:pt idx="7533">
                  <c:v>4195.7</c:v>
                </c:pt>
                <c:pt idx="7534">
                  <c:v>4195.6000000000004</c:v>
                </c:pt>
                <c:pt idx="7535">
                  <c:v>4195.6000000000004</c:v>
                </c:pt>
                <c:pt idx="7536">
                  <c:v>4195.6000000000004</c:v>
                </c:pt>
                <c:pt idx="7537">
                  <c:v>4195.6000000000004</c:v>
                </c:pt>
                <c:pt idx="7538">
                  <c:v>4195.6000000000004</c:v>
                </c:pt>
                <c:pt idx="7539">
                  <c:v>4195.6000000000004</c:v>
                </c:pt>
                <c:pt idx="7540">
                  <c:v>4195.6000000000004</c:v>
                </c:pt>
                <c:pt idx="7541">
                  <c:v>4195.7</c:v>
                </c:pt>
                <c:pt idx="7542">
                  <c:v>4195.7</c:v>
                </c:pt>
                <c:pt idx="7543">
                  <c:v>4195.5</c:v>
                </c:pt>
                <c:pt idx="7544">
                  <c:v>4195.5</c:v>
                </c:pt>
                <c:pt idx="7545">
                  <c:v>4195.5</c:v>
                </c:pt>
                <c:pt idx="7546">
                  <c:v>4195.6000000000004</c:v>
                </c:pt>
                <c:pt idx="7547">
                  <c:v>4195.6000000000004</c:v>
                </c:pt>
                <c:pt idx="7548">
                  <c:v>4195.6000000000004</c:v>
                </c:pt>
                <c:pt idx="7549">
                  <c:v>4195.5</c:v>
                </c:pt>
                <c:pt idx="7550">
                  <c:v>4195.5</c:v>
                </c:pt>
                <c:pt idx="7551">
                  <c:v>4195.5</c:v>
                </c:pt>
                <c:pt idx="7552">
                  <c:v>4195.5</c:v>
                </c:pt>
                <c:pt idx="7553">
                  <c:v>4195.3999999999996</c:v>
                </c:pt>
                <c:pt idx="7554">
                  <c:v>4195.3999999999996</c:v>
                </c:pt>
                <c:pt idx="7555">
                  <c:v>4195.5</c:v>
                </c:pt>
                <c:pt idx="7556">
                  <c:v>4195.5</c:v>
                </c:pt>
                <c:pt idx="7557">
                  <c:v>4195.3999999999996</c:v>
                </c:pt>
                <c:pt idx="7558">
                  <c:v>4195.5</c:v>
                </c:pt>
                <c:pt idx="7559">
                  <c:v>4195.5</c:v>
                </c:pt>
                <c:pt idx="7560">
                  <c:v>4195.5</c:v>
                </c:pt>
                <c:pt idx="7561">
                  <c:v>4195.5</c:v>
                </c:pt>
                <c:pt idx="7562">
                  <c:v>4195.5</c:v>
                </c:pt>
                <c:pt idx="7563">
                  <c:v>4195.5</c:v>
                </c:pt>
                <c:pt idx="7564">
                  <c:v>4195.5</c:v>
                </c:pt>
                <c:pt idx="7565">
                  <c:v>4195.5</c:v>
                </c:pt>
                <c:pt idx="7566">
                  <c:v>4195.5</c:v>
                </c:pt>
                <c:pt idx="7567">
                  <c:v>4195.3999999999996</c:v>
                </c:pt>
                <c:pt idx="7568">
                  <c:v>4195.5</c:v>
                </c:pt>
                <c:pt idx="7569">
                  <c:v>4195.5</c:v>
                </c:pt>
                <c:pt idx="7570">
                  <c:v>4195.5</c:v>
                </c:pt>
                <c:pt idx="7571">
                  <c:v>4195.5</c:v>
                </c:pt>
                <c:pt idx="7572">
                  <c:v>4195.5</c:v>
                </c:pt>
                <c:pt idx="7573">
                  <c:v>4195.5</c:v>
                </c:pt>
                <c:pt idx="7574">
                  <c:v>4195.5</c:v>
                </c:pt>
                <c:pt idx="7575">
                  <c:v>4195.3999999999996</c:v>
                </c:pt>
                <c:pt idx="7576">
                  <c:v>4195.3999999999996</c:v>
                </c:pt>
                <c:pt idx="7577">
                  <c:v>4195.5</c:v>
                </c:pt>
                <c:pt idx="7578">
                  <c:v>4195.5</c:v>
                </c:pt>
                <c:pt idx="7579">
                  <c:v>4195.5</c:v>
                </c:pt>
                <c:pt idx="7580">
                  <c:v>4195.5</c:v>
                </c:pt>
                <c:pt idx="7581">
                  <c:v>4195.5</c:v>
                </c:pt>
                <c:pt idx="7582">
                  <c:v>4195.5</c:v>
                </c:pt>
                <c:pt idx="7583">
                  <c:v>4195.7</c:v>
                </c:pt>
                <c:pt idx="7584">
                  <c:v>4195.5</c:v>
                </c:pt>
                <c:pt idx="7585">
                  <c:v>4195.3999999999996</c:v>
                </c:pt>
                <c:pt idx="7586">
                  <c:v>4195.5</c:v>
                </c:pt>
                <c:pt idx="7587">
                  <c:v>4195.5</c:v>
                </c:pt>
                <c:pt idx="7588">
                  <c:v>4195.5</c:v>
                </c:pt>
                <c:pt idx="7589">
                  <c:v>4195.5</c:v>
                </c:pt>
                <c:pt idx="7590">
                  <c:v>4195.5</c:v>
                </c:pt>
                <c:pt idx="7591">
                  <c:v>4195.5</c:v>
                </c:pt>
                <c:pt idx="7592">
                  <c:v>4195.5</c:v>
                </c:pt>
                <c:pt idx="7593">
                  <c:v>4195.5</c:v>
                </c:pt>
                <c:pt idx="7594">
                  <c:v>4195.5</c:v>
                </c:pt>
                <c:pt idx="7595">
                  <c:v>4195.7</c:v>
                </c:pt>
                <c:pt idx="7596">
                  <c:v>4195.6000000000004</c:v>
                </c:pt>
                <c:pt idx="7597">
                  <c:v>4195.5</c:v>
                </c:pt>
                <c:pt idx="7598">
                  <c:v>4195.5</c:v>
                </c:pt>
                <c:pt idx="7599">
                  <c:v>4195.6000000000004</c:v>
                </c:pt>
                <c:pt idx="7600">
                  <c:v>4195.5</c:v>
                </c:pt>
                <c:pt idx="7601">
                  <c:v>4195.5</c:v>
                </c:pt>
                <c:pt idx="7602">
                  <c:v>4195.6000000000004</c:v>
                </c:pt>
                <c:pt idx="7603">
                  <c:v>4195.7</c:v>
                </c:pt>
                <c:pt idx="7604">
                  <c:v>4195.5</c:v>
                </c:pt>
                <c:pt idx="7605">
                  <c:v>4195.6000000000004</c:v>
                </c:pt>
                <c:pt idx="7606">
                  <c:v>4195.5</c:v>
                </c:pt>
                <c:pt idx="7607">
                  <c:v>4195.5</c:v>
                </c:pt>
                <c:pt idx="7608">
                  <c:v>4195.5</c:v>
                </c:pt>
                <c:pt idx="7609">
                  <c:v>4195.3999999999996</c:v>
                </c:pt>
                <c:pt idx="7610">
                  <c:v>4195.5</c:v>
                </c:pt>
                <c:pt idx="7611">
                  <c:v>4195.5</c:v>
                </c:pt>
                <c:pt idx="7612">
                  <c:v>4195.5</c:v>
                </c:pt>
                <c:pt idx="7613">
                  <c:v>4195.5</c:v>
                </c:pt>
                <c:pt idx="7614">
                  <c:v>4195.5</c:v>
                </c:pt>
                <c:pt idx="7615">
                  <c:v>4195.5</c:v>
                </c:pt>
                <c:pt idx="7616">
                  <c:v>4195.3999999999996</c:v>
                </c:pt>
                <c:pt idx="7617">
                  <c:v>4195.5</c:v>
                </c:pt>
                <c:pt idx="7618">
                  <c:v>4195.5</c:v>
                </c:pt>
                <c:pt idx="7619">
                  <c:v>4195.6000000000004</c:v>
                </c:pt>
                <c:pt idx="7620">
                  <c:v>4195.6000000000004</c:v>
                </c:pt>
                <c:pt idx="7621">
                  <c:v>4195.6000000000004</c:v>
                </c:pt>
                <c:pt idx="7622">
                  <c:v>4195.6000000000004</c:v>
                </c:pt>
                <c:pt idx="7623">
                  <c:v>4195.6000000000004</c:v>
                </c:pt>
                <c:pt idx="7624">
                  <c:v>4195.6000000000004</c:v>
                </c:pt>
                <c:pt idx="7625">
                  <c:v>4195.6000000000004</c:v>
                </c:pt>
                <c:pt idx="7626">
                  <c:v>4195.6000000000004</c:v>
                </c:pt>
                <c:pt idx="7627">
                  <c:v>4195.6000000000004</c:v>
                </c:pt>
                <c:pt idx="7628">
                  <c:v>4195.7</c:v>
                </c:pt>
                <c:pt idx="7629">
                  <c:v>4195.7</c:v>
                </c:pt>
                <c:pt idx="7630">
                  <c:v>4195.7</c:v>
                </c:pt>
                <c:pt idx="7631">
                  <c:v>4195.8</c:v>
                </c:pt>
                <c:pt idx="7632">
                  <c:v>4195.8</c:v>
                </c:pt>
                <c:pt idx="7633">
                  <c:v>4195.8</c:v>
                </c:pt>
                <c:pt idx="7634">
                  <c:v>4195.8999999999996</c:v>
                </c:pt>
                <c:pt idx="7635">
                  <c:v>4195.8999999999996</c:v>
                </c:pt>
                <c:pt idx="7636">
                  <c:v>4195.8999999999996</c:v>
                </c:pt>
                <c:pt idx="7637">
                  <c:v>4195.8999999999996</c:v>
                </c:pt>
                <c:pt idx="7638">
                  <c:v>4196</c:v>
                </c:pt>
                <c:pt idx="7639">
                  <c:v>4196</c:v>
                </c:pt>
                <c:pt idx="7640">
                  <c:v>4196</c:v>
                </c:pt>
                <c:pt idx="7641">
                  <c:v>4196</c:v>
                </c:pt>
                <c:pt idx="7642">
                  <c:v>4196.1000000000004</c:v>
                </c:pt>
                <c:pt idx="7643">
                  <c:v>4196.1000000000004</c:v>
                </c:pt>
                <c:pt idx="7644">
                  <c:v>4196.1000000000004</c:v>
                </c:pt>
                <c:pt idx="7645">
                  <c:v>4196.2</c:v>
                </c:pt>
                <c:pt idx="7646">
                  <c:v>4196.1000000000004</c:v>
                </c:pt>
                <c:pt idx="7647">
                  <c:v>4196.1000000000004</c:v>
                </c:pt>
                <c:pt idx="7648">
                  <c:v>4196.1000000000004</c:v>
                </c:pt>
                <c:pt idx="7649">
                  <c:v>4196.2</c:v>
                </c:pt>
                <c:pt idx="7650">
                  <c:v>4196.1000000000004</c:v>
                </c:pt>
                <c:pt idx="7651">
                  <c:v>4196.1000000000004</c:v>
                </c:pt>
                <c:pt idx="7652">
                  <c:v>4196.2</c:v>
                </c:pt>
                <c:pt idx="7653">
                  <c:v>4196.2</c:v>
                </c:pt>
                <c:pt idx="7654">
                  <c:v>4196.2</c:v>
                </c:pt>
                <c:pt idx="7655">
                  <c:v>4196.2</c:v>
                </c:pt>
                <c:pt idx="7656">
                  <c:v>4196.2</c:v>
                </c:pt>
                <c:pt idx="7657">
                  <c:v>4196.2</c:v>
                </c:pt>
                <c:pt idx="7658">
                  <c:v>4196.2</c:v>
                </c:pt>
                <c:pt idx="7659">
                  <c:v>4196.2</c:v>
                </c:pt>
                <c:pt idx="7660">
                  <c:v>4196.2</c:v>
                </c:pt>
                <c:pt idx="7661">
                  <c:v>4196.3</c:v>
                </c:pt>
                <c:pt idx="7662">
                  <c:v>4196.3</c:v>
                </c:pt>
                <c:pt idx="7663">
                  <c:v>4196.3</c:v>
                </c:pt>
                <c:pt idx="7664">
                  <c:v>4196.3</c:v>
                </c:pt>
                <c:pt idx="7665">
                  <c:v>4196.3999999999996</c:v>
                </c:pt>
                <c:pt idx="7666">
                  <c:v>4196.3999999999996</c:v>
                </c:pt>
                <c:pt idx="7667">
                  <c:v>4196.3999999999996</c:v>
                </c:pt>
                <c:pt idx="7668">
                  <c:v>4196.3999999999996</c:v>
                </c:pt>
                <c:pt idx="7669">
                  <c:v>4196.3999999999996</c:v>
                </c:pt>
                <c:pt idx="7670">
                  <c:v>4196.3999999999996</c:v>
                </c:pt>
                <c:pt idx="7671">
                  <c:v>4196.6000000000004</c:v>
                </c:pt>
                <c:pt idx="7672">
                  <c:v>4196.5</c:v>
                </c:pt>
                <c:pt idx="7673">
                  <c:v>4196.3999999999996</c:v>
                </c:pt>
                <c:pt idx="7674">
                  <c:v>4196.3999999999996</c:v>
                </c:pt>
                <c:pt idx="7675">
                  <c:v>4196.5</c:v>
                </c:pt>
                <c:pt idx="7676">
                  <c:v>4196.6000000000004</c:v>
                </c:pt>
                <c:pt idx="7677">
                  <c:v>4196.5</c:v>
                </c:pt>
                <c:pt idx="7678">
                  <c:v>4196.5</c:v>
                </c:pt>
                <c:pt idx="7679">
                  <c:v>4196.5</c:v>
                </c:pt>
                <c:pt idx="7680">
                  <c:v>4196.5</c:v>
                </c:pt>
                <c:pt idx="7681">
                  <c:v>4196.5</c:v>
                </c:pt>
                <c:pt idx="7682">
                  <c:v>4196.3999999999996</c:v>
                </c:pt>
                <c:pt idx="7683">
                  <c:v>4196.5</c:v>
                </c:pt>
                <c:pt idx="7684">
                  <c:v>4196.5</c:v>
                </c:pt>
                <c:pt idx="7685">
                  <c:v>4196.5</c:v>
                </c:pt>
                <c:pt idx="7686">
                  <c:v>4196.5</c:v>
                </c:pt>
                <c:pt idx="7687">
                  <c:v>4196.5</c:v>
                </c:pt>
                <c:pt idx="7688">
                  <c:v>4196.5</c:v>
                </c:pt>
                <c:pt idx="7689">
                  <c:v>4196.3999999999996</c:v>
                </c:pt>
                <c:pt idx="7690">
                  <c:v>4196.6000000000004</c:v>
                </c:pt>
                <c:pt idx="7691">
                  <c:v>4196.6000000000004</c:v>
                </c:pt>
                <c:pt idx="7692">
                  <c:v>4196.6000000000004</c:v>
                </c:pt>
                <c:pt idx="7693">
                  <c:v>4196.6000000000004</c:v>
                </c:pt>
                <c:pt idx="7694">
                  <c:v>4196.6000000000004</c:v>
                </c:pt>
                <c:pt idx="7695">
                  <c:v>4196.6000000000004</c:v>
                </c:pt>
                <c:pt idx="7696">
                  <c:v>4196.7</c:v>
                </c:pt>
                <c:pt idx="7697">
                  <c:v>4196.8</c:v>
                </c:pt>
                <c:pt idx="7698">
                  <c:v>4196.7</c:v>
                </c:pt>
                <c:pt idx="7699">
                  <c:v>4196.7</c:v>
                </c:pt>
                <c:pt idx="7700">
                  <c:v>4196.6000000000004</c:v>
                </c:pt>
                <c:pt idx="7701">
                  <c:v>4196.7</c:v>
                </c:pt>
                <c:pt idx="7702">
                  <c:v>4196.7</c:v>
                </c:pt>
                <c:pt idx="7703">
                  <c:v>4196.6000000000004</c:v>
                </c:pt>
                <c:pt idx="7704">
                  <c:v>4196.8</c:v>
                </c:pt>
                <c:pt idx="7705">
                  <c:v>4196.7</c:v>
                </c:pt>
                <c:pt idx="7706">
                  <c:v>4196.8</c:v>
                </c:pt>
                <c:pt idx="7707">
                  <c:v>4196.8</c:v>
                </c:pt>
                <c:pt idx="7708">
                  <c:v>4196.8999999999996</c:v>
                </c:pt>
                <c:pt idx="7709">
                  <c:v>4196.8</c:v>
                </c:pt>
                <c:pt idx="7710">
                  <c:v>4196.8</c:v>
                </c:pt>
                <c:pt idx="7711">
                  <c:v>4196.8999999999996</c:v>
                </c:pt>
                <c:pt idx="7712">
                  <c:v>4196.8999999999996</c:v>
                </c:pt>
                <c:pt idx="7713">
                  <c:v>4196.8999999999996</c:v>
                </c:pt>
                <c:pt idx="7714">
                  <c:v>4196.8999999999996</c:v>
                </c:pt>
                <c:pt idx="7715">
                  <c:v>4197.1000000000004</c:v>
                </c:pt>
                <c:pt idx="7716">
                  <c:v>4196.8999999999996</c:v>
                </c:pt>
                <c:pt idx="7717">
                  <c:v>4196.8999999999996</c:v>
                </c:pt>
                <c:pt idx="7718">
                  <c:v>4196.8999999999996</c:v>
                </c:pt>
                <c:pt idx="7719">
                  <c:v>4197</c:v>
                </c:pt>
                <c:pt idx="7720">
                  <c:v>4197</c:v>
                </c:pt>
                <c:pt idx="7721">
                  <c:v>4197.1000000000004</c:v>
                </c:pt>
                <c:pt idx="7722">
                  <c:v>4197</c:v>
                </c:pt>
                <c:pt idx="7723">
                  <c:v>4197.1000000000004</c:v>
                </c:pt>
                <c:pt idx="7724">
                  <c:v>4197.1000000000004</c:v>
                </c:pt>
                <c:pt idx="7725">
                  <c:v>4196.8999999999996</c:v>
                </c:pt>
                <c:pt idx="7726">
                  <c:v>4197.2</c:v>
                </c:pt>
                <c:pt idx="7727">
                  <c:v>4197.2</c:v>
                </c:pt>
                <c:pt idx="7728">
                  <c:v>4197.3</c:v>
                </c:pt>
                <c:pt idx="7729">
                  <c:v>4197.3</c:v>
                </c:pt>
                <c:pt idx="7730">
                  <c:v>4197.3999999999996</c:v>
                </c:pt>
                <c:pt idx="7731">
                  <c:v>4197.3999999999996</c:v>
                </c:pt>
                <c:pt idx="7732">
                  <c:v>4197.3999999999996</c:v>
                </c:pt>
                <c:pt idx="7733">
                  <c:v>4197.3999999999996</c:v>
                </c:pt>
                <c:pt idx="7734">
                  <c:v>4197.5</c:v>
                </c:pt>
                <c:pt idx="7735">
                  <c:v>4197.5</c:v>
                </c:pt>
                <c:pt idx="7736">
                  <c:v>4197.3999999999996</c:v>
                </c:pt>
                <c:pt idx="7737">
                  <c:v>4197.8</c:v>
                </c:pt>
                <c:pt idx="7738">
                  <c:v>4197.7</c:v>
                </c:pt>
                <c:pt idx="7739">
                  <c:v>4197.6000000000004</c:v>
                </c:pt>
                <c:pt idx="7740">
                  <c:v>4197.7</c:v>
                </c:pt>
                <c:pt idx="7741">
                  <c:v>4197.7</c:v>
                </c:pt>
                <c:pt idx="7742">
                  <c:v>4197.8</c:v>
                </c:pt>
                <c:pt idx="7743">
                  <c:v>4197.8</c:v>
                </c:pt>
                <c:pt idx="7744">
                  <c:v>4197.8</c:v>
                </c:pt>
                <c:pt idx="7745">
                  <c:v>4197.8</c:v>
                </c:pt>
                <c:pt idx="7746">
                  <c:v>4197.8</c:v>
                </c:pt>
                <c:pt idx="7747">
                  <c:v>4197.8999999999996</c:v>
                </c:pt>
                <c:pt idx="7748">
                  <c:v>4198</c:v>
                </c:pt>
                <c:pt idx="7749">
                  <c:v>4197.8999999999996</c:v>
                </c:pt>
                <c:pt idx="7750">
                  <c:v>4197.8999999999996</c:v>
                </c:pt>
                <c:pt idx="7751">
                  <c:v>4198</c:v>
                </c:pt>
                <c:pt idx="7752">
                  <c:v>4198</c:v>
                </c:pt>
                <c:pt idx="7753">
                  <c:v>4198</c:v>
                </c:pt>
                <c:pt idx="7754">
                  <c:v>4198</c:v>
                </c:pt>
                <c:pt idx="7755">
                  <c:v>4198</c:v>
                </c:pt>
                <c:pt idx="7756">
                  <c:v>4198</c:v>
                </c:pt>
                <c:pt idx="7757">
                  <c:v>4198</c:v>
                </c:pt>
                <c:pt idx="7758">
                  <c:v>4198.1000000000004</c:v>
                </c:pt>
                <c:pt idx="7759">
                  <c:v>4198.2</c:v>
                </c:pt>
                <c:pt idx="7760">
                  <c:v>4198.1000000000004</c:v>
                </c:pt>
                <c:pt idx="7761">
                  <c:v>4198.1000000000004</c:v>
                </c:pt>
                <c:pt idx="7762">
                  <c:v>4198.1000000000004</c:v>
                </c:pt>
                <c:pt idx="7763">
                  <c:v>4198.1000000000004</c:v>
                </c:pt>
                <c:pt idx="7764">
                  <c:v>4198.1000000000004</c:v>
                </c:pt>
                <c:pt idx="7765">
                  <c:v>4198.1000000000004</c:v>
                </c:pt>
                <c:pt idx="7766">
                  <c:v>4198.1000000000004</c:v>
                </c:pt>
                <c:pt idx="7767">
                  <c:v>4198.1000000000004</c:v>
                </c:pt>
                <c:pt idx="7768">
                  <c:v>4198.1000000000004</c:v>
                </c:pt>
                <c:pt idx="7769">
                  <c:v>4198.1000000000004</c:v>
                </c:pt>
                <c:pt idx="7770">
                  <c:v>4198.1000000000004</c:v>
                </c:pt>
                <c:pt idx="7771">
                  <c:v>4198.1000000000004</c:v>
                </c:pt>
                <c:pt idx="7772">
                  <c:v>4198</c:v>
                </c:pt>
                <c:pt idx="7773">
                  <c:v>4198</c:v>
                </c:pt>
                <c:pt idx="7774">
                  <c:v>4198</c:v>
                </c:pt>
                <c:pt idx="7775">
                  <c:v>4198</c:v>
                </c:pt>
                <c:pt idx="7776">
                  <c:v>4198.1000000000004</c:v>
                </c:pt>
                <c:pt idx="7777">
                  <c:v>4198.3</c:v>
                </c:pt>
                <c:pt idx="7778">
                  <c:v>4198</c:v>
                </c:pt>
                <c:pt idx="7779">
                  <c:v>4198</c:v>
                </c:pt>
                <c:pt idx="7780">
                  <c:v>4198</c:v>
                </c:pt>
                <c:pt idx="7781">
                  <c:v>4198</c:v>
                </c:pt>
                <c:pt idx="7782">
                  <c:v>4198</c:v>
                </c:pt>
                <c:pt idx="7783">
                  <c:v>4198</c:v>
                </c:pt>
                <c:pt idx="7784">
                  <c:v>4198.1000000000004</c:v>
                </c:pt>
                <c:pt idx="7785">
                  <c:v>4198</c:v>
                </c:pt>
                <c:pt idx="7786">
                  <c:v>4198.1000000000004</c:v>
                </c:pt>
                <c:pt idx="7787">
                  <c:v>4198</c:v>
                </c:pt>
                <c:pt idx="7788">
                  <c:v>4198</c:v>
                </c:pt>
                <c:pt idx="7789">
                  <c:v>4197.8999999999996</c:v>
                </c:pt>
                <c:pt idx="7790">
                  <c:v>4197.8999999999996</c:v>
                </c:pt>
                <c:pt idx="7791">
                  <c:v>4198</c:v>
                </c:pt>
                <c:pt idx="7792">
                  <c:v>4198</c:v>
                </c:pt>
                <c:pt idx="7793">
                  <c:v>4198</c:v>
                </c:pt>
                <c:pt idx="7794">
                  <c:v>4197.8999999999996</c:v>
                </c:pt>
                <c:pt idx="7795">
                  <c:v>4198.1000000000004</c:v>
                </c:pt>
                <c:pt idx="7796">
                  <c:v>4198</c:v>
                </c:pt>
                <c:pt idx="7797">
                  <c:v>4198</c:v>
                </c:pt>
                <c:pt idx="7798">
                  <c:v>4197.8999999999996</c:v>
                </c:pt>
                <c:pt idx="7799">
                  <c:v>4198</c:v>
                </c:pt>
                <c:pt idx="7800">
                  <c:v>4197.8999999999996</c:v>
                </c:pt>
                <c:pt idx="7801">
                  <c:v>4198</c:v>
                </c:pt>
                <c:pt idx="7802">
                  <c:v>4197.8999999999996</c:v>
                </c:pt>
                <c:pt idx="7803">
                  <c:v>4197.8999999999996</c:v>
                </c:pt>
                <c:pt idx="7804">
                  <c:v>4197.8</c:v>
                </c:pt>
                <c:pt idx="7805">
                  <c:v>4197.8</c:v>
                </c:pt>
                <c:pt idx="7806">
                  <c:v>4197.8</c:v>
                </c:pt>
                <c:pt idx="7807">
                  <c:v>4197.8</c:v>
                </c:pt>
                <c:pt idx="7808">
                  <c:v>4197.8</c:v>
                </c:pt>
                <c:pt idx="7809">
                  <c:v>4197.8</c:v>
                </c:pt>
                <c:pt idx="7810">
                  <c:v>4197.8</c:v>
                </c:pt>
                <c:pt idx="7811">
                  <c:v>4197.8</c:v>
                </c:pt>
                <c:pt idx="7812">
                  <c:v>4197.8</c:v>
                </c:pt>
                <c:pt idx="7813">
                  <c:v>4197.7</c:v>
                </c:pt>
                <c:pt idx="7814">
                  <c:v>4197.7</c:v>
                </c:pt>
                <c:pt idx="7815">
                  <c:v>4197.6000000000004</c:v>
                </c:pt>
                <c:pt idx="7816">
                  <c:v>4197.7</c:v>
                </c:pt>
                <c:pt idx="7817">
                  <c:v>4197.6000000000004</c:v>
                </c:pt>
                <c:pt idx="7818">
                  <c:v>4197.6000000000004</c:v>
                </c:pt>
                <c:pt idx="7819">
                  <c:v>4197.6000000000004</c:v>
                </c:pt>
                <c:pt idx="7820">
                  <c:v>4197.6000000000004</c:v>
                </c:pt>
                <c:pt idx="7821">
                  <c:v>4197.5</c:v>
                </c:pt>
                <c:pt idx="7822">
                  <c:v>4197.3999999999996</c:v>
                </c:pt>
                <c:pt idx="7823">
                  <c:v>4197.3999999999996</c:v>
                </c:pt>
                <c:pt idx="7824">
                  <c:v>4197.5</c:v>
                </c:pt>
                <c:pt idx="7825">
                  <c:v>4197.3999999999996</c:v>
                </c:pt>
                <c:pt idx="7826">
                  <c:v>4197.3999999999996</c:v>
                </c:pt>
                <c:pt idx="7827">
                  <c:v>4197.3999999999996</c:v>
                </c:pt>
                <c:pt idx="7828">
                  <c:v>4197.3999999999996</c:v>
                </c:pt>
                <c:pt idx="7829">
                  <c:v>4197.3</c:v>
                </c:pt>
                <c:pt idx="7830">
                  <c:v>4197.3</c:v>
                </c:pt>
                <c:pt idx="7831">
                  <c:v>4197.3</c:v>
                </c:pt>
                <c:pt idx="7832">
                  <c:v>4197.3</c:v>
                </c:pt>
                <c:pt idx="7833">
                  <c:v>4197.3</c:v>
                </c:pt>
                <c:pt idx="7834">
                  <c:v>4197.3</c:v>
                </c:pt>
                <c:pt idx="7835">
                  <c:v>4197.3</c:v>
                </c:pt>
                <c:pt idx="7836">
                  <c:v>4197.3</c:v>
                </c:pt>
                <c:pt idx="7837">
                  <c:v>4197.2</c:v>
                </c:pt>
                <c:pt idx="7838">
                  <c:v>4197.2</c:v>
                </c:pt>
                <c:pt idx="7839">
                  <c:v>4197.2</c:v>
                </c:pt>
                <c:pt idx="7840">
                  <c:v>4197.2</c:v>
                </c:pt>
                <c:pt idx="7841">
                  <c:v>4197.1000000000004</c:v>
                </c:pt>
                <c:pt idx="7842">
                  <c:v>4197.1000000000004</c:v>
                </c:pt>
                <c:pt idx="7843">
                  <c:v>4197.1000000000004</c:v>
                </c:pt>
                <c:pt idx="7844">
                  <c:v>4197.1000000000004</c:v>
                </c:pt>
                <c:pt idx="7845">
                  <c:v>4197</c:v>
                </c:pt>
                <c:pt idx="7846">
                  <c:v>4197</c:v>
                </c:pt>
                <c:pt idx="7847">
                  <c:v>4197</c:v>
                </c:pt>
                <c:pt idx="7848">
                  <c:v>4197</c:v>
                </c:pt>
                <c:pt idx="7849">
                  <c:v>4196.8999999999996</c:v>
                </c:pt>
                <c:pt idx="7850">
                  <c:v>4196.8999999999996</c:v>
                </c:pt>
                <c:pt idx="7851">
                  <c:v>4196.8999999999996</c:v>
                </c:pt>
                <c:pt idx="7852">
                  <c:v>4196.8999999999996</c:v>
                </c:pt>
                <c:pt idx="7853">
                  <c:v>4196.8999999999996</c:v>
                </c:pt>
                <c:pt idx="7854">
                  <c:v>4196.8</c:v>
                </c:pt>
                <c:pt idx="7855">
                  <c:v>4196.8999999999996</c:v>
                </c:pt>
                <c:pt idx="7856">
                  <c:v>4196.8</c:v>
                </c:pt>
                <c:pt idx="7857">
                  <c:v>4196.8</c:v>
                </c:pt>
                <c:pt idx="7858">
                  <c:v>4196.7</c:v>
                </c:pt>
                <c:pt idx="7859">
                  <c:v>4196.8</c:v>
                </c:pt>
                <c:pt idx="7860">
                  <c:v>4196.8</c:v>
                </c:pt>
                <c:pt idx="7861">
                  <c:v>4196.7</c:v>
                </c:pt>
                <c:pt idx="7862">
                  <c:v>4196.7</c:v>
                </c:pt>
                <c:pt idx="7863">
                  <c:v>4196.7</c:v>
                </c:pt>
                <c:pt idx="7864">
                  <c:v>4196.7</c:v>
                </c:pt>
                <c:pt idx="7865">
                  <c:v>4196.6000000000004</c:v>
                </c:pt>
                <c:pt idx="7866">
                  <c:v>4196.7</c:v>
                </c:pt>
                <c:pt idx="7867">
                  <c:v>4196.6000000000004</c:v>
                </c:pt>
                <c:pt idx="7868">
                  <c:v>4196.7</c:v>
                </c:pt>
                <c:pt idx="7869">
                  <c:v>4196.6000000000004</c:v>
                </c:pt>
                <c:pt idx="7870">
                  <c:v>4196.6000000000004</c:v>
                </c:pt>
                <c:pt idx="7871">
                  <c:v>4196.6000000000004</c:v>
                </c:pt>
                <c:pt idx="7872">
                  <c:v>4196.5</c:v>
                </c:pt>
                <c:pt idx="7873">
                  <c:v>4196.7</c:v>
                </c:pt>
                <c:pt idx="7874">
                  <c:v>4196.5</c:v>
                </c:pt>
                <c:pt idx="7875">
                  <c:v>4196.5</c:v>
                </c:pt>
                <c:pt idx="7876">
                  <c:v>4196.5</c:v>
                </c:pt>
                <c:pt idx="7877">
                  <c:v>4196.3999999999996</c:v>
                </c:pt>
                <c:pt idx="7878">
                  <c:v>4196.3999999999996</c:v>
                </c:pt>
                <c:pt idx="7879">
                  <c:v>4196.3999999999996</c:v>
                </c:pt>
                <c:pt idx="7880">
                  <c:v>4196.3999999999996</c:v>
                </c:pt>
                <c:pt idx="7881">
                  <c:v>4196.3999999999996</c:v>
                </c:pt>
                <c:pt idx="7882">
                  <c:v>4196.3</c:v>
                </c:pt>
                <c:pt idx="7883">
                  <c:v>4196.3</c:v>
                </c:pt>
                <c:pt idx="7884">
                  <c:v>4196.3999999999996</c:v>
                </c:pt>
                <c:pt idx="7885">
                  <c:v>4196.3999999999996</c:v>
                </c:pt>
                <c:pt idx="7886">
                  <c:v>4196.3</c:v>
                </c:pt>
                <c:pt idx="7887">
                  <c:v>4196.3</c:v>
                </c:pt>
                <c:pt idx="7888">
                  <c:v>4196.3999999999996</c:v>
                </c:pt>
                <c:pt idx="7889">
                  <c:v>4196.5</c:v>
                </c:pt>
                <c:pt idx="7890">
                  <c:v>4196.3999999999996</c:v>
                </c:pt>
                <c:pt idx="7891">
                  <c:v>4196.3999999999996</c:v>
                </c:pt>
                <c:pt idx="7892">
                  <c:v>4196.3999999999996</c:v>
                </c:pt>
                <c:pt idx="7893">
                  <c:v>4196.5</c:v>
                </c:pt>
                <c:pt idx="7894">
                  <c:v>4196.3999999999996</c:v>
                </c:pt>
                <c:pt idx="7895">
                  <c:v>4196.6000000000004</c:v>
                </c:pt>
                <c:pt idx="7896">
                  <c:v>4196.3999999999996</c:v>
                </c:pt>
                <c:pt idx="7897">
                  <c:v>4196.3999999999996</c:v>
                </c:pt>
                <c:pt idx="7898">
                  <c:v>4196.3999999999996</c:v>
                </c:pt>
                <c:pt idx="7899">
                  <c:v>4196.3999999999996</c:v>
                </c:pt>
                <c:pt idx="7900">
                  <c:v>4196.3999999999996</c:v>
                </c:pt>
                <c:pt idx="7901">
                  <c:v>4196.3999999999996</c:v>
                </c:pt>
                <c:pt idx="7902">
                  <c:v>4196.3999999999996</c:v>
                </c:pt>
                <c:pt idx="7903">
                  <c:v>4196.3999999999996</c:v>
                </c:pt>
                <c:pt idx="7904">
                  <c:v>4196.3999999999996</c:v>
                </c:pt>
                <c:pt idx="7905">
                  <c:v>4196.3999999999996</c:v>
                </c:pt>
                <c:pt idx="7906">
                  <c:v>4196.3999999999996</c:v>
                </c:pt>
                <c:pt idx="7907">
                  <c:v>4196.3</c:v>
                </c:pt>
                <c:pt idx="7908">
                  <c:v>4196.3</c:v>
                </c:pt>
                <c:pt idx="7909">
                  <c:v>4196.3</c:v>
                </c:pt>
                <c:pt idx="7910">
                  <c:v>4196.3999999999996</c:v>
                </c:pt>
                <c:pt idx="7911">
                  <c:v>4196.3999999999996</c:v>
                </c:pt>
                <c:pt idx="7912">
                  <c:v>4196.5</c:v>
                </c:pt>
                <c:pt idx="7913">
                  <c:v>4196.5</c:v>
                </c:pt>
                <c:pt idx="7914">
                  <c:v>4196.3999999999996</c:v>
                </c:pt>
                <c:pt idx="7915">
                  <c:v>4196.3999999999996</c:v>
                </c:pt>
                <c:pt idx="7916">
                  <c:v>4196.3999999999996</c:v>
                </c:pt>
                <c:pt idx="7917">
                  <c:v>4196.3999999999996</c:v>
                </c:pt>
                <c:pt idx="7918">
                  <c:v>4196.3999999999996</c:v>
                </c:pt>
                <c:pt idx="7919">
                  <c:v>4196.5</c:v>
                </c:pt>
                <c:pt idx="7920">
                  <c:v>4196.6000000000004</c:v>
                </c:pt>
                <c:pt idx="7921">
                  <c:v>4196.5</c:v>
                </c:pt>
                <c:pt idx="7922">
                  <c:v>4196.3999999999996</c:v>
                </c:pt>
                <c:pt idx="7923">
                  <c:v>4196.5</c:v>
                </c:pt>
                <c:pt idx="7924">
                  <c:v>4196.5</c:v>
                </c:pt>
                <c:pt idx="7925">
                  <c:v>4196.3999999999996</c:v>
                </c:pt>
                <c:pt idx="7926">
                  <c:v>4196.3999999999996</c:v>
                </c:pt>
                <c:pt idx="7927">
                  <c:v>4196.3999999999996</c:v>
                </c:pt>
                <c:pt idx="7928">
                  <c:v>4196.6000000000004</c:v>
                </c:pt>
                <c:pt idx="7929">
                  <c:v>4196.5</c:v>
                </c:pt>
                <c:pt idx="7930">
                  <c:v>4196.3999999999996</c:v>
                </c:pt>
                <c:pt idx="7931">
                  <c:v>4196.3999999999996</c:v>
                </c:pt>
                <c:pt idx="7932">
                  <c:v>4196.3999999999996</c:v>
                </c:pt>
                <c:pt idx="7933">
                  <c:v>4196.5</c:v>
                </c:pt>
                <c:pt idx="7934">
                  <c:v>4196.5</c:v>
                </c:pt>
                <c:pt idx="7935">
                  <c:v>4196.3999999999996</c:v>
                </c:pt>
                <c:pt idx="7936">
                  <c:v>4196.3999999999996</c:v>
                </c:pt>
                <c:pt idx="7937">
                  <c:v>4196.3999999999996</c:v>
                </c:pt>
                <c:pt idx="7938">
                  <c:v>4196.3999999999996</c:v>
                </c:pt>
                <c:pt idx="7939">
                  <c:v>4196.3999999999996</c:v>
                </c:pt>
                <c:pt idx="7940">
                  <c:v>4196.3999999999996</c:v>
                </c:pt>
                <c:pt idx="7941">
                  <c:v>4196.3999999999996</c:v>
                </c:pt>
                <c:pt idx="7942">
                  <c:v>4196.3999999999996</c:v>
                </c:pt>
                <c:pt idx="7943">
                  <c:v>4196.5</c:v>
                </c:pt>
                <c:pt idx="7944">
                  <c:v>4196.5</c:v>
                </c:pt>
                <c:pt idx="7945">
                  <c:v>4196.5</c:v>
                </c:pt>
                <c:pt idx="7946">
                  <c:v>4196.5</c:v>
                </c:pt>
                <c:pt idx="7947">
                  <c:v>4196.3999999999996</c:v>
                </c:pt>
                <c:pt idx="7948">
                  <c:v>4196.6000000000004</c:v>
                </c:pt>
                <c:pt idx="7949">
                  <c:v>4196.5</c:v>
                </c:pt>
                <c:pt idx="7950">
                  <c:v>4196.5</c:v>
                </c:pt>
                <c:pt idx="7951">
                  <c:v>4196.5</c:v>
                </c:pt>
                <c:pt idx="7952">
                  <c:v>4196.5</c:v>
                </c:pt>
                <c:pt idx="7953">
                  <c:v>4196.5</c:v>
                </c:pt>
                <c:pt idx="7954">
                  <c:v>4196.5</c:v>
                </c:pt>
                <c:pt idx="7955">
                  <c:v>4196.6000000000004</c:v>
                </c:pt>
                <c:pt idx="7956">
                  <c:v>4196.5</c:v>
                </c:pt>
                <c:pt idx="7957">
                  <c:v>4196.6000000000004</c:v>
                </c:pt>
                <c:pt idx="7958">
                  <c:v>4196.6000000000004</c:v>
                </c:pt>
                <c:pt idx="7959">
                  <c:v>4196.6000000000004</c:v>
                </c:pt>
                <c:pt idx="7960">
                  <c:v>4196.6000000000004</c:v>
                </c:pt>
                <c:pt idx="7961">
                  <c:v>4196.5</c:v>
                </c:pt>
                <c:pt idx="7962">
                  <c:v>4196.6000000000004</c:v>
                </c:pt>
                <c:pt idx="7963">
                  <c:v>4196.7</c:v>
                </c:pt>
                <c:pt idx="7964">
                  <c:v>4196.5</c:v>
                </c:pt>
                <c:pt idx="7965">
                  <c:v>4196.6000000000004</c:v>
                </c:pt>
                <c:pt idx="7966">
                  <c:v>4196.6000000000004</c:v>
                </c:pt>
                <c:pt idx="7967">
                  <c:v>4196.5</c:v>
                </c:pt>
                <c:pt idx="7968">
                  <c:v>4196.6000000000004</c:v>
                </c:pt>
                <c:pt idx="7969">
                  <c:v>4196.6000000000004</c:v>
                </c:pt>
                <c:pt idx="7970">
                  <c:v>4196.6000000000004</c:v>
                </c:pt>
                <c:pt idx="7971">
                  <c:v>4196.6000000000004</c:v>
                </c:pt>
                <c:pt idx="7972">
                  <c:v>4196.6000000000004</c:v>
                </c:pt>
                <c:pt idx="7973">
                  <c:v>4196.6000000000004</c:v>
                </c:pt>
                <c:pt idx="7974">
                  <c:v>4196.6000000000004</c:v>
                </c:pt>
                <c:pt idx="7975">
                  <c:v>4196.6000000000004</c:v>
                </c:pt>
                <c:pt idx="7976">
                  <c:v>4196.6000000000004</c:v>
                </c:pt>
                <c:pt idx="7977">
                  <c:v>4196.6000000000004</c:v>
                </c:pt>
                <c:pt idx="7978">
                  <c:v>4196.7</c:v>
                </c:pt>
                <c:pt idx="7979">
                  <c:v>4196.7</c:v>
                </c:pt>
                <c:pt idx="7980">
                  <c:v>4196.7</c:v>
                </c:pt>
                <c:pt idx="7981">
                  <c:v>4196.7</c:v>
                </c:pt>
                <c:pt idx="7982">
                  <c:v>4196.7</c:v>
                </c:pt>
                <c:pt idx="7983">
                  <c:v>4196.7</c:v>
                </c:pt>
                <c:pt idx="7984">
                  <c:v>4196.7</c:v>
                </c:pt>
                <c:pt idx="7985">
                  <c:v>4196.7</c:v>
                </c:pt>
                <c:pt idx="7986">
                  <c:v>4196.7</c:v>
                </c:pt>
                <c:pt idx="7987">
                  <c:v>4196.7</c:v>
                </c:pt>
                <c:pt idx="7988">
                  <c:v>4196.7</c:v>
                </c:pt>
                <c:pt idx="7989">
                  <c:v>4196.7</c:v>
                </c:pt>
                <c:pt idx="7990">
                  <c:v>4196.7</c:v>
                </c:pt>
                <c:pt idx="7991">
                  <c:v>4196.8</c:v>
                </c:pt>
                <c:pt idx="7992">
                  <c:v>4197</c:v>
                </c:pt>
                <c:pt idx="7993">
                  <c:v>4196.8999999999996</c:v>
                </c:pt>
                <c:pt idx="7994">
                  <c:v>4196.8</c:v>
                </c:pt>
                <c:pt idx="7995">
                  <c:v>4196.8</c:v>
                </c:pt>
                <c:pt idx="7996">
                  <c:v>4196.8</c:v>
                </c:pt>
                <c:pt idx="7997">
                  <c:v>4196.8</c:v>
                </c:pt>
                <c:pt idx="7998">
                  <c:v>4196.8</c:v>
                </c:pt>
                <c:pt idx="7999">
                  <c:v>4196.8</c:v>
                </c:pt>
                <c:pt idx="8000">
                  <c:v>4197</c:v>
                </c:pt>
                <c:pt idx="8001">
                  <c:v>4196.8</c:v>
                </c:pt>
                <c:pt idx="8002">
                  <c:v>4196.8999999999996</c:v>
                </c:pt>
                <c:pt idx="8003">
                  <c:v>4196.8</c:v>
                </c:pt>
                <c:pt idx="8004">
                  <c:v>4196.8</c:v>
                </c:pt>
                <c:pt idx="8005">
                  <c:v>4196.8999999999996</c:v>
                </c:pt>
                <c:pt idx="8006">
                  <c:v>4196.8999999999996</c:v>
                </c:pt>
                <c:pt idx="8007">
                  <c:v>4197</c:v>
                </c:pt>
                <c:pt idx="8008">
                  <c:v>4196.8999999999996</c:v>
                </c:pt>
                <c:pt idx="8009">
                  <c:v>4196.8</c:v>
                </c:pt>
                <c:pt idx="8010">
                  <c:v>4196.8</c:v>
                </c:pt>
                <c:pt idx="8011">
                  <c:v>4196.8</c:v>
                </c:pt>
                <c:pt idx="8012">
                  <c:v>4196.8</c:v>
                </c:pt>
                <c:pt idx="8013">
                  <c:v>4196.8</c:v>
                </c:pt>
                <c:pt idx="8014">
                  <c:v>4196.8</c:v>
                </c:pt>
                <c:pt idx="8015">
                  <c:v>4196.8</c:v>
                </c:pt>
                <c:pt idx="8016">
                  <c:v>4196.8999999999996</c:v>
                </c:pt>
                <c:pt idx="8017">
                  <c:v>4196.8</c:v>
                </c:pt>
                <c:pt idx="8018">
                  <c:v>4196.8</c:v>
                </c:pt>
                <c:pt idx="8019">
                  <c:v>4196.8</c:v>
                </c:pt>
                <c:pt idx="8020">
                  <c:v>4196.8</c:v>
                </c:pt>
                <c:pt idx="8021">
                  <c:v>4196.8</c:v>
                </c:pt>
                <c:pt idx="8022">
                  <c:v>4196.8</c:v>
                </c:pt>
                <c:pt idx="8023">
                  <c:v>4196.8</c:v>
                </c:pt>
                <c:pt idx="8024">
                  <c:v>4196.8</c:v>
                </c:pt>
                <c:pt idx="8025">
                  <c:v>4196.8</c:v>
                </c:pt>
                <c:pt idx="8026">
                  <c:v>4196.8999999999996</c:v>
                </c:pt>
                <c:pt idx="8027">
                  <c:v>4196.8</c:v>
                </c:pt>
                <c:pt idx="8028">
                  <c:v>4196.8</c:v>
                </c:pt>
                <c:pt idx="8029">
                  <c:v>4196.8</c:v>
                </c:pt>
                <c:pt idx="8030">
                  <c:v>4196.8</c:v>
                </c:pt>
                <c:pt idx="8031">
                  <c:v>4196.8</c:v>
                </c:pt>
                <c:pt idx="8032">
                  <c:v>4196.8</c:v>
                </c:pt>
                <c:pt idx="8033">
                  <c:v>4196.8</c:v>
                </c:pt>
                <c:pt idx="8034">
                  <c:v>4196.8999999999996</c:v>
                </c:pt>
                <c:pt idx="8035">
                  <c:v>4196.8999999999996</c:v>
                </c:pt>
                <c:pt idx="8036">
                  <c:v>4196.8999999999996</c:v>
                </c:pt>
                <c:pt idx="8037">
                  <c:v>4196.8999999999996</c:v>
                </c:pt>
                <c:pt idx="8038">
                  <c:v>4196.8999999999996</c:v>
                </c:pt>
                <c:pt idx="8039">
                  <c:v>4196.8999999999996</c:v>
                </c:pt>
                <c:pt idx="8040">
                  <c:v>4197</c:v>
                </c:pt>
                <c:pt idx="8041">
                  <c:v>4197</c:v>
                </c:pt>
                <c:pt idx="8042">
                  <c:v>4197</c:v>
                </c:pt>
                <c:pt idx="8043">
                  <c:v>4197</c:v>
                </c:pt>
                <c:pt idx="8044">
                  <c:v>4197</c:v>
                </c:pt>
                <c:pt idx="8045">
                  <c:v>4197.1000000000004</c:v>
                </c:pt>
                <c:pt idx="8046">
                  <c:v>4197.1000000000004</c:v>
                </c:pt>
                <c:pt idx="8047">
                  <c:v>4197.1000000000004</c:v>
                </c:pt>
                <c:pt idx="8048">
                  <c:v>4197.1000000000004</c:v>
                </c:pt>
                <c:pt idx="8049">
                  <c:v>4197.2</c:v>
                </c:pt>
                <c:pt idx="8050">
                  <c:v>4197.2</c:v>
                </c:pt>
                <c:pt idx="8051">
                  <c:v>4197.1000000000004</c:v>
                </c:pt>
                <c:pt idx="8052">
                  <c:v>4197.2</c:v>
                </c:pt>
                <c:pt idx="8053">
                  <c:v>4197.2</c:v>
                </c:pt>
                <c:pt idx="8054">
                  <c:v>4197.2</c:v>
                </c:pt>
                <c:pt idx="8055">
                  <c:v>4197.2</c:v>
                </c:pt>
                <c:pt idx="8056">
                  <c:v>4197.3</c:v>
                </c:pt>
                <c:pt idx="8057">
                  <c:v>4197.2</c:v>
                </c:pt>
                <c:pt idx="8058">
                  <c:v>4197.3</c:v>
                </c:pt>
                <c:pt idx="8059">
                  <c:v>4197.3</c:v>
                </c:pt>
                <c:pt idx="8060">
                  <c:v>4197.3</c:v>
                </c:pt>
                <c:pt idx="8061">
                  <c:v>4197.3</c:v>
                </c:pt>
                <c:pt idx="8062">
                  <c:v>4197.3</c:v>
                </c:pt>
                <c:pt idx="8063">
                  <c:v>4197.3</c:v>
                </c:pt>
                <c:pt idx="8064">
                  <c:v>4197.3999999999996</c:v>
                </c:pt>
                <c:pt idx="8065">
                  <c:v>4197.3999999999996</c:v>
                </c:pt>
                <c:pt idx="8066">
                  <c:v>4197.3999999999996</c:v>
                </c:pt>
                <c:pt idx="8067">
                  <c:v>4197.3999999999996</c:v>
                </c:pt>
                <c:pt idx="8068">
                  <c:v>4197.3999999999996</c:v>
                </c:pt>
                <c:pt idx="8069">
                  <c:v>4197.3999999999996</c:v>
                </c:pt>
                <c:pt idx="8070">
                  <c:v>4197.3999999999996</c:v>
                </c:pt>
                <c:pt idx="8071">
                  <c:v>4197.3999999999996</c:v>
                </c:pt>
                <c:pt idx="8072">
                  <c:v>4197.3999999999996</c:v>
                </c:pt>
                <c:pt idx="8073">
                  <c:v>4197.3999999999996</c:v>
                </c:pt>
                <c:pt idx="8074">
                  <c:v>4197.5</c:v>
                </c:pt>
                <c:pt idx="8075">
                  <c:v>4197.6000000000004</c:v>
                </c:pt>
                <c:pt idx="8076">
                  <c:v>4197.6000000000004</c:v>
                </c:pt>
                <c:pt idx="8077">
                  <c:v>4197.5</c:v>
                </c:pt>
                <c:pt idx="8078">
                  <c:v>4197.5</c:v>
                </c:pt>
                <c:pt idx="8079">
                  <c:v>4197.5</c:v>
                </c:pt>
                <c:pt idx="8080">
                  <c:v>4197.5</c:v>
                </c:pt>
                <c:pt idx="8081">
                  <c:v>4197.2</c:v>
                </c:pt>
                <c:pt idx="8082">
                  <c:v>4197.6000000000004</c:v>
                </c:pt>
                <c:pt idx="8083">
                  <c:v>4197.8</c:v>
                </c:pt>
                <c:pt idx="8084">
                  <c:v>4197.5</c:v>
                </c:pt>
                <c:pt idx="8085">
                  <c:v>4197.5</c:v>
                </c:pt>
                <c:pt idx="8086">
                  <c:v>4197.6000000000004</c:v>
                </c:pt>
                <c:pt idx="8087">
                  <c:v>4197.6000000000004</c:v>
                </c:pt>
                <c:pt idx="8088">
                  <c:v>4197.6000000000004</c:v>
                </c:pt>
                <c:pt idx="8089">
                  <c:v>4197.6000000000004</c:v>
                </c:pt>
                <c:pt idx="8090">
                  <c:v>4197.6000000000004</c:v>
                </c:pt>
                <c:pt idx="8091">
                  <c:v>4197.6000000000004</c:v>
                </c:pt>
                <c:pt idx="8092">
                  <c:v>4197.6000000000004</c:v>
                </c:pt>
                <c:pt idx="8093">
                  <c:v>4197.7</c:v>
                </c:pt>
                <c:pt idx="8094">
                  <c:v>4197.6000000000004</c:v>
                </c:pt>
                <c:pt idx="8095">
                  <c:v>4197.8999999999996</c:v>
                </c:pt>
                <c:pt idx="8096">
                  <c:v>4197.7</c:v>
                </c:pt>
                <c:pt idx="8097">
                  <c:v>4197.6000000000004</c:v>
                </c:pt>
                <c:pt idx="8098">
                  <c:v>4197.7</c:v>
                </c:pt>
                <c:pt idx="8099">
                  <c:v>4197.6000000000004</c:v>
                </c:pt>
                <c:pt idx="8100">
                  <c:v>4197.6000000000004</c:v>
                </c:pt>
                <c:pt idx="8101">
                  <c:v>4197.7</c:v>
                </c:pt>
                <c:pt idx="8102">
                  <c:v>4197.5</c:v>
                </c:pt>
                <c:pt idx="8103">
                  <c:v>4197.6000000000004</c:v>
                </c:pt>
                <c:pt idx="8104">
                  <c:v>4197.6000000000004</c:v>
                </c:pt>
                <c:pt idx="8105">
                  <c:v>4197.5</c:v>
                </c:pt>
                <c:pt idx="8106">
                  <c:v>4197.5</c:v>
                </c:pt>
                <c:pt idx="8107">
                  <c:v>4197.3999999999996</c:v>
                </c:pt>
                <c:pt idx="8108">
                  <c:v>4197.6000000000004</c:v>
                </c:pt>
                <c:pt idx="8109">
                  <c:v>4197.6000000000004</c:v>
                </c:pt>
                <c:pt idx="8110">
                  <c:v>4197.5</c:v>
                </c:pt>
                <c:pt idx="8111">
                  <c:v>4197.6000000000004</c:v>
                </c:pt>
                <c:pt idx="8112">
                  <c:v>4197.5</c:v>
                </c:pt>
                <c:pt idx="8113">
                  <c:v>4197.5</c:v>
                </c:pt>
                <c:pt idx="8114">
                  <c:v>4197.5</c:v>
                </c:pt>
                <c:pt idx="8115">
                  <c:v>4197.5</c:v>
                </c:pt>
                <c:pt idx="8116">
                  <c:v>4197.5</c:v>
                </c:pt>
                <c:pt idx="8117">
                  <c:v>4197.3999999999996</c:v>
                </c:pt>
                <c:pt idx="8118">
                  <c:v>4197.6000000000004</c:v>
                </c:pt>
                <c:pt idx="8119">
                  <c:v>4197.5</c:v>
                </c:pt>
                <c:pt idx="8120">
                  <c:v>4197.8</c:v>
                </c:pt>
                <c:pt idx="8121">
                  <c:v>4197.5</c:v>
                </c:pt>
                <c:pt idx="8122">
                  <c:v>4197.5</c:v>
                </c:pt>
                <c:pt idx="8123">
                  <c:v>4197.3999999999996</c:v>
                </c:pt>
                <c:pt idx="8124">
                  <c:v>4197.3999999999996</c:v>
                </c:pt>
                <c:pt idx="8125">
                  <c:v>4197.3999999999996</c:v>
                </c:pt>
                <c:pt idx="8126">
                  <c:v>4197.3999999999996</c:v>
                </c:pt>
                <c:pt idx="8127">
                  <c:v>4197.3999999999996</c:v>
                </c:pt>
                <c:pt idx="8128">
                  <c:v>4197.3999999999996</c:v>
                </c:pt>
                <c:pt idx="8129">
                  <c:v>4197.5</c:v>
                </c:pt>
                <c:pt idx="8130">
                  <c:v>4197.3999999999996</c:v>
                </c:pt>
                <c:pt idx="8131">
                  <c:v>4197.3999999999996</c:v>
                </c:pt>
                <c:pt idx="8132">
                  <c:v>4197.3999999999996</c:v>
                </c:pt>
                <c:pt idx="8133">
                  <c:v>4197.3999999999996</c:v>
                </c:pt>
                <c:pt idx="8134">
                  <c:v>4197.3</c:v>
                </c:pt>
                <c:pt idx="8135">
                  <c:v>4197.3999999999996</c:v>
                </c:pt>
                <c:pt idx="8136">
                  <c:v>4197.3999999999996</c:v>
                </c:pt>
                <c:pt idx="8137">
                  <c:v>4197.3999999999996</c:v>
                </c:pt>
                <c:pt idx="8138">
                  <c:v>4197.3999999999996</c:v>
                </c:pt>
                <c:pt idx="8139">
                  <c:v>4197.2</c:v>
                </c:pt>
                <c:pt idx="8140">
                  <c:v>4197.2</c:v>
                </c:pt>
                <c:pt idx="8141">
                  <c:v>4197.3</c:v>
                </c:pt>
                <c:pt idx="8142">
                  <c:v>4197.2</c:v>
                </c:pt>
                <c:pt idx="8143">
                  <c:v>4197.3</c:v>
                </c:pt>
                <c:pt idx="8144">
                  <c:v>4197.3</c:v>
                </c:pt>
                <c:pt idx="8145">
                  <c:v>4197.2</c:v>
                </c:pt>
                <c:pt idx="8146">
                  <c:v>4197.2</c:v>
                </c:pt>
                <c:pt idx="8147">
                  <c:v>4197.1000000000004</c:v>
                </c:pt>
                <c:pt idx="8148">
                  <c:v>4197.1000000000004</c:v>
                </c:pt>
                <c:pt idx="8149">
                  <c:v>4197.1000000000004</c:v>
                </c:pt>
                <c:pt idx="8150">
                  <c:v>4197.1000000000004</c:v>
                </c:pt>
                <c:pt idx="8151">
                  <c:v>4197.1000000000004</c:v>
                </c:pt>
                <c:pt idx="8152">
                  <c:v>4197.3</c:v>
                </c:pt>
                <c:pt idx="8153">
                  <c:v>4197.3</c:v>
                </c:pt>
                <c:pt idx="8154">
                  <c:v>4197.1000000000004</c:v>
                </c:pt>
                <c:pt idx="8155">
                  <c:v>4197.1000000000004</c:v>
                </c:pt>
                <c:pt idx="8156">
                  <c:v>4197.1000000000004</c:v>
                </c:pt>
                <c:pt idx="8157">
                  <c:v>4197.2</c:v>
                </c:pt>
                <c:pt idx="8158">
                  <c:v>4197.1000000000004</c:v>
                </c:pt>
                <c:pt idx="8159">
                  <c:v>4197.1000000000004</c:v>
                </c:pt>
                <c:pt idx="8160">
                  <c:v>4197.1000000000004</c:v>
                </c:pt>
                <c:pt idx="8161">
                  <c:v>4197.1000000000004</c:v>
                </c:pt>
                <c:pt idx="8162">
                  <c:v>4197</c:v>
                </c:pt>
                <c:pt idx="8163">
                  <c:v>4197.1000000000004</c:v>
                </c:pt>
                <c:pt idx="8164">
                  <c:v>4197</c:v>
                </c:pt>
                <c:pt idx="8165">
                  <c:v>4197</c:v>
                </c:pt>
                <c:pt idx="8166">
                  <c:v>4196.8999999999996</c:v>
                </c:pt>
                <c:pt idx="8167">
                  <c:v>4196.8999999999996</c:v>
                </c:pt>
                <c:pt idx="8168">
                  <c:v>4196.8999999999996</c:v>
                </c:pt>
                <c:pt idx="8169">
                  <c:v>4196.8999999999996</c:v>
                </c:pt>
                <c:pt idx="8170">
                  <c:v>4196.8999999999996</c:v>
                </c:pt>
                <c:pt idx="8171">
                  <c:v>4197</c:v>
                </c:pt>
                <c:pt idx="8172">
                  <c:v>4196.8999999999996</c:v>
                </c:pt>
                <c:pt idx="8173">
                  <c:v>4196.8</c:v>
                </c:pt>
                <c:pt idx="8174">
                  <c:v>4196.8</c:v>
                </c:pt>
                <c:pt idx="8175">
                  <c:v>4196.8</c:v>
                </c:pt>
                <c:pt idx="8176">
                  <c:v>4196.8</c:v>
                </c:pt>
                <c:pt idx="8177">
                  <c:v>4196.8</c:v>
                </c:pt>
                <c:pt idx="8178">
                  <c:v>4196.8</c:v>
                </c:pt>
                <c:pt idx="8179">
                  <c:v>4196.8</c:v>
                </c:pt>
                <c:pt idx="8180">
                  <c:v>4196.7</c:v>
                </c:pt>
                <c:pt idx="8181">
                  <c:v>4196.7</c:v>
                </c:pt>
                <c:pt idx="8182">
                  <c:v>4196.6000000000004</c:v>
                </c:pt>
                <c:pt idx="8183">
                  <c:v>4196.7</c:v>
                </c:pt>
                <c:pt idx="8184">
                  <c:v>4196.6000000000004</c:v>
                </c:pt>
                <c:pt idx="8185">
                  <c:v>4196.6000000000004</c:v>
                </c:pt>
                <c:pt idx="8186">
                  <c:v>4196.6000000000004</c:v>
                </c:pt>
                <c:pt idx="8187">
                  <c:v>4196.6000000000004</c:v>
                </c:pt>
                <c:pt idx="8188">
                  <c:v>4196.5</c:v>
                </c:pt>
                <c:pt idx="8189">
                  <c:v>4196.5</c:v>
                </c:pt>
                <c:pt idx="8190">
                  <c:v>4196.5</c:v>
                </c:pt>
                <c:pt idx="8191">
                  <c:v>4196.5</c:v>
                </c:pt>
                <c:pt idx="8192">
                  <c:v>4196.3999999999996</c:v>
                </c:pt>
                <c:pt idx="8193">
                  <c:v>4196.5</c:v>
                </c:pt>
                <c:pt idx="8194">
                  <c:v>4196.3999999999996</c:v>
                </c:pt>
                <c:pt idx="8195">
                  <c:v>4196.3999999999996</c:v>
                </c:pt>
                <c:pt idx="8196">
                  <c:v>4196.3999999999996</c:v>
                </c:pt>
                <c:pt idx="8197">
                  <c:v>4196.3</c:v>
                </c:pt>
                <c:pt idx="8198">
                  <c:v>4196.3</c:v>
                </c:pt>
                <c:pt idx="8199">
                  <c:v>4196.3</c:v>
                </c:pt>
                <c:pt idx="8200">
                  <c:v>4196.2</c:v>
                </c:pt>
                <c:pt idx="8201">
                  <c:v>4196.2</c:v>
                </c:pt>
                <c:pt idx="8202">
                  <c:v>4196.2</c:v>
                </c:pt>
                <c:pt idx="8203">
                  <c:v>4196.2</c:v>
                </c:pt>
                <c:pt idx="8204">
                  <c:v>4196.2</c:v>
                </c:pt>
                <c:pt idx="8205">
                  <c:v>4196.2</c:v>
                </c:pt>
                <c:pt idx="8206">
                  <c:v>4196.2</c:v>
                </c:pt>
                <c:pt idx="8207">
                  <c:v>4196.2</c:v>
                </c:pt>
                <c:pt idx="8208">
                  <c:v>4196.2</c:v>
                </c:pt>
                <c:pt idx="8209">
                  <c:v>4196.1000000000004</c:v>
                </c:pt>
                <c:pt idx="8210">
                  <c:v>4196.1000000000004</c:v>
                </c:pt>
                <c:pt idx="8211">
                  <c:v>4196.1000000000004</c:v>
                </c:pt>
                <c:pt idx="8212">
                  <c:v>4196.1000000000004</c:v>
                </c:pt>
                <c:pt idx="8213">
                  <c:v>4196.1000000000004</c:v>
                </c:pt>
                <c:pt idx="8214">
                  <c:v>4196</c:v>
                </c:pt>
                <c:pt idx="8215">
                  <c:v>4196</c:v>
                </c:pt>
                <c:pt idx="8216">
                  <c:v>4195.8999999999996</c:v>
                </c:pt>
                <c:pt idx="8217">
                  <c:v>4195.8999999999996</c:v>
                </c:pt>
                <c:pt idx="8218">
                  <c:v>4195.8999999999996</c:v>
                </c:pt>
                <c:pt idx="8219">
                  <c:v>4195.8</c:v>
                </c:pt>
                <c:pt idx="8220">
                  <c:v>4195.8999999999996</c:v>
                </c:pt>
                <c:pt idx="8221">
                  <c:v>4195.8</c:v>
                </c:pt>
                <c:pt idx="8222">
                  <c:v>4195.8</c:v>
                </c:pt>
                <c:pt idx="8223">
                  <c:v>4195.8</c:v>
                </c:pt>
                <c:pt idx="8224">
                  <c:v>4195.8</c:v>
                </c:pt>
                <c:pt idx="8225">
                  <c:v>4195.7</c:v>
                </c:pt>
                <c:pt idx="8226">
                  <c:v>4195.8</c:v>
                </c:pt>
                <c:pt idx="8227">
                  <c:v>4195.8</c:v>
                </c:pt>
                <c:pt idx="8228">
                  <c:v>4195.8</c:v>
                </c:pt>
                <c:pt idx="8229">
                  <c:v>4195.8</c:v>
                </c:pt>
                <c:pt idx="8230">
                  <c:v>4195.7</c:v>
                </c:pt>
                <c:pt idx="8231">
                  <c:v>4195.7</c:v>
                </c:pt>
                <c:pt idx="8232">
                  <c:v>4195.6000000000004</c:v>
                </c:pt>
                <c:pt idx="8233">
                  <c:v>4195.6000000000004</c:v>
                </c:pt>
                <c:pt idx="8234">
                  <c:v>4195.6000000000004</c:v>
                </c:pt>
                <c:pt idx="8235">
                  <c:v>4195.6000000000004</c:v>
                </c:pt>
                <c:pt idx="8236">
                  <c:v>4195.6000000000004</c:v>
                </c:pt>
                <c:pt idx="8237">
                  <c:v>4195.6000000000004</c:v>
                </c:pt>
                <c:pt idx="8238">
                  <c:v>4195.6000000000004</c:v>
                </c:pt>
                <c:pt idx="8239">
                  <c:v>4195.6000000000004</c:v>
                </c:pt>
                <c:pt idx="8240">
                  <c:v>4195.5</c:v>
                </c:pt>
                <c:pt idx="8241">
                  <c:v>4195.5</c:v>
                </c:pt>
                <c:pt idx="8242">
                  <c:v>4195.6000000000004</c:v>
                </c:pt>
                <c:pt idx="8243">
                  <c:v>4195.6000000000004</c:v>
                </c:pt>
                <c:pt idx="8244">
                  <c:v>4195.5</c:v>
                </c:pt>
                <c:pt idx="8245">
                  <c:v>4195.3999999999996</c:v>
                </c:pt>
                <c:pt idx="8246">
                  <c:v>4195.5</c:v>
                </c:pt>
                <c:pt idx="8247">
                  <c:v>4195.5</c:v>
                </c:pt>
                <c:pt idx="8248">
                  <c:v>4195.5</c:v>
                </c:pt>
                <c:pt idx="8249">
                  <c:v>4195.3999999999996</c:v>
                </c:pt>
                <c:pt idx="8250">
                  <c:v>4195.3999999999996</c:v>
                </c:pt>
                <c:pt idx="8251">
                  <c:v>4195.3999999999996</c:v>
                </c:pt>
                <c:pt idx="8252">
                  <c:v>4195.3</c:v>
                </c:pt>
                <c:pt idx="8253">
                  <c:v>4195.3</c:v>
                </c:pt>
                <c:pt idx="8254">
                  <c:v>4195.3</c:v>
                </c:pt>
                <c:pt idx="8255">
                  <c:v>4195.3</c:v>
                </c:pt>
                <c:pt idx="8256">
                  <c:v>4195.3</c:v>
                </c:pt>
                <c:pt idx="8257">
                  <c:v>4195.2</c:v>
                </c:pt>
                <c:pt idx="8258">
                  <c:v>4195.2</c:v>
                </c:pt>
                <c:pt idx="8259">
                  <c:v>4195.2</c:v>
                </c:pt>
                <c:pt idx="8260">
                  <c:v>4195.1000000000004</c:v>
                </c:pt>
                <c:pt idx="8261">
                  <c:v>4195.1000000000004</c:v>
                </c:pt>
                <c:pt idx="8262">
                  <c:v>4195.2</c:v>
                </c:pt>
                <c:pt idx="8263">
                  <c:v>4195.2</c:v>
                </c:pt>
                <c:pt idx="8264">
                  <c:v>4195.1000000000004</c:v>
                </c:pt>
                <c:pt idx="8265">
                  <c:v>4195.1000000000004</c:v>
                </c:pt>
                <c:pt idx="8266">
                  <c:v>4195</c:v>
                </c:pt>
                <c:pt idx="8267">
                  <c:v>4195.2</c:v>
                </c:pt>
                <c:pt idx="8268">
                  <c:v>4195.1000000000004</c:v>
                </c:pt>
                <c:pt idx="8269">
                  <c:v>4195.3</c:v>
                </c:pt>
                <c:pt idx="8270">
                  <c:v>4195.1000000000004</c:v>
                </c:pt>
                <c:pt idx="8271">
                  <c:v>4195.1000000000004</c:v>
                </c:pt>
                <c:pt idx="8272">
                  <c:v>4195.1000000000004</c:v>
                </c:pt>
                <c:pt idx="8273">
                  <c:v>4195.2</c:v>
                </c:pt>
                <c:pt idx="8274">
                  <c:v>4195.2</c:v>
                </c:pt>
                <c:pt idx="8275">
                  <c:v>4195.2</c:v>
                </c:pt>
                <c:pt idx="8276">
                  <c:v>4195.1000000000004</c:v>
                </c:pt>
                <c:pt idx="8277">
                  <c:v>4195.2</c:v>
                </c:pt>
                <c:pt idx="8278">
                  <c:v>4195.2</c:v>
                </c:pt>
                <c:pt idx="8279">
                  <c:v>4195.2</c:v>
                </c:pt>
                <c:pt idx="8280">
                  <c:v>4195.1000000000004</c:v>
                </c:pt>
                <c:pt idx="8281">
                  <c:v>4195.2</c:v>
                </c:pt>
                <c:pt idx="8282">
                  <c:v>4195.1000000000004</c:v>
                </c:pt>
                <c:pt idx="8283">
                  <c:v>4195.1000000000004</c:v>
                </c:pt>
                <c:pt idx="8284">
                  <c:v>4195.2</c:v>
                </c:pt>
                <c:pt idx="8285">
                  <c:v>4195.2</c:v>
                </c:pt>
                <c:pt idx="8286">
                  <c:v>4195.2</c:v>
                </c:pt>
                <c:pt idx="8287">
                  <c:v>4195.1000000000004</c:v>
                </c:pt>
                <c:pt idx="8288">
                  <c:v>4195.3</c:v>
                </c:pt>
                <c:pt idx="8289">
                  <c:v>4195.2</c:v>
                </c:pt>
                <c:pt idx="8290">
                  <c:v>4195.1000000000004</c:v>
                </c:pt>
                <c:pt idx="8291">
                  <c:v>4195.1000000000004</c:v>
                </c:pt>
                <c:pt idx="8292">
                  <c:v>4195.1000000000004</c:v>
                </c:pt>
                <c:pt idx="8293">
                  <c:v>4195.1000000000004</c:v>
                </c:pt>
                <c:pt idx="8294">
                  <c:v>4195.1000000000004</c:v>
                </c:pt>
                <c:pt idx="8295">
                  <c:v>4195.1000000000004</c:v>
                </c:pt>
                <c:pt idx="8296">
                  <c:v>4195.1000000000004</c:v>
                </c:pt>
                <c:pt idx="8297">
                  <c:v>4195.1000000000004</c:v>
                </c:pt>
                <c:pt idx="8298">
                  <c:v>4195.2</c:v>
                </c:pt>
                <c:pt idx="8299">
                  <c:v>4195.2</c:v>
                </c:pt>
                <c:pt idx="8300">
                  <c:v>4195.1000000000004</c:v>
                </c:pt>
                <c:pt idx="8301">
                  <c:v>4195.1000000000004</c:v>
                </c:pt>
                <c:pt idx="8302">
                  <c:v>4195.1000000000004</c:v>
                </c:pt>
                <c:pt idx="8303">
                  <c:v>4195.1000000000004</c:v>
                </c:pt>
                <c:pt idx="8304">
                  <c:v>4195.1000000000004</c:v>
                </c:pt>
                <c:pt idx="8305">
                  <c:v>4195.1000000000004</c:v>
                </c:pt>
                <c:pt idx="8306">
                  <c:v>4195.1000000000004</c:v>
                </c:pt>
                <c:pt idx="8307">
                  <c:v>4195.1000000000004</c:v>
                </c:pt>
                <c:pt idx="8308">
                  <c:v>4195.1000000000004</c:v>
                </c:pt>
                <c:pt idx="8309">
                  <c:v>4195.1000000000004</c:v>
                </c:pt>
                <c:pt idx="8310">
                  <c:v>4195.2</c:v>
                </c:pt>
                <c:pt idx="8311">
                  <c:v>4195.1000000000004</c:v>
                </c:pt>
                <c:pt idx="8312">
                  <c:v>4195.1000000000004</c:v>
                </c:pt>
                <c:pt idx="8313">
                  <c:v>4195.1000000000004</c:v>
                </c:pt>
                <c:pt idx="8314">
                  <c:v>4195.1000000000004</c:v>
                </c:pt>
                <c:pt idx="8315">
                  <c:v>4195.1000000000004</c:v>
                </c:pt>
                <c:pt idx="8316">
                  <c:v>4195.1000000000004</c:v>
                </c:pt>
                <c:pt idx="8317">
                  <c:v>4195.1000000000004</c:v>
                </c:pt>
                <c:pt idx="8318">
                  <c:v>4195.1000000000004</c:v>
                </c:pt>
                <c:pt idx="8319">
                  <c:v>4195.2</c:v>
                </c:pt>
                <c:pt idx="8320">
                  <c:v>4195.1000000000004</c:v>
                </c:pt>
                <c:pt idx="8321">
                  <c:v>4195.1000000000004</c:v>
                </c:pt>
                <c:pt idx="8322">
                  <c:v>4195.2</c:v>
                </c:pt>
                <c:pt idx="8323">
                  <c:v>4195.1000000000004</c:v>
                </c:pt>
                <c:pt idx="8324">
                  <c:v>4195</c:v>
                </c:pt>
                <c:pt idx="8325">
                  <c:v>4195.1000000000004</c:v>
                </c:pt>
                <c:pt idx="8326">
                  <c:v>4195.1000000000004</c:v>
                </c:pt>
                <c:pt idx="8327">
                  <c:v>4195.1000000000004</c:v>
                </c:pt>
                <c:pt idx="8328">
                  <c:v>4195</c:v>
                </c:pt>
                <c:pt idx="8329">
                  <c:v>4195.1000000000004</c:v>
                </c:pt>
                <c:pt idx="8330">
                  <c:v>4195</c:v>
                </c:pt>
                <c:pt idx="8331">
                  <c:v>4195</c:v>
                </c:pt>
                <c:pt idx="8332">
                  <c:v>4195</c:v>
                </c:pt>
                <c:pt idx="8333">
                  <c:v>4195</c:v>
                </c:pt>
                <c:pt idx="8334">
                  <c:v>4195</c:v>
                </c:pt>
                <c:pt idx="8335">
                  <c:v>4195.1000000000004</c:v>
                </c:pt>
                <c:pt idx="8336">
                  <c:v>4195.1000000000004</c:v>
                </c:pt>
                <c:pt idx="8337">
                  <c:v>4195.2</c:v>
                </c:pt>
                <c:pt idx="8338">
                  <c:v>4195.2</c:v>
                </c:pt>
                <c:pt idx="8339">
                  <c:v>4195.2</c:v>
                </c:pt>
                <c:pt idx="8340">
                  <c:v>4195.3</c:v>
                </c:pt>
                <c:pt idx="8341">
                  <c:v>4195.2</c:v>
                </c:pt>
                <c:pt idx="8342">
                  <c:v>4195.2</c:v>
                </c:pt>
                <c:pt idx="8343">
                  <c:v>4195.2</c:v>
                </c:pt>
                <c:pt idx="8344">
                  <c:v>4195.1000000000004</c:v>
                </c:pt>
                <c:pt idx="8345">
                  <c:v>4195.2</c:v>
                </c:pt>
                <c:pt idx="8346">
                  <c:v>4195.2</c:v>
                </c:pt>
                <c:pt idx="8347">
                  <c:v>4195.2</c:v>
                </c:pt>
                <c:pt idx="8348">
                  <c:v>4195.2</c:v>
                </c:pt>
                <c:pt idx="8349">
                  <c:v>4195.2</c:v>
                </c:pt>
                <c:pt idx="8350">
                  <c:v>4195.3999999999996</c:v>
                </c:pt>
                <c:pt idx="8351">
                  <c:v>4195.2</c:v>
                </c:pt>
                <c:pt idx="8352">
                  <c:v>4195.2</c:v>
                </c:pt>
                <c:pt idx="8353">
                  <c:v>4195.3</c:v>
                </c:pt>
                <c:pt idx="8354">
                  <c:v>4195.3</c:v>
                </c:pt>
                <c:pt idx="8355">
                  <c:v>4195.2</c:v>
                </c:pt>
                <c:pt idx="8356">
                  <c:v>4195.3</c:v>
                </c:pt>
                <c:pt idx="8357">
                  <c:v>4195.2</c:v>
                </c:pt>
                <c:pt idx="8358">
                  <c:v>4195.2</c:v>
                </c:pt>
                <c:pt idx="8359">
                  <c:v>4195.3</c:v>
                </c:pt>
                <c:pt idx="8360">
                  <c:v>4195.3</c:v>
                </c:pt>
                <c:pt idx="8361">
                  <c:v>4195.2</c:v>
                </c:pt>
                <c:pt idx="8362">
                  <c:v>4195.3</c:v>
                </c:pt>
                <c:pt idx="8363">
                  <c:v>4195.2</c:v>
                </c:pt>
                <c:pt idx="8364">
                  <c:v>4195.1000000000004</c:v>
                </c:pt>
                <c:pt idx="8365">
                  <c:v>4195.2</c:v>
                </c:pt>
                <c:pt idx="8366">
                  <c:v>4195.3</c:v>
                </c:pt>
                <c:pt idx="8367">
                  <c:v>4195.3</c:v>
                </c:pt>
                <c:pt idx="8368">
                  <c:v>4195.3</c:v>
                </c:pt>
                <c:pt idx="8369">
                  <c:v>4195.3999999999996</c:v>
                </c:pt>
                <c:pt idx="8370">
                  <c:v>4195.3</c:v>
                </c:pt>
                <c:pt idx="8371">
                  <c:v>4195.3</c:v>
                </c:pt>
                <c:pt idx="8372">
                  <c:v>4195.3</c:v>
                </c:pt>
                <c:pt idx="8373">
                  <c:v>4195.3</c:v>
                </c:pt>
                <c:pt idx="8374">
                  <c:v>4195.3</c:v>
                </c:pt>
                <c:pt idx="8375">
                  <c:v>4195.5</c:v>
                </c:pt>
                <c:pt idx="8376">
                  <c:v>4195.3999999999996</c:v>
                </c:pt>
                <c:pt idx="8377">
                  <c:v>4195.3</c:v>
                </c:pt>
                <c:pt idx="8378">
                  <c:v>4195.3</c:v>
                </c:pt>
                <c:pt idx="8379">
                  <c:v>4195.3</c:v>
                </c:pt>
                <c:pt idx="8380">
                  <c:v>4195.3999999999996</c:v>
                </c:pt>
                <c:pt idx="8381">
                  <c:v>4195.3999999999996</c:v>
                </c:pt>
                <c:pt idx="8382">
                  <c:v>4195.3999999999996</c:v>
                </c:pt>
                <c:pt idx="8383">
                  <c:v>4195.3999999999996</c:v>
                </c:pt>
                <c:pt idx="8384">
                  <c:v>4195.3999999999996</c:v>
                </c:pt>
                <c:pt idx="8385">
                  <c:v>4195.3999999999996</c:v>
                </c:pt>
                <c:pt idx="8386">
                  <c:v>4195.3999999999996</c:v>
                </c:pt>
                <c:pt idx="8387">
                  <c:v>4195.2</c:v>
                </c:pt>
                <c:pt idx="8388">
                  <c:v>4195.3</c:v>
                </c:pt>
                <c:pt idx="8389">
                  <c:v>4195.3999999999996</c:v>
                </c:pt>
                <c:pt idx="8390">
                  <c:v>4195.5</c:v>
                </c:pt>
                <c:pt idx="8391">
                  <c:v>4195.3</c:v>
                </c:pt>
                <c:pt idx="8392">
                  <c:v>4195.3999999999996</c:v>
                </c:pt>
                <c:pt idx="8393">
                  <c:v>4195.3999999999996</c:v>
                </c:pt>
                <c:pt idx="8394">
                  <c:v>4195.3</c:v>
                </c:pt>
                <c:pt idx="8395">
                  <c:v>4195.3999999999996</c:v>
                </c:pt>
                <c:pt idx="8396">
                  <c:v>4195.3999999999996</c:v>
                </c:pt>
                <c:pt idx="8397">
                  <c:v>4195.3999999999996</c:v>
                </c:pt>
                <c:pt idx="8398">
                  <c:v>4195.5</c:v>
                </c:pt>
                <c:pt idx="8399">
                  <c:v>4195.3999999999996</c:v>
                </c:pt>
                <c:pt idx="8400">
                  <c:v>4195.3999999999996</c:v>
                </c:pt>
                <c:pt idx="8401">
                  <c:v>4195.3999999999996</c:v>
                </c:pt>
                <c:pt idx="8402">
                  <c:v>4195.3999999999996</c:v>
                </c:pt>
                <c:pt idx="8403">
                  <c:v>4195.3999999999996</c:v>
                </c:pt>
                <c:pt idx="8404">
                  <c:v>4195.6000000000004</c:v>
                </c:pt>
                <c:pt idx="8405">
                  <c:v>4195.7</c:v>
                </c:pt>
                <c:pt idx="8406">
                  <c:v>4195.5</c:v>
                </c:pt>
                <c:pt idx="8407">
                  <c:v>4195.5</c:v>
                </c:pt>
                <c:pt idx="8408">
                  <c:v>4195.5</c:v>
                </c:pt>
                <c:pt idx="8409">
                  <c:v>4195.5</c:v>
                </c:pt>
                <c:pt idx="8410">
                  <c:v>4195.5</c:v>
                </c:pt>
                <c:pt idx="8411">
                  <c:v>4195.5</c:v>
                </c:pt>
                <c:pt idx="8412">
                  <c:v>4195.5</c:v>
                </c:pt>
                <c:pt idx="8413">
                  <c:v>4195.5</c:v>
                </c:pt>
                <c:pt idx="8414">
                  <c:v>4195.5</c:v>
                </c:pt>
                <c:pt idx="8415">
                  <c:v>4195.5</c:v>
                </c:pt>
                <c:pt idx="8416">
                  <c:v>4195.6000000000004</c:v>
                </c:pt>
                <c:pt idx="8417">
                  <c:v>4195.6000000000004</c:v>
                </c:pt>
                <c:pt idx="8418">
                  <c:v>4195.6000000000004</c:v>
                </c:pt>
                <c:pt idx="8419">
                  <c:v>4195.6000000000004</c:v>
                </c:pt>
                <c:pt idx="8420">
                  <c:v>4195.6000000000004</c:v>
                </c:pt>
                <c:pt idx="8421">
                  <c:v>4195.8</c:v>
                </c:pt>
                <c:pt idx="8422">
                  <c:v>4195.8999999999996</c:v>
                </c:pt>
                <c:pt idx="8423">
                  <c:v>4195.7</c:v>
                </c:pt>
                <c:pt idx="8424">
                  <c:v>4195.8999999999996</c:v>
                </c:pt>
                <c:pt idx="8425">
                  <c:v>4195.8</c:v>
                </c:pt>
                <c:pt idx="8426">
                  <c:v>4195.8</c:v>
                </c:pt>
                <c:pt idx="8427">
                  <c:v>4195.8</c:v>
                </c:pt>
                <c:pt idx="8428">
                  <c:v>4195.8</c:v>
                </c:pt>
                <c:pt idx="8429">
                  <c:v>4195.8999999999996</c:v>
                </c:pt>
                <c:pt idx="8430">
                  <c:v>4195.8999999999996</c:v>
                </c:pt>
                <c:pt idx="8431">
                  <c:v>4195.8999999999996</c:v>
                </c:pt>
                <c:pt idx="8432">
                  <c:v>4195.8999999999996</c:v>
                </c:pt>
                <c:pt idx="8433">
                  <c:v>4195.8999999999996</c:v>
                </c:pt>
                <c:pt idx="8434">
                  <c:v>4196</c:v>
                </c:pt>
                <c:pt idx="8435">
                  <c:v>4196</c:v>
                </c:pt>
                <c:pt idx="8436">
                  <c:v>4196.2</c:v>
                </c:pt>
                <c:pt idx="8437">
                  <c:v>4196.1000000000004</c:v>
                </c:pt>
                <c:pt idx="8438">
                  <c:v>4195.8999999999996</c:v>
                </c:pt>
                <c:pt idx="8439">
                  <c:v>4196</c:v>
                </c:pt>
                <c:pt idx="8440">
                  <c:v>4196</c:v>
                </c:pt>
                <c:pt idx="8441">
                  <c:v>4196</c:v>
                </c:pt>
                <c:pt idx="8442">
                  <c:v>4196.1000000000004</c:v>
                </c:pt>
                <c:pt idx="8443">
                  <c:v>4196</c:v>
                </c:pt>
                <c:pt idx="8444">
                  <c:v>4196</c:v>
                </c:pt>
                <c:pt idx="8445">
                  <c:v>4196</c:v>
                </c:pt>
                <c:pt idx="8446">
                  <c:v>4196.1000000000004</c:v>
                </c:pt>
                <c:pt idx="8447">
                  <c:v>4196.1000000000004</c:v>
                </c:pt>
                <c:pt idx="8448">
                  <c:v>4196</c:v>
                </c:pt>
                <c:pt idx="8449">
                  <c:v>4196.1000000000004</c:v>
                </c:pt>
                <c:pt idx="8450">
                  <c:v>4196</c:v>
                </c:pt>
                <c:pt idx="8451">
                  <c:v>4196.1000000000004</c:v>
                </c:pt>
                <c:pt idx="8452">
                  <c:v>4196</c:v>
                </c:pt>
                <c:pt idx="8453">
                  <c:v>4196</c:v>
                </c:pt>
                <c:pt idx="8454">
                  <c:v>4196.1000000000004</c:v>
                </c:pt>
                <c:pt idx="8455">
                  <c:v>4196</c:v>
                </c:pt>
                <c:pt idx="8456">
                  <c:v>4196.1000000000004</c:v>
                </c:pt>
                <c:pt idx="8457">
                  <c:v>4196</c:v>
                </c:pt>
                <c:pt idx="8458">
                  <c:v>4196.1000000000004</c:v>
                </c:pt>
                <c:pt idx="8459">
                  <c:v>4196</c:v>
                </c:pt>
                <c:pt idx="8460">
                  <c:v>4196.2</c:v>
                </c:pt>
                <c:pt idx="8461">
                  <c:v>4196.1000000000004</c:v>
                </c:pt>
                <c:pt idx="8462">
                  <c:v>4196.1000000000004</c:v>
                </c:pt>
                <c:pt idx="8463">
                  <c:v>4196</c:v>
                </c:pt>
                <c:pt idx="8464">
                  <c:v>4196</c:v>
                </c:pt>
                <c:pt idx="8465">
                  <c:v>4195.8999999999996</c:v>
                </c:pt>
                <c:pt idx="8466">
                  <c:v>4196.1000000000004</c:v>
                </c:pt>
                <c:pt idx="8467">
                  <c:v>4196</c:v>
                </c:pt>
                <c:pt idx="8468">
                  <c:v>4196</c:v>
                </c:pt>
                <c:pt idx="8469">
                  <c:v>4196</c:v>
                </c:pt>
                <c:pt idx="8470">
                  <c:v>4195.8999999999996</c:v>
                </c:pt>
                <c:pt idx="8471">
                  <c:v>4196.1000000000004</c:v>
                </c:pt>
                <c:pt idx="8472">
                  <c:v>4195.8999999999996</c:v>
                </c:pt>
                <c:pt idx="8473">
                  <c:v>4195.8999999999996</c:v>
                </c:pt>
                <c:pt idx="8474">
                  <c:v>4196</c:v>
                </c:pt>
                <c:pt idx="8475">
                  <c:v>4196.1000000000004</c:v>
                </c:pt>
                <c:pt idx="8476">
                  <c:v>4196</c:v>
                </c:pt>
                <c:pt idx="8477">
                  <c:v>4196</c:v>
                </c:pt>
                <c:pt idx="8478">
                  <c:v>4195.8999999999996</c:v>
                </c:pt>
                <c:pt idx="8479">
                  <c:v>4195.8999999999996</c:v>
                </c:pt>
                <c:pt idx="8480">
                  <c:v>4195.8999999999996</c:v>
                </c:pt>
                <c:pt idx="8481">
                  <c:v>4196.1000000000004</c:v>
                </c:pt>
                <c:pt idx="8482">
                  <c:v>4196</c:v>
                </c:pt>
                <c:pt idx="8483">
                  <c:v>4195.8999999999996</c:v>
                </c:pt>
                <c:pt idx="8484">
                  <c:v>4195.8999999999996</c:v>
                </c:pt>
                <c:pt idx="8485">
                  <c:v>4195.8999999999996</c:v>
                </c:pt>
                <c:pt idx="8486">
                  <c:v>4195.8999999999996</c:v>
                </c:pt>
                <c:pt idx="8487">
                  <c:v>4195.8999999999996</c:v>
                </c:pt>
                <c:pt idx="8488">
                  <c:v>4196</c:v>
                </c:pt>
                <c:pt idx="8489">
                  <c:v>4195.8999999999996</c:v>
                </c:pt>
                <c:pt idx="8490">
                  <c:v>4196</c:v>
                </c:pt>
                <c:pt idx="8491">
                  <c:v>4195.8999999999996</c:v>
                </c:pt>
                <c:pt idx="8492">
                  <c:v>4195.8999999999996</c:v>
                </c:pt>
                <c:pt idx="8493">
                  <c:v>4196</c:v>
                </c:pt>
                <c:pt idx="8494">
                  <c:v>4195.8999999999996</c:v>
                </c:pt>
                <c:pt idx="8495">
                  <c:v>4195.8999999999996</c:v>
                </c:pt>
                <c:pt idx="8496">
                  <c:v>4196</c:v>
                </c:pt>
                <c:pt idx="8497">
                  <c:v>4195.8999999999996</c:v>
                </c:pt>
                <c:pt idx="8498">
                  <c:v>4195.8999999999996</c:v>
                </c:pt>
                <c:pt idx="8499">
                  <c:v>4195.8999999999996</c:v>
                </c:pt>
                <c:pt idx="8500">
                  <c:v>4195.8999999999996</c:v>
                </c:pt>
                <c:pt idx="8501">
                  <c:v>4195.8999999999996</c:v>
                </c:pt>
                <c:pt idx="8502">
                  <c:v>4196</c:v>
                </c:pt>
                <c:pt idx="8503">
                  <c:v>4196</c:v>
                </c:pt>
                <c:pt idx="8504">
                  <c:v>4195.8999999999996</c:v>
                </c:pt>
                <c:pt idx="8505">
                  <c:v>4195.8</c:v>
                </c:pt>
                <c:pt idx="8506">
                  <c:v>4195.8999999999996</c:v>
                </c:pt>
                <c:pt idx="8507">
                  <c:v>4195.8999999999996</c:v>
                </c:pt>
                <c:pt idx="8508">
                  <c:v>4195.8999999999996</c:v>
                </c:pt>
                <c:pt idx="8509">
                  <c:v>4196</c:v>
                </c:pt>
                <c:pt idx="8510">
                  <c:v>4195.8999999999996</c:v>
                </c:pt>
                <c:pt idx="8511">
                  <c:v>4195.8999999999996</c:v>
                </c:pt>
                <c:pt idx="8512">
                  <c:v>4195.8999999999996</c:v>
                </c:pt>
                <c:pt idx="8513">
                  <c:v>4196</c:v>
                </c:pt>
                <c:pt idx="8514">
                  <c:v>4196</c:v>
                </c:pt>
                <c:pt idx="8515">
                  <c:v>4196</c:v>
                </c:pt>
                <c:pt idx="8516">
                  <c:v>4196.1000000000004</c:v>
                </c:pt>
                <c:pt idx="8517">
                  <c:v>4196.1000000000004</c:v>
                </c:pt>
                <c:pt idx="8518">
                  <c:v>4196</c:v>
                </c:pt>
                <c:pt idx="8519">
                  <c:v>4196</c:v>
                </c:pt>
                <c:pt idx="8520">
                  <c:v>4195.8999999999996</c:v>
                </c:pt>
                <c:pt idx="8521">
                  <c:v>4195.8999999999996</c:v>
                </c:pt>
                <c:pt idx="8522">
                  <c:v>4196</c:v>
                </c:pt>
                <c:pt idx="8523">
                  <c:v>4196</c:v>
                </c:pt>
                <c:pt idx="8524">
                  <c:v>4195.8999999999996</c:v>
                </c:pt>
                <c:pt idx="8525">
                  <c:v>4195.8999999999996</c:v>
                </c:pt>
                <c:pt idx="8526">
                  <c:v>4195.8999999999996</c:v>
                </c:pt>
                <c:pt idx="8527">
                  <c:v>4195.8999999999996</c:v>
                </c:pt>
                <c:pt idx="8528">
                  <c:v>4195.8999999999996</c:v>
                </c:pt>
                <c:pt idx="8529">
                  <c:v>4195.8999999999996</c:v>
                </c:pt>
                <c:pt idx="8530">
                  <c:v>4195.8999999999996</c:v>
                </c:pt>
                <c:pt idx="8531">
                  <c:v>4195.8999999999996</c:v>
                </c:pt>
                <c:pt idx="8532">
                  <c:v>4195.8999999999996</c:v>
                </c:pt>
                <c:pt idx="8533">
                  <c:v>4195.8</c:v>
                </c:pt>
                <c:pt idx="8534">
                  <c:v>4195.8999999999996</c:v>
                </c:pt>
                <c:pt idx="8535">
                  <c:v>4195.8</c:v>
                </c:pt>
                <c:pt idx="8536">
                  <c:v>4195.8</c:v>
                </c:pt>
                <c:pt idx="8537">
                  <c:v>4195.8</c:v>
                </c:pt>
                <c:pt idx="8538">
                  <c:v>4195.8</c:v>
                </c:pt>
                <c:pt idx="8539">
                  <c:v>4195.8</c:v>
                </c:pt>
                <c:pt idx="8540">
                  <c:v>4195.8</c:v>
                </c:pt>
                <c:pt idx="8541">
                  <c:v>4195.8</c:v>
                </c:pt>
                <c:pt idx="8542">
                  <c:v>4195.7</c:v>
                </c:pt>
                <c:pt idx="8543">
                  <c:v>4195.7</c:v>
                </c:pt>
                <c:pt idx="8544">
                  <c:v>4195.7</c:v>
                </c:pt>
                <c:pt idx="8545">
                  <c:v>4195.6000000000004</c:v>
                </c:pt>
                <c:pt idx="8546">
                  <c:v>4195.6000000000004</c:v>
                </c:pt>
                <c:pt idx="8547">
                  <c:v>4195.6000000000004</c:v>
                </c:pt>
                <c:pt idx="8548">
                  <c:v>4195.6000000000004</c:v>
                </c:pt>
                <c:pt idx="8549">
                  <c:v>4195.6000000000004</c:v>
                </c:pt>
                <c:pt idx="8550">
                  <c:v>4195.6000000000004</c:v>
                </c:pt>
                <c:pt idx="8551">
                  <c:v>4195.5</c:v>
                </c:pt>
                <c:pt idx="8552">
                  <c:v>4195.5</c:v>
                </c:pt>
                <c:pt idx="8553">
                  <c:v>4195.5</c:v>
                </c:pt>
                <c:pt idx="8554">
                  <c:v>4195.5</c:v>
                </c:pt>
                <c:pt idx="8555">
                  <c:v>4195.3999999999996</c:v>
                </c:pt>
                <c:pt idx="8556">
                  <c:v>4195.3999999999996</c:v>
                </c:pt>
                <c:pt idx="8557">
                  <c:v>4195.3999999999996</c:v>
                </c:pt>
                <c:pt idx="8558">
                  <c:v>4195.3</c:v>
                </c:pt>
                <c:pt idx="8559">
                  <c:v>4195.3</c:v>
                </c:pt>
                <c:pt idx="8560">
                  <c:v>4195.3</c:v>
                </c:pt>
                <c:pt idx="8561">
                  <c:v>4195.3</c:v>
                </c:pt>
                <c:pt idx="8562">
                  <c:v>4195.3</c:v>
                </c:pt>
                <c:pt idx="8563">
                  <c:v>4195.3</c:v>
                </c:pt>
                <c:pt idx="8564">
                  <c:v>4195.3</c:v>
                </c:pt>
                <c:pt idx="8565">
                  <c:v>4195.3</c:v>
                </c:pt>
                <c:pt idx="8566">
                  <c:v>4195.2</c:v>
                </c:pt>
                <c:pt idx="8567">
                  <c:v>4195.2</c:v>
                </c:pt>
                <c:pt idx="8568">
                  <c:v>4195.2</c:v>
                </c:pt>
                <c:pt idx="8569">
                  <c:v>4195.1000000000004</c:v>
                </c:pt>
                <c:pt idx="8570">
                  <c:v>4195.1000000000004</c:v>
                </c:pt>
                <c:pt idx="8571">
                  <c:v>4195.1000000000004</c:v>
                </c:pt>
                <c:pt idx="8572">
                  <c:v>4195.1000000000004</c:v>
                </c:pt>
                <c:pt idx="8573">
                  <c:v>4195.1000000000004</c:v>
                </c:pt>
                <c:pt idx="8574">
                  <c:v>4195</c:v>
                </c:pt>
                <c:pt idx="8575">
                  <c:v>4195</c:v>
                </c:pt>
                <c:pt idx="8576">
                  <c:v>4195</c:v>
                </c:pt>
                <c:pt idx="8577">
                  <c:v>4195</c:v>
                </c:pt>
                <c:pt idx="8578">
                  <c:v>4195</c:v>
                </c:pt>
                <c:pt idx="8579">
                  <c:v>4194.8999999999996</c:v>
                </c:pt>
                <c:pt idx="8580">
                  <c:v>4194.8999999999996</c:v>
                </c:pt>
                <c:pt idx="8581">
                  <c:v>4194.8999999999996</c:v>
                </c:pt>
                <c:pt idx="8582">
                  <c:v>4194.8</c:v>
                </c:pt>
                <c:pt idx="8583">
                  <c:v>4194.8999999999996</c:v>
                </c:pt>
                <c:pt idx="8584">
                  <c:v>4194.8999999999996</c:v>
                </c:pt>
                <c:pt idx="8585">
                  <c:v>4194.8</c:v>
                </c:pt>
                <c:pt idx="8586">
                  <c:v>4194.8</c:v>
                </c:pt>
                <c:pt idx="8587">
                  <c:v>4194.8</c:v>
                </c:pt>
                <c:pt idx="8588">
                  <c:v>4194.8</c:v>
                </c:pt>
                <c:pt idx="8589">
                  <c:v>4194.7</c:v>
                </c:pt>
                <c:pt idx="8590">
                  <c:v>4194.6000000000004</c:v>
                </c:pt>
                <c:pt idx="8591">
                  <c:v>4194.6000000000004</c:v>
                </c:pt>
                <c:pt idx="8592">
                  <c:v>4194.6000000000004</c:v>
                </c:pt>
                <c:pt idx="8593">
                  <c:v>4194.6000000000004</c:v>
                </c:pt>
                <c:pt idx="8594">
                  <c:v>4194.6000000000004</c:v>
                </c:pt>
                <c:pt idx="8595">
                  <c:v>4194.6000000000004</c:v>
                </c:pt>
                <c:pt idx="8596">
                  <c:v>4194.5</c:v>
                </c:pt>
                <c:pt idx="8597">
                  <c:v>4194.5</c:v>
                </c:pt>
                <c:pt idx="8598">
                  <c:v>4194.5</c:v>
                </c:pt>
                <c:pt idx="8599">
                  <c:v>4194.5</c:v>
                </c:pt>
                <c:pt idx="8600">
                  <c:v>4194.3999999999996</c:v>
                </c:pt>
                <c:pt idx="8601">
                  <c:v>4194.5</c:v>
                </c:pt>
                <c:pt idx="8602">
                  <c:v>4194.3999999999996</c:v>
                </c:pt>
                <c:pt idx="8603">
                  <c:v>4194.3999999999996</c:v>
                </c:pt>
                <c:pt idx="8604">
                  <c:v>4194.3</c:v>
                </c:pt>
                <c:pt idx="8605">
                  <c:v>4194.5</c:v>
                </c:pt>
                <c:pt idx="8606">
                  <c:v>4194.3999999999996</c:v>
                </c:pt>
                <c:pt idx="8607">
                  <c:v>4194.3999999999996</c:v>
                </c:pt>
                <c:pt idx="8608">
                  <c:v>4194.3999999999996</c:v>
                </c:pt>
                <c:pt idx="8609">
                  <c:v>4194.3999999999996</c:v>
                </c:pt>
                <c:pt idx="8610">
                  <c:v>4194.3</c:v>
                </c:pt>
                <c:pt idx="8611">
                  <c:v>4194.3</c:v>
                </c:pt>
                <c:pt idx="8612">
                  <c:v>4194.3</c:v>
                </c:pt>
                <c:pt idx="8613">
                  <c:v>4194.3</c:v>
                </c:pt>
                <c:pt idx="8614">
                  <c:v>4194.3</c:v>
                </c:pt>
                <c:pt idx="8615">
                  <c:v>4194.3</c:v>
                </c:pt>
                <c:pt idx="8616">
                  <c:v>4194.2</c:v>
                </c:pt>
                <c:pt idx="8617">
                  <c:v>4194.2</c:v>
                </c:pt>
                <c:pt idx="8618">
                  <c:v>4194.2</c:v>
                </c:pt>
                <c:pt idx="8619">
                  <c:v>4194.2</c:v>
                </c:pt>
                <c:pt idx="8620">
                  <c:v>4194.2</c:v>
                </c:pt>
                <c:pt idx="8621">
                  <c:v>4194.2</c:v>
                </c:pt>
                <c:pt idx="8622">
                  <c:v>4194.2</c:v>
                </c:pt>
                <c:pt idx="8623">
                  <c:v>4194.2</c:v>
                </c:pt>
                <c:pt idx="8624">
                  <c:v>4194.2</c:v>
                </c:pt>
                <c:pt idx="8625">
                  <c:v>4194.2</c:v>
                </c:pt>
                <c:pt idx="8626">
                  <c:v>4194.2</c:v>
                </c:pt>
                <c:pt idx="8627">
                  <c:v>4194.1000000000004</c:v>
                </c:pt>
                <c:pt idx="8628">
                  <c:v>4194.1000000000004</c:v>
                </c:pt>
                <c:pt idx="8629">
                  <c:v>4194.1000000000004</c:v>
                </c:pt>
                <c:pt idx="8630">
                  <c:v>4194.1000000000004</c:v>
                </c:pt>
                <c:pt idx="8631">
                  <c:v>4194.1000000000004</c:v>
                </c:pt>
                <c:pt idx="8632">
                  <c:v>4194.1000000000004</c:v>
                </c:pt>
                <c:pt idx="8633">
                  <c:v>4194.1000000000004</c:v>
                </c:pt>
                <c:pt idx="8634">
                  <c:v>4194.1000000000004</c:v>
                </c:pt>
                <c:pt idx="8635">
                  <c:v>4194.1000000000004</c:v>
                </c:pt>
                <c:pt idx="8636">
                  <c:v>4194.1000000000004</c:v>
                </c:pt>
                <c:pt idx="8637">
                  <c:v>4194</c:v>
                </c:pt>
                <c:pt idx="8638">
                  <c:v>4194</c:v>
                </c:pt>
                <c:pt idx="8639">
                  <c:v>4194.1000000000004</c:v>
                </c:pt>
                <c:pt idx="8640">
                  <c:v>4194.1000000000004</c:v>
                </c:pt>
                <c:pt idx="8641">
                  <c:v>4194.1000000000004</c:v>
                </c:pt>
                <c:pt idx="8642">
                  <c:v>4194.1000000000004</c:v>
                </c:pt>
                <c:pt idx="8643">
                  <c:v>4194.2</c:v>
                </c:pt>
                <c:pt idx="8644">
                  <c:v>4194.1000000000004</c:v>
                </c:pt>
                <c:pt idx="8645">
                  <c:v>4194.1000000000004</c:v>
                </c:pt>
                <c:pt idx="8646">
                  <c:v>4194</c:v>
                </c:pt>
                <c:pt idx="8647">
                  <c:v>4194</c:v>
                </c:pt>
                <c:pt idx="8648">
                  <c:v>4194</c:v>
                </c:pt>
                <c:pt idx="8649">
                  <c:v>4194</c:v>
                </c:pt>
                <c:pt idx="8650">
                  <c:v>4194</c:v>
                </c:pt>
                <c:pt idx="8651">
                  <c:v>4194</c:v>
                </c:pt>
                <c:pt idx="8652">
                  <c:v>4194</c:v>
                </c:pt>
                <c:pt idx="8653">
                  <c:v>4194</c:v>
                </c:pt>
                <c:pt idx="8654">
                  <c:v>4194</c:v>
                </c:pt>
                <c:pt idx="8655">
                  <c:v>4194.1000000000004</c:v>
                </c:pt>
                <c:pt idx="8656">
                  <c:v>4194</c:v>
                </c:pt>
                <c:pt idx="8657">
                  <c:v>4194</c:v>
                </c:pt>
                <c:pt idx="8658">
                  <c:v>4193.8999999999996</c:v>
                </c:pt>
                <c:pt idx="8659">
                  <c:v>4193.8999999999996</c:v>
                </c:pt>
                <c:pt idx="8660">
                  <c:v>4193.8999999999996</c:v>
                </c:pt>
                <c:pt idx="8661">
                  <c:v>4193.8999999999996</c:v>
                </c:pt>
                <c:pt idx="8662">
                  <c:v>4193.8999999999996</c:v>
                </c:pt>
                <c:pt idx="8663">
                  <c:v>4193.8999999999996</c:v>
                </c:pt>
                <c:pt idx="8664">
                  <c:v>4193.8999999999996</c:v>
                </c:pt>
                <c:pt idx="8665">
                  <c:v>4193.8999999999996</c:v>
                </c:pt>
                <c:pt idx="8666">
                  <c:v>4193.8999999999996</c:v>
                </c:pt>
                <c:pt idx="8667">
                  <c:v>4193.8999999999996</c:v>
                </c:pt>
                <c:pt idx="8668">
                  <c:v>4193.8999999999996</c:v>
                </c:pt>
                <c:pt idx="8669">
                  <c:v>4194.1000000000004</c:v>
                </c:pt>
                <c:pt idx="8670">
                  <c:v>4194.1000000000004</c:v>
                </c:pt>
                <c:pt idx="8671">
                  <c:v>4193.8999999999996</c:v>
                </c:pt>
                <c:pt idx="8672">
                  <c:v>4193.8999999999996</c:v>
                </c:pt>
                <c:pt idx="8673">
                  <c:v>4194</c:v>
                </c:pt>
                <c:pt idx="8674">
                  <c:v>4194</c:v>
                </c:pt>
                <c:pt idx="8675">
                  <c:v>4194</c:v>
                </c:pt>
                <c:pt idx="8676">
                  <c:v>4194</c:v>
                </c:pt>
                <c:pt idx="8677">
                  <c:v>4194</c:v>
                </c:pt>
                <c:pt idx="8678">
                  <c:v>4194.1000000000004</c:v>
                </c:pt>
                <c:pt idx="8679">
                  <c:v>4194.1000000000004</c:v>
                </c:pt>
                <c:pt idx="8680">
                  <c:v>4194</c:v>
                </c:pt>
                <c:pt idx="8681">
                  <c:v>4194</c:v>
                </c:pt>
                <c:pt idx="8682">
                  <c:v>4194</c:v>
                </c:pt>
                <c:pt idx="8683">
                  <c:v>4194.1000000000004</c:v>
                </c:pt>
                <c:pt idx="8684">
                  <c:v>4194.1000000000004</c:v>
                </c:pt>
                <c:pt idx="8685">
                  <c:v>4194.1000000000004</c:v>
                </c:pt>
                <c:pt idx="8686">
                  <c:v>4194.1000000000004</c:v>
                </c:pt>
                <c:pt idx="8687">
                  <c:v>4194.1000000000004</c:v>
                </c:pt>
                <c:pt idx="8688">
                  <c:v>4194.1000000000004</c:v>
                </c:pt>
                <c:pt idx="8689">
                  <c:v>4194.1000000000004</c:v>
                </c:pt>
                <c:pt idx="8690">
                  <c:v>4194.1000000000004</c:v>
                </c:pt>
                <c:pt idx="8691">
                  <c:v>4194.1000000000004</c:v>
                </c:pt>
                <c:pt idx="8692">
                  <c:v>4194.1000000000004</c:v>
                </c:pt>
                <c:pt idx="8693">
                  <c:v>4194.1000000000004</c:v>
                </c:pt>
                <c:pt idx="8694">
                  <c:v>4194.1000000000004</c:v>
                </c:pt>
                <c:pt idx="8695">
                  <c:v>4194.1000000000004</c:v>
                </c:pt>
                <c:pt idx="8696">
                  <c:v>4194.1000000000004</c:v>
                </c:pt>
                <c:pt idx="8697">
                  <c:v>4194.2</c:v>
                </c:pt>
                <c:pt idx="8698">
                  <c:v>4194.1000000000004</c:v>
                </c:pt>
                <c:pt idx="8699">
                  <c:v>4194.1000000000004</c:v>
                </c:pt>
                <c:pt idx="8700">
                  <c:v>4194.1000000000004</c:v>
                </c:pt>
                <c:pt idx="8701">
                  <c:v>4194.1000000000004</c:v>
                </c:pt>
                <c:pt idx="8702">
                  <c:v>4194.1000000000004</c:v>
                </c:pt>
                <c:pt idx="8703">
                  <c:v>4194.2</c:v>
                </c:pt>
                <c:pt idx="8704">
                  <c:v>4194.1000000000004</c:v>
                </c:pt>
                <c:pt idx="8705">
                  <c:v>4194.1000000000004</c:v>
                </c:pt>
                <c:pt idx="8706">
                  <c:v>4194.1000000000004</c:v>
                </c:pt>
                <c:pt idx="8707">
                  <c:v>4194.1000000000004</c:v>
                </c:pt>
                <c:pt idx="8708">
                  <c:v>4194.2</c:v>
                </c:pt>
                <c:pt idx="8709">
                  <c:v>4194</c:v>
                </c:pt>
                <c:pt idx="8710">
                  <c:v>4194</c:v>
                </c:pt>
                <c:pt idx="8711">
                  <c:v>4194.1000000000004</c:v>
                </c:pt>
                <c:pt idx="8712">
                  <c:v>4194</c:v>
                </c:pt>
                <c:pt idx="8713">
                  <c:v>4194</c:v>
                </c:pt>
                <c:pt idx="8714">
                  <c:v>4194</c:v>
                </c:pt>
                <c:pt idx="8715">
                  <c:v>4194</c:v>
                </c:pt>
                <c:pt idx="8716">
                  <c:v>4194</c:v>
                </c:pt>
                <c:pt idx="8717">
                  <c:v>4194.1000000000004</c:v>
                </c:pt>
                <c:pt idx="8718">
                  <c:v>4194.1000000000004</c:v>
                </c:pt>
                <c:pt idx="8719">
                  <c:v>4194</c:v>
                </c:pt>
                <c:pt idx="8720">
                  <c:v>4193.8999999999996</c:v>
                </c:pt>
                <c:pt idx="8721">
                  <c:v>4194.1000000000004</c:v>
                </c:pt>
                <c:pt idx="8722">
                  <c:v>4194.1000000000004</c:v>
                </c:pt>
                <c:pt idx="8723">
                  <c:v>4194.1000000000004</c:v>
                </c:pt>
                <c:pt idx="8724">
                  <c:v>4194.1000000000004</c:v>
                </c:pt>
                <c:pt idx="8725">
                  <c:v>4194.1000000000004</c:v>
                </c:pt>
                <c:pt idx="8726">
                  <c:v>4194.1000000000004</c:v>
                </c:pt>
                <c:pt idx="8727">
                  <c:v>4194.1000000000004</c:v>
                </c:pt>
                <c:pt idx="8728">
                  <c:v>4194.1000000000004</c:v>
                </c:pt>
                <c:pt idx="8729">
                  <c:v>4194.2</c:v>
                </c:pt>
                <c:pt idx="8730">
                  <c:v>4194.1000000000004</c:v>
                </c:pt>
                <c:pt idx="8731">
                  <c:v>4194.1000000000004</c:v>
                </c:pt>
                <c:pt idx="8732">
                  <c:v>4194.1000000000004</c:v>
                </c:pt>
                <c:pt idx="8733">
                  <c:v>4194.1000000000004</c:v>
                </c:pt>
                <c:pt idx="8734">
                  <c:v>4194.2</c:v>
                </c:pt>
                <c:pt idx="8735">
                  <c:v>4194.2</c:v>
                </c:pt>
                <c:pt idx="8736">
                  <c:v>4194.2</c:v>
                </c:pt>
                <c:pt idx="8737">
                  <c:v>4194.2</c:v>
                </c:pt>
                <c:pt idx="8738">
                  <c:v>4194.2</c:v>
                </c:pt>
                <c:pt idx="8739">
                  <c:v>4194.2</c:v>
                </c:pt>
                <c:pt idx="8740">
                  <c:v>4194.2</c:v>
                </c:pt>
                <c:pt idx="8741">
                  <c:v>4194.2</c:v>
                </c:pt>
                <c:pt idx="8742">
                  <c:v>4194.2</c:v>
                </c:pt>
                <c:pt idx="8743">
                  <c:v>4194.2</c:v>
                </c:pt>
                <c:pt idx="8744">
                  <c:v>4194.2</c:v>
                </c:pt>
                <c:pt idx="8745">
                  <c:v>4194.2</c:v>
                </c:pt>
                <c:pt idx="8746">
                  <c:v>4194.2</c:v>
                </c:pt>
                <c:pt idx="8747">
                  <c:v>4194.2</c:v>
                </c:pt>
                <c:pt idx="8748">
                  <c:v>4194.2</c:v>
                </c:pt>
                <c:pt idx="8749">
                  <c:v>4194.3</c:v>
                </c:pt>
                <c:pt idx="8750">
                  <c:v>4194.3</c:v>
                </c:pt>
                <c:pt idx="8751">
                  <c:v>4194.3</c:v>
                </c:pt>
                <c:pt idx="8752">
                  <c:v>4194.5</c:v>
                </c:pt>
                <c:pt idx="8753">
                  <c:v>4194.3999999999996</c:v>
                </c:pt>
                <c:pt idx="8754">
                  <c:v>4194.3999999999996</c:v>
                </c:pt>
                <c:pt idx="8755">
                  <c:v>4194.3999999999996</c:v>
                </c:pt>
                <c:pt idx="8756">
                  <c:v>4194.3999999999996</c:v>
                </c:pt>
                <c:pt idx="8757">
                  <c:v>4194.3999999999996</c:v>
                </c:pt>
                <c:pt idx="8758">
                  <c:v>4194.3999999999996</c:v>
                </c:pt>
                <c:pt idx="8759">
                  <c:v>4194.3999999999996</c:v>
                </c:pt>
                <c:pt idx="8760">
                  <c:v>4194.3999999999996</c:v>
                </c:pt>
                <c:pt idx="8761">
                  <c:v>4194.3999999999996</c:v>
                </c:pt>
                <c:pt idx="8762">
                  <c:v>4194.5</c:v>
                </c:pt>
                <c:pt idx="8763">
                  <c:v>4194.5</c:v>
                </c:pt>
                <c:pt idx="8764">
                  <c:v>4194.5</c:v>
                </c:pt>
                <c:pt idx="8765">
                  <c:v>4194.5</c:v>
                </c:pt>
                <c:pt idx="8766">
                  <c:v>4194.6000000000004</c:v>
                </c:pt>
                <c:pt idx="8767">
                  <c:v>4194.7</c:v>
                </c:pt>
                <c:pt idx="8768">
                  <c:v>4194.6000000000004</c:v>
                </c:pt>
                <c:pt idx="8769">
                  <c:v>4194.6000000000004</c:v>
                </c:pt>
                <c:pt idx="8770">
                  <c:v>4194.6000000000004</c:v>
                </c:pt>
                <c:pt idx="8771">
                  <c:v>4194.7</c:v>
                </c:pt>
                <c:pt idx="8772">
                  <c:v>4194.7</c:v>
                </c:pt>
                <c:pt idx="8773">
                  <c:v>4194.6000000000004</c:v>
                </c:pt>
                <c:pt idx="8774">
                  <c:v>4194.7</c:v>
                </c:pt>
                <c:pt idx="8775">
                  <c:v>4194.7</c:v>
                </c:pt>
                <c:pt idx="8776">
                  <c:v>4194.7</c:v>
                </c:pt>
                <c:pt idx="8777">
                  <c:v>4194.7</c:v>
                </c:pt>
                <c:pt idx="8778">
                  <c:v>4194.8</c:v>
                </c:pt>
                <c:pt idx="8779">
                  <c:v>4194.8</c:v>
                </c:pt>
                <c:pt idx="8780">
                  <c:v>4194.8</c:v>
                </c:pt>
                <c:pt idx="8781">
                  <c:v>4194.8</c:v>
                </c:pt>
                <c:pt idx="8782">
                  <c:v>4194.8</c:v>
                </c:pt>
                <c:pt idx="8783">
                  <c:v>4194.8999999999996</c:v>
                </c:pt>
                <c:pt idx="8784">
                  <c:v>4194.8999999999996</c:v>
                </c:pt>
                <c:pt idx="8785">
                  <c:v>4194.8</c:v>
                </c:pt>
                <c:pt idx="8786">
                  <c:v>4194.8999999999996</c:v>
                </c:pt>
                <c:pt idx="8787">
                  <c:v>4194.8999999999996</c:v>
                </c:pt>
                <c:pt idx="8788">
                  <c:v>4194.8</c:v>
                </c:pt>
                <c:pt idx="8789">
                  <c:v>4194.8999999999996</c:v>
                </c:pt>
                <c:pt idx="8790">
                  <c:v>4194.8999999999996</c:v>
                </c:pt>
                <c:pt idx="8791">
                  <c:v>4194.8999999999996</c:v>
                </c:pt>
                <c:pt idx="8792">
                  <c:v>4195</c:v>
                </c:pt>
                <c:pt idx="8793">
                  <c:v>4195</c:v>
                </c:pt>
                <c:pt idx="8794">
                  <c:v>4195.1000000000004</c:v>
                </c:pt>
                <c:pt idx="8795">
                  <c:v>4195</c:v>
                </c:pt>
                <c:pt idx="8796">
                  <c:v>4195</c:v>
                </c:pt>
                <c:pt idx="8797">
                  <c:v>4195.1000000000004</c:v>
                </c:pt>
                <c:pt idx="8798">
                  <c:v>4195.1000000000004</c:v>
                </c:pt>
                <c:pt idx="8799">
                  <c:v>4195.1000000000004</c:v>
                </c:pt>
                <c:pt idx="8800">
                  <c:v>4195.1000000000004</c:v>
                </c:pt>
                <c:pt idx="8801">
                  <c:v>4195.1000000000004</c:v>
                </c:pt>
                <c:pt idx="8802">
                  <c:v>4195.1000000000004</c:v>
                </c:pt>
                <c:pt idx="8803">
                  <c:v>4195.1000000000004</c:v>
                </c:pt>
                <c:pt idx="8804">
                  <c:v>4195.1000000000004</c:v>
                </c:pt>
                <c:pt idx="8805">
                  <c:v>4195.1000000000004</c:v>
                </c:pt>
                <c:pt idx="8806">
                  <c:v>4195.1000000000004</c:v>
                </c:pt>
                <c:pt idx="8807">
                  <c:v>4195.2</c:v>
                </c:pt>
                <c:pt idx="8808">
                  <c:v>4195.2</c:v>
                </c:pt>
                <c:pt idx="8809">
                  <c:v>4195.2</c:v>
                </c:pt>
                <c:pt idx="8810">
                  <c:v>4195.1000000000004</c:v>
                </c:pt>
                <c:pt idx="8811">
                  <c:v>4195.3999999999996</c:v>
                </c:pt>
                <c:pt idx="8812">
                  <c:v>4195.2</c:v>
                </c:pt>
                <c:pt idx="8813">
                  <c:v>4195.1000000000004</c:v>
                </c:pt>
                <c:pt idx="8814">
                  <c:v>4195.3</c:v>
                </c:pt>
                <c:pt idx="8815">
                  <c:v>4195.3</c:v>
                </c:pt>
                <c:pt idx="8816">
                  <c:v>4195.1000000000004</c:v>
                </c:pt>
                <c:pt idx="8817">
                  <c:v>4195.3999999999996</c:v>
                </c:pt>
                <c:pt idx="8818">
                  <c:v>4195.1000000000004</c:v>
                </c:pt>
                <c:pt idx="8819">
                  <c:v>4195.3</c:v>
                </c:pt>
                <c:pt idx="8820">
                  <c:v>4195.3999999999996</c:v>
                </c:pt>
                <c:pt idx="8821">
                  <c:v>4195.2</c:v>
                </c:pt>
                <c:pt idx="8822">
                  <c:v>4195.2</c:v>
                </c:pt>
                <c:pt idx="8823">
                  <c:v>4195.2</c:v>
                </c:pt>
                <c:pt idx="8824">
                  <c:v>4195.1000000000004</c:v>
                </c:pt>
                <c:pt idx="8825">
                  <c:v>4195.2</c:v>
                </c:pt>
                <c:pt idx="8826">
                  <c:v>4195.2</c:v>
                </c:pt>
                <c:pt idx="8827">
                  <c:v>4195.2</c:v>
                </c:pt>
                <c:pt idx="8828">
                  <c:v>4195.2</c:v>
                </c:pt>
                <c:pt idx="8829">
                  <c:v>4195.2</c:v>
                </c:pt>
                <c:pt idx="8830">
                  <c:v>4195.3</c:v>
                </c:pt>
                <c:pt idx="8831">
                  <c:v>4195.2</c:v>
                </c:pt>
                <c:pt idx="8832">
                  <c:v>4195.3</c:v>
                </c:pt>
                <c:pt idx="8833">
                  <c:v>4195.3999999999996</c:v>
                </c:pt>
                <c:pt idx="8834">
                  <c:v>4195.3999999999996</c:v>
                </c:pt>
                <c:pt idx="8835">
                  <c:v>4195.3999999999996</c:v>
                </c:pt>
                <c:pt idx="8836">
                  <c:v>4195.3999999999996</c:v>
                </c:pt>
                <c:pt idx="8837">
                  <c:v>4195.3999999999996</c:v>
                </c:pt>
                <c:pt idx="8838">
                  <c:v>4195.3999999999996</c:v>
                </c:pt>
                <c:pt idx="8839">
                  <c:v>4195.3999999999996</c:v>
                </c:pt>
                <c:pt idx="8840">
                  <c:v>4195.6000000000004</c:v>
                </c:pt>
                <c:pt idx="8841">
                  <c:v>4195.6000000000004</c:v>
                </c:pt>
                <c:pt idx="8842">
                  <c:v>4195.6000000000004</c:v>
                </c:pt>
                <c:pt idx="8843">
                  <c:v>4195.5</c:v>
                </c:pt>
                <c:pt idx="8844">
                  <c:v>4195.6000000000004</c:v>
                </c:pt>
                <c:pt idx="8845">
                  <c:v>4195.5</c:v>
                </c:pt>
                <c:pt idx="8846">
                  <c:v>4195.6000000000004</c:v>
                </c:pt>
                <c:pt idx="8847">
                  <c:v>4195.6000000000004</c:v>
                </c:pt>
                <c:pt idx="8848">
                  <c:v>4195.6000000000004</c:v>
                </c:pt>
                <c:pt idx="8849">
                  <c:v>4195.6000000000004</c:v>
                </c:pt>
                <c:pt idx="8850">
                  <c:v>4195.6000000000004</c:v>
                </c:pt>
                <c:pt idx="8851">
                  <c:v>4195.6000000000004</c:v>
                </c:pt>
                <c:pt idx="8852">
                  <c:v>4195.7</c:v>
                </c:pt>
                <c:pt idx="8853">
                  <c:v>4195.8</c:v>
                </c:pt>
                <c:pt idx="8854">
                  <c:v>4195.8</c:v>
                </c:pt>
                <c:pt idx="8855">
                  <c:v>4195.8</c:v>
                </c:pt>
                <c:pt idx="8856">
                  <c:v>4195.7</c:v>
                </c:pt>
                <c:pt idx="8857">
                  <c:v>4195.7</c:v>
                </c:pt>
                <c:pt idx="8858">
                  <c:v>4195.8</c:v>
                </c:pt>
                <c:pt idx="8859">
                  <c:v>4195.8</c:v>
                </c:pt>
                <c:pt idx="8860">
                  <c:v>4195.7</c:v>
                </c:pt>
                <c:pt idx="8861">
                  <c:v>4195.8</c:v>
                </c:pt>
                <c:pt idx="8862">
                  <c:v>4195.7</c:v>
                </c:pt>
                <c:pt idx="8863">
                  <c:v>4195.8</c:v>
                </c:pt>
                <c:pt idx="8864">
                  <c:v>4195.7</c:v>
                </c:pt>
                <c:pt idx="8865">
                  <c:v>4195.7</c:v>
                </c:pt>
                <c:pt idx="8866">
                  <c:v>4195.8</c:v>
                </c:pt>
                <c:pt idx="8867">
                  <c:v>4195.8</c:v>
                </c:pt>
                <c:pt idx="8868">
                  <c:v>4195.8</c:v>
                </c:pt>
                <c:pt idx="8869">
                  <c:v>4195.7</c:v>
                </c:pt>
                <c:pt idx="8870">
                  <c:v>4195.7</c:v>
                </c:pt>
                <c:pt idx="8871">
                  <c:v>4195.7</c:v>
                </c:pt>
                <c:pt idx="8872">
                  <c:v>4195.8</c:v>
                </c:pt>
                <c:pt idx="8873">
                  <c:v>4195.7</c:v>
                </c:pt>
                <c:pt idx="8874">
                  <c:v>4195.7</c:v>
                </c:pt>
                <c:pt idx="8875">
                  <c:v>4195.7</c:v>
                </c:pt>
                <c:pt idx="8876">
                  <c:v>4195.7</c:v>
                </c:pt>
                <c:pt idx="8877">
                  <c:v>4195.7</c:v>
                </c:pt>
                <c:pt idx="8878">
                  <c:v>4195.7</c:v>
                </c:pt>
                <c:pt idx="8879">
                  <c:v>4195.8</c:v>
                </c:pt>
                <c:pt idx="8880">
                  <c:v>4195.7</c:v>
                </c:pt>
                <c:pt idx="8881">
                  <c:v>4195.7</c:v>
                </c:pt>
                <c:pt idx="8882">
                  <c:v>4195.8</c:v>
                </c:pt>
                <c:pt idx="8883">
                  <c:v>4195.8</c:v>
                </c:pt>
                <c:pt idx="8884">
                  <c:v>4195.8</c:v>
                </c:pt>
                <c:pt idx="8885">
                  <c:v>4195.7</c:v>
                </c:pt>
                <c:pt idx="8886">
                  <c:v>4195.8</c:v>
                </c:pt>
                <c:pt idx="8887">
                  <c:v>4195.7</c:v>
                </c:pt>
                <c:pt idx="8888">
                  <c:v>4195.8</c:v>
                </c:pt>
                <c:pt idx="8889">
                  <c:v>4195.8</c:v>
                </c:pt>
                <c:pt idx="8890">
                  <c:v>4195.8</c:v>
                </c:pt>
                <c:pt idx="8891">
                  <c:v>4195.8</c:v>
                </c:pt>
                <c:pt idx="8892">
                  <c:v>4195.8999999999996</c:v>
                </c:pt>
                <c:pt idx="8893">
                  <c:v>4195.8999999999996</c:v>
                </c:pt>
                <c:pt idx="8894">
                  <c:v>4195.8999999999996</c:v>
                </c:pt>
                <c:pt idx="8895">
                  <c:v>4195.8999999999996</c:v>
                </c:pt>
                <c:pt idx="8896">
                  <c:v>4195.8999999999996</c:v>
                </c:pt>
                <c:pt idx="8897">
                  <c:v>4196</c:v>
                </c:pt>
                <c:pt idx="8898">
                  <c:v>4196</c:v>
                </c:pt>
                <c:pt idx="8899">
                  <c:v>4196</c:v>
                </c:pt>
                <c:pt idx="8900">
                  <c:v>4196</c:v>
                </c:pt>
                <c:pt idx="8901">
                  <c:v>4196</c:v>
                </c:pt>
                <c:pt idx="8902">
                  <c:v>4196</c:v>
                </c:pt>
                <c:pt idx="8903">
                  <c:v>4195.8</c:v>
                </c:pt>
                <c:pt idx="8904">
                  <c:v>4196</c:v>
                </c:pt>
                <c:pt idx="8905">
                  <c:v>4196</c:v>
                </c:pt>
                <c:pt idx="8906">
                  <c:v>4196</c:v>
                </c:pt>
                <c:pt idx="8907">
                  <c:v>4196</c:v>
                </c:pt>
                <c:pt idx="8908">
                  <c:v>4196.1000000000004</c:v>
                </c:pt>
                <c:pt idx="8909">
                  <c:v>4196</c:v>
                </c:pt>
                <c:pt idx="8910">
                  <c:v>4196.1000000000004</c:v>
                </c:pt>
                <c:pt idx="8911">
                  <c:v>4196.1000000000004</c:v>
                </c:pt>
                <c:pt idx="8912">
                  <c:v>4196</c:v>
                </c:pt>
                <c:pt idx="8913">
                  <c:v>4196.1000000000004</c:v>
                </c:pt>
                <c:pt idx="8914">
                  <c:v>4196.1000000000004</c:v>
                </c:pt>
                <c:pt idx="8915">
                  <c:v>4196.1000000000004</c:v>
                </c:pt>
                <c:pt idx="8916">
                  <c:v>4196</c:v>
                </c:pt>
                <c:pt idx="8917">
                  <c:v>4196</c:v>
                </c:pt>
                <c:pt idx="8918">
                  <c:v>4195.8999999999996</c:v>
                </c:pt>
                <c:pt idx="8919">
                  <c:v>4195.8999999999996</c:v>
                </c:pt>
                <c:pt idx="8920">
                  <c:v>4196</c:v>
                </c:pt>
                <c:pt idx="8921">
                  <c:v>4195.8999999999996</c:v>
                </c:pt>
                <c:pt idx="8922">
                  <c:v>4195.8999999999996</c:v>
                </c:pt>
                <c:pt idx="8923">
                  <c:v>4195.8</c:v>
                </c:pt>
                <c:pt idx="8924">
                  <c:v>4195.8</c:v>
                </c:pt>
                <c:pt idx="8925">
                  <c:v>4195.8</c:v>
                </c:pt>
                <c:pt idx="8926">
                  <c:v>4195.8</c:v>
                </c:pt>
                <c:pt idx="8927">
                  <c:v>4195.8</c:v>
                </c:pt>
                <c:pt idx="8928">
                  <c:v>4195.7</c:v>
                </c:pt>
                <c:pt idx="8929">
                  <c:v>4195.7</c:v>
                </c:pt>
                <c:pt idx="8930">
                  <c:v>4195.7</c:v>
                </c:pt>
                <c:pt idx="8931">
                  <c:v>4195.7</c:v>
                </c:pt>
                <c:pt idx="8932">
                  <c:v>4195.6000000000004</c:v>
                </c:pt>
                <c:pt idx="8933">
                  <c:v>4195.6000000000004</c:v>
                </c:pt>
                <c:pt idx="8934">
                  <c:v>4195.6000000000004</c:v>
                </c:pt>
                <c:pt idx="8935">
                  <c:v>4195.6000000000004</c:v>
                </c:pt>
                <c:pt idx="8936">
                  <c:v>4195.6000000000004</c:v>
                </c:pt>
                <c:pt idx="8937">
                  <c:v>4195.5</c:v>
                </c:pt>
                <c:pt idx="8938">
                  <c:v>4195.5</c:v>
                </c:pt>
                <c:pt idx="8939">
                  <c:v>4195.5</c:v>
                </c:pt>
                <c:pt idx="8940">
                  <c:v>4195.3999999999996</c:v>
                </c:pt>
                <c:pt idx="8941">
                  <c:v>4195.3999999999996</c:v>
                </c:pt>
                <c:pt idx="8942">
                  <c:v>4195.3999999999996</c:v>
                </c:pt>
                <c:pt idx="8943">
                  <c:v>4195.3</c:v>
                </c:pt>
                <c:pt idx="8944">
                  <c:v>4195.3</c:v>
                </c:pt>
                <c:pt idx="8945">
                  <c:v>4195.3</c:v>
                </c:pt>
                <c:pt idx="8946">
                  <c:v>4195.3</c:v>
                </c:pt>
                <c:pt idx="8947">
                  <c:v>4195.2</c:v>
                </c:pt>
                <c:pt idx="8948">
                  <c:v>4195.2</c:v>
                </c:pt>
                <c:pt idx="8949">
                  <c:v>4195.2</c:v>
                </c:pt>
                <c:pt idx="8950">
                  <c:v>4195.2</c:v>
                </c:pt>
                <c:pt idx="8951">
                  <c:v>4195.1000000000004</c:v>
                </c:pt>
                <c:pt idx="8952">
                  <c:v>4195.2</c:v>
                </c:pt>
                <c:pt idx="8953">
                  <c:v>4195.2</c:v>
                </c:pt>
                <c:pt idx="8954">
                  <c:v>4195.1000000000004</c:v>
                </c:pt>
                <c:pt idx="8955">
                  <c:v>4195.1000000000004</c:v>
                </c:pt>
                <c:pt idx="8956">
                  <c:v>4195</c:v>
                </c:pt>
                <c:pt idx="8957">
                  <c:v>4195</c:v>
                </c:pt>
                <c:pt idx="8958">
                  <c:v>4195</c:v>
                </c:pt>
                <c:pt idx="8959">
                  <c:v>4195</c:v>
                </c:pt>
                <c:pt idx="8960">
                  <c:v>4195</c:v>
                </c:pt>
                <c:pt idx="8961">
                  <c:v>4194.8999999999996</c:v>
                </c:pt>
                <c:pt idx="8962">
                  <c:v>4195</c:v>
                </c:pt>
                <c:pt idx="8963">
                  <c:v>4194.8999999999996</c:v>
                </c:pt>
                <c:pt idx="8964">
                  <c:v>4194.8999999999996</c:v>
                </c:pt>
                <c:pt idx="8965">
                  <c:v>4194.8999999999996</c:v>
                </c:pt>
                <c:pt idx="8966">
                  <c:v>4194.8999999999996</c:v>
                </c:pt>
                <c:pt idx="8967">
                  <c:v>4194.8999999999996</c:v>
                </c:pt>
                <c:pt idx="8968">
                  <c:v>4194.8999999999996</c:v>
                </c:pt>
                <c:pt idx="8969">
                  <c:v>4194.8999999999996</c:v>
                </c:pt>
                <c:pt idx="8970">
                  <c:v>4194.8999999999996</c:v>
                </c:pt>
                <c:pt idx="8971">
                  <c:v>4194.8999999999996</c:v>
                </c:pt>
                <c:pt idx="8972">
                  <c:v>4194.8999999999996</c:v>
                </c:pt>
                <c:pt idx="8973">
                  <c:v>4194.8999999999996</c:v>
                </c:pt>
                <c:pt idx="8974">
                  <c:v>4194.8</c:v>
                </c:pt>
                <c:pt idx="8975">
                  <c:v>4194.8</c:v>
                </c:pt>
                <c:pt idx="8976">
                  <c:v>4194.8</c:v>
                </c:pt>
                <c:pt idx="8977">
                  <c:v>4194.8</c:v>
                </c:pt>
                <c:pt idx="8978">
                  <c:v>4194.8</c:v>
                </c:pt>
                <c:pt idx="8979">
                  <c:v>4194.7</c:v>
                </c:pt>
                <c:pt idx="8980">
                  <c:v>4194.7</c:v>
                </c:pt>
                <c:pt idx="8981">
                  <c:v>4194.7</c:v>
                </c:pt>
                <c:pt idx="8982">
                  <c:v>4194.6000000000004</c:v>
                </c:pt>
                <c:pt idx="8983">
                  <c:v>4194.6000000000004</c:v>
                </c:pt>
                <c:pt idx="8984">
                  <c:v>4194.7</c:v>
                </c:pt>
                <c:pt idx="8985">
                  <c:v>4194.7</c:v>
                </c:pt>
                <c:pt idx="8986">
                  <c:v>4194.6000000000004</c:v>
                </c:pt>
                <c:pt idx="8987">
                  <c:v>4194.6000000000004</c:v>
                </c:pt>
                <c:pt idx="8988">
                  <c:v>4194.7</c:v>
                </c:pt>
                <c:pt idx="8989">
                  <c:v>4194.7</c:v>
                </c:pt>
                <c:pt idx="8990">
                  <c:v>4194.8</c:v>
                </c:pt>
                <c:pt idx="8991">
                  <c:v>4194.6000000000004</c:v>
                </c:pt>
                <c:pt idx="8992">
                  <c:v>4194.5</c:v>
                </c:pt>
                <c:pt idx="8993">
                  <c:v>4194.5</c:v>
                </c:pt>
                <c:pt idx="8994">
                  <c:v>4194.5</c:v>
                </c:pt>
                <c:pt idx="8995">
                  <c:v>4194.5</c:v>
                </c:pt>
                <c:pt idx="8996">
                  <c:v>4194.5</c:v>
                </c:pt>
                <c:pt idx="8997">
                  <c:v>4194.5</c:v>
                </c:pt>
                <c:pt idx="8998">
                  <c:v>4194.3999999999996</c:v>
                </c:pt>
                <c:pt idx="8999">
                  <c:v>4194.8999999999996</c:v>
                </c:pt>
                <c:pt idx="9000">
                  <c:v>4194.5</c:v>
                </c:pt>
                <c:pt idx="9001">
                  <c:v>4194.3999999999996</c:v>
                </c:pt>
                <c:pt idx="9002">
                  <c:v>4194.3999999999996</c:v>
                </c:pt>
                <c:pt idx="9003">
                  <c:v>4194.3999999999996</c:v>
                </c:pt>
                <c:pt idx="9004">
                  <c:v>4194.3999999999996</c:v>
                </c:pt>
                <c:pt idx="9005">
                  <c:v>4194.3999999999996</c:v>
                </c:pt>
                <c:pt idx="9006">
                  <c:v>4194.3999999999996</c:v>
                </c:pt>
                <c:pt idx="9007">
                  <c:v>4194.3999999999996</c:v>
                </c:pt>
                <c:pt idx="9008">
                  <c:v>4194.3999999999996</c:v>
                </c:pt>
                <c:pt idx="9009">
                  <c:v>4194.3999999999996</c:v>
                </c:pt>
                <c:pt idx="9010">
                  <c:v>4194.3999999999996</c:v>
                </c:pt>
                <c:pt idx="9011">
                  <c:v>4194.3</c:v>
                </c:pt>
                <c:pt idx="9012">
                  <c:v>4194.2</c:v>
                </c:pt>
                <c:pt idx="9013">
                  <c:v>4194.3</c:v>
                </c:pt>
                <c:pt idx="9014">
                  <c:v>4194.3</c:v>
                </c:pt>
                <c:pt idx="9015">
                  <c:v>4194.3</c:v>
                </c:pt>
                <c:pt idx="9016">
                  <c:v>4194.3</c:v>
                </c:pt>
                <c:pt idx="9017">
                  <c:v>4194.3999999999996</c:v>
                </c:pt>
                <c:pt idx="9018">
                  <c:v>4194.3999999999996</c:v>
                </c:pt>
                <c:pt idx="9019">
                  <c:v>4194.3999999999996</c:v>
                </c:pt>
                <c:pt idx="9020">
                  <c:v>4194.3999999999996</c:v>
                </c:pt>
                <c:pt idx="9021">
                  <c:v>4194.3999999999996</c:v>
                </c:pt>
                <c:pt idx="9022">
                  <c:v>4194.3999999999996</c:v>
                </c:pt>
                <c:pt idx="9023">
                  <c:v>4194.3999999999996</c:v>
                </c:pt>
                <c:pt idx="9024">
                  <c:v>4194.5</c:v>
                </c:pt>
                <c:pt idx="9025">
                  <c:v>4194.3999999999996</c:v>
                </c:pt>
                <c:pt idx="9026">
                  <c:v>4194.5</c:v>
                </c:pt>
                <c:pt idx="9027">
                  <c:v>4194.8</c:v>
                </c:pt>
                <c:pt idx="9028">
                  <c:v>4194.5</c:v>
                </c:pt>
                <c:pt idx="9029">
                  <c:v>4194.3</c:v>
                </c:pt>
                <c:pt idx="9030">
                  <c:v>4194.3999999999996</c:v>
                </c:pt>
                <c:pt idx="9031">
                  <c:v>4194.3</c:v>
                </c:pt>
                <c:pt idx="9032">
                  <c:v>4194.3999999999996</c:v>
                </c:pt>
                <c:pt idx="9033">
                  <c:v>4194.3</c:v>
                </c:pt>
                <c:pt idx="9034">
                  <c:v>4194.3</c:v>
                </c:pt>
                <c:pt idx="9035">
                  <c:v>4194.3999999999996</c:v>
                </c:pt>
                <c:pt idx="9036">
                  <c:v>4194.3999999999996</c:v>
                </c:pt>
                <c:pt idx="9037">
                  <c:v>4194.3999999999996</c:v>
                </c:pt>
                <c:pt idx="9038">
                  <c:v>4194.3999999999996</c:v>
                </c:pt>
                <c:pt idx="9039">
                  <c:v>4194.3999999999996</c:v>
                </c:pt>
                <c:pt idx="9040">
                  <c:v>4194.3999999999996</c:v>
                </c:pt>
                <c:pt idx="9041">
                  <c:v>4194.3999999999996</c:v>
                </c:pt>
                <c:pt idx="9042">
                  <c:v>4194.3999999999996</c:v>
                </c:pt>
                <c:pt idx="9043">
                  <c:v>4194.3999999999996</c:v>
                </c:pt>
                <c:pt idx="9044">
                  <c:v>4194.3999999999996</c:v>
                </c:pt>
                <c:pt idx="9045">
                  <c:v>4194.3999999999996</c:v>
                </c:pt>
                <c:pt idx="9046">
                  <c:v>4194.3</c:v>
                </c:pt>
                <c:pt idx="9047">
                  <c:v>4194.3999999999996</c:v>
                </c:pt>
                <c:pt idx="9048">
                  <c:v>4194.3999999999996</c:v>
                </c:pt>
                <c:pt idx="9049">
                  <c:v>4194.3999999999996</c:v>
                </c:pt>
                <c:pt idx="9050">
                  <c:v>4194.3</c:v>
                </c:pt>
                <c:pt idx="9051">
                  <c:v>4194.3999999999996</c:v>
                </c:pt>
                <c:pt idx="9052">
                  <c:v>4194.3999999999996</c:v>
                </c:pt>
                <c:pt idx="9053">
                  <c:v>4194.3999999999996</c:v>
                </c:pt>
                <c:pt idx="9054">
                  <c:v>4194.3999999999996</c:v>
                </c:pt>
                <c:pt idx="9055">
                  <c:v>4194.3999999999996</c:v>
                </c:pt>
                <c:pt idx="9056">
                  <c:v>4194.3999999999996</c:v>
                </c:pt>
                <c:pt idx="9057">
                  <c:v>4194.3999999999996</c:v>
                </c:pt>
                <c:pt idx="9058">
                  <c:v>4194.3999999999996</c:v>
                </c:pt>
                <c:pt idx="9059">
                  <c:v>4194.3999999999996</c:v>
                </c:pt>
                <c:pt idx="9060">
                  <c:v>4194.3999999999996</c:v>
                </c:pt>
                <c:pt idx="9061">
                  <c:v>4194.3999999999996</c:v>
                </c:pt>
                <c:pt idx="9062">
                  <c:v>4194.3999999999996</c:v>
                </c:pt>
                <c:pt idx="9063">
                  <c:v>4194.3999999999996</c:v>
                </c:pt>
                <c:pt idx="9064">
                  <c:v>4194.3</c:v>
                </c:pt>
                <c:pt idx="9065">
                  <c:v>4194.3999999999996</c:v>
                </c:pt>
                <c:pt idx="9066">
                  <c:v>4194.3999999999996</c:v>
                </c:pt>
                <c:pt idx="9067">
                  <c:v>4194.3</c:v>
                </c:pt>
                <c:pt idx="9068">
                  <c:v>4194.5</c:v>
                </c:pt>
                <c:pt idx="9069">
                  <c:v>4194.3</c:v>
                </c:pt>
                <c:pt idx="9070">
                  <c:v>4194.3</c:v>
                </c:pt>
                <c:pt idx="9071">
                  <c:v>4194.3</c:v>
                </c:pt>
                <c:pt idx="9072">
                  <c:v>4194.3</c:v>
                </c:pt>
                <c:pt idx="9073">
                  <c:v>4194.3999999999996</c:v>
                </c:pt>
                <c:pt idx="9074">
                  <c:v>4194.3999999999996</c:v>
                </c:pt>
                <c:pt idx="9075">
                  <c:v>4194.3999999999996</c:v>
                </c:pt>
                <c:pt idx="9076">
                  <c:v>4194.3999999999996</c:v>
                </c:pt>
                <c:pt idx="9077">
                  <c:v>4194.3999999999996</c:v>
                </c:pt>
                <c:pt idx="9078">
                  <c:v>4194.3999999999996</c:v>
                </c:pt>
                <c:pt idx="9079">
                  <c:v>4194.3999999999996</c:v>
                </c:pt>
                <c:pt idx="9080">
                  <c:v>4194.3999999999996</c:v>
                </c:pt>
                <c:pt idx="9081">
                  <c:v>4194.3999999999996</c:v>
                </c:pt>
                <c:pt idx="9082">
                  <c:v>4194.3999999999996</c:v>
                </c:pt>
                <c:pt idx="9083">
                  <c:v>4194.5</c:v>
                </c:pt>
                <c:pt idx="9084">
                  <c:v>4194.3999999999996</c:v>
                </c:pt>
                <c:pt idx="9085">
                  <c:v>4194.3999999999996</c:v>
                </c:pt>
                <c:pt idx="9086">
                  <c:v>4194.3999999999996</c:v>
                </c:pt>
                <c:pt idx="9087">
                  <c:v>4194.3999999999996</c:v>
                </c:pt>
                <c:pt idx="9088">
                  <c:v>4194.3999999999996</c:v>
                </c:pt>
                <c:pt idx="9089">
                  <c:v>4194.3999999999996</c:v>
                </c:pt>
                <c:pt idx="9090">
                  <c:v>4194.3999999999996</c:v>
                </c:pt>
                <c:pt idx="9091">
                  <c:v>4194.3999999999996</c:v>
                </c:pt>
                <c:pt idx="9092">
                  <c:v>4194.3999999999996</c:v>
                </c:pt>
                <c:pt idx="9093">
                  <c:v>4194.5</c:v>
                </c:pt>
                <c:pt idx="9094">
                  <c:v>4194.5</c:v>
                </c:pt>
                <c:pt idx="9095">
                  <c:v>4194.5</c:v>
                </c:pt>
                <c:pt idx="9096">
                  <c:v>4194.5</c:v>
                </c:pt>
                <c:pt idx="9097">
                  <c:v>4194.5</c:v>
                </c:pt>
                <c:pt idx="9098">
                  <c:v>4194.5</c:v>
                </c:pt>
                <c:pt idx="9099">
                  <c:v>4194.5</c:v>
                </c:pt>
                <c:pt idx="9100">
                  <c:v>4194.5</c:v>
                </c:pt>
                <c:pt idx="9101">
                  <c:v>4194.5</c:v>
                </c:pt>
                <c:pt idx="9102">
                  <c:v>4194.5</c:v>
                </c:pt>
                <c:pt idx="9103">
                  <c:v>4194.5</c:v>
                </c:pt>
                <c:pt idx="9104">
                  <c:v>4194.5</c:v>
                </c:pt>
                <c:pt idx="9105">
                  <c:v>4194.5</c:v>
                </c:pt>
                <c:pt idx="9106">
                  <c:v>4194.5</c:v>
                </c:pt>
                <c:pt idx="9107">
                  <c:v>4194.5</c:v>
                </c:pt>
                <c:pt idx="9108">
                  <c:v>4194.5</c:v>
                </c:pt>
                <c:pt idx="9109">
                  <c:v>4194.5</c:v>
                </c:pt>
                <c:pt idx="9110">
                  <c:v>4194.5</c:v>
                </c:pt>
                <c:pt idx="9111">
                  <c:v>4194.5</c:v>
                </c:pt>
                <c:pt idx="9112">
                  <c:v>4194.5</c:v>
                </c:pt>
                <c:pt idx="9113">
                  <c:v>4194.3999999999996</c:v>
                </c:pt>
                <c:pt idx="9114">
                  <c:v>4194.6000000000004</c:v>
                </c:pt>
                <c:pt idx="9115">
                  <c:v>4194.6000000000004</c:v>
                </c:pt>
                <c:pt idx="9116">
                  <c:v>4194.6000000000004</c:v>
                </c:pt>
                <c:pt idx="9117">
                  <c:v>4194.6000000000004</c:v>
                </c:pt>
                <c:pt idx="9118">
                  <c:v>4194.6000000000004</c:v>
                </c:pt>
                <c:pt idx="9119">
                  <c:v>4194.6000000000004</c:v>
                </c:pt>
                <c:pt idx="9120">
                  <c:v>4194.6000000000004</c:v>
                </c:pt>
                <c:pt idx="9121">
                  <c:v>4194.6000000000004</c:v>
                </c:pt>
                <c:pt idx="9122">
                  <c:v>4194.6000000000004</c:v>
                </c:pt>
                <c:pt idx="9123">
                  <c:v>4194.6000000000004</c:v>
                </c:pt>
                <c:pt idx="9124">
                  <c:v>4194.7</c:v>
                </c:pt>
                <c:pt idx="9125">
                  <c:v>4194.7</c:v>
                </c:pt>
                <c:pt idx="9126">
                  <c:v>4194.7</c:v>
                </c:pt>
                <c:pt idx="9127">
                  <c:v>4194.7</c:v>
                </c:pt>
                <c:pt idx="9128">
                  <c:v>4194.7</c:v>
                </c:pt>
                <c:pt idx="9129">
                  <c:v>4194.8</c:v>
                </c:pt>
                <c:pt idx="9130">
                  <c:v>4194.8</c:v>
                </c:pt>
                <c:pt idx="9131">
                  <c:v>4194.8</c:v>
                </c:pt>
                <c:pt idx="9132">
                  <c:v>4194.8</c:v>
                </c:pt>
                <c:pt idx="9133">
                  <c:v>4194.8</c:v>
                </c:pt>
                <c:pt idx="9134">
                  <c:v>4194.8</c:v>
                </c:pt>
                <c:pt idx="9135">
                  <c:v>4194.8</c:v>
                </c:pt>
                <c:pt idx="9136">
                  <c:v>4194.8</c:v>
                </c:pt>
                <c:pt idx="9137">
                  <c:v>4194.8</c:v>
                </c:pt>
                <c:pt idx="9138">
                  <c:v>4194.8999999999996</c:v>
                </c:pt>
                <c:pt idx="9139">
                  <c:v>4194.8999999999996</c:v>
                </c:pt>
                <c:pt idx="9140">
                  <c:v>4194.8999999999996</c:v>
                </c:pt>
                <c:pt idx="9141">
                  <c:v>4194.8999999999996</c:v>
                </c:pt>
                <c:pt idx="9142">
                  <c:v>4194.8999999999996</c:v>
                </c:pt>
                <c:pt idx="9143">
                  <c:v>4194.8999999999996</c:v>
                </c:pt>
                <c:pt idx="9144">
                  <c:v>4195</c:v>
                </c:pt>
                <c:pt idx="9145">
                  <c:v>4194.8999999999996</c:v>
                </c:pt>
                <c:pt idx="9146">
                  <c:v>4194.8999999999996</c:v>
                </c:pt>
                <c:pt idx="9147">
                  <c:v>4195</c:v>
                </c:pt>
                <c:pt idx="9148">
                  <c:v>4195</c:v>
                </c:pt>
                <c:pt idx="9149">
                  <c:v>4195</c:v>
                </c:pt>
                <c:pt idx="9150">
                  <c:v>4195</c:v>
                </c:pt>
                <c:pt idx="9151">
                  <c:v>4195</c:v>
                </c:pt>
                <c:pt idx="9152">
                  <c:v>4195</c:v>
                </c:pt>
                <c:pt idx="9153">
                  <c:v>4195</c:v>
                </c:pt>
                <c:pt idx="9154">
                  <c:v>4195.1000000000004</c:v>
                </c:pt>
                <c:pt idx="9155">
                  <c:v>4195.1000000000004</c:v>
                </c:pt>
                <c:pt idx="9156">
                  <c:v>4195.1000000000004</c:v>
                </c:pt>
                <c:pt idx="9157">
                  <c:v>4195.1000000000004</c:v>
                </c:pt>
                <c:pt idx="9158">
                  <c:v>4195.2</c:v>
                </c:pt>
                <c:pt idx="9159">
                  <c:v>4195.3</c:v>
                </c:pt>
                <c:pt idx="9160">
                  <c:v>4195.3</c:v>
                </c:pt>
                <c:pt idx="9161">
                  <c:v>4195.2</c:v>
                </c:pt>
                <c:pt idx="9162">
                  <c:v>4195.2</c:v>
                </c:pt>
                <c:pt idx="9163">
                  <c:v>4195.5</c:v>
                </c:pt>
                <c:pt idx="9164">
                  <c:v>4195.5</c:v>
                </c:pt>
                <c:pt idx="9165">
                  <c:v>4195.3</c:v>
                </c:pt>
                <c:pt idx="9166">
                  <c:v>4195.3</c:v>
                </c:pt>
                <c:pt idx="9167">
                  <c:v>4195.3</c:v>
                </c:pt>
                <c:pt idx="9168">
                  <c:v>4195.3999999999996</c:v>
                </c:pt>
                <c:pt idx="9169">
                  <c:v>4195.5</c:v>
                </c:pt>
                <c:pt idx="9170">
                  <c:v>4195.3</c:v>
                </c:pt>
                <c:pt idx="9171">
                  <c:v>4195.3</c:v>
                </c:pt>
                <c:pt idx="9172">
                  <c:v>4195.3999999999996</c:v>
                </c:pt>
                <c:pt idx="9173">
                  <c:v>4195.5</c:v>
                </c:pt>
                <c:pt idx="9174">
                  <c:v>4195.3999999999996</c:v>
                </c:pt>
                <c:pt idx="9175">
                  <c:v>4195.3999999999996</c:v>
                </c:pt>
                <c:pt idx="9176">
                  <c:v>4195.3999999999996</c:v>
                </c:pt>
                <c:pt idx="9177">
                  <c:v>4195.3999999999996</c:v>
                </c:pt>
                <c:pt idx="9178">
                  <c:v>4195.3</c:v>
                </c:pt>
                <c:pt idx="9179">
                  <c:v>4195.3</c:v>
                </c:pt>
                <c:pt idx="9180">
                  <c:v>4195.2</c:v>
                </c:pt>
                <c:pt idx="9181">
                  <c:v>4195.3999999999996</c:v>
                </c:pt>
                <c:pt idx="9182">
                  <c:v>4195.3999999999996</c:v>
                </c:pt>
                <c:pt idx="9183">
                  <c:v>4195.3</c:v>
                </c:pt>
                <c:pt idx="9184">
                  <c:v>4195.3999999999996</c:v>
                </c:pt>
                <c:pt idx="9185">
                  <c:v>4195.3</c:v>
                </c:pt>
                <c:pt idx="9186">
                  <c:v>4195.3999999999996</c:v>
                </c:pt>
                <c:pt idx="9187">
                  <c:v>4195.5</c:v>
                </c:pt>
                <c:pt idx="9188">
                  <c:v>4195.3999999999996</c:v>
                </c:pt>
                <c:pt idx="9189">
                  <c:v>4195.3</c:v>
                </c:pt>
                <c:pt idx="9190">
                  <c:v>4195.5</c:v>
                </c:pt>
                <c:pt idx="9191">
                  <c:v>4195.3</c:v>
                </c:pt>
                <c:pt idx="9192">
                  <c:v>4195.3</c:v>
                </c:pt>
                <c:pt idx="9193">
                  <c:v>4195.3</c:v>
                </c:pt>
                <c:pt idx="9194">
                  <c:v>4195.3</c:v>
                </c:pt>
                <c:pt idx="9195">
                  <c:v>4195.3</c:v>
                </c:pt>
                <c:pt idx="9196">
                  <c:v>4195.3</c:v>
                </c:pt>
                <c:pt idx="9197">
                  <c:v>4195.3</c:v>
                </c:pt>
                <c:pt idx="9198">
                  <c:v>4195.3</c:v>
                </c:pt>
                <c:pt idx="9199">
                  <c:v>4195.3</c:v>
                </c:pt>
                <c:pt idx="9200">
                  <c:v>4195.3</c:v>
                </c:pt>
                <c:pt idx="9201">
                  <c:v>4195.3</c:v>
                </c:pt>
                <c:pt idx="9202">
                  <c:v>4195.3999999999996</c:v>
                </c:pt>
                <c:pt idx="9203">
                  <c:v>4195.3999999999996</c:v>
                </c:pt>
                <c:pt idx="9204">
                  <c:v>4195.5</c:v>
                </c:pt>
                <c:pt idx="9205">
                  <c:v>4195.3999999999996</c:v>
                </c:pt>
                <c:pt idx="9206">
                  <c:v>4195.5</c:v>
                </c:pt>
                <c:pt idx="9207">
                  <c:v>4195.3999999999996</c:v>
                </c:pt>
                <c:pt idx="9208">
                  <c:v>4195.2</c:v>
                </c:pt>
                <c:pt idx="9209">
                  <c:v>4195.5</c:v>
                </c:pt>
                <c:pt idx="9210">
                  <c:v>4195.6000000000004</c:v>
                </c:pt>
                <c:pt idx="9211">
                  <c:v>4195.3999999999996</c:v>
                </c:pt>
                <c:pt idx="9212">
                  <c:v>4195.3999999999996</c:v>
                </c:pt>
                <c:pt idx="9213">
                  <c:v>4195.5</c:v>
                </c:pt>
                <c:pt idx="9214">
                  <c:v>4195.3999999999996</c:v>
                </c:pt>
                <c:pt idx="9215">
                  <c:v>4195.5</c:v>
                </c:pt>
                <c:pt idx="9216">
                  <c:v>4195.5</c:v>
                </c:pt>
                <c:pt idx="9217">
                  <c:v>4195.5</c:v>
                </c:pt>
                <c:pt idx="9218">
                  <c:v>4195.3999999999996</c:v>
                </c:pt>
                <c:pt idx="9219">
                  <c:v>4195.3999999999996</c:v>
                </c:pt>
                <c:pt idx="9220">
                  <c:v>4195.3999999999996</c:v>
                </c:pt>
                <c:pt idx="9221">
                  <c:v>4195.5</c:v>
                </c:pt>
                <c:pt idx="9222">
                  <c:v>4195.5</c:v>
                </c:pt>
                <c:pt idx="9223">
                  <c:v>4195.5</c:v>
                </c:pt>
                <c:pt idx="9224">
                  <c:v>4195.3999999999996</c:v>
                </c:pt>
                <c:pt idx="9225">
                  <c:v>4195.3999999999996</c:v>
                </c:pt>
                <c:pt idx="9226">
                  <c:v>4195.3999999999996</c:v>
                </c:pt>
                <c:pt idx="9227">
                  <c:v>4195.3999999999996</c:v>
                </c:pt>
                <c:pt idx="9228">
                  <c:v>4195.3999999999996</c:v>
                </c:pt>
                <c:pt idx="9229">
                  <c:v>4195.3999999999996</c:v>
                </c:pt>
                <c:pt idx="9230">
                  <c:v>4195.3999999999996</c:v>
                </c:pt>
                <c:pt idx="9231">
                  <c:v>4195.3999999999996</c:v>
                </c:pt>
                <c:pt idx="9232">
                  <c:v>4195.5</c:v>
                </c:pt>
                <c:pt idx="9233">
                  <c:v>4195.5</c:v>
                </c:pt>
                <c:pt idx="9234">
                  <c:v>4195.5</c:v>
                </c:pt>
                <c:pt idx="9235">
                  <c:v>4195.5</c:v>
                </c:pt>
                <c:pt idx="9236">
                  <c:v>4195.3999999999996</c:v>
                </c:pt>
                <c:pt idx="9237">
                  <c:v>4195.3999999999996</c:v>
                </c:pt>
                <c:pt idx="9238">
                  <c:v>4195.3999999999996</c:v>
                </c:pt>
                <c:pt idx="9239">
                  <c:v>4195.6000000000004</c:v>
                </c:pt>
                <c:pt idx="9240">
                  <c:v>4195.5</c:v>
                </c:pt>
                <c:pt idx="9241">
                  <c:v>4195.3999999999996</c:v>
                </c:pt>
                <c:pt idx="9242">
                  <c:v>4195.3999999999996</c:v>
                </c:pt>
                <c:pt idx="9243">
                  <c:v>4195.5</c:v>
                </c:pt>
                <c:pt idx="9244">
                  <c:v>4195.5</c:v>
                </c:pt>
                <c:pt idx="9245">
                  <c:v>4195.5</c:v>
                </c:pt>
                <c:pt idx="9246">
                  <c:v>4195.5</c:v>
                </c:pt>
                <c:pt idx="9247">
                  <c:v>4195.5</c:v>
                </c:pt>
                <c:pt idx="9248">
                  <c:v>4195.5</c:v>
                </c:pt>
                <c:pt idx="9249">
                  <c:v>4195.7</c:v>
                </c:pt>
                <c:pt idx="9250">
                  <c:v>4195.5</c:v>
                </c:pt>
                <c:pt idx="9251">
                  <c:v>4195.5</c:v>
                </c:pt>
                <c:pt idx="9252">
                  <c:v>4195.6000000000004</c:v>
                </c:pt>
                <c:pt idx="9253">
                  <c:v>4195.7</c:v>
                </c:pt>
                <c:pt idx="9254">
                  <c:v>4195.6000000000004</c:v>
                </c:pt>
                <c:pt idx="9255">
                  <c:v>4195.6000000000004</c:v>
                </c:pt>
                <c:pt idx="9256">
                  <c:v>4195.6000000000004</c:v>
                </c:pt>
                <c:pt idx="9257">
                  <c:v>4195.6000000000004</c:v>
                </c:pt>
                <c:pt idx="9258">
                  <c:v>4195.8</c:v>
                </c:pt>
                <c:pt idx="9259">
                  <c:v>4195.6000000000004</c:v>
                </c:pt>
                <c:pt idx="9260">
                  <c:v>4195.7</c:v>
                </c:pt>
                <c:pt idx="9261">
                  <c:v>4195.6000000000004</c:v>
                </c:pt>
                <c:pt idx="9262">
                  <c:v>4195.6000000000004</c:v>
                </c:pt>
                <c:pt idx="9263">
                  <c:v>4195.7</c:v>
                </c:pt>
                <c:pt idx="9264">
                  <c:v>4195.7</c:v>
                </c:pt>
                <c:pt idx="9265">
                  <c:v>4195.6000000000004</c:v>
                </c:pt>
                <c:pt idx="9266">
                  <c:v>4195.6000000000004</c:v>
                </c:pt>
                <c:pt idx="9267">
                  <c:v>4195.6000000000004</c:v>
                </c:pt>
                <c:pt idx="9268">
                  <c:v>4195.7</c:v>
                </c:pt>
                <c:pt idx="9269">
                  <c:v>4195.6000000000004</c:v>
                </c:pt>
                <c:pt idx="9270">
                  <c:v>4195.6000000000004</c:v>
                </c:pt>
                <c:pt idx="9271">
                  <c:v>4195.5</c:v>
                </c:pt>
                <c:pt idx="9272">
                  <c:v>4195.3999999999996</c:v>
                </c:pt>
                <c:pt idx="9273">
                  <c:v>4195.5</c:v>
                </c:pt>
                <c:pt idx="9274">
                  <c:v>4195.5</c:v>
                </c:pt>
                <c:pt idx="9275">
                  <c:v>4195.6000000000004</c:v>
                </c:pt>
                <c:pt idx="9276">
                  <c:v>4195.5</c:v>
                </c:pt>
                <c:pt idx="9277">
                  <c:v>4195.3999999999996</c:v>
                </c:pt>
                <c:pt idx="9278">
                  <c:v>4195.5</c:v>
                </c:pt>
                <c:pt idx="9279">
                  <c:v>4195.3999999999996</c:v>
                </c:pt>
                <c:pt idx="9280">
                  <c:v>4195.3</c:v>
                </c:pt>
                <c:pt idx="9281">
                  <c:v>4195.3</c:v>
                </c:pt>
                <c:pt idx="9282">
                  <c:v>4195.3</c:v>
                </c:pt>
                <c:pt idx="9283">
                  <c:v>4195.3</c:v>
                </c:pt>
                <c:pt idx="9284">
                  <c:v>4195.3</c:v>
                </c:pt>
                <c:pt idx="9285">
                  <c:v>4195.3</c:v>
                </c:pt>
                <c:pt idx="9286">
                  <c:v>4195.3</c:v>
                </c:pt>
                <c:pt idx="9287">
                  <c:v>4195.2</c:v>
                </c:pt>
                <c:pt idx="9288">
                  <c:v>4195.2</c:v>
                </c:pt>
                <c:pt idx="9289">
                  <c:v>4195.2</c:v>
                </c:pt>
                <c:pt idx="9290">
                  <c:v>4195.1000000000004</c:v>
                </c:pt>
                <c:pt idx="9291">
                  <c:v>4195.1000000000004</c:v>
                </c:pt>
                <c:pt idx="9292">
                  <c:v>4195.1000000000004</c:v>
                </c:pt>
                <c:pt idx="9293">
                  <c:v>4195</c:v>
                </c:pt>
                <c:pt idx="9294">
                  <c:v>4195.1000000000004</c:v>
                </c:pt>
                <c:pt idx="9295">
                  <c:v>4195</c:v>
                </c:pt>
                <c:pt idx="9296">
                  <c:v>4195</c:v>
                </c:pt>
                <c:pt idx="9297">
                  <c:v>4195</c:v>
                </c:pt>
                <c:pt idx="9298">
                  <c:v>4195</c:v>
                </c:pt>
                <c:pt idx="9299">
                  <c:v>4194.8999999999996</c:v>
                </c:pt>
                <c:pt idx="9300">
                  <c:v>4194.8999999999996</c:v>
                </c:pt>
                <c:pt idx="9301">
                  <c:v>4194.8999999999996</c:v>
                </c:pt>
                <c:pt idx="9302">
                  <c:v>4194.8999999999996</c:v>
                </c:pt>
                <c:pt idx="9303">
                  <c:v>4194.8999999999996</c:v>
                </c:pt>
                <c:pt idx="9304">
                  <c:v>4194.8999999999996</c:v>
                </c:pt>
                <c:pt idx="9305">
                  <c:v>4194.8999999999996</c:v>
                </c:pt>
                <c:pt idx="9306">
                  <c:v>4194.8</c:v>
                </c:pt>
                <c:pt idx="9307">
                  <c:v>4194.8</c:v>
                </c:pt>
                <c:pt idx="9308">
                  <c:v>4194.7</c:v>
                </c:pt>
                <c:pt idx="9309">
                  <c:v>4194.7</c:v>
                </c:pt>
                <c:pt idx="9310">
                  <c:v>4194.6000000000004</c:v>
                </c:pt>
                <c:pt idx="9311">
                  <c:v>4194.7</c:v>
                </c:pt>
                <c:pt idx="9312">
                  <c:v>4194.6000000000004</c:v>
                </c:pt>
                <c:pt idx="9313">
                  <c:v>4194.6000000000004</c:v>
                </c:pt>
                <c:pt idx="9314">
                  <c:v>4194.5</c:v>
                </c:pt>
                <c:pt idx="9315">
                  <c:v>4194.6000000000004</c:v>
                </c:pt>
                <c:pt idx="9316">
                  <c:v>4194.6000000000004</c:v>
                </c:pt>
                <c:pt idx="9317">
                  <c:v>4194.6000000000004</c:v>
                </c:pt>
                <c:pt idx="9318">
                  <c:v>4194.5</c:v>
                </c:pt>
                <c:pt idx="9319">
                  <c:v>4194.5</c:v>
                </c:pt>
                <c:pt idx="9320">
                  <c:v>4194.5</c:v>
                </c:pt>
                <c:pt idx="9321">
                  <c:v>4194.3999999999996</c:v>
                </c:pt>
                <c:pt idx="9322">
                  <c:v>4194.3999999999996</c:v>
                </c:pt>
                <c:pt idx="9323">
                  <c:v>4194.3999999999996</c:v>
                </c:pt>
                <c:pt idx="9324">
                  <c:v>4194.3</c:v>
                </c:pt>
                <c:pt idx="9325">
                  <c:v>4194.5</c:v>
                </c:pt>
                <c:pt idx="9326">
                  <c:v>4194.3999999999996</c:v>
                </c:pt>
                <c:pt idx="9327">
                  <c:v>4194.3</c:v>
                </c:pt>
                <c:pt idx="9328">
                  <c:v>4194.3</c:v>
                </c:pt>
                <c:pt idx="9329">
                  <c:v>4194.3</c:v>
                </c:pt>
                <c:pt idx="9330">
                  <c:v>4194.3</c:v>
                </c:pt>
                <c:pt idx="9331">
                  <c:v>4194.1000000000004</c:v>
                </c:pt>
                <c:pt idx="9332">
                  <c:v>4194.3</c:v>
                </c:pt>
                <c:pt idx="9333">
                  <c:v>4194.3</c:v>
                </c:pt>
                <c:pt idx="9334">
                  <c:v>4194.2</c:v>
                </c:pt>
                <c:pt idx="9335">
                  <c:v>4194.2</c:v>
                </c:pt>
                <c:pt idx="9336">
                  <c:v>4194.2</c:v>
                </c:pt>
                <c:pt idx="9337">
                  <c:v>4194.2</c:v>
                </c:pt>
                <c:pt idx="9338">
                  <c:v>4194.2</c:v>
                </c:pt>
                <c:pt idx="9339">
                  <c:v>4194.3</c:v>
                </c:pt>
                <c:pt idx="9340">
                  <c:v>4194.2</c:v>
                </c:pt>
                <c:pt idx="9341">
                  <c:v>4194.1000000000004</c:v>
                </c:pt>
                <c:pt idx="9342">
                  <c:v>4193.8999999999996</c:v>
                </c:pt>
                <c:pt idx="9343">
                  <c:v>4194.1000000000004</c:v>
                </c:pt>
                <c:pt idx="9344">
                  <c:v>4194.1000000000004</c:v>
                </c:pt>
                <c:pt idx="9345">
                  <c:v>4194</c:v>
                </c:pt>
                <c:pt idx="9346">
                  <c:v>4194</c:v>
                </c:pt>
                <c:pt idx="9347">
                  <c:v>4194</c:v>
                </c:pt>
                <c:pt idx="9348">
                  <c:v>4194</c:v>
                </c:pt>
                <c:pt idx="9349">
                  <c:v>4194</c:v>
                </c:pt>
                <c:pt idx="9350">
                  <c:v>4194</c:v>
                </c:pt>
                <c:pt idx="9351">
                  <c:v>4193.8999999999996</c:v>
                </c:pt>
                <c:pt idx="9352">
                  <c:v>4193.8999999999996</c:v>
                </c:pt>
                <c:pt idx="9353">
                  <c:v>4193.8</c:v>
                </c:pt>
                <c:pt idx="9354">
                  <c:v>4194</c:v>
                </c:pt>
                <c:pt idx="9355">
                  <c:v>4193.8999999999996</c:v>
                </c:pt>
                <c:pt idx="9356">
                  <c:v>4193.8999999999996</c:v>
                </c:pt>
                <c:pt idx="9357">
                  <c:v>4193.8999999999996</c:v>
                </c:pt>
                <c:pt idx="9358">
                  <c:v>4193.8</c:v>
                </c:pt>
                <c:pt idx="9359">
                  <c:v>4193.8999999999996</c:v>
                </c:pt>
                <c:pt idx="9360">
                  <c:v>4193.8</c:v>
                </c:pt>
                <c:pt idx="9361">
                  <c:v>4193.8</c:v>
                </c:pt>
                <c:pt idx="9362">
                  <c:v>4193.8</c:v>
                </c:pt>
                <c:pt idx="9363">
                  <c:v>4193.8</c:v>
                </c:pt>
                <c:pt idx="9364">
                  <c:v>4193.8</c:v>
                </c:pt>
                <c:pt idx="9365">
                  <c:v>4193.8</c:v>
                </c:pt>
                <c:pt idx="9366">
                  <c:v>4193.8</c:v>
                </c:pt>
                <c:pt idx="9367">
                  <c:v>4193.8</c:v>
                </c:pt>
                <c:pt idx="9368">
                  <c:v>4193.7</c:v>
                </c:pt>
                <c:pt idx="9369">
                  <c:v>4193.7</c:v>
                </c:pt>
                <c:pt idx="9370">
                  <c:v>4193.7</c:v>
                </c:pt>
                <c:pt idx="9371">
                  <c:v>4193.8</c:v>
                </c:pt>
                <c:pt idx="9372">
                  <c:v>4193.7</c:v>
                </c:pt>
                <c:pt idx="9373">
                  <c:v>4193.7</c:v>
                </c:pt>
                <c:pt idx="9374">
                  <c:v>4193.7</c:v>
                </c:pt>
                <c:pt idx="9375">
                  <c:v>4193.7</c:v>
                </c:pt>
                <c:pt idx="9376">
                  <c:v>4193.7</c:v>
                </c:pt>
                <c:pt idx="9377">
                  <c:v>4193.7</c:v>
                </c:pt>
                <c:pt idx="9378">
                  <c:v>4193.7</c:v>
                </c:pt>
                <c:pt idx="9379">
                  <c:v>4193.7</c:v>
                </c:pt>
                <c:pt idx="9380">
                  <c:v>4193.7</c:v>
                </c:pt>
                <c:pt idx="9381">
                  <c:v>4193.6000000000004</c:v>
                </c:pt>
                <c:pt idx="9382">
                  <c:v>4193.7</c:v>
                </c:pt>
                <c:pt idx="9383">
                  <c:v>4193.7</c:v>
                </c:pt>
                <c:pt idx="9384">
                  <c:v>4193.6000000000004</c:v>
                </c:pt>
                <c:pt idx="9385">
                  <c:v>4193.6000000000004</c:v>
                </c:pt>
                <c:pt idx="9386">
                  <c:v>4193.6000000000004</c:v>
                </c:pt>
                <c:pt idx="9387">
                  <c:v>4193.6000000000004</c:v>
                </c:pt>
                <c:pt idx="9388">
                  <c:v>4193.5</c:v>
                </c:pt>
                <c:pt idx="9389">
                  <c:v>4193.8999999999996</c:v>
                </c:pt>
                <c:pt idx="9390">
                  <c:v>4193.8</c:v>
                </c:pt>
                <c:pt idx="9391">
                  <c:v>4193.7</c:v>
                </c:pt>
                <c:pt idx="9392">
                  <c:v>4193.6000000000004</c:v>
                </c:pt>
                <c:pt idx="9393">
                  <c:v>4193.7</c:v>
                </c:pt>
                <c:pt idx="9394">
                  <c:v>4193.7</c:v>
                </c:pt>
                <c:pt idx="9395">
                  <c:v>4193.6000000000004</c:v>
                </c:pt>
                <c:pt idx="9396">
                  <c:v>4193.7</c:v>
                </c:pt>
                <c:pt idx="9397">
                  <c:v>4193.7</c:v>
                </c:pt>
                <c:pt idx="9398">
                  <c:v>4193.7</c:v>
                </c:pt>
                <c:pt idx="9399">
                  <c:v>4193.7</c:v>
                </c:pt>
                <c:pt idx="9400">
                  <c:v>4193.7</c:v>
                </c:pt>
                <c:pt idx="9401">
                  <c:v>4193.7</c:v>
                </c:pt>
                <c:pt idx="9402">
                  <c:v>4193.6000000000004</c:v>
                </c:pt>
                <c:pt idx="9403">
                  <c:v>4193.8</c:v>
                </c:pt>
                <c:pt idx="9404">
                  <c:v>4193.8</c:v>
                </c:pt>
                <c:pt idx="9405">
                  <c:v>4193.8</c:v>
                </c:pt>
                <c:pt idx="9406">
                  <c:v>4193.8</c:v>
                </c:pt>
                <c:pt idx="9407">
                  <c:v>4193.7</c:v>
                </c:pt>
                <c:pt idx="9408">
                  <c:v>4193.8</c:v>
                </c:pt>
                <c:pt idx="9409">
                  <c:v>4193.7</c:v>
                </c:pt>
                <c:pt idx="9410">
                  <c:v>4193.8</c:v>
                </c:pt>
                <c:pt idx="9411">
                  <c:v>4193.8999999999996</c:v>
                </c:pt>
                <c:pt idx="9412">
                  <c:v>4193.7</c:v>
                </c:pt>
                <c:pt idx="9413">
                  <c:v>4193.8</c:v>
                </c:pt>
                <c:pt idx="9414">
                  <c:v>4193.7</c:v>
                </c:pt>
                <c:pt idx="9415">
                  <c:v>4193.7</c:v>
                </c:pt>
                <c:pt idx="9416">
                  <c:v>4193.7</c:v>
                </c:pt>
                <c:pt idx="9417">
                  <c:v>4193.7</c:v>
                </c:pt>
                <c:pt idx="9418">
                  <c:v>4193.6000000000004</c:v>
                </c:pt>
                <c:pt idx="9419">
                  <c:v>4193.8999999999996</c:v>
                </c:pt>
                <c:pt idx="9420">
                  <c:v>4193.7</c:v>
                </c:pt>
                <c:pt idx="9421">
                  <c:v>4193.7</c:v>
                </c:pt>
                <c:pt idx="9422">
                  <c:v>4193.8</c:v>
                </c:pt>
                <c:pt idx="9423">
                  <c:v>4193.8</c:v>
                </c:pt>
                <c:pt idx="9424">
                  <c:v>4193.8999999999996</c:v>
                </c:pt>
                <c:pt idx="9425">
                  <c:v>4193.8</c:v>
                </c:pt>
                <c:pt idx="9426">
                  <c:v>4193.8</c:v>
                </c:pt>
                <c:pt idx="9427">
                  <c:v>4193.8</c:v>
                </c:pt>
                <c:pt idx="9428">
                  <c:v>4193.8</c:v>
                </c:pt>
                <c:pt idx="9429">
                  <c:v>4193.8</c:v>
                </c:pt>
                <c:pt idx="9430">
                  <c:v>4193.8</c:v>
                </c:pt>
                <c:pt idx="9431">
                  <c:v>4193.8</c:v>
                </c:pt>
                <c:pt idx="9432">
                  <c:v>4193.8999999999996</c:v>
                </c:pt>
                <c:pt idx="9433">
                  <c:v>4193.8999999999996</c:v>
                </c:pt>
                <c:pt idx="9434">
                  <c:v>4193.8999999999996</c:v>
                </c:pt>
                <c:pt idx="9435">
                  <c:v>4193.8999999999996</c:v>
                </c:pt>
                <c:pt idx="9436">
                  <c:v>4193.8999999999996</c:v>
                </c:pt>
                <c:pt idx="9437">
                  <c:v>4194</c:v>
                </c:pt>
                <c:pt idx="9438">
                  <c:v>4194</c:v>
                </c:pt>
                <c:pt idx="9439">
                  <c:v>4194</c:v>
                </c:pt>
                <c:pt idx="9440">
                  <c:v>4194.2</c:v>
                </c:pt>
                <c:pt idx="9441">
                  <c:v>4194.1000000000004</c:v>
                </c:pt>
                <c:pt idx="9442">
                  <c:v>4194.1000000000004</c:v>
                </c:pt>
                <c:pt idx="9443">
                  <c:v>4194.1000000000004</c:v>
                </c:pt>
                <c:pt idx="9444">
                  <c:v>4194.1000000000004</c:v>
                </c:pt>
                <c:pt idx="9445">
                  <c:v>4194.2</c:v>
                </c:pt>
                <c:pt idx="9446">
                  <c:v>4194.2</c:v>
                </c:pt>
                <c:pt idx="9447">
                  <c:v>4194.2</c:v>
                </c:pt>
                <c:pt idx="9448">
                  <c:v>4194.3</c:v>
                </c:pt>
                <c:pt idx="9449">
                  <c:v>4194.3999999999996</c:v>
                </c:pt>
                <c:pt idx="9450">
                  <c:v>4194.3999999999996</c:v>
                </c:pt>
                <c:pt idx="9451">
                  <c:v>4194.3999999999996</c:v>
                </c:pt>
                <c:pt idx="9452">
                  <c:v>4194.3999999999996</c:v>
                </c:pt>
                <c:pt idx="9453">
                  <c:v>4194.3999999999996</c:v>
                </c:pt>
                <c:pt idx="9454">
                  <c:v>4194.5</c:v>
                </c:pt>
                <c:pt idx="9455">
                  <c:v>4194.7</c:v>
                </c:pt>
                <c:pt idx="9456">
                  <c:v>4194.6000000000004</c:v>
                </c:pt>
                <c:pt idx="9457">
                  <c:v>4194.5</c:v>
                </c:pt>
                <c:pt idx="9458">
                  <c:v>4194.5</c:v>
                </c:pt>
                <c:pt idx="9459">
                  <c:v>4194.6000000000004</c:v>
                </c:pt>
                <c:pt idx="9460">
                  <c:v>4194.6000000000004</c:v>
                </c:pt>
                <c:pt idx="9461">
                  <c:v>4194.6000000000004</c:v>
                </c:pt>
                <c:pt idx="9462">
                  <c:v>4194.6000000000004</c:v>
                </c:pt>
                <c:pt idx="9463">
                  <c:v>4194.6000000000004</c:v>
                </c:pt>
                <c:pt idx="9464">
                  <c:v>4194.6000000000004</c:v>
                </c:pt>
                <c:pt idx="9465">
                  <c:v>4194.6000000000004</c:v>
                </c:pt>
                <c:pt idx="9466">
                  <c:v>4194.6000000000004</c:v>
                </c:pt>
                <c:pt idx="9467">
                  <c:v>4194.6000000000004</c:v>
                </c:pt>
                <c:pt idx="9468">
                  <c:v>4194.6000000000004</c:v>
                </c:pt>
                <c:pt idx="9469">
                  <c:v>4194.6000000000004</c:v>
                </c:pt>
                <c:pt idx="9470">
                  <c:v>4194.6000000000004</c:v>
                </c:pt>
                <c:pt idx="9471">
                  <c:v>4194.6000000000004</c:v>
                </c:pt>
                <c:pt idx="9472">
                  <c:v>4194.6000000000004</c:v>
                </c:pt>
                <c:pt idx="9473">
                  <c:v>4194.6000000000004</c:v>
                </c:pt>
                <c:pt idx="9474">
                  <c:v>4194.6000000000004</c:v>
                </c:pt>
                <c:pt idx="9475">
                  <c:v>4194.7</c:v>
                </c:pt>
                <c:pt idx="9476">
                  <c:v>4194.7</c:v>
                </c:pt>
                <c:pt idx="9477">
                  <c:v>4194.7</c:v>
                </c:pt>
                <c:pt idx="9478">
                  <c:v>4194.7</c:v>
                </c:pt>
                <c:pt idx="9479">
                  <c:v>4194.7</c:v>
                </c:pt>
                <c:pt idx="9480">
                  <c:v>4194.7</c:v>
                </c:pt>
                <c:pt idx="9481">
                  <c:v>4194.7</c:v>
                </c:pt>
                <c:pt idx="9482">
                  <c:v>4194.8</c:v>
                </c:pt>
                <c:pt idx="9483">
                  <c:v>4194.8</c:v>
                </c:pt>
                <c:pt idx="9484">
                  <c:v>4194.8</c:v>
                </c:pt>
                <c:pt idx="9485">
                  <c:v>4194.8</c:v>
                </c:pt>
                <c:pt idx="9486">
                  <c:v>4194.8</c:v>
                </c:pt>
                <c:pt idx="9487">
                  <c:v>4194.8999999999996</c:v>
                </c:pt>
                <c:pt idx="9488">
                  <c:v>4195.1000000000004</c:v>
                </c:pt>
                <c:pt idx="9489">
                  <c:v>4194.8999999999996</c:v>
                </c:pt>
                <c:pt idx="9490">
                  <c:v>4194.8999999999996</c:v>
                </c:pt>
                <c:pt idx="9491">
                  <c:v>4194.8</c:v>
                </c:pt>
                <c:pt idx="9492">
                  <c:v>4194.8999999999996</c:v>
                </c:pt>
                <c:pt idx="9493">
                  <c:v>4194.8999999999996</c:v>
                </c:pt>
                <c:pt idx="9494">
                  <c:v>4194.8999999999996</c:v>
                </c:pt>
                <c:pt idx="9495">
                  <c:v>4194.8999999999996</c:v>
                </c:pt>
                <c:pt idx="9496">
                  <c:v>4194.8999999999996</c:v>
                </c:pt>
                <c:pt idx="9497">
                  <c:v>4194.8999999999996</c:v>
                </c:pt>
                <c:pt idx="9498">
                  <c:v>4194.8999999999996</c:v>
                </c:pt>
                <c:pt idx="9499">
                  <c:v>4194.8999999999996</c:v>
                </c:pt>
                <c:pt idx="9500">
                  <c:v>4194.8999999999996</c:v>
                </c:pt>
                <c:pt idx="9501">
                  <c:v>4194.8999999999996</c:v>
                </c:pt>
                <c:pt idx="9502">
                  <c:v>4194.8999999999996</c:v>
                </c:pt>
                <c:pt idx="9503">
                  <c:v>4194.8999999999996</c:v>
                </c:pt>
                <c:pt idx="9504">
                  <c:v>4194.8999999999996</c:v>
                </c:pt>
                <c:pt idx="9505">
                  <c:v>4195</c:v>
                </c:pt>
                <c:pt idx="9506">
                  <c:v>4195</c:v>
                </c:pt>
                <c:pt idx="9507">
                  <c:v>4195</c:v>
                </c:pt>
                <c:pt idx="9508">
                  <c:v>4195.1000000000004</c:v>
                </c:pt>
                <c:pt idx="9509">
                  <c:v>4195.1000000000004</c:v>
                </c:pt>
                <c:pt idx="9510">
                  <c:v>4195.1000000000004</c:v>
                </c:pt>
                <c:pt idx="9511">
                  <c:v>4195.1000000000004</c:v>
                </c:pt>
                <c:pt idx="9512">
                  <c:v>4195</c:v>
                </c:pt>
                <c:pt idx="9513">
                  <c:v>4195.2</c:v>
                </c:pt>
                <c:pt idx="9514">
                  <c:v>4195.3</c:v>
                </c:pt>
                <c:pt idx="9515">
                  <c:v>4195.2</c:v>
                </c:pt>
                <c:pt idx="9516">
                  <c:v>4195.2</c:v>
                </c:pt>
                <c:pt idx="9517">
                  <c:v>4195.2</c:v>
                </c:pt>
                <c:pt idx="9518">
                  <c:v>4195.3</c:v>
                </c:pt>
                <c:pt idx="9519">
                  <c:v>4195.3</c:v>
                </c:pt>
                <c:pt idx="9520">
                  <c:v>4195.3</c:v>
                </c:pt>
                <c:pt idx="9521">
                  <c:v>4195.3999999999996</c:v>
                </c:pt>
                <c:pt idx="9522">
                  <c:v>4195.3999999999996</c:v>
                </c:pt>
                <c:pt idx="9523">
                  <c:v>4195.5</c:v>
                </c:pt>
                <c:pt idx="9524">
                  <c:v>4195.3999999999996</c:v>
                </c:pt>
                <c:pt idx="9525">
                  <c:v>4195.3999999999996</c:v>
                </c:pt>
                <c:pt idx="9526">
                  <c:v>4195.5</c:v>
                </c:pt>
                <c:pt idx="9527">
                  <c:v>4195.5</c:v>
                </c:pt>
                <c:pt idx="9528">
                  <c:v>4195.5</c:v>
                </c:pt>
                <c:pt idx="9529">
                  <c:v>4195.5</c:v>
                </c:pt>
                <c:pt idx="9530">
                  <c:v>4195.6000000000004</c:v>
                </c:pt>
                <c:pt idx="9531">
                  <c:v>4195.6000000000004</c:v>
                </c:pt>
                <c:pt idx="9532">
                  <c:v>4195.7</c:v>
                </c:pt>
                <c:pt idx="9533">
                  <c:v>4195.6000000000004</c:v>
                </c:pt>
                <c:pt idx="9534">
                  <c:v>4195.5</c:v>
                </c:pt>
                <c:pt idx="9535">
                  <c:v>4195.3999999999996</c:v>
                </c:pt>
                <c:pt idx="9536">
                  <c:v>4195.5</c:v>
                </c:pt>
                <c:pt idx="9537">
                  <c:v>4195.6000000000004</c:v>
                </c:pt>
                <c:pt idx="9538">
                  <c:v>4195.7</c:v>
                </c:pt>
                <c:pt idx="9539">
                  <c:v>4195.7</c:v>
                </c:pt>
                <c:pt idx="9540">
                  <c:v>4195.7</c:v>
                </c:pt>
                <c:pt idx="9541">
                  <c:v>4195.7</c:v>
                </c:pt>
                <c:pt idx="9542">
                  <c:v>4195.8</c:v>
                </c:pt>
                <c:pt idx="9543">
                  <c:v>4196</c:v>
                </c:pt>
                <c:pt idx="9544">
                  <c:v>4195.8999999999996</c:v>
                </c:pt>
                <c:pt idx="9545">
                  <c:v>4195.8999999999996</c:v>
                </c:pt>
                <c:pt idx="9546">
                  <c:v>4195.8999999999996</c:v>
                </c:pt>
                <c:pt idx="9547">
                  <c:v>4195.8999999999996</c:v>
                </c:pt>
                <c:pt idx="9548">
                  <c:v>4196</c:v>
                </c:pt>
                <c:pt idx="9549">
                  <c:v>4196.1000000000004</c:v>
                </c:pt>
                <c:pt idx="9550">
                  <c:v>4196</c:v>
                </c:pt>
                <c:pt idx="9551">
                  <c:v>4196</c:v>
                </c:pt>
                <c:pt idx="9552">
                  <c:v>4196</c:v>
                </c:pt>
                <c:pt idx="9553">
                  <c:v>4196</c:v>
                </c:pt>
                <c:pt idx="9554">
                  <c:v>4196.1000000000004</c:v>
                </c:pt>
                <c:pt idx="9555">
                  <c:v>4196.2</c:v>
                </c:pt>
                <c:pt idx="9556">
                  <c:v>4196.2</c:v>
                </c:pt>
                <c:pt idx="9557">
                  <c:v>4196.2</c:v>
                </c:pt>
                <c:pt idx="9558">
                  <c:v>4196.3</c:v>
                </c:pt>
                <c:pt idx="9559">
                  <c:v>4196.5</c:v>
                </c:pt>
                <c:pt idx="9560">
                  <c:v>4196.3999999999996</c:v>
                </c:pt>
                <c:pt idx="9561">
                  <c:v>4196.3</c:v>
                </c:pt>
                <c:pt idx="9562">
                  <c:v>4196.3999999999996</c:v>
                </c:pt>
                <c:pt idx="9563">
                  <c:v>4196.3999999999996</c:v>
                </c:pt>
                <c:pt idx="9564">
                  <c:v>4196.3999999999996</c:v>
                </c:pt>
                <c:pt idx="9565">
                  <c:v>4196.5</c:v>
                </c:pt>
                <c:pt idx="9566">
                  <c:v>4196.5</c:v>
                </c:pt>
                <c:pt idx="9567">
                  <c:v>4196.7</c:v>
                </c:pt>
                <c:pt idx="9568">
                  <c:v>4196.7</c:v>
                </c:pt>
                <c:pt idx="9569">
                  <c:v>4196.6000000000004</c:v>
                </c:pt>
                <c:pt idx="9570">
                  <c:v>4196.6000000000004</c:v>
                </c:pt>
                <c:pt idx="9571">
                  <c:v>4196.7</c:v>
                </c:pt>
                <c:pt idx="9572">
                  <c:v>4196.8999999999996</c:v>
                </c:pt>
                <c:pt idx="9573">
                  <c:v>4196.7</c:v>
                </c:pt>
                <c:pt idx="9574">
                  <c:v>4196.7</c:v>
                </c:pt>
                <c:pt idx="9575">
                  <c:v>4196.8999999999996</c:v>
                </c:pt>
                <c:pt idx="9576">
                  <c:v>4196.8</c:v>
                </c:pt>
                <c:pt idx="9577">
                  <c:v>4196.8</c:v>
                </c:pt>
                <c:pt idx="9578">
                  <c:v>4196.8</c:v>
                </c:pt>
                <c:pt idx="9579">
                  <c:v>4196.8999999999996</c:v>
                </c:pt>
                <c:pt idx="9580">
                  <c:v>4196.8999999999996</c:v>
                </c:pt>
                <c:pt idx="9581">
                  <c:v>4196.8999999999996</c:v>
                </c:pt>
                <c:pt idx="9582">
                  <c:v>4196.8999999999996</c:v>
                </c:pt>
                <c:pt idx="9583">
                  <c:v>4196.8999999999996</c:v>
                </c:pt>
                <c:pt idx="9584">
                  <c:v>4197</c:v>
                </c:pt>
                <c:pt idx="9585">
                  <c:v>4197.2</c:v>
                </c:pt>
                <c:pt idx="9586">
                  <c:v>4197.1000000000004</c:v>
                </c:pt>
                <c:pt idx="9587">
                  <c:v>4197.1000000000004</c:v>
                </c:pt>
                <c:pt idx="9588">
                  <c:v>4197.1000000000004</c:v>
                </c:pt>
                <c:pt idx="9589">
                  <c:v>4197.1000000000004</c:v>
                </c:pt>
                <c:pt idx="9590">
                  <c:v>4197.1000000000004</c:v>
                </c:pt>
                <c:pt idx="9591">
                  <c:v>4197.1000000000004</c:v>
                </c:pt>
                <c:pt idx="9592">
                  <c:v>4197.2</c:v>
                </c:pt>
                <c:pt idx="9593">
                  <c:v>4197.1000000000004</c:v>
                </c:pt>
                <c:pt idx="9594">
                  <c:v>4197.2</c:v>
                </c:pt>
                <c:pt idx="9595">
                  <c:v>4197.3</c:v>
                </c:pt>
                <c:pt idx="9596">
                  <c:v>4197.3999999999996</c:v>
                </c:pt>
                <c:pt idx="9597">
                  <c:v>4197.3999999999996</c:v>
                </c:pt>
                <c:pt idx="9598">
                  <c:v>4197.3999999999996</c:v>
                </c:pt>
                <c:pt idx="9599">
                  <c:v>4197.3999999999996</c:v>
                </c:pt>
                <c:pt idx="9600">
                  <c:v>4197.6000000000004</c:v>
                </c:pt>
                <c:pt idx="9601">
                  <c:v>4197.6000000000004</c:v>
                </c:pt>
                <c:pt idx="9602">
                  <c:v>4197.6000000000004</c:v>
                </c:pt>
                <c:pt idx="9603">
                  <c:v>4197.6000000000004</c:v>
                </c:pt>
                <c:pt idx="9604">
                  <c:v>4197.7</c:v>
                </c:pt>
                <c:pt idx="9605">
                  <c:v>4197.8</c:v>
                </c:pt>
                <c:pt idx="9606">
                  <c:v>4197.8999999999996</c:v>
                </c:pt>
                <c:pt idx="9607">
                  <c:v>4197.8</c:v>
                </c:pt>
                <c:pt idx="9608">
                  <c:v>4197.8</c:v>
                </c:pt>
                <c:pt idx="9609">
                  <c:v>4198</c:v>
                </c:pt>
                <c:pt idx="9610">
                  <c:v>4198</c:v>
                </c:pt>
                <c:pt idx="9611">
                  <c:v>4198</c:v>
                </c:pt>
                <c:pt idx="9612">
                  <c:v>4198.1000000000004</c:v>
                </c:pt>
                <c:pt idx="9613">
                  <c:v>4198.1000000000004</c:v>
                </c:pt>
                <c:pt idx="9614">
                  <c:v>4198.1000000000004</c:v>
                </c:pt>
                <c:pt idx="9615">
                  <c:v>4198.1000000000004</c:v>
                </c:pt>
                <c:pt idx="9616">
                  <c:v>4198.2</c:v>
                </c:pt>
                <c:pt idx="9617">
                  <c:v>4198.2</c:v>
                </c:pt>
                <c:pt idx="9618">
                  <c:v>4198.2</c:v>
                </c:pt>
                <c:pt idx="9619">
                  <c:v>4198.3</c:v>
                </c:pt>
                <c:pt idx="9620">
                  <c:v>4198.3</c:v>
                </c:pt>
                <c:pt idx="9621">
                  <c:v>4198.3</c:v>
                </c:pt>
                <c:pt idx="9622">
                  <c:v>4198.3</c:v>
                </c:pt>
                <c:pt idx="9623">
                  <c:v>4198.5</c:v>
                </c:pt>
                <c:pt idx="9624">
                  <c:v>4198.3</c:v>
                </c:pt>
                <c:pt idx="9625">
                  <c:v>4198.3</c:v>
                </c:pt>
                <c:pt idx="9626">
                  <c:v>4198.5</c:v>
                </c:pt>
                <c:pt idx="9627">
                  <c:v>4198.3999999999996</c:v>
                </c:pt>
                <c:pt idx="9628">
                  <c:v>4198.3999999999996</c:v>
                </c:pt>
                <c:pt idx="9629">
                  <c:v>4198.3999999999996</c:v>
                </c:pt>
                <c:pt idx="9630">
                  <c:v>4198.3999999999996</c:v>
                </c:pt>
                <c:pt idx="9631">
                  <c:v>4198.5</c:v>
                </c:pt>
                <c:pt idx="9632">
                  <c:v>4198.5</c:v>
                </c:pt>
                <c:pt idx="9633">
                  <c:v>4198.5</c:v>
                </c:pt>
                <c:pt idx="9634">
                  <c:v>4198.5</c:v>
                </c:pt>
                <c:pt idx="9635">
                  <c:v>4198.3999999999996</c:v>
                </c:pt>
                <c:pt idx="9636">
                  <c:v>4198.3999999999996</c:v>
                </c:pt>
                <c:pt idx="9637">
                  <c:v>4198.5</c:v>
                </c:pt>
                <c:pt idx="9638">
                  <c:v>4198.5</c:v>
                </c:pt>
                <c:pt idx="9639">
                  <c:v>4198.3999999999996</c:v>
                </c:pt>
                <c:pt idx="9640">
                  <c:v>4198.3999999999996</c:v>
                </c:pt>
                <c:pt idx="9641">
                  <c:v>4198.3999999999996</c:v>
                </c:pt>
                <c:pt idx="9642">
                  <c:v>4198.3999999999996</c:v>
                </c:pt>
                <c:pt idx="9643">
                  <c:v>4198.3999999999996</c:v>
                </c:pt>
                <c:pt idx="9644">
                  <c:v>4198.5</c:v>
                </c:pt>
                <c:pt idx="9645">
                  <c:v>4198.5</c:v>
                </c:pt>
                <c:pt idx="9646">
                  <c:v>4198.5</c:v>
                </c:pt>
                <c:pt idx="9647">
                  <c:v>4198.3999999999996</c:v>
                </c:pt>
                <c:pt idx="9648">
                  <c:v>4198.3999999999996</c:v>
                </c:pt>
                <c:pt idx="9649">
                  <c:v>4198.3999999999996</c:v>
                </c:pt>
                <c:pt idx="9650">
                  <c:v>4198.3</c:v>
                </c:pt>
                <c:pt idx="9651">
                  <c:v>4198.3</c:v>
                </c:pt>
                <c:pt idx="9652">
                  <c:v>4198.3999999999996</c:v>
                </c:pt>
                <c:pt idx="9653">
                  <c:v>4198.3999999999996</c:v>
                </c:pt>
                <c:pt idx="9654">
                  <c:v>4198.3</c:v>
                </c:pt>
                <c:pt idx="9655">
                  <c:v>4198.3</c:v>
                </c:pt>
                <c:pt idx="9656">
                  <c:v>4198.3</c:v>
                </c:pt>
                <c:pt idx="9657">
                  <c:v>4198.3999999999996</c:v>
                </c:pt>
                <c:pt idx="9658">
                  <c:v>4198.3</c:v>
                </c:pt>
                <c:pt idx="9659">
                  <c:v>4198.3</c:v>
                </c:pt>
                <c:pt idx="9660">
                  <c:v>4198.3</c:v>
                </c:pt>
                <c:pt idx="9661">
                  <c:v>4198.3</c:v>
                </c:pt>
                <c:pt idx="9662">
                  <c:v>4198.2</c:v>
                </c:pt>
                <c:pt idx="9663">
                  <c:v>4198.2</c:v>
                </c:pt>
                <c:pt idx="9664">
                  <c:v>4198.2</c:v>
                </c:pt>
                <c:pt idx="9665">
                  <c:v>4198.2</c:v>
                </c:pt>
                <c:pt idx="9666">
                  <c:v>4198.2</c:v>
                </c:pt>
                <c:pt idx="9667">
                  <c:v>4198.2</c:v>
                </c:pt>
                <c:pt idx="9668">
                  <c:v>4198.2</c:v>
                </c:pt>
                <c:pt idx="9669">
                  <c:v>4198.2</c:v>
                </c:pt>
                <c:pt idx="9670">
                  <c:v>4198.2</c:v>
                </c:pt>
                <c:pt idx="9671">
                  <c:v>4198.2</c:v>
                </c:pt>
                <c:pt idx="9672">
                  <c:v>4198.1000000000004</c:v>
                </c:pt>
                <c:pt idx="9673">
                  <c:v>4198.2</c:v>
                </c:pt>
                <c:pt idx="9674">
                  <c:v>4198.2</c:v>
                </c:pt>
                <c:pt idx="9675">
                  <c:v>4198.1000000000004</c:v>
                </c:pt>
                <c:pt idx="9676">
                  <c:v>4198.1000000000004</c:v>
                </c:pt>
                <c:pt idx="9677">
                  <c:v>4198.1000000000004</c:v>
                </c:pt>
                <c:pt idx="9678">
                  <c:v>4198.1000000000004</c:v>
                </c:pt>
                <c:pt idx="9679">
                  <c:v>4198.1000000000004</c:v>
                </c:pt>
                <c:pt idx="9680">
                  <c:v>4198.1000000000004</c:v>
                </c:pt>
                <c:pt idx="9681">
                  <c:v>4198</c:v>
                </c:pt>
                <c:pt idx="9682">
                  <c:v>4198</c:v>
                </c:pt>
                <c:pt idx="9683">
                  <c:v>4198</c:v>
                </c:pt>
                <c:pt idx="9684">
                  <c:v>4198.1000000000004</c:v>
                </c:pt>
                <c:pt idx="9685">
                  <c:v>4198</c:v>
                </c:pt>
                <c:pt idx="9686">
                  <c:v>4198</c:v>
                </c:pt>
                <c:pt idx="9687">
                  <c:v>4198</c:v>
                </c:pt>
                <c:pt idx="9688">
                  <c:v>4197.8999999999996</c:v>
                </c:pt>
                <c:pt idx="9689">
                  <c:v>4197.8999999999996</c:v>
                </c:pt>
                <c:pt idx="9690">
                  <c:v>4197.8999999999996</c:v>
                </c:pt>
                <c:pt idx="9691">
                  <c:v>4197.8999999999996</c:v>
                </c:pt>
                <c:pt idx="9692">
                  <c:v>4197.8999999999996</c:v>
                </c:pt>
                <c:pt idx="9693">
                  <c:v>4197.8</c:v>
                </c:pt>
                <c:pt idx="9694">
                  <c:v>4197.8</c:v>
                </c:pt>
                <c:pt idx="9695">
                  <c:v>4197.8</c:v>
                </c:pt>
                <c:pt idx="9696">
                  <c:v>4197.8</c:v>
                </c:pt>
                <c:pt idx="9697">
                  <c:v>4197.8</c:v>
                </c:pt>
                <c:pt idx="9698">
                  <c:v>4197.8</c:v>
                </c:pt>
                <c:pt idx="9699">
                  <c:v>4197.7</c:v>
                </c:pt>
                <c:pt idx="9700">
                  <c:v>4197.8</c:v>
                </c:pt>
                <c:pt idx="9701">
                  <c:v>4197.7</c:v>
                </c:pt>
                <c:pt idx="9702">
                  <c:v>4197.7</c:v>
                </c:pt>
                <c:pt idx="9703">
                  <c:v>4197.7</c:v>
                </c:pt>
                <c:pt idx="9704">
                  <c:v>4197.7</c:v>
                </c:pt>
                <c:pt idx="9705">
                  <c:v>4197.6000000000004</c:v>
                </c:pt>
                <c:pt idx="9706">
                  <c:v>4197.6000000000004</c:v>
                </c:pt>
                <c:pt idx="9707">
                  <c:v>4197.6000000000004</c:v>
                </c:pt>
                <c:pt idx="9708">
                  <c:v>4197.6000000000004</c:v>
                </c:pt>
                <c:pt idx="9709">
                  <c:v>4197.6000000000004</c:v>
                </c:pt>
                <c:pt idx="9710">
                  <c:v>4197.5</c:v>
                </c:pt>
                <c:pt idx="9711">
                  <c:v>4197.6000000000004</c:v>
                </c:pt>
                <c:pt idx="9712">
                  <c:v>4197.6000000000004</c:v>
                </c:pt>
                <c:pt idx="9713">
                  <c:v>4197.5</c:v>
                </c:pt>
                <c:pt idx="9714">
                  <c:v>4197.5</c:v>
                </c:pt>
                <c:pt idx="9715">
                  <c:v>4197.5</c:v>
                </c:pt>
                <c:pt idx="9716">
                  <c:v>4197.5</c:v>
                </c:pt>
                <c:pt idx="9717">
                  <c:v>4197.5</c:v>
                </c:pt>
                <c:pt idx="9718">
                  <c:v>4197.5</c:v>
                </c:pt>
                <c:pt idx="9719">
                  <c:v>4197.5</c:v>
                </c:pt>
                <c:pt idx="9720">
                  <c:v>4197.5</c:v>
                </c:pt>
                <c:pt idx="9721">
                  <c:v>4197.5</c:v>
                </c:pt>
                <c:pt idx="9722">
                  <c:v>4197.5</c:v>
                </c:pt>
                <c:pt idx="9723">
                  <c:v>4197.5</c:v>
                </c:pt>
                <c:pt idx="9724">
                  <c:v>4197.5</c:v>
                </c:pt>
                <c:pt idx="9725">
                  <c:v>4197.5</c:v>
                </c:pt>
                <c:pt idx="9726">
                  <c:v>4197.5</c:v>
                </c:pt>
                <c:pt idx="9727">
                  <c:v>4197.5</c:v>
                </c:pt>
                <c:pt idx="9728">
                  <c:v>4197.5</c:v>
                </c:pt>
                <c:pt idx="9729">
                  <c:v>4197.5</c:v>
                </c:pt>
                <c:pt idx="9730">
                  <c:v>4197.3999999999996</c:v>
                </c:pt>
                <c:pt idx="9731">
                  <c:v>4197.3999999999996</c:v>
                </c:pt>
                <c:pt idx="9732">
                  <c:v>4197.3999999999996</c:v>
                </c:pt>
                <c:pt idx="9733">
                  <c:v>4197.3999999999996</c:v>
                </c:pt>
                <c:pt idx="9734">
                  <c:v>4197.1000000000004</c:v>
                </c:pt>
                <c:pt idx="9735">
                  <c:v>4197.5</c:v>
                </c:pt>
                <c:pt idx="9736">
                  <c:v>4197.3999999999996</c:v>
                </c:pt>
                <c:pt idx="9737">
                  <c:v>4197.5</c:v>
                </c:pt>
                <c:pt idx="9738">
                  <c:v>4197.3999999999996</c:v>
                </c:pt>
                <c:pt idx="9739">
                  <c:v>4197.5</c:v>
                </c:pt>
                <c:pt idx="9740">
                  <c:v>4197.5</c:v>
                </c:pt>
                <c:pt idx="9741">
                  <c:v>4197.5</c:v>
                </c:pt>
                <c:pt idx="9742">
                  <c:v>4197.5</c:v>
                </c:pt>
                <c:pt idx="9743">
                  <c:v>4197.5</c:v>
                </c:pt>
                <c:pt idx="9744">
                  <c:v>4197.5</c:v>
                </c:pt>
                <c:pt idx="9745">
                  <c:v>4197.6000000000004</c:v>
                </c:pt>
                <c:pt idx="9746">
                  <c:v>4197.6000000000004</c:v>
                </c:pt>
                <c:pt idx="9747">
                  <c:v>4197.6000000000004</c:v>
                </c:pt>
                <c:pt idx="9748">
                  <c:v>4197.5</c:v>
                </c:pt>
                <c:pt idx="9749">
                  <c:v>4197.6000000000004</c:v>
                </c:pt>
                <c:pt idx="9750">
                  <c:v>4197.6000000000004</c:v>
                </c:pt>
                <c:pt idx="9751">
                  <c:v>4197.6000000000004</c:v>
                </c:pt>
                <c:pt idx="9752">
                  <c:v>4197.6000000000004</c:v>
                </c:pt>
                <c:pt idx="9753">
                  <c:v>4197.6000000000004</c:v>
                </c:pt>
                <c:pt idx="9754">
                  <c:v>4197.7</c:v>
                </c:pt>
                <c:pt idx="9755">
                  <c:v>4197.8</c:v>
                </c:pt>
                <c:pt idx="9756">
                  <c:v>4197.6000000000004</c:v>
                </c:pt>
                <c:pt idx="9757">
                  <c:v>4197.6000000000004</c:v>
                </c:pt>
                <c:pt idx="9758">
                  <c:v>4197.6000000000004</c:v>
                </c:pt>
                <c:pt idx="9759">
                  <c:v>4197.6000000000004</c:v>
                </c:pt>
                <c:pt idx="9760">
                  <c:v>4197.6000000000004</c:v>
                </c:pt>
                <c:pt idx="9761">
                  <c:v>4197.8</c:v>
                </c:pt>
                <c:pt idx="9762">
                  <c:v>4197.7</c:v>
                </c:pt>
                <c:pt idx="9763">
                  <c:v>4197.6000000000004</c:v>
                </c:pt>
                <c:pt idx="9764">
                  <c:v>4197.6000000000004</c:v>
                </c:pt>
                <c:pt idx="9765">
                  <c:v>4197.7</c:v>
                </c:pt>
                <c:pt idx="9766">
                  <c:v>4197.6000000000004</c:v>
                </c:pt>
                <c:pt idx="9767">
                  <c:v>4197.7</c:v>
                </c:pt>
                <c:pt idx="9768">
                  <c:v>4197.6000000000004</c:v>
                </c:pt>
                <c:pt idx="9769">
                  <c:v>4197.6000000000004</c:v>
                </c:pt>
                <c:pt idx="9770">
                  <c:v>4197.6000000000004</c:v>
                </c:pt>
                <c:pt idx="9771">
                  <c:v>4197.5</c:v>
                </c:pt>
                <c:pt idx="9772">
                  <c:v>4197.6000000000004</c:v>
                </c:pt>
                <c:pt idx="9773">
                  <c:v>4197.6000000000004</c:v>
                </c:pt>
                <c:pt idx="9774">
                  <c:v>4197.6000000000004</c:v>
                </c:pt>
                <c:pt idx="9775">
                  <c:v>4197.6000000000004</c:v>
                </c:pt>
                <c:pt idx="9776">
                  <c:v>4197.6000000000004</c:v>
                </c:pt>
                <c:pt idx="9777">
                  <c:v>4197.6000000000004</c:v>
                </c:pt>
                <c:pt idx="9778">
                  <c:v>4197.6000000000004</c:v>
                </c:pt>
                <c:pt idx="9779">
                  <c:v>4197.7</c:v>
                </c:pt>
                <c:pt idx="9780">
                  <c:v>4197.6000000000004</c:v>
                </c:pt>
                <c:pt idx="9781">
                  <c:v>4197.6000000000004</c:v>
                </c:pt>
                <c:pt idx="9782">
                  <c:v>4197.6000000000004</c:v>
                </c:pt>
                <c:pt idx="9783">
                  <c:v>4197.7</c:v>
                </c:pt>
                <c:pt idx="9784">
                  <c:v>4197.7</c:v>
                </c:pt>
                <c:pt idx="9785">
                  <c:v>4197.8</c:v>
                </c:pt>
                <c:pt idx="9786">
                  <c:v>4197.7</c:v>
                </c:pt>
                <c:pt idx="9787">
                  <c:v>4197.7</c:v>
                </c:pt>
                <c:pt idx="9788">
                  <c:v>4197.7</c:v>
                </c:pt>
                <c:pt idx="9789">
                  <c:v>4197.8</c:v>
                </c:pt>
                <c:pt idx="9790">
                  <c:v>4197.8</c:v>
                </c:pt>
                <c:pt idx="9791">
                  <c:v>4198.1000000000004</c:v>
                </c:pt>
                <c:pt idx="9792">
                  <c:v>4197.8</c:v>
                </c:pt>
                <c:pt idx="9793">
                  <c:v>4197.8999999999996</c:v>
                </c:pt>
                <c:pt idx="9794">
                  <c:v>4197.8</c:v>
                </c:pt>
                <c:pt idx="9795">
                  <c:v>4197.8</c:v>
                </c:pt>
                <c:pt idx="9796">
                  <c:v>4197.8</c:v>
                </c:pt>
                <c:pt idx="9797">
                  <c:v>4197.8</c:v>
                </c:pt>
                <c:pt idx="9798">
                  <c:v>4197.8</c:v>
                </c:pt>
                <c:pt idx="9799">
                  <c:v>4197.8</c:v>
                </c:pt>
                <c:pt idx="9800">
                  <c:v>4197.8</c:v>
                </c:pt>
                <c:pt idx="9801">
                  <c:v>4197.8</c:v>
                </c:pt>
                <c:pt idx="9802">
                  <c:v>4197.8</c:v>
                </c:pt>
                <c:pt idx="9803">
                  <c:v>4197.8</c:v>
                </c:pt>
                <c:pt idx="9804">
                  <c:v>4197.8</c:v>
                </c:pt>
                <c:pt idx="9805">
                  <c:v>4197.8</c:v>
                </c:pt>
                <c:pt idx="9806">
                  <c:v>4197.8</c:v>
                </c:pt>
                <c:pt idx="9807">
                  <c:v>4197.8</c:v>
                </c:pt>
                <c:pt idx="9808">
                  <c:v>4197.8</c:v>
                </c:pt>
                <c:pt idx="9809">
                  <c:v>4197.8</c:v>
                </c:pt>
                <c:pt idx="9810">
                  <c:v>4197.8</c:v>
                </c:pt>
                <c:pt idx="9811">
                  <c:v>4197.8</c:v>
                </c:pt>
                <c:pt idx="9812">
                  <c:v>4197.8999999999996</c:v>
                </c:pt>
                <c:pt idx="9813">
                  <c:v>4197.8</c:v>
                </c:pt>
                <c:pt idx="9814">
                  <c:v>4197.8</c:v>
                </c:pt>
                <c:pt idx="9815">
                  <c:v>4197.8</c:v>
                </c:pt>
                <c:pt idx="9816">
                  <c:v>4197.8</c:v>
                </c:pt>
                <c:pt idx="9817">
                  <c:v>4197.8</c:v>
                </c:pt>
                <c:pt idx="9818">
                  <c:v>4197.8</c:v>
                </c:pt>
                <c:pt idx="9819">
                  <c:v>4197.8</c:v>
                </c:pt>
                <c:pt idx="9820">
                  <c:v>4197.8</c:v>
                </c:pt>
                <c:pt idx="9821">
                  <c:v>4197.8999999999996</c:v>
                </c:pt>
                <c:pt idx="9822">
                  <c:v>4197.8</c:v>
                </c:pt>
                <c:pt idx="9823">
                  <c:v>4197.8</c:v>
                </c:pt>
                <c:pt idx="9824">
                  <c:v>4197.8</c:v>
                </c:pt>
                <c:pt idx="9825">
                  <c:v>4197.8</c:v>
                </c:pt>
                <c:pt idx="9826">
                  <c:v>4197.8</c:v>
                </c:pt>
                <c:pt idx="9827">
                  <c:v>4197.8</c:v>
                </c:pt>
                <c:pt idx="9828">
                  <c:v>4197.8999999999996</c:v>
                </c:pt>
                <c:pt idx="9829">
                  <c:v>4197.8999999999996</c:v>
                </c:pt>
                <c:pt idx="9830">
                  <c:v>4197.8999999999996</c:v>
                </c:pt>
                <c:pt idx="9831">
                  <c:v>4197.8999999999996</c:v>
                </c:pt>
                <c:pt idx="9832">
                  <c:v>4197.8999999999996</c:v>
                </c:pt>
                <c:pt idx="9833">
                  <c:v>4197.8999999999996</c:v>
                </c:pt>
                <c:pt idx="9834">
                  <c:v>4197.8999999999996</c:v>
                </c:pt>
                <c:pt idx="9835">
                  <c:v>4198</c:v>
                </c:pt>
                <c:pt idx="9836">
                  <c:v>4198</c:v>
                </c:pt>
                <c:pt idx="9837">
                  <c:v>4198.1000000000004</c:v>
                </c:pt>
                <c:pt idx="9838">
                  <c:v>4198</c:v>
                </c:pt>
                <c:pt idx="9839">
                  <c:v>4198</c:v>
                </c:pt>
                <c:pt idx="9840">
                  <c:v>4198</c:v>
                </c:pt>
                <c:pt idx="9841">
                  <c:v>4198</c:v>
                </c:pt>
                <c:pt idx="9842">
                  <c:v>4198.1000000000004</c:v>
                </c:pt>
                <c:pt idx="9843">
                  <c:v>4198.1000000000004</c:v>
                </c:pt>
                <c:pt idx="9844">
                  <c:v>4198.1000000000004</c:v>
                </c:pt>
                <c:pt idx="9845">
                  <c:v>4198.2</c:v>
                </c:pt>
                <c:pt idx="9846">
                  <c:v>4198.2</c:v>
                </c:pt>
                <c:pt idx="9847">
                  <c:v>4198.2</c:v>
                </c:pt>
                <c:pt idx="9848">
                  <c:v>4198.3</c:v>
                </c:pt>
                <c:pt idx="9849">
                  <c:v>4198.2</c:v>
                </c:pt>
                <c:pt idx="9850">
                  <c:v>4198.2</c:v>
                </c:pt>
                <c:pt idx="9851">
                  <c:v>4198.2</c:v>
                </c:pt>
                <c:pt idx="9852">
                  <c:v>4198.3</c:v>
                </c:pt>
                <c:pt idx="9853">
                  <c:v>4198.3</c:v>
                </c:pt>
                <c:pt idx="9854">
                  <c:v>4198.3999999999996</c:v>
                </c:pt>
                <c:pt idx="9855">
                  <c:v>4198.3999999999996</c:v>
                </c:pt>
                <c:pt idx="9856">
                  <c:v>4198.3</c:v>
                </c:pt>
                <c:pt idx="9857">
                  <c:v>4198.3999999999996</c:v>
                </c:pt>
                <c:pt idx="9858">
                  <c:v>4198.3999999999996</c:v>
                </c:pt>
                <c:pt idx="9859">
                  <c:v>4198.3999999999996</c:v>
                </c:pt>
                <c:pt idx="9860">
                  <c:v>4198.3999999999996</c:v>
                </c:pt>
                <c:pt idx="9861">
                  <c:v>4198.3999999999996</c:v>
                </c:pt>
                <c:pt idx="9862">
                  <c:v>4198.3999999999996</c:v>
                </c:pt>
                <c:pt idx="9863">
                  <c:v>4198.3999999999996</c:v>
                </c:pt>
                <c:pt idx="9864">
                  <c:v>4198.3999999999996</c:v>
                </c:pt>
                <c:pt idx="9865">
                  <c:v>4198.3999999999996</c:v>
                </c:pt>
                <c:pt idx="9866">
                  <c:v>4198.3999999999996</c:v>
                </c:pt>
                <c:pt idx="9867">
                  <c:v>4198.5</c:v>
                </c:pt>
                <c:pt idx="9868">
                  <c:v>4198.5</c:v>
                </c:pt>
                <c:pt idx="9869">
                  <c:v>4198.3999999999996</c:v>
                </c:pt>
                <c:pt idx="9870">
                  <c:v>4198.5</c:v>
                </c:pt>
                <c:pt idx="9871">
                  <c:v>4198.6000000000004</c:v>
                </c:pt>
                <c:pt idx="9872">
                  <c:v>4198.3999999999996</c:v>
                </c:pt>
                <c:pt idx="9873">
                  <c:v>4198.5</c:v>
                </c:pt>
                <c:pt idx="9874">
                  <c:v>4198.5</c:v>
                </c:pt>
                <c:pt idx="9875">
                  <c:v>4198.7</c:v>
                </c:pt>
                <c:pt idx="9876">
                  <c:v>4198.5</c:v>
                </c:pt>
                <c:pt idx="9877">
                  <c:v>4198.7</c:v>
                </c:pt>
                <c:pt idx="9878">
                  <c:v>4198.5</c:v>
                </c:pt>
                <c:pt idx="9879">
                  <c:v>4198.5</c:v>
                </c:pt>
                <c:pt idx="9880">
                  <c:v>4198.5</c:v>
                </c:pt>
                <c:pt idx="9881">
                  <c:v>4198.3999999999996</c:v>
                </c:pt>
                <c:pt idx="9882">
                  <c:v>4198.5</c:v>
                </c:pt>
                <c:pt idx="9883">
                  <c:v>4198.7</c:v>
                </c:pt>
                <c:pt idx="9884">
                  <c:v>4198.5</c:v>
                </c:pt>
                <c:pt idx="9885">
                  <c:v>4198.5</c:v>
                </c:pt>
                <c:pt idx="9886">
                  <c:v>4198.5</c:v>
                </c:pt>
                <c:pt idx="9887">
                  <c:v>4198.8</c:v>
                </c:pt>
                <c:pt idx="9888">
                  <c:v>4198.8999999999996</c:v>
                </c:pt>
                <c:pt idx="9889">
                  <c:v>4198.7</c:v>
                </c:pt>
                <c:pt idx="9890">
                  <c:v>4198.6000000000004</c:v>
                </c:pt>
                <c:pt idx="9891">
                  <c:v>4198.6000000000004</c:v>
                </c:pt>
                <c:pt idx="9892">
                  <c:v>4198.6000000000004</c:v>
                </c:pt>
                <c:pt idx="9893">
                  <c:v>4198.6000000000004</c:v>
                </c:pt>
                <c:pt idx="9894">
                  <c:v>4198.5</c:v>
                </c:pt>
                <c:pt idx="9895">
                  <c:v>4198.6000000000004</c:v>
                </c:pt>
                <c:pt idx="9896">
                  <c:v>4198.6000000000004</c:v>
                </c:pt>
                <c:pt idx="9897">
                  <c:v>4198.6000000000004</c:v>
                </c:pt>
                <c:pt idx="9898">
                  <c:v>4198.3999999999996</c:v>
                </c:pt>
                <c:pt idx="9899">
                  <c:v>4198.5</c:v>
                </c:pt>
                <c:pt idx="9900">
                  <c:v>4198.7</c:v>
                </c:pt>
                <c:pt idx="9901">
                  <c:v>4198.6000000000004</c:v>
                </c:pt>
                <c:pt idx="9902">
                  <c:v>4198.6000000000004</c:v>
                </c:pt>
                <c:pt idx="9903">
                  <c:v>4198.6000000000004</c:v>
                </c:pt>
                <c:pt idx="9904">
                  <c:v>4198.6000000000004</c:v>
                </c:pt>
                <c:pt idx="9905">
                  <c:v>4198.6000000000004</c:v>
                </c:pt>
                <c:pt idx="9906">
                  <c:v>4198.6000000000004</c:v>
                </c:pt>
                <c:pt idx="9907">
                  <c:v>4198.5</c:v>
                </c:pt>
                <c:pt idx="9908">
                  <c:v>4198.6000000000004</c:v>
                </c:pt>
                <c:pt idx="9909">
                  <c:v>4198.6000000000004</c:v>
                </c:pt>
                <c:pt idx="9910">
                  <c:v>4198.7</c:v>
                </c:pt>
                <c:pt idx="9911">
                  <c:v>4198.6000000000004</c:v>
                </c:pt>
                <c:pt idx="9912">
                  <c:v>4198.5</c:v>
                </c:pt>
                <c:pt idx="9913">
                  <c:v>4198.8</c:v>
                </c:pt>
                <c:pt idx="9914">
                  <c:v>4198.8</c:v>
                </c:pt>
                <c:pt idx="9915">
                  <c:v>4198.7</c:v>
                </c:pt>
                <c:pt idx="9916">
                  <c:v>4198.7</c:v>
                </c:pt>
                <c:pt idx="9917">
                  <c:v>4198.8</c:v>
                </c:pt>
                <c:pt idx="9918">
                  <c:v>4198.8</c:v>
                </c:pt>
                <c:pt idx="9919">
                  <c:v>4198.7</c:v>
                </c:pt>
                <c:pt idx="9920">
                  <c:v>4198.7</c:v>
                </c:pt>
                <c:pt idx="9921">
                  <c:v>4198.7</c:v>
                </c:pt>
                <c:pt idx="9922">
                  <c:v>4198.7</c:v>
                </c:pt>
                <c:pt idx="9923">
                  <c:v>4198.5</c:v>
                </c:pt>
                <c:pt idx="9924">
                  <c:v>4198.7</c:v>
                </c:pt>
                <c:pt idx="9925">
                  <c:v>4198.6000000000004</c:v>
                </c:pt>
                <c:pt idx="9926">
                  <c:v>4198.7</c:v>
                </c:pt>
                <c:pt idx="9927">
                  <c:v>4198.7</c:v>
                </c:pt>
                <c:pt idx="9928">
                  <c:v>4198.7</c:v>
                </c:pt>
                <c:pt idx="9929">
                  <c:v>4198.6000000000004</c:v>
                </c:pt>
                <c:pt idx="9930">
                  <c:v>4198.7</c:v>
                </c:pt>
                <c:pt idx="9931">
                  <c:v>4198.7</c:v>
                </c:pt>
                <c:pt idx="9932">
                  <c:v>4198.7</c:v>
                </c:pt>
                <c:pt idx="9933">
                  <c:v>4198.7</c:v>
                </c:pt>
                <c:pt idx="9934">
                  <c:v>4198.7</c:v>
                </c:pt>
                <c:pt idx="9935">
                  <c:v>4198.7</c:v>
                </c:pt>
                <c:pt idx="9936">
                  <c:v>4198.7</c:v>
                </c:pt>
                <c:pt idx="9937">
                  <c:v>4198.6000000000004</c:v>
                </c:pt>
                <c:pt idx="9938">
                  <c:v>4198.8</c:v>
                </c:pt>
                <c:pt idx="9939">
                  <c:v>4198.8</c:v>
                </c:pt>
                <c:pt idx="9940">
                  <c:v>4198.6000000000004</c:v>
                </c:pt>
                <c:pt idx="9941">
                  <c:v>4198.6000000000004</c:v>
                </c:pt>
                <c:pt idx="9942">
                  <c:v>4198.6000000000004</c:v>
                </c:pt>
                <c:pt idx="9943">
                  <c:v>4198.7</c:v>
                </c:pt>
                <c:pt idx="9944">
                  <c:v>4198.7</c:v>
                </c:pt>
                <c:pt idx="9945">
                  <c:v>4198.7</c:v>
                </c:pt>
                <c:pt idx="9946">
                  <c:v>4198.7</c:v>
                </c:pt>
                <c:pt idx="9947">
                  <c:v>4198.8</c:v>
                </c:pt>
                <c:pt idx="9948">
                  <c:v>4198.7</c:v>
                </c:pt>
                <c:pt idx="9949">
                  <c:v>4198.8</c:v>
                </c:pt>
                <c:pt idx="9950">
                  <c:v>4198.6000000000004</c:v>
                </c:pt>
                <c:pt idx="9951">
                  <c:v>4198.6000000000004</c:v>
                </c:pt>
                <c:pt idx="9952">
                  <c:v>4198.6000000000004</c:v>
                </c:pt>
                <c:pt idx="9953">
                  <c:v>4198.6000000000004</c:v>
                </c:pt>
                <c:pt idx="9954">
                  <c:v>4198.6000000000004</c:v>
                </c:pt>
                <c:pt idx="9955">
                  <c:v>4198.6000000000004</c:v>
                </c:pt>
                <c:pt idx="9956">
                  <c:v>4198.5</c:v>
                </c:pt>
                <c:pt idx="9957">
                  <c:v>4198.5</c:v>
                </c:pt>
                <c:pt idx="9958">
                  <c:v>4198.5</c:v>
                </c:pt>
                <c:pt idx="9959">
                  <c:v>4198.5</c:v>
                </c:pt>
                <c:pt idx="9960">
                  <c:v>4198.7</c:v>
                </c:pt>
                <c:pt idx="9961">
                  <c:v>4198.5</c:v>
                </c:pt>
                <c:pt idx="9962">
                  <c:v>4198.5</c:v>
                </c:pt>
                <c:pt idx="9963">
                  <c:v>4198.5</c:v>
                </c:pt>
                <c:pt idx="9964">
                  <c:v>4198.5</c:v>
                </c:pt>
                <c:pt idx="9965">
                  <c:v>4198.6000000000004</c:v>
                </c:pt>
                <c:pt idx="9966">
                  <c:v>4198.5</c:v>
                </c:pt>
                <c:pt idx="9967">
                  <c:v>4198.5</c:v>
                </c:pt>
                <c:pt idx="9968">
                  <c:v>4198.3</c:v>
                </c:pt>
                <c:pt idx="9969">
                  <c:v>4198.3</c:v>
                </c:pt>
                <c:pt idx="9970">
                  <c:v>4198.3</c:v>
                </c:pt>
                <c:pt idx="9971">
                  <c:v>4198.3</c:v>
                </c:pt>
                <c:pt idx="9972">
                  <c:v>4198.3</c:v>
                </c:pt>
                <c:pt idx="9973">
                  <c:v>4198.3</c:v>
                </c:pt>
                <c:pt idx="9974">
                  <c:v>4198.3</c:v>
                </c:pt>
                <c:pt idx="9975">
                  <c:v>4198.3</c:v>
                </c:pt>
                <c:pt idx="9976">
                  <c:v>4198.3</c:v>
                </c:pt>
                <c:pt idx="9977">
                  <c:v>4198.2</c:v>
                </c:pt>
                <c:pt idx="9978">
                  <c:v>4198.3999999999996</c:v>
                </c:pt>
                <c:pt idx="9979">
                  <c:v>4198.2</c:v>
                </c:pt>
                <c:pt idx="9980">
                  <c:v>4198.2</c:v>
                </c:pt>
                <c:pt idx="9981">
                  <c:v>4198.2</c:v>
                </c:pt>
                <c:pt idx="9982">
                  <c:v>4198.3999999999996</c:v>
                </c:pt>
                <c:pt idx="9983">
                  <c:v>4198.2</c:v>
                </c:pt>
                <c:pt idx="9984">
                  <c:v>4198.1000000000004</c:v>
                </c:pt>
                <c:pt idx="9985">
                  <c:v>4198.1000000000004</c:v>
                </c:pt>
                <c:pt idx="9986">
                  <c:v>4198.1000000000004</c:v>
                </c:pt>
                <c:pt idx="9987">
                  <c:v>4198.2</c:v>
                </c:pt>
                <c:pt idx="9988">
                  <c:v>4198.1000000000004</c:v>
                </c:pt>
                <c:pt idx="9989">
                  <c:v>4198.1000000000004</c:v>
                </c:pt>
                <c:pt idx="9990">
                  <c:v>4198</c:v>
                </c:pt>
                <c:pt idx="9991">
                  <c:v>4198.1000000000004</c:v>
                </c:pt>
                <c:pt idx="9992">
                  <c:v>4198.1000000000004</c:v>
                </c:pt>
                <c:pt idx="9993">
                  <c:v>4198.1000000000004</c:v>
                </c:pt>
                <c:pt idx="9994">
                  <c:v>4197.8999999999996</c:v>
                </c:pt>
                <c:pt idx="9995">
                  <c:v>4197.8</c:v>
                </c:pt>
                <c:pt idx="9996">
                  <c:v>4197.8</c:v>
                </c:pt>
                <c:pt idx="9997">
                  <c:v>4197.7</c:v>
                </c:pt>
                <c:pt idx="9998">
                  <c:v>4197.7</c:v>
                </c:pt>
                <c:pt idx="9999">
                  <c:v>4197.7</c:v>
                </c:pt>
                <c:pt idx="10000">
                  <c:v>4197.8</c:v>
                </c:pt>
                <c:pt idx="10001">
                  <c:v>4197.7</c:v>
                </c:pt>
                <c:pt idx="10002">
                  <c:v>4197.7</c:v>
                </c:pt>
                <c:pt idx="10003">
                  <c:v>4197.7</c:v>
                </c:pt>
                <c:pt idx="10004">
                  <c:v>4197.7</c:v>
                </c:pt>
                <c:pt idx="10005">
                  <c:v>4197.7</c:v>
                </c:pt>
                <c:pt idx="10006">
                  <c:v>4197.6000000000004</c:v>
                </c:pt>
                <c:pt idx="10007">
                  <c:v>4197.6000000000004</c:v>
                </c:pt>
                <c:pt idx="10008">
                  <c:v>4197.6000000000004</c:v>
                </c:pt>
                <c:pt idx="10009">
                  <c:v>4197.6000000000004</c:v>
                </c:pt>
                <c:pt idx="10010">
                  <c:v>4197.6000000000004</c:v>
                </c:pt>
                <c:pt idx="10011">
                  <c:v>4197.6000000000004</c:v>
                </c:pt>
                <c:pt idx="10012">
                  <c:v>4197.6000000000004</c:v>
                </c:pt>
                <c:pt idx="10013">
                  <c:v>4197.6000000000004</c:v>
                </c:pt>
                <c:pt idx="10014">
                  <c:v>4197.5</c:v>
                </c:pt>
                <c:pt idx="10015">
                  <c:v>4197.5</c:v>
                </c:pt>
                <c:pt idx="10016">
                  <c:v>4197.3999999999996</c:v>
                </c:pt>
                <c:pt idx="10017">
                  <c:v>4197.5</c:v>
                </c:pt>
                <c:pt idx="10018">
                  <c:v>4197.3999999999996</c:v>
                </c:pt>
                <c:pt idx="10019">
                  <c:v>4197.3999999999996</c:v>
                </c:pt>
                <c:pt idx="10020">
                  <c:v>4197.3999999999996</c:v>
                </c:pt>
                <c:pt idx="10021">
                  <c:v>4197.3999999999996</c:v>
                </c:pt>
                <c:pt idx="10022">
                  <c:v>4197.3999999999996</c:v>
                </c:pt>
                <c:pt idx="10023">
                  <c:v>4197.3999999999996</c:v>
                </c:pt>
                <c:pt idx="10024">
                  <c:v>4197.3</c:v>
                </c:pt>
                <c:pt idx="10025">
                  <c:v>4197.3999999999996</c:v>
                </c:pt>
                <c:pt idx="10026">
                  <c:v>4197.3</c:v>
                </c:pt>
                <c:pt idx="10027">
                  <c:v>4197.3</c:v>
                </c:pt>
                <c:pt idx="10028">
                  <c:v>4197.3</c:v>
                </c:pt>
                <c:pt idx="10029">
                  <c:v>4197.3</c:v>
                </c:pt>
                <c:pt idx="10030">
                  <c:v>4197.2</c:v>
                </c:pt>
                <c:pt idx="10031">
                  <c:v>4197.2</c:v>
                </c:pt>
                <c:pt idx="10032">
                  <c:v>4197.2</c:v>
                </c:pt>
                <c:pt idx="10033">
                  <c:v>4197.2</c:v>
                </c:pt>
                <c:pt idx="10034">
                  <c:v>4197.1000000000004</c:v>
                </c:pt>
                <c:pt idx="10035">
                  <c:v>4197.1000000000004</c:v>
                </c:pt>
                <c:pt idx="10036">
                  <c:v>4197.1000000000004</c:v>
                </c:pt>
                <c:pt idx="10037">
                  <c:v>4197.1000000000004</c:v>
                </c:pt>
                <c:pt idx="10038">
                  <c:v>4197.1000000000004</c:v>
                </c:pt>
                <c:pt idx="10039">
                  <c:v>4197</c:v>
                </c:pt>
                <c:pt idx="10040">
                  <c:v>4197.1000000000004</c:v>
                </c:pt>
                <c:pt idx="10041">
                  <c:v>4197</c:v>
                </c:pt>
                <c:pt idx="10042">
                  <c:v>4197</c:v>
                </c:pt>
                <c:pt idx="10043">
                  <c:v>4197</c:v>
                </c:pt>
                <c:pt idx="10044">
                  <c:v>4197</c:v>
                </c:pt>
                <c:pt idx="10045">
                  <c:v>4196.8999999999996</c:v>
                </c:pt>
                <c:pt idx="10046">
                  <c:v>4196.8999999999996</c:v>
                </c:pt>
                <c:pt idx="10047">
                  <c:v>4196.8999999999996</c:v>
                </c:pt>
                <c:pt idx="10048">
                  <c:v>4196.8999999999996</c:v>
                </c:pt>
                <c:pt idx="10049">
                  <c:v>4196.8</c:v>
                </c:pt>
                <c:pt idx="10050">
                  <c:v>4196.8999999999996</c:v>
                </c:pt>
                <c:pt idx="10051">
                  <c:v>4196.8999999999996</c:v>
                </c:pt>
                <c:pt idx="10052">
                  <c:v>4196.8</c:v>
                </c:pt>
                <c:pt idx="10053">
                  <c:v>4196.8</c:v>
                </c:pt>
                <c:pt idx="10054">
                  <c:v>4196.8</c:v>
                </c:pt>
                <c:pt idx="10055">
                  <c:v>4196.8</c:v>
                </c:pt>
                <c:pt idx="10056">
                  <c:v>4196.7</c:v>
                </c:pt>
                <c:pt idx="10057">
                  <c:v>4196.7</c:v>
                </c:pt>
                <c:pt idx="10058">
                  <c:v>4196.7</c:v>
                </c:pt>
                <c:pt idx="10059">
                  <c:v>4196.7</c:v>
                </c:pt>
                <c:pt idx="10060">
                  <c:v>4196.6000000000004</c:v>
                </c:pt>
                <c:pt idx="10061">
                  <c:v>4196.6000000000004</c:v>
                </c:pt>
                <c:pt idx="10062">
                  <c:v>4196.7</c:v>
                </c:pt>
                <c:pt idx="10063">
                  <c:v>4196.6000000000004</c:v>
                </c:pt>
                <c:pt idx="10064">
                  <c:v>4196.6000000000004</c:v>
                </c:pt>
                <c:pt idx="10065">
                  <c:v>4196.6000000000004</c:v>
                </c:pt>
                <c:pt idx="10066">
                  <c:v>4196.6000000000004</c:v>
                </c:pt>
                <c:pt idx="10067">
                  <c:v>4196.6000000000004</c:v>
                </c:pt>
                <c:pt idx="10068">
                  <c:v>4196.6000000000004</c:v>
                </c:pt>
                <c:pt idx="10069">
                  <c:v>4196.6000000000004</c:v>
                </c:pt>
                <c:pt idx="10070">
                  <c:v>4196.6000000000004</c:v>
                </c:pt>
                <c:pt idx="10071">
                  <c:v>4196.6000000000004</c:v>
                </c:pt>
                <c:pt idx="10072">
                  <c:v>4196.6000000000004</c:v>
                </c:pt>
                <c:pt idx="10073">
                  <c:v>4196.6000000000004</c:v>
                </c:pt>
                <c:pt idx="10074">
                  <c:v>4196.5</c:v>
                </c:pt>
                <c:pt idx="10075">
                  <c:v>4196.5</c:v>
                </c:pt>
                <c:pt idx="10076">
                  <c:v>4196.5</c:v>
                </c:pt>
                <c:pt idx="10077">
                  <c:v>4196.5</c:v>
                </c:pt>
                <c:pt idx="10078">
                  <c:v>4196.5</c:v>
                </c:pt>
                <c:pt idx="10079">
                  <c:v>4196.3999999999996</c:v>
                </c:pt>
                <c:pt idx="10080">
                  <c:v>4196.3999999999996</c:v>
                </c:pt>
                <c:pt idx="10081">
                  <c:v>4196.3999999999996</c:v>
                </c:pt>
                <c:pt idx="10082">
                  <c:v>4196.3999999999996</c:v>
                </c:pt>
                <c:pt idx="10083">
                  <c:v>4196.3999999999996</c:v>
                </c:pt>
                <c:pt idx="10084">
                  <c:v>4196.3999999999996</c:v>
                </c:pt>
                <c:pt idx="10085">
                  <c:v>4196.3999999999996</c:v>
                </c:pt>
                <c:pt idx="10086">
                  <c:v>4196.3999999999996</c:v>
                </c:pt>
                <c:pt idx="10087">
                  <c:v>4196.3</c:v>
                </c:pt>
                <c:pt idx="10088">
                  <c:v>4196.3</c:v>
                </c:pt>
                <c:pt idx="10089">
                  <c:v>4196.3999999999996</c:v>
                </c:pt>
                <c:pt idx="10090">
                  <c:v>4196.3</c:v>
                </c:pt>
                <c:pt idx="10091">
                  <c:v>4196.3</c:v>
                </c:pt>
                <c:pt idx="10092">
                  <c:v>4196.3</c:v>
                </c:pt>
                <c:pt idx="10093">
                  <c:v>4196.3</c:v>
                </c:pt>
                <c:pt idx="10094">
                  <c:v>4196.3</c:v>
                </c:pt>
                <c:pt idx="10095">
                  <c:v>4196.3</c:v>
                </c:pt>
                <c:pt idx="10096">
                  <c:v>4196.3</c:v>
                </c:pt>
                <c:pt idx="10097">
                  <c:v>4196.2</c:v>
                </c:pt>
                <c:pt idx="10098">
                  <c:v>4196.3</c:v>
                </c:pt>
                <c:pt idx="10099">
                  <c:v>4196.2</c:v>
                </c:pt>
                <c:pt idx="10100">
                  <c:v>4196.3</c:v>
                </c:pt>
                <c:pt idx="10101">
                  <c:v>4196.2</c:v>
                </c:pt>
                <c:pt idx="10102">
                  <c:v>4196.2</c:v>
                </c:pt>
                <c:pt idx="10103">
                  <c:v>4196.1000000000004</c:v>
                </c:pt>
                <c:pt idx="10104">
                  <c:v>4196.1000000000004</c:v>
                </c:pt>
                <c:pt idx="10105">
                  <c:v>4196.1000000000004</c:v>
                </c:pt>
                <c:pt idx="10106">
                  <c:v>4196.1000000000004</c:v>
                </c:pt>
                <c:pt idx="10107">
                  <c:v>4196.1000000000004</c:v>
                </c:pt>
                <c:pt idx="10108">
                  <c:v>4196</c:v>
                </c:pt>
                <c:pt idx="10109">
                  <c:v>4196.1000000000004</c:v>
                </c:pt>
                <c:pt idx="10110">
                  <c:v>4196.1000000000004</c:v>
                </c:pt>
                <c:pt idx="10111">
                  <c:v>4196.2</c:v>
                </c:pt>
                <c:pt idx="10112">
                  <c:v>4196.2</c:v>
                </c:pt>
                <c:pt idx="10113">
                  <c:v>4196</c:v>
                </c:pt>
                <c:pt idx="10114">
                  <c:v>4196.1000000000004</c:v>
                </c:pt>
                <c:pt idx="10115">
                  <c:v>4196</c:v>
                </c:pt>
                <c:pt idx="10116">
                  <c:v>4196</c:v>
                </c:pt>
                <c:pt idx="10117">
                  <c:v>4196</c:v>
                </c:pt>
                <c:pt idx="10118">
                  <c:v>4196.1000000000004</c:v>
                </c:pt>
                <c:pt idx="10119">
                  <c:v>4196.1000000000004</c:v>
                </c:pt>
                <c:pt idx="10120">
                  <c:v>4196.1000000000004</c:v>
                </c:pt>
                <c:pt idx="10121">
                  <c:v>4196.1000000000004</c:v>
                </c:pt>
                <c:pt idx="10122">
                  <c:v>4196.1000000000004</c:v>
                </c:pt>
                <c:pt idx="10123">
                  <c:v>4196.1000000000004</c:v>
                </c:pt>
                <c:pt idx="10124">
                  <c:v>4196.1000000000004</c:v>
                </c:pt>
                <c:pt idx="10125">
                  <c:v>4196.1000000000004</c:v>
                </c:pt>
                <c:pt idx="10126">
                  <c:v>4196.1000000000004</c:v>
                </c:pt>
                <c:pt idx="10127">
                  <c:v>4196.1000000000004</c:v>
                </c:pt>
                <c:pt idx="10128">
                  <c:v>4196.1000000000004</c:v>
                </c:pt>
                <c:pt idx="10129">
                  <c:v>4196.1000000000004</c:v>
                </c:pt>
                <c:pt idx="10130">
                  <c:v>4196.1000000000004</c:v>
                </c:pt>
                <c:pt idx="10131">
                  <c:v>4196.1000000000004</c:v>
                </c:pt>
                <c:pt idx="10132">
                  <c:v>4196.1000000000004</c:v>
                </c:pt>
                <c:pt idx="10133">
                  <c:v>4196.1000000000004</c:v>
                </c:pt>
                <c:pt idx="10134">
                  <c:v>4195.8999999999996</c:v>
                </c:pt>
                <c:pt idx="10135">
                  <c:v>4196.1000000000004</c:v>
                </c:pt>
                <c:pt idx="10136">
                  <c:v>4196.2</c:v>
                </c:pt>
                <c:pt idx="10137">
                  <c:v>4196.3</c:v>
                </c:pt>
                <c:pt idx="10138">
                  <c:v>4196.1000000000004</c:v>
                </c:pt>
                <c:pt idx="10139">
                  <c:v>4196.1000000000004</c:v>
                </c:pt>
                <c:pt idx="10140">
                  <c:v>4196.2</c:v>
                </c:pt>
                <c:pt idx="10141">
                  <c:v>4196.2</c:v>
                </c:pt>
                <c:pt idx="10142">
                  <c:v>4196.2</c:v>
                </c:pt>
                <c:pt idx="10143">
                  <c:v>4196.1000000000004</c:v>
                </c:pt>
                <c:pt idx="10144">
                  <c:v>4196.2</c:v>
                </c:pt>
                <c:pt idx="10145">
                  <c:v>4196.2</c:v>
                </c:pt>
                <c:pt idx="10146">
                  <c:v>4196.2</c:v>
                </c:pt>
                <c:pt idx="10147">
                  <c:v>4196.2</c:v>
                </c:pt>
                <c:pt idx="10148">
                  <c:v>4196.2</c:v>
                </c:pt>
                <c:pt idx="10149">
                  <c:v>4196.2</c:v>
                </c:pt>
                <c:pt idx="10150">
                  <c:v>4196.2</c:v>
                </c:pt>
                <c:pt idx="10151">
                  <c:v>4196.2</c:v>
                </c:pt>
                <c:pt idx="10152">
                  <c:v>4196.2</c:v>
                </c:pt>
                <c:pt idx="10153">
                  <c:v>4196.2</c:v>
                </c:pt>
                <c:pt idx="10154">
                  <c:v>4196.2</c:v>
                </c:pt>
                <c:pt idx="10155">
                  <c:v>4196.2</c:v>
                </c:pt>
                <c:pt idx="10156">
                  <c:v>4196.1000000000004</c:v>
                </c:pt>
                <c:pt idx="10157">
                  <c:v>4196.2</c:v>
                </c:pt>
                <c:pt idx="10158">
                  <c:v>4196.1000000000004</c:v>
                </c:pt>
                <c:pt idx="10159">
                  <c:v>4196.2</c:v>
                </c:pt>
                <c:pt idx="10160">
                  <c:v>4196.2</c:v>
                </c:pt>
                <c:pt idx="10161">
                  <c:v>4196.2</c:v>
                </c:pt>
                <c:pt idx="10162">
                  <c:v>4196.2</c:v>
                </c:pt>
                <c:pt idx="10163">
                  <c:v>4196.3</c:v>
                </c:pt>
                <c:pt idx="10164">
                  <c:v>4196.3999999999996</c:v>
                </c:pt>
                <c:pt idx="10165">
                  <c:v>4196.3</c:v>
                </c:pt>
                <c:pt idx="10166">
                  <c:v>4196.2</c:v>
                </c:pt>
                <c:pt idx="10167">
                  <c:v>4196.2</c:v>
                </c:pt>
                <c:pt idx="10168">
                  <c:v>4196.2</c:v>
                </c:pt>
                <c:pt idx="10169">
                  <c:v>4196.3</c:v>
                </c:pt>
                <c:pt idx="10170">
                  <c:v>4196.3</c:v>
                </c:pt>
                <c:pt idx="10171">
                  <c:v>4196.3</c:v>
                </c:pt>
                <c:pt idx="10172">
                  <c:v>4196.3</c:v>
                </c:pt>
                <c:pt idx="10173">
                  <c:v>4196.2</c:v>
                </c:pt>
                <c:pt idx="10174">
                  <c:v>4196.3999999999996</c:v>
                </c:pt>
                <c:pt idx="10175">
                  <c:v>4196.3999999999996</c:v>
                </c:pt>
                <c:pt idx="10176">
                  <c:v>4196.3</c:v>
                </c:pt>
                <c:pt idx="10177">
                  <c:v>4196.3</c:v>
                </c:pt>
                <c:pt idx="10178">
                  <c:v>4196.3</c:v>
                </c:pt>
                <c:pt idx="10179">
                  <c:v>4196.3</c:v>
                </c:pt>
                <c:pt idx="10180">
                  <c:v>4196.3999999999996</c:v>
                </c:pt>
                <c:pt idx="10181">
                  <c:v>4196.3</c:v>
                </c:pt>
                <c:pt idx="10182">
                  <c:v>4196.3</c:v>
                </c:pt>
                <c:pt idx="10183">
                  <c:v>4196.3999999999996</c:v>
                </c:pt>
                <c:pt idx="10184">
                  <c:v>4196.3999999999996</c:v>
                </c:pt>
                <c:pt idx="10185">
                  <c:v>4196.3999999999996</c:v>
                </c:pt>
                <c:pt idx="10186">
                  <c:v>4196.3999999999996</c:v>
                </c:pt>
                <c:pt idx="10187">
                  <c:v>4196.3999999999996</c:v>
                </c:pt>
                <c:pt idx="10188">
                  <c:v>4196.3999999999996</c:v>
                </c:pt>
                <c:pt idx="10189">
                  <c:v>4196.3999999999996</c:v>
                </c:pt>
                <c:pt idx="10190">
                  <c:v>4196.3999999999996</c:v>
                </c:pt>
                <c:pt idx="10191">
                  <c:v>4196.3999999999996</c:v>
                </c:pt>
                <c:pt idx="10192">
                  <c:v>4196.3999999999996</c:v>
                </c:pt>
                <c:pt idx="10193">
                  <c:v>4196.3999999999996</c:v>
                </c:pt>
                <c:pt idx="10194">
                  <c:v>4196.3999999999996</c:v>
                </c:pt>
                <c:pt idx="10195">
                  <c:v>4196.3999999999996</c:v>
                </c:pt>
                <c:pt idx="10196">
                  <c:v>4196.3999999999996</c:v>
                </c:pt>
                <c:pt idx="10197">
                  <c:v>4196.3999999999996</c:v>
                </c:pt>
                <c:pt idx="10198">
                  <c:v>4196.3999999999996</c:v>
                </c:pt>
                <c:pt idx="10199">
                  <c:v>4196.3999999999996</c:v>
                </c:pt>
                <c:pt idx="10200">
                  <c:v>4196.3999999999996</c:v>
                </c:pt>
                <c:pt idx="10201">
                  <c:v>4196.3999999999996</c:v>
                </c:pt>
                <c:pt idx="10202">
                  <c:v>4196.3999999999996</c:v>
                </c:pt>
                <c:pt idx="10203">
                  <c:v>4196.3999999999996</c:v>
                </c:pt>
                <c:pt idx="10204">
                  <c:v>4196.3999999999996</c:v>
                </c:pt>
                <c:pt idx="10205">
                  <c:v>4196.3999999999996</c:v>
                </c:pt>
                <c:pt idx="10206">
                  <c:v>4196.3999999999996</c:v>
                </c:pt>
                <c:pt idx="10207">
                  <c:v>4196.3999999999996</c:v>
                </c:pt>
                <c:pt idx="10208">
                  <c:v>4196.3999999999996</c:v>
                </c:pt>
                <c:pt idx="10209">
                  <c:v>4196.3999999999996</c:v>
                </c:pt>
                <c:pt idx="10210">
                  <c:v>4196.3999999999996</c:v>
                </c:pt>
                <c:pt idx="10211">
                  <c:v>4196.3999999999996</c:v>
                </c:pt>
                <c:pt idx="10212">
                  <c:v>4196.3999999999996</c:v>
                </c:pt>
                <c:pt idx="10213">
                  <c:v>4196.3999999999996</c:v>
                </c:pt>
                <c:pt idx="10214">
                  <c:v>4196.5</c:v>
                </c:pt>
                <c:pt idx="10215">
                  <c:v>4196.5</c:v>
                </c:pt>
                <c:pt idx="10216">
                  <c:v>4196.3999999999996</c:v>
                </c:pt>
                <c:pt idx="10217">
                  <c:v>4196.5</c:v>
                </c:pt>
                <c:pt idx="10218">
                  <c:v>4196.5</c:v>
                </c:pt>
                <c:pt idx="10219">
                  <c:v>4196.5</c:v>
                </c:pt>
                <c:pt idx="10220">
                  <c:v>4196.5</c:v>
                </c:pt>
                <c:pt idx="10221">
                  <c:v>4196.5</c:v>
                </c:pt>
                <c:pt idx="10222">
                  <c:v>4196.5</c:v>
                </c:pt>
                <c:pt idx="10223">
                  <c:v>4196.5</c:v>
                </c:pt>
                <c:pt idx="10224">
                  <c:v>4196.5</c:v>
                </c:pt>
                <c:pt idx="10225">
                  <c:v>4196.5</c:v>
                </c:pt>
                <c:pt idx="10226">
                  <c:v>4196.6000000000004</c:v>
                </c:pt>
                <c:pt idx="10227">
                  <c:v>4196.6000000000004</c:v>
                </c:pt>
                <c:pt idx="10228">
                  <c:v>4196.6000000000004</c:v>
                </c:pt>
                <c:pt idx="10229">
                  <c:v>4196.6000000000004</c:v>
                </c:pt>
                <c:pt idx="10230">
                  <c:v>4196.6000000000004</c:v>
                </c:pt>
                <c:pt idx="10231">
                  <c:v>4196.6000000000004</c:v>
                </c:pt>
                <c:pt idx="10232">
                  <c:v>4196.6000000000004</c:v>
                </c:pt>
                <c:pt idx="10233">
                  <c:v>4196.6000000000004</c:v>
                </c:pt>
                <c:pt idx="10234">
                  <c:v>4196.6000000000004</c:v>
                </c:pt>
                <c:pt idx="10235">
                  <c:v>4196.6000000000004</c:v>
                </c:pt>
                <c:pt idx="10236">
                  <c:v>4196.6000000000004</c:v>
                </c:pt>
                <c:pt idx="10237">
                  <c:v>4196.6000000000004</c:v>
                </c:pt>
                <c:pt idx="10238">
                  <c:v>4196.6000000000004</c:v>
                </c:pt>
                <c:pt idx="10239">
                  <c:v>4196.6000000000004</c:v>
                </c:pt>
                <c:pt idx="10240">
                  <c:v>4196.6000000000004</c:v>
                </c:pt>
                <c:pt idx="10241">
                  <c:v>4196.7</c:v>
                </c:pt>
                <c:pt idx="10242">
                  <c:v>4196.7</c:v>
                </c:pt>
                <c:pt idx="10243">
                  <c:v>4196.6000000000004</c:v>
                </c:pt>
                <c:pt idx="10244">
                  <c:v>4196.7</c:v>
                </c:pt>
                <c:pt idx="10245">
                  <c:v>4196.6000000000004</c:v>
                </c:pt>
                <c:pt idx="10246">
                  <c:v>4196.6000000000004</c:v>
                </c:pt>
                <c:pt idx="10247">
                  <c:v>4196.6000000000004</c:v>
                </c:pt>
                <c:pt idx="10248">
                  <c:v>4196.6000000000004</c:v>
                </c:pt>
                <c:pt idx="10249">
                  <c:v>4196.6000000000004</c:v>
                </c:pt>
                <c:pt idx="10250">
                  <c:v>4196.8</c:v>
                </c:pt>
                <c:pt idx="10251">
                  <c:v>4196.7</c:v>
                </c:pt>
                <c:pt idx="10252">
                  <c:v>4196.7</c:v>
                </c:pt>
                <c:pt idx="10253">
                  <c:v>4196.7</c:v>
                </c:pt>
                <c:pt idx="10254">
                  <c:v>4196.8</c:v>
                </c:pt>
                <c:pt idx="10255">
                  <c:v>4196.8999999999996</c:v>
                </c:pt>
                <c:pt idx="10256">
                  <c:v>4196.8</c:v>
                </c:pt>
                <c:pt idx="10257">
                  <c:v>4196.8</c:v>
                </c:pt>
                <c:pt idx="10258">
                  <c:v>4196.8</c:v>
                </c:pt>
                <c:pt idx="10259">
                  <c:v>4196.8</c:v>
                </c:pt>
                <c:pt idx="10260">
                  <c:v>4196.8999999999996</c:v>
                </c:pt>
                <c:pt idx="10261">
                  <c:v>4196.8999999999996</c:v>
                </c:pt>
                <c:pt idx="10262">
                  <c:v>4196.8999999999996</c:v>
                </c:pt>
                <c:pt idx="10263">
                  <c:v>4197.1000000000004</c:v>
                </c:pt>
                <c:pt idx="10264">
                  <c:v>4196.8999999999996</c:v>
                </c:pt>
                <c:pt idx="10265">
                  <c:v>4196.8999999999996</c:v>
                </c:pt>
                <c:pt idx="10266">
                  <c:v>4196.8999999999996</c:v>
                </c:pt>
                <c:pt idx="10267">
                  <c:v>4197</c:v>
                </c:pt>
                <c:pt idx="10268">
                  <c:v>4197</c:v>
                </c:pt>
                <c:pt idx="10269">
                  <c:v>4197</c:v>
                </c:pt>
                <c:pt idx="10270">
                  <c:v>4196.8999999999996</c:v>
                </c:pt>
                <c:pt idx="10271">
                  <c:v>4196.8999999999996</c:v>
                </c:pt>
                <c:pt idx="10272">
                  <c:v>4196.8999999999996</c:v>
                </c:pt>
                <c:pt idx="10273">
                  <c:v>4196.8999999999996</c:v>
                </c:pt>
                <c:pt idx="10274">
                  <c:v>4196.8999999999996</c:v>
                </c:pt>
                <c:pt idx="10275">
                  <c:v>4196.8999999999996</c:v>
                </c:pt>
                <c:pt idx="10276">
                  <c:v>4196.8999999999996</c:v>
                </c:pt>
                <c:pt idx="10277">
                  <c:v>4196.8999999999996</c:v>
                </c:pt>
                <c:pt idx="10278">
                  <c:v>4196.8999999999996</c:v>
                </c:pt>
                <c:pt idx="10279">
                  <c:v>4196.8999999999996</c:v>
                </c:pt>
                <c:pt idx="10280">
                  <c:v>4196.8999999999996</c:v>
                </c:pt>
                <c:pt idx="10281">
                  <c:v>4196.8999999999996</c:v>
                </c:pt>
                <c:pt idx="10282">
                  <c:v>4196.8999999999996</c:v>
                </c:pt>
                <c:pt idx="10283">
                  <c:v>4196.8999999999996</c:v>
                </c:pt>
                <c:pt idx="10284">
                  <c:v>4196.8999999999996</c:v>
                </c:pt>
                <c:pt idx="10285">
                  <c:v>4197.2</c:v>
                </c:pt>
                <c:pt idx="10286">
                  <c:v>4197.1000000000004</c:v>
                </c:pt>
                <c:pt idx="10287">
                  <c:v>4196.8999999999996</c:v>
                </c:pt>
                <c:pt idx="10288">
                  <c:v>4196.8999999999996</c:v>
                </c:pt>
                <c:pt idx="10289">
                  <c:v>4196.8999999999996</c:v>
                </c:pt>
                <c:pt idx="10290">
                  <c:v>4197</c:v>
                </c:pt>
                <c:pt idx="10291">
                  <c:v>4197</c:v>
                </c:pt>
                <c:pt idx="10292">
                  <c:v>4196.8999999999996</c:v>
                </c:pt>
                <c:pt idx="10293">
                  <c:v>4197</c:v>
                </c:pt>
                <c:pt idx="10294">
                  <c:v>4197.1000000000004</c:v>
                </c:pt>
                <c:pt idx="10295">
                  <c:v>4196.8999999999996</c:v>
                </c:pt>
                <c:pt idx="10296">
                  <c:v>4196.8</c:v>
                </c:pt>
                <c:pt idx="10297">
                  <c:v>4196.8999999999996</c:v>
                </c:pt>
                <c:pt idx="10298">
                  <c:v>4196.8999999999996</c:v>
                </c:pt>
                <c:pt idx="10299">
                  <c:v>4197</c:v>
                </c:pt>
                <c:pt idx="10300">
                  <c:v>4197</c:v>
                </c:pt>
                <c:pt idx="10301">
                  <c:v>4196.8999999999996</c:v>
                </c:pt>
                <c:pt idx="10302">
                  <c:v>4196.8</c:v>
                </c:pt>
                <c:pt idx="10303">
                  <c:v>4196.8</c:v>
                </c:pt>
                <c:pt idx="10304">
                  <c:v>4196.8</c:v>
                </c:pt>
                <c:pt idx="10305">
                  <c:v>4196.8</c:v>
                </c:pt>
                <c:pt idx="10306">
                  <c:v>4196.8</c:v>
                </c:pt>
                <c:pt idx="10307">
                  <c:v>4197</c:v>
                </c:pt>
                <c:pt idx="10308">
                  <c:v>4197</c:v>
                </c:pt>
                <c:pt idx="10309">
                  <c:v>4196.8</c:v>
                </c:pt>
                <c:pt idx="10310">
                  <c:v>4196.8</c:v>
                </c:pt>
                <c:pt idx="10311">
                  <c:v>4196.8</c:v>
                </c:pt>
                <c:pt idx="10312">
                  <c:v>4196.8</c:v>
                </c:pt>
                <c:pt idx="10313">
                  <c:v>4196.7</c:v>
                </c:pt>
                <c:pt idx="10314">
                  <c:v>4196.6000000000004</c:v>
                </c:pt>
                <c:pt idx="10315">
                  <c:v>4196.6000000000004</c:v>
                </c:pt>
                <c:pt idx="10316">
                  <c:v>4196.7</c:v>
                </c:pt>
                <c:pt idx="10317">
                  <c:v>4196.7</c:v>
                </c:pt>
                <c:pt idx="10318">
                  <c:v>4196.6000000000004</c:v>
                </c:pt>
                <c:pt idx="10319">
                  <c:v>4196.6000000000004</c:v>
                </c:pt>
                <c:pt idx="10320">
                  <c:v>4196.6000000000004</c:v>
                </c:pt>
                <c:pt idx="10321">
                  <c:v>4196.6000000000004</c:v>
                </c:pt>
                <c:pt idx="10322">
                  <c:v>4196.6000000000004</c:v>
                </c:pt>
                <c:pt idx="10323">
                  <c:v>4196.7</c:v>
                </c:pt>
                <c:pt idx="10324">
                  <c:v>4196.7</c:v>
                </c:pt>
                <c:pt idx="10325">
                  <c:v>4196.6000000000004</c:v>
                </c:pt>
                <c:pt idx="10326">
                  <c:v>4196.6000000000004</c:v>
                </c:pt>
                <c:pt idx="10327">
                  <c:v>4196.7</c:v>
                </c:pt>
                <c:pt idx="10328">
                  <c:v>4196.6000000000004</c:v>
                </c:pt>
                <c:pt idx="10329">
                  <c:v>4196.7</c:v>
                </c:pt>
                <c:pt idx="10330">
                  <c:v>4196.8</c:v>
                </c:pt>
                <c:pt idx="10331">
                  <c:v>4196.6000000000004</c:v>
                </c:pt>
                <c:pt idx="10332">
                  <c:v>4196.5</c:v>
                </c:pt>
                <c:pt idx="10333">
                  <c:v>4196.6000000000004</c:v>
                </c:pt>
                <c:pt idx="10334">
                  <c:v>4196.6000000000004</c:v>
                </c:pt>
                <c:pt idx="10335">
                  <c:v>4196.6000000000004</c:v>
                </c:pt>
                <c:pt idx="10336">
                  <c:v>4196.5</c:v>
                </c:pt>
                <c:pt idx="10337">
                  <c:v>4196.5</c:v>
                </c:pt>
                <c:pt idx="10338">
                  <c:v>4196.5</c:v>
                </c:pt>
                <c:pt idx="10339">
                  <c:v>4196.5</c:v>
                </c:pt>
                <c:pt idx="10340">
                  <c:v>4196.5</c:v>
                </c:pt>
                <c:pt idx="10341">
                  <c:v>4196.5</c:v>
                </c:pt>
                <c:pt idx="10342">
                  <c:v>4196.3999999999996</c:v>
                </c:pt>
                <c:pt idx="10343">
                  <c:v>4196.3999999999996</c:v>
                </c:pt>
                <c:pt idx="10344">
                  <c:v>4196.3999999999996</c:v>
                </c:pt>
                <c:pt idx="10345">
                  <c:v>4196.3999999999996</c:v>
                </c:pt>
                <c:pt idx="10346">
                  <c:v>4196.3999999999996</c:v>
                </c:pt>
                <c:pt idx="10347">
                  <c:v>4196.3999999999996</c:v>
                </c:pt>
                <c:pt idx="10348">
                  <c:v>4196.3</c:v>
                </c:pt>
                <c:pt idx="10349">
                  <c:v>4196.3</c:v>
                </c:pt>
                <c:pt idx="10350">
                  <c:v>4196.3</c:v>
                </c:pt>
                <c:pt idx="10351">
                  <c:v>4196.3999999999996</c:v>
                </c:pt>
                <c:pt idx="10352">
                  <c:v>4196.3</c:v>
                </c:pt>
                <c:pt idx="10353">
                  <c:v>4196.2</c:v>
                </c:pt>
                <c:pt idx="10354">
                  <c:v>4196.1000000000004</c:v>
                </c:pt>
                <c:pt idx="10355">
                  <c:v>4196.1000000000004</c:v>
                </c:pt>
                <c:pt idx="10356">
                  <c:v>4196.1000000000004</c:v>
                </c:pt>
                <c:pt idx="10357">
                  <c:v>4196.2</c:v>
                </c:pt>
                <c:pt idx="10358">
                  <c:v>4196.1000000000004</c:v>
                </c:pt>
                <c:pt idx="10359">
                  <c:v>4196</c:v>
                </c:pt>
                <c:pt idx="10360">
                  <c:v>4196</c:v>
                </c:pt>
                <c:pt idx="10361">
                  <c:v>4195.8999999999996</c:v>
                </c:pt>
                <c:pt idx="10362">
                  <c:v>4195.8</c:v>
                </c:pt>
                <c:pt idx="10363">
                  <c:v>4195.8999999999996</c:v>
                </c:pt>
                <c:pt idx="10364">
                  <c:v>4195.8999999999996</c:v>
                </c:pt>
                <c:pt idx="10365">
                  <c:v>4195.8999999999996</c:v>
                </c:pt>
                <c:pt idx="10366">
                  <c:v>4195.8999999999996</c:v>
                </c:pt>
                <c:pt idx="10367">
                  <c:v>4195.8999999999996</c:v>
                </c:pt>
                <c:pt idx="10368">
                  <c:v>4195.8999999999996</c:v>
                </c:pt>
                <c:pt idx="10369">
                  <c:v>4195.8</c:v>
                </c:pt>
                <c:pt idx="10370">
                  <c:v>4195.8</c:v>
                </c:pt>
                <c:pt idx="10371">
                  <c:v>4195.8</c:v>
                </c:pt>
                <c:pt idx="10372">
                  <c:v>4195.8</c:v>
                </c:pt>
                <c:pt idx="10373">
                  <c:v>4195.8999999999996</c:v>
                </c:pt>
                <c:pt idx="10374">
                  <c:v>4195.8</c:v>
                </c:pt>
                <c:pt idx="10375">
                  <c:v>4195.7</c:v>
                </c:pt>
                <c:pt idx="10376">
                  <c:v>4195.8</c:v>
                </c:pt>
                <c:pt idx="10377">
                  <c:v>4195.8</c:v>
                </c:pt>
                <c:pt idx="10378">
                  <c:v>4195.7</c:v>
                </c:pt>
                <c:pt idx="10379">
                  <c:v>4195.8</c:v>
                </c:pt>
                <c:pt idx="10380">
                  <c:v>4195.6000000000004</c:v>
                </c:pt>
                <c:pt idx="10381">
                  <c:v>4195.6000000000004</c:v>
                </c:pt>
                <c:pt idx="10382">
                  <c:v>4195.7</c:v>
                </c:pt>
                <c:pt idx="10383">
                  <c:v>4195.6000000000004</c:v>
                </c:pt>
                <c:pt idx="10384">
                  <c:v>4195.5</c:v>
                </c:pt>
                <c:pt idx="10385">
                  <c:v>4195.5</c:v>
                </c:pt>
                <c:pt idx="10386">
                  <c:v>4195.6000000000004</c:v>
                </c:pt>
                <c:pt idx="10387">
                  <c:v>4195.6000000000004</c:v>
                </c:pt>
                <c:pt idx="10388">
                  <c:v>4195.5</c:v>
                </c:pt>
                <c:pt idx="10389">
                  <c:v>4195.5</c:v>
                </c:pt>
                <c:pt idx="10390">
                  <c:v>4195.5</c:v>
                </c:pt>
                <c:pt idx="10391">
                  <c:v>4195.5</c:v>
                </c:pt>
                <c:pt idx="10392">
                  <c:v>4195.5</c:v>
                </c:pt>
                <c:pt idx="10393">
                  <c:v>4195.5</c:v>
                </c:pt>
                <c:pt idx="10394">
                  <c:v>4195.3999999999996</c:v>
                </c:pt>
                <c:pt idx="10395">
                  <c:v>4195.3999999999996</c:v>
                </c:pt>
                <c:pt idx="10396">
                  <c:v>4195.3999999999996</c:v>
                </c:pt>
                <c:pt idx="10397">
                  <c:v>4195.3</c:v>
                </c:pt>
                <c:pt idx="10398">
                  <c:v>4195.3</c:v>
                </c:pt>
                <c:pt idx="10399">
                  <c:v>4195.3</c:v>
                </c:pt>
                <c:pt idx="10400">
                  <c:v>4195.2</c:v>
                </c:pt>
                <c:pt idx="10401">
                  <c:v>4195.3</c:v>
                </c:pt>
                <c:pt idx="10402">
                  <c:v>4195.3</c:v>
                </c:pt>
                <c:pt idx="10403">
                  <c:v>4195.2</c:v>
                </c:pt>
                <c:pt idx="10404">
                  <c:v>4195.2</c:v>
                </c:pt>
                <c:pt idx="10405">
                  <c:v>4195.2</c:v>
                </c:pt>
                <c:pt idx="10406">
                  <c:v>4195.1000000000004</c:v>
                </c:pt>
                <c:pt idx="10407">
                  <c:v>4195.1000000000004</c:v>
                </c:pt>
                <c:pt idx="10408">
                  <c:v>4195</c:v>
                </c:pt>
                <c:pt idx="10409">
                  <c:v>4195</c:v>
                </c:pt>
                <c:pt idx="10410">
                  <c:v>4195</c:v>
                </c:pt>
                <c:pt idx="10411">
                  <c:v>4194.8999999999996</c:v>
                </c:pt>
                <c:pt idx="10412">
                  <c:v>4195</c:v>
                </c:pt>
                <c:pt idx="10413">
                  <c:v>4195</c:v>
                </c:pt>
                <c:pt idx="10414">
                  <c:v>4195</c:v>
                </c:pt>
                <c:pt idx="10415">
                  <c:v>4194.8999999999996</c:v>
                </c:pt>
                <c:pt idx="10416">
                  <c:v>4194.8999999999996</c:v>
                </c:pt>
                <c:pt idx="10417">
                  <c:v>4194.8999999999996</c:v>
                </c:pt>
                <c:pt idx="10418">
                  <c:v>4194.8999999999996</c:v>
                </c:pt>
                <c:pt idx="10419">
                  <c:v>4194.8999999999996</c:v>
                </c:pt>
                <c:pt idx="10420">
                  <c:v>4194.8999999999996</c:v>
                </c:pt>
                <c:pt idx="10421">
                  <c:v>4194.8999999999996</c:v>
                </c:pt>
                <c:pt idx="10422">
                  <c:v>4194.7</c:v>
                </c:pt>
                <c:pt idx="10423">
                  <c:v>4194.8</c:v>
                </c:pt>
                <c:pt idx="10424">
                  <c:v>4194.8</c:v>
                </c:pt>
                <c:pt idx="10425">
                  <c:v>4194.7</c:v>
                </c:pt>
                <c:pt idx="10426">
                  <c:v>4194.7</c:v>
                </c:pt>
                <c:pt idx="10427">
                  <c:v>4194.7</c:v>
                </c:pt>
                <c:pt idx="10428">
                  <c:v>4194.7</c:v>
                </c:pt>
                <c:pt idx="10429">
                  <c:v>4194.7</c:v>
                </c:pt>
                <c:pt idx="10430">
                  <c:v>4194.7</c:v>
                </c:pt>
                <c:pt idx="10431">
                  <c:v>4194.7</c:v>
                </c:pt>
                <c:pt idx="10432">
                  <c:v>4194.7</c:v>
                </c:pt>
                <c:pt idx="10433">
                  <c:v>4194.7</c:v>
                </c:pt>
                <c:pt idx="10434">
                  <c:v>4194.7</c:v>
                </c:pt>
                <c:pt idx="10435">
                  <c:v>4194.7</c:v>
                </c:pt>
                <c:pt idx="10436">
                  <c:v>4194.7</c:v>
                </c:pt>
                <c:pt idx="10437">
                  <c:v>4194.7</c:v>
                </c:pt>
                <c:pt idx="10438">
                  <c:v>4194.6000000000004</c:v>
                </c:pt>
                <c:pt idx="10439">
                  <c:v>4194.7</c:v>
                </c:pt>
                <c:pt idx="10440">
                  <c:v>4194.7</c:v>
                </c:pt>
                <c:pt idx="10441">
                  <c:v>4194.6000000000004</c:v>
                </c:pt>
                <c:pt idx="10442">
                  <c:v>4194.6000000000004</c:v>
                </c:pt>
                <c:pt idx="10443">
                  <c:v>4194.6000000000004</c:v>
                </c:pt>
                <c:pt idx="10444">
                  <c:v>4194.7</c:v>
                </c:pt>
                <c:pt idx="10445">
                  <c:v>4194.7</c:v>
                </c:pt>
                <c:pt idx="10446">
                  <c:v>4194.6000000000004</c:v>
                </c:pt>
                <c:pt idx="10447">
                  <c:v>4194.5</c:v>
                </c:pt>
                <c:pt idx="10448">
                  <c:v>4194.7</c:v>
                </c:pt>
                <c:pt idx="10449">
                  <c:v>4194.6000000000004</c:v>
                </c:pt>
                <c:pt idx="10450">
                  <c:v>4194.6000000000004</c:v>
                </c:pt>
                <c:pt idx="10451">
                  <c:v>4194.3999999999996</c:v>
                </c:pt>
                <c:pt idx="10452">
                  <c:v>4194.6000000000004</c:v>
                </c:pt>
                <c:pt idx="10453">
                  <c:v>4194.5</c:v>
                </c:pt>
                <c:pt idx="10454">
                  <c:v>4194.3999999999996</c:v>
                </c:pt>
                <c:pt idx="10455">
                  <c:v>4194.5</c:v>
                </c:pt>
                <c:pt idx="10456">
                  <c:v>4194.3999999999996</c:v>
                </c:pt>
                <c:pt idx="10457">
                  <c:v>4194.3999999999996</c:v>
                </c:pt>
                <c:pt idx="10458">
                  <c:v>4194.3999999999996</c:v>
                </c:pt>
                <c:pt idx="10459">
                  <c:v>4194.3999999999996</c:v>
                </c:pt>
                <c:pt idx="10460">
                  <c:v>4194.3999999999996</c:v>
                </c:pt>
                <c:pt idx="10461">
                  <c:v>4194.3999999999996</c:v>
                </c:pt>
                <c:pt idx="10462">
                  <c:v>4194.3999999999996</c:v>
                </c:pt>
                <c:pt idx="10463">
                  <c:v>4194.5</c:v>
                </c:pt>
                <c:pt idx="10464">
                  <c:v>4194.3999999999996</c:v>
                </c:pt>
                <c:pt idx="10465">
                  <c:v>4194.3</c:v>
                </c:pt>
                <c:pt idx="10466">
                  <c:v>4194.3</c:v>
                </c:pt>
                <c:pt idx="10467">
                  <c:v>4194.3</c:v>
                </c:pt>
                <c:pt idx="10468">
                  <c:v>4194.3999999999996</c:v>
                </c:pt>
                <c:pt idx="10469">
                  <c:v>4194.3</c:v>
                </c:pt>
                <c:pt idx="10470">
                  <c:v>4194.3</c:v>
                </c:pt>
                <c:pt idx="10471">
                  <c:v>4194.3</c:v>
                </c:pt>
                <c:pt idx="10472">
                  <c:v>4194.3</c:v>
                </c:pt>
                <c:pt idx="10473">
                  <c:v>4194.5</c:v>
                </c:pt>
                <c:pt idx="10474">
                  <c:v>4194.3999999999996</c:v>
                </c:pt>
                <c:pt idx="10475">
                  <c:v>4194.3999999999996</c:v>
                </c:pt>
                <c:pt idx="10476">
                  <c:v>4194.3</c:v>
                </c:pt>
                <c:pt idx="10477">
                  <c:v>4194.3</c:v>
                </c:pt>
                <c:pt idx="10478">
                  <c:v>4194.3</c:v>
                </c:pt>
                <c:pt idx="10479">
                  <c:v>4194.3</c:v>
                </c:pt>
                <c:pt idx="10480">
                  <c:v>4194.3</c:v>
                </c:pt>
                <c:pt idx="10481">
                  <c:v>4194.3</c:v>
                </c:pt>
                <c:pt idx="10482">
                  <c:v>4194.3</c:v>
                </c:pt>
                <c:pt idx="10483">
                  <c:v>4194.3</c:v>
                </c:pt>
                <c:pt idx="10484">
                  <c:v>4194.3</c:v>
                </c:pt>
                <c:pt idx="10485">
                  <c:v>4194.3</c:v>
                </c:pt>
                <c:pt idx="10486">
                  <c:v>4194.3</c:v>
                </c:pt>
                <c:pt idx="10487">
                  <c:v>4194.3</c:v>
                </c:pt>
                <c:pt idx="10488">
                  <c:v>4194.1000000000004</c:v>
                </c:pt>
                <c:pt idx="10489">
                  <c:v>4194.3</c:v>
                </c:pt>
                <c:pt idx="10490">
                  <c:v>4194.3</c:v>
                </c:pt>
                <c:pt idx="10491">
                  <c:v>4194.3</c:v>
                </c:pt>
                <c:pt idx="10492">
                  <c:v>4194.3</c:v>
                </c:pt>
                <c:pt idx="10493">
                  <c:v>4194.3</c:v>
                </c:pt>
                <c:pt idx="10494">
                  <c:v>4194.3999999999996</c:v>
                </c:pt>
                <c:pt idx="10495">
                  <c:v>4194.3</c:v>
                </c:pt>
                <c:pt idx="10496">
                  <c:v>4194.2</c:v>
                </c:pt>
                <c:pt idx="10497">
                  <c:v>4194.2</c:v>
                </c:pt>
                <c:pt idx="10498">
                  <c:v>4194.2</c:v>
                </c:pt>
                <c:pt idx="10499">
                  <c:v>4194.2</c:v>
                </c:pt>
                <c:pt idx="10500">
                  <c:v>4194.2</c:v>
                </c:pt>
                <c:pt idx="10501">
                  <c:v>4194.2</c:v>
                </c:pt>
                <c:pt idx="10502">
                  <c:v>4194.2</c:v>
                </c:pt>
                <c:pt idx="10503">
                  <c:v>4194.2</c:v>
                </c:pt>
                <c:pt idx="10504">
                  <c:v>4194.2</c:v>
                </c:pt>
                <c:pt idx="10505">
                  <c:v>4194.2</c:v>
                </c:pt>
                <c:pt idx="10506">
                  <c:v>4194.3999999999996</c:v>
                </c:pt>
                <c:pt idx="10507">
                  <c:v>4194.3</c:v>
                </c:pt>
                <c:pt idx="10508">
                  <c:v>4194.2</c:v>
                </c:pt>
                <c:pt idx="10509">
                  <c:v>4194.3</c:v>
                </c:pt>
                <c:pt idx="10510">
                  <c:v>4194.3</c:v>
                </c:pt>
                <c:pt idx="10511">
                  <c:v>4194.3</c:v>
                </c:pt>
                <c:pt idx="10512">
                  <c:v>4194.3999999999996</c:v>
                </c:pt>
                <c:pt idx="10513">
                  <c:v>4194.3</c:v>
                </c:pt>
                <c:pt idx="10514">
                  <c:v>4194.2</c:v>
                </c:pt>
                <c:pt idx="10515">
                  <c:v>4194.3</c:v>
                </c:pt>
                <c:pt idx="10516">
                  <c:v>4194.3</c:v>
                </c:pt>
                <c:pt idx="10517">
                  <c:v>4194.3</c:v>
                </c:pt>
                <c:pt idx="10518">
                  <c:v>4194.3</c:v>
                </c:pt>
                <c:pt idx="10519">
                  <c:v>4194.3</c:v>
                </c:pt>
                <c:pt idx="10520">
                  <c:v>4194.3</c:v>
                </c:pt>
                <c:pt idx="10521">
                  <c:v>4194.3</c:v>
                </c:pt>
                <c:pt idx="10522">
                  <c:v>4194.2</c:v>
                </c:pt>
                <c:pt idx="10523">
                  <c:v>4194.2</c:v>
                </c:pt>
                <c:pt idx="10524">
                  <c:v>4194.3</c:v>
                </c:pt>
                <c:pt idx="10525">
                  <c:v>4194.3999999999996</c:v>
                </c:pt>
                <c:pt idx="10526">
                  <c:v>4194.2</c:v>
                </c:pt>
                <c:pt idx="10527">
                  <c:v>4194.2</c:v>
                </c:pt>
                <c:pt idx="10528">
                  <c:v>4194.3</c:v>
                </c:pt>
                <c:pt idx="10529">
                  <c:v>4194.3</c:v>
                </c:pt>
                <c:pt idx="10530">
                  <c:v>4194.3</c:v>
                </c:pt>
                <c:pt idx="10531">
                  <c:v>4194.2</c:v>
                </c:pt>
                <c:pt idx="10532">
                  <c:v>4194.3</c:v>
                </c:pt>
                <c:pt idx="10533">
                  <c:v>4194.3</c:v>
                </c:pt>
                <c:pt idx="10534">
                  <c:v>4194.3</c:v>
                </c:pt>
                <c:pt idx="10535">
                  <c:v>4194.3</c:v>
                </c:pt>
                <c:pt idx="10536">
                  <c:v>4194.2</c:v>
                </c:pt>
                <c:pt idx="10537">
                  <c:v>4194.2</c:v>
                </c:pt>
                <c:pt idx="10538">
                  <c:v>4194.3</c:v>
                </c:pt>
                <c:pt idx="10539">
                  <c:v>4194.3</c:v>
                </c:pt>
                <c:pt idx="10540">
                  <c:v>4194.3999999999996</c:v>
                </c:pt>
                <c:pt idx="10541">
                  <c:v>4194.3999999999996</c:v>
                </c:pt>
                <c:pt idx="10542">
                  <c:v>4194.3999999999996</c:v>
                </c:pt>
                <c:pt idx="10543">
                  <c:v>4194.3999999999996</c:v>
                </c:pt>
                <c:pt idx="10544">
                  <c:v>4194.3999999999996</c:v>
                </c:pt>
                <c:pt idx="10545">
                  <c:v>4194.3999999999996</c:v>
                </c:pt>
                <c:pt idx="10546">
                  <c:v>4194.3999999999996</c:v>
                </c:pt>
                <c:pt idx="10547">
                  <c:v>4194.3999999999996</c:v>
                </c:pt>
                <c:pt idx="10548">
                  <c:v>4194.3999999999996</c:v>
                </c:pt>
                <c:pt idx="10549">
                  <c:v>4194.3999999999996</c:v>
                </c:pt>
                <c:pt idx="10550">
                  <c:v>4194.3999999999996</c:v>
                </c:pt>
                <c:pt idx="10551">
                  <c:v>4194.3999999999996</c:v>
                </c:pt>
                <c:pt idx="10552">
                  <c:v>4194.3999999999996</c:v>
                </c:pt>
                <c:pt idx="10553">
                  <c:v>4194.3999999999996</c:v>
                </c:pt>
                <c:pt idx="10554">
                  <c:v>4194.3999999999996</c:v>
                </c:pt>
                <c:pt idx="10555">
                  <c:v>4194.3999999999996</c:v>
                </c:pt>
                <c:pt idx="10556">
                  <c:v>4194.5</c:v>
                </c:pt>
                <c:pt idx="10557">
                  <c:v>4194.3999999999996</c:v>
                </c:pt>
                <c:pt idx="10558">
                  <c:v>4194.3999999999996</c:v>
                </c:pt>
                <c:pt idx="10559">
                  <c:v>4194.3999999999996</c:v>
                </c:pt>
                <c:pt idx="10560">
                  <c:v>4194.3999999999996</c:v>
                </c:pt>
                <c:pt idx="10561">
                  <c:v>4194.3999999999996</c:v>
                </c:pt>
                <c:pt idx="10562">
                  <c:v>4194.3999999999996</c:v>
                </c:pt>
                <c:pt idx="10563">
                  <c:v>4194.3999999999996</c:v>
                </c:pt>
                <c:pt idx="10564">
                  <c:v>4194.5</c:v>
                </c:pt>
                <c:pt idx="10565">
                  <c:v>4194.5</c:v>
                </c:pt>
                <c:pt idx="10566">
                  <c:v>4194.5</c:v>
                </c:pt>
                <c:pt idx="10567">
                  <c:v>4194.5</c:v>
                </c:pt>
                <c:pt idx="10568">
                  <c:v>4194.5</c:v>
                </c:pt>
                <c:pt idx="10569">
                  <c:v>4194.5</c:v>
                </c:pt>
                <c:pt idx="10570">
                  <c:v>4194.5</c:v>
                </c:pt>
                <c:pt idx="10571">
                  <c:v>4194.5</c:v>
                </c:pt>
                <c:pt idx="10572">
                  <c:v>4194.5</c:v>
                </c:pt>
                <c:pt idx="10573">
                  <c:v>4194.5</c:v>
                </c:pt>
                <c:pt idx="10574">
                  <c:v>4194.5</c:v>
                </c:pt>
                <c:pt idx="10575">
                  <c:v>4194.5</c:v>
                </c:pt>
                <c:pt idx="10576">
                  <c:v>4194.5</c:v>
                </c:pt>
                <c:pt idx="10577">
                  <c:v>4194.5</c:v>
                </c:pt>
                <c:pt idx="10578">
                  <c:v>4194.5</c:v>
                </c:pt>
                <c:pt idx="10579">
                  <c:v>4194.5</c:v>
                </c:pt>
                <c:pt idx="10580">
                  <c:v>4194.5</c:v>
                </c:pt>
                <c:pt idx="10581">
                  <c:v>4194.5</c:v>
                </c:pt>
                <c:pt idx="10582">
                  <c:v>4194.5</c:v>
                </c:pt>
                <c:pt idx="10583">
                  <c:v>4194.6000000000004</c:v>
                </c:pt>
                <c:pt idx="10584">
                  <c:v>4194.6000000000004</c:v>
                </c:pt>
                <c:pt idx="10585">
                  <c:v>4194.5</c:v>
                </c:pt>
                <c:pt idx="10586">
                  <c:v>4194.6000000000004</c:v>
                </c:pt>
                <c:pt idx="10587">
                  <c:v>4194.6000000000004</c:v>
                </c:pt>
                <c:pt idx="10588">
                  <c:v>4194.6000000000004</c:v>
                </c:pt>
                <c:pt idx="10589">
                  <c:v>4194.6000000000004</c:v>
                </c:pt>
                <c:pt idx="10590">
                  <c:v>4194.5</c:v>
                </c:pt>
                <c:pt idx="10591">
                  <c:v>4194.5</c:v>
                </c:pt>
                <c:pt idx="10592">
                  <c:v>4194.6000000000004</c:v>
                </c:pt>
                <c:pt idx="10593">
                  <c:v>4194.6000000000004</c:v>
                </c:pt>
                <c:pt idx="10594">
                  <c:v>4194.6000000000004</c:v>
                </c:pt>
                <c:pt idx="10595">
                  <c:v>4194.6000000000004</c:v>
                </c:pt>
                <c:pt idx="10596">
                  <c:v>4194.7</c:v>
                </c:pt>
                <c:pt idx="10597">
                  <c:v>4194.7</c:v>
                </c:pt>
                <c:pt idx="10598">
                  <c:v>4194.7</c:v>
                </c:pt>
                <c:pt idx="10599">
                  <c:v>4194.8</c:v>
                </c:pt>
                <c:pt idx="10600">
                  <c:v>4194.7</c:v>
                </c:pt>
                <c:pt idx="10601">
                  <c:v>4194.8</c:v>
                </c:pt>
                <c:pt idx="10602">
                  <c:v>4195</c:v>
                </c:pt>
                <c:pt idx="10603">
                  <c:v>4194.8</c:v>
                </c:pt>
                <c:pt idx="10604">
                  <c:v>4194.8</c:v>
                </c:pt>
                <c:pt idx="10605">
                  <c:v>4194.8</c:v>
                </c:pt>
                <c:pt idx="10606">
                  <c:v>4194.8</c:v>
                </c:pt>
                <c:pt idx="10607">
                  <c:v>4194.8999999999996</c:v>
                </c:pt>
                <c:pt idx="10608">
                  <c:v>4194.8999999999996</c:v>
                </c:pt>
                <c:pt idx="10609">
                  <c:v>4194.8999999999996</c:v>
                </c:pt>
                <c:pt idx="10610">
                  <c:v>4194.8999999999996</c:v>
                </c:pt>
                <c:pt idx="10611">
                  <c:v>4194.8999999999996</c:v>
                </c:pt>
                <c:pt idx="10612">
                  <c:v>4194.8999999999996</c:v>
                </c:pt>
                <c:pt idx="10613">
                  <c:v>4195</c:v>
                </c:pt>
                <c:pt idx="10614">
                  <c:v>4195</c:v>
                </c:pt>
                <c:pt idx="10615">
                  <c:v>4195.1000000000004</c:v>
                </c:pt>
                <c:pt idx="10616">
                  <c:v>4195</c:v>
                </c:pt>
                <c:pt idx="10617">
                  <c:v>4195.1000000000004</c:v>
                </c:pt>
                <c:pt idx="10618">
                  <c:v>4195.1000000000004</c:v>
                </c:pt>
                <c:pt idx="10619">
                  <c:v>4195.1000000000004</c:v>
                </c:pt>
                <c:pt idx="10620">
                  <c:v>4195.1000000000004</c:v>
                </c:pt>
                <c:pt idx="10621">
                  <c:v>4195.2</c:v>
                </c:pt>
                <c:pt idx="10622">
                  <c:v>4195.3</c:v>
                </c:pt>
                <c:pt idx="10623">
                  <c:v>4195.2</c:v>
                </c:pt>
                <c:pt idx="10624">
                  <c:v>4195.2</c:v>
                </c:pt>
                <c:pt idx="10625">
                  <c:v>4195.3</c:v>
                </c:pt>
                <c:pt idx="10626">
                  <c:v>4195.2</c:v>
                </c:pt>
                <c:pt idx="10627">
                  <c:v>4195.2</c:v>
                </c:pt>
                <c:pt idx="10628">
                  <c:v>4195.6000000000004</c:v>
                </c:pt>
                <c:pt idx="10629">
                  <c:v>4195.2</c:v>
                </c:pt>
                <c:pt idx="10630">
                  <c:v>4195.1000000000004</c:v>
                </c:pt>
                <c:pt idx="10631">
                  <c:v>4195.2</c:v>
                </c:pt>
                <c:pt idx="10632">
                  <c:v>4195.2</c:v>
                </c:pt>
                <c:pt idx="10633">
                  <c:v>4195.2</c:v>
                </c:pt>
                <c:pt idx="10634">
                  <c:v>4195.1000000000004</c:v>
                </c:pt>
                <c:pt idx="10635">
                  <c:v>4195.1000000000004</c:v>
                </c:pt>
                <c:pt idx="10636">
                  <c:v>4195.1000000000004</c:v>
                </c:pt>
                <c:pt idx="10637">
                  <c:v>4195.2</c:v>
                </c:pt>
                <c:pt idx="10638">
                  <c:v>4195.2</c:v>
                </c:pt>
                <c:pt idx="10639">
                  <c:v>4195.1000000000004</c:v>
                </c:pt>
                <c:pt idx="10640">
                  <c:v>4195.1000000000004</c:v>
                </c:pt>
                <c:pt idx="10641">
                  <c:v>4195.3</c:v>
                </c:pt>
                <c:pt idx="10642">
                  <c:v>4195.1000000000004</c:v>
                </c:pt>
                <c:pt idx="10643">
                  <c:v>4195.1000000000004</c:v>
                </c:pt>
                <c:pt idx="10644">
                  <c:v>4195.2</c:v>
                </c:pt>
                <c:pt idx="10645">
                  <c:v>4195.1000000000004</c:v>
                </c:pt>
                <c:pt idx="10646">
                  <c:v>4195.1000000000004</c:v>
                </c:pt>
                <c:pt idx="10647">
                  <c:v>4195.2</c:v>
                </c:pt>
                <c:pt idx="10648">
                  <c:v>4195.2</c:v>
                </c:pt>
                <c:pt idx="10649">
                  <c:v>4195.1000000000004</c:v>
                </c:pt>
                <c:pt idx="10650">
                  <c:v>4195.1000000000004</c:v>
                </c:pt>
                <c:pt idx="10651">
                  <c:v>4195.2</c:v>
                </c:pt>
                <c:pt idx="10652">
                  <c:v>4195.2</c:v>
                </c:pt>
                <c:pt idx="10653">
                  <c:v>4195.1000000000004</c:v>
                </c:pt>
                <c:pt idx="10654">
                  <c:v>4195.2</c:v>
                </c:pt>
                <c:pt idx="10655">
                  <c:v>4195.3999999999996</c:v>
                </c:pt>
                <c:pt idx="10656">
                  <c:v>4195.2</c:v>
                </c:pt>
                <c:pt idx="10657">
                  <c:v>4195.2</c:v>
                </c:pt>
                <c:pt idx="10658">
                  <c:v>4195.1000000000004</c:v>
                </c:pt>
                <c:pt idx="10659">
                  <c:v>4195.1000000000004</c:v>
                </c:pt>
                <c:pt idx="10660">
                  <c:v>4195.1000000000004</c:v>
                </c:pt>
                <c:pt idx="10661">
                  <c:v>4195.1000000000004</c:v>
                </c:pt>
                <c:pt idx="10662">
                  <c:v>4195.1000000000004</c:v>
                </c:pt>
                <c:pt idx="10663">
                  <c:v>4195.1000000000004</c:v>
                </c:pt>
                <c:pt idx="10664">
                  <c:v>4195.2</c:v>
                </c:pt>
                <c:pt idx="10665">
                  <c:v>4195.2</c:v>
                </c:pt>
                <c:pt idx="10666">
                  <c:v>4195</c:v>
                </c:pt>
                <c:pt idx="10667">
                  <c:v>4195.1000000000004</c:v>
                </c:pt>
                <c:pt idx="10668">
                  <c:v>4195.2</c:v>
                </c:pt>
                <c:pt idx="10669">
                  <c:v>4195.2</c:v>
                </c:pt>
                <c:pt idx="10670">
                  <c:v>4195.2</c:v>
                </c:pt>
                <c:pt idx="10671">
                  <c:v>4195.2</c:v>
                </c:pt>
                <c:pt idx="10672">
                  <c:v>4195.2</c:v>
                </c:pt>
                <c:pt idx="10673">
                  <c:v>4195.1000000000004</c:v>
                </c:pt>
                <c:pt idx="10674">
                  <c:v>4195.1000000000004</c:v>
                </c:pt>
                <c:pt idx="10675">
                  <c:v>4195.1000000000004</c:v>
                </c:pt>
                <c:pt idx="10676">
                  <c:v>4195.1000000000004</c:v>
                </c:pt>
                <c:pt idx="10677">
                  <c:v>4195.1000000000004</c:v>
                </c:pt>
                <c:pt idx="10678">
                  <c:v>4195.1000000000004</c:v>
                </c:pt>
                <c:pt idx="10679">
                  <c:v>4195.1000000000004</c:v>
                </c:pt>
                <c:pt idx="10680">
                  <c:v>4195.1000000000004</c:v>
                </c:pt>
                <c:pt idx="10681">
                  <c:v>4195.2</c:v>
                </c:pt>
                <c:pt idx="10682">
                  <c:v>4195.2</c:v>
                </c:pt>
                <c:pt idx="10683">
                  <c:v>4195.3999999999996</c:v>
                </c:pt>
                <c:pt idx="10684">
                  <c:v>4195.1000000000004</c:v>
                </c:pt>
                <c:pt idx="10685">
                  <c:v>4195.1000000000004</c:v>
                </c:pt>
                <c:pt idx="10686">
                  <c:v>4195.1000000000004</c:v>
                </c:pt>
                <c:pt idx="10687">
                  <c:v>4195.1000000000004</c:v>
                </c:pt>
                <c:pt idx="10688">
                  <c:v>4195.1000000000004</c:v>
                </c:pt>
                <c:pt idx="10689">
                  <c:v>4195.1000000000004</c:v>
                </c:pt>
                <c:pt idx="10690">
                  <c:v>4195.1000000000004</c:v>
                </c:pt>
                <c:pt idx="10691">
                  <c:v>4195.2</c:v>
                </c:pt>
                <c:pt idx="10692">
                  <c:v>4195.1000000000004</c:v>
                </c:pt>
                <c:pt idx="10693">
                  <c:v>4195.1000000000004</c:v>
                </c:pt>
                <c:pt idx="10694">
                  <c:v>4195.1000000000004</c:v>
                </c:pt>
                <c:pt idx="10695">
                  <c:v>4195</c:v>
                </c:pt>
                <c:pt idx="10696">
                  <c:v>4195</c:v>
                </c:pt>
                <c:pt idx="10697">
                  <c:v>4195</c:v>
                </c:pt>
                <c:pt idx="10698">
                  <c:v>4195</c:v>
                </c:pt>
                <c:pt idx="10699">
                  <c:v>4195</c:v>
                </c:pt>
                <c:pt idx="10700">
                  <c:v>4194.8999999999996</c:v>
                </c:pt>
                <c:pt idx="10701">
                  <c:v>4195.1000000000004</c:v>
                </c:pt>
                <c:pt idx="10702">
                  <c:v>4195</c:v>
                </c:pt>
                <c:pt idx="10703">
                  <c:v>4195</c:v>
                </c:pt>
                <c:pt idx="10704">
                  <c:v>4195</c:v>
                </c:pt>
                <c:pt idx="10705">
                  <c:v>4194.8999999999996</c:v>
                </c:pt>
                <c:pt idx="10706">
                  <c:v>4194.8999999999996</c:v>
                </c:pt>
                <c:pt idx="10707">
                  <c:v>4194.8999999999996</c:v>
                </c:pt>
                <c:pt idx="10708">
                  <c:v>4194.8999999999996</c:v>
                </c:pt>
                <c:pt idx="10709">
                  <c:v>4194.8999999999996</c:v>
                </c:pt>
                <c:pt idx="10710">
                  <c:v>4194.8999999999996</c:v>
                </c:pt>
                <c:pt idx="10711">
                  <c:v>4194.8999999999996</c:v>
                </c:pt>
                <c:pt idx="10712">
                  <c:v>4194.8</c:v>
                </c:pt>
                <c:pt idx="10713">
                  <c:v>4194.8</c:v>
                </c:pt>
                <c:pt idx="10714">
                  <c:v>4194.8</c:v>
                </c:pt>
                <c:pt idx="10715">
                  <c:v>4194.7</c:v>
                </c:pt>
                <c:pt idx="10716">
                  <c:v>4194.8</c:v>
                </c:pt>
                <c:pt idx="10717">
                  <c:v>4194.8</c:v>
                </c:pt>
                <c:pt idx="10718">
                  <c:v>4194.7</c:v>
                </c:pt>
                <c:pt idx="10719">
                  <c:v>4194.6000000000004</c:v>
                </c:pt>
                <c:pt idx="10720">
                  <c:v>4194.7</c:v>
                </c:pt>
                <c:pt idx="10721">
                  <c:v>4194.6000000000004</c:v>
                </c:pt>
                <c:pt idx="10722">
                  <c:v>4194.6000000000004</c:v>
                </c:pt>
                <c:pt idx="10723">
                  <c:v>4194.6000000000004</c:v>
                </c:pt>
                <c:pt idx="10724">
                  <c:v>4194.6000000000004</c:v>
                </c:pt>
                <c:pt idx="10725">
                  <c:v>4194.6000000000004</c:v>
                </c:pt>
                <c:pt idx="10726">
                  <c:v>4194.6000000000004</c:v>
                </c:pt>
                <c:pt idx="10727">
                  <c:v>4194.6000000000004</c:v>
                </c:pt>
                <c:pt idx="10728">
                  <c:v>4194.6000000000004</c:v>
                </c:pt>
                <c:pt idx="10729">
                  <c:v>4194.6000000000004</c:v>
                </c:pt>
                <c:pt idx="10730">
                  <c:v>4194.5</c:v>
                </c:pt>
                <c:pt idx="10731">
                  <c:v>4194.5</c:v>
                </c:pt>
                <c:pt idx="10732">
                  <c:v>4194.5</c:v>
                </c:pt>
                <c:pt idx="10733">
                  <c:v>4194.6000000000004</c:v>
                </c:pt>
                <c:pt idx="10734">
                  <c:v>4194.5</c:v>
                </c:pt>
                <c:pt idx="10735">
                  <c:v>4194.5</c:v>
                </c:pt>
                <c:pt idx="10736">
                  <c:v>4194.3999999999996</c:v>
                </c:pt>
                <c:pt idx="10737">
                  <c:v>4194.3999999999996</c:v>
                </c:pt>
                <c:pt idx="10738">
                  <c:v>4194.3999999999996</c:v>
                </c:pt>
                <c:pt idx="10739">
                  <c:v>4194.3999999999996</c:v>
                </c:pt>
                <c:pt idx="10740">
                  <c:v>4194.3999999999996</c:v>
                </c:pt>
                <c:pt idx="10741">
                  <c:v>4194.3999999999996</c:v>
                </c:pt>
                <c:pt idx="10742">
                  <c:v>4194.3</c:v>
                </c:pt>
                <c:pt idx="10743">
                  <c:v>4194.3</c:v>
                </c:pt>
                <c:pt idx="10744">
                  <c:v>4194.3</c:v>
                </c:pt>
                <c:pt idx="10745">
                  <c:v>4194.3</c:v>
                </c:pt>
                <c:pt idx="10746">
                  <c:v>4194.3</c:v>
                </c:pt>
                <c:pt idx="10747">
                  <c:v>4194.3999999999996</c:v>
                </c:pt>
                <c:pt idx="10748">
                  <c:v>4194.2</c:v>
                </c:pt>
                <c:pt idx="10749">
                  <c:v>4194.3</c:v>
                </c:pt>
                <c:pt idx="10750">
                  <c:v>4194.2</c:v>
                </c:pt>
                <c:pt idx="10751">
                  <c:v>4194.2</c:v>
                </c:pt>
                <c:pt idx="10752">
                  <c:v>4194.2</c:v>
                </c:pt>
                <c:pt idx="10753">
                  <c:v>4194.1000000000004</c:v>
                </c:pt>
                <c:pt idx="10754">
                  <c:v>4194.1000000000004</c:v>
                </c:pt>
                <c:pt idx="10755">
                  <c:v>4194.1000000000004</c:v>
                </c:pt>
                <c:pt idx="10756">
                  <c:v>4194.1000000000004</c:v>
                </c:pt>
                <c:pt idx="10757">
                  <c:v>4194.1000000000004</c:v>
                </c:pt>
                <c:pt idx="10758">
                  <c:v>4194.1000000000004</c:v>
                </c:pt>
                <c:pt idx="10759">
                  <c:v>4194</c:v>
                </c:pt>
                <c:pt idx="10760">
                  <c:v>4194</c:v>
                </c:pt>
                <c:pt idx="10761">
                  <c:v>4193.8999999999996</c:v>
                </c:pt>
                <c:pt idx="10762">
                  <c:v>4194</c:v>
                </c:pt>
                <c:pt idx="10763">
                  <c:v>4194</c:v>
                </c:pt>
                <c:pt idx="10764">
                  <c:v>4194</c:v>
                </c:pt>
                <c:pt idx="10765">
                  <c:v>4194</c:v>
                </c:pt>
                <c:pt idx="10766">
                  <c:v>4194</c:v>
                </c:pt>
                <c:pt idx="10767">
                  <c:v>4193.8999999999996</c:v>
                </c:pt>
                <c:pt idx="10768">
                  <c:v>4193.8999999999996</c:v>
                </c:pt>
                <c:pt idx="10769">
                  <c:v>4193.8999999999996</c:v>
                </c:pt>
                <c:pt idx="10770">
                  <c:v>4193.8999999999996</c:v>
                </c:pt>
                <c:pt idx="10771">
                  <c:v>4193.8999999999996</c:v>
                </c:pt>
                <c:pt idx="10772">
                  <c:v>4193.8999999999996</c:v>
                </c:pt>
                <c:pt idx="10773">
                  <c:v>4193.8999999999996</c:v>
                </c:pt>
                <c:pt idx="10774">
                  <c:v>4193.8999999999996</c:v>
                </c:pt>
                <c:pt idx="10775">
                  <c:v>4193.8999999999996</c:v>
                </c:pt>
                <c:pt idx="10776">
                  <c:v>4193.8999999999996</c:v>
                </c:pt>
                <c:pt idx="10777">
                  <c:v>4193.8</c:v>
                </c:pt>
                <c:pt idx="10778">
                  <c:v>4193.8</c:v>
                </c:pt>
                <c:pt idx="10779">
                  <c:v>4193.8</c:v>
                </c:pt>
                <c:pt idx="10780">
                  <c:v>4193.8</c:v>
                </c:pt>
                <c:pt idx="10781">
                  <c:v>4193.8</c:v>
                </c:pt>
                <c:pt idx="10782">
                  <c:v>4193.8</c:v>
                </c:pt>
                <c:pt idx="10783">
                  <c:v>4193.7</c:v>
                </c:pt>
                <c:pt idx="10784">
                  <c:v>4193.8</c:v>
                </c:pt>
                <c:pt idx="10785">
                  <c:v>4193.8</c:v>
                </c:pt>
                <c:pt idx="10786">
                  <c:v>4193.8</c:v>
                </c:pt>
                <c:pt idx="10787">
                  <c:v>4193.8</c:v>
                </c:pt>
                <c:pt idx="10788">
                  <c:v>4193.8</c:v>
                </c:pt>
                <c:pt idx="10789">
                  <c:v>4193.8</c:v>
                </c:pt>
                <c:pt idx="10790">
                  <c:v>4193.7</c:v>
                </c:pt>
                <c:pt idx="10791">
                  <c:v>4193.7</c:v>
                </c:pt>
                <c:pt idx="10792">
                  <c:v>4193.7</c:v>
                </c:pt>
                <c:pt idx="10793">
                  <c:v>4193.7</c:v>
                </c:pt>
                <c:pt idx="10794">
                  <c:v>4193.7</c:v>
                </c:pt>
                <c:pt idx="10795">
                  <c:v>4193.8</c:v>
                </c:pt>
                <c:pt idx="10796">
                  <c:v>4193.7</c:v>
                </c:pt>
                <c:pt idx="10797">
                  <c:v>4193.7</c:v>
                </c:pt>
                <c:pt idx="10798">
                  <c:v>4193.7</c:v>
                </c:pt>
                <c:pt idx="10799">
                  <c:v>4193.7</c:v>
                </c:pt>
                <c:pt idx="10800">
                  <c:v>4193.6000000000004</c:v>
                </c:pt>
                <c:pt idx="10801">
                  <c:v>4193.6000000000004</c:v>
                </c:pt>
                <c:pt idx="10802">
                  <c:v>4193.5</c:v>
                </c:pt>
                <c:pt idx="10803">
                  <c:v>4193.5</c:v>
                </c:pt>
                <c:pt idx="10804">
                  <c:v>4193.5</c:v>
                </c:pt>
                <c:pt idx="10805">
                  <c:v>4193.6000000000004</c:v>
                </c:pt>
                <c:pt idx="10806">
                  <c:v>4193.6000000000004</c:v>
                </c:pt>
                <c:pt idx="10807">
                  <c:v>4193.6000000000004</c:v>
                </c:pt>
                <c:pt idx="10808">
                  <c:v>4193.5</c:v>
                </c:pt>
                <c:pt idx="10809">
                  <c:v>4193.5</c:v>
                </c:pt>
                <c:pt idx="10810">
                  <c:v>4193.5</c:v>
                </c:pt>
                <c:pt idx="10811">
                  <c:v>4193.5</c:v>
                </c:pt>
                <c:pt idx="10812">
                  <c:v>4193.3999999999996</c:v>
                </c:pt>
                <c:pt idx="10813">
                  <c:v>4193.5</c:v>
                </c:pt>
                <c:pt idx="10814">
                  <c:v>4193.5</c:v>
                </c:pt>
                <c:pt idx="10815">
                  <c:v>4193.3999999999996</c:v>
                </c:pt>
                <c:pt idx="10816">
                  <c:v>4193.3999999999996</c:v>
                </c:pt>
                <c:pt idx="10817">
                  <c:v>4193.3999999999996</c:v>
                </c:pt>
                <c:pt idx="10818">
                  <c:v>4193.3999999999996</c:v>
                </c:pt>
                <c:pt idx="10819">
                  <c:v>4193.3999999999996</c:v>
                </c:pt>
                <c:pt idx="10820">
                  <c:v>4193.3</c:v>
                </c:pt>
                <c:pt idx="10821">
                  <c:v>4193.3</c:v>
                </c:pt>
                <c:pt idx="10822">
                  <c:v>4193.2</c:v>
                </c:pt>
                <c:pt idx="10823">
                  <c:v>4193.3999999999996</c:v>
                </c:pt>
                <c:pt idx="10824">
                  <c:v>4193.3999999999996</c:v>
                </c:pt>
                <c:pt idx="10825">
                  <c:v>4193.3999999999996</c:v>
                </c:pt>
                <c:pt idx="10826">
                  <c:v>4193.5</c:v>
                </c:pt>
                <c:pt idx="10827">
                  <c:v>4193.3999999999996</c:v>
                </c:pt>
                <c:pt idx="10828">
                  <c:v>4193.3999999999996</c:v>
                </c:pt>
                <c:pt idx="10829">
                  <c:v>4193.3999999999996</c:v>
                </c:pt>
                <c:pt idx="10830">
                  <c:v>4193.3999999999996</c:v>
                </c:pt>
                <c:pt idx="10831">
                  <c:v>4193.3999999999996</c:v>
                </c:pt>
                <c:pt idx="10832">
                  <c:v>4193.3999999999996</c:v>
                </c:pt>
                <c:pt idx="10833">
                  <c:v>4193.3999999999996</c:v>
                </c:pt>
                <c:pt idx="10834">
                  <c:v>4193.3999999999996</c:v>
                </c:pt>
                <c:pt idx="10835">
                  <c:v>4193.3999999999996</c:v>
                </c:pt>
                <c:pt idx="10836">
                  <c:v>4193.3999999999996</c:v>
                </c:pt>
                <c:pt idx="10837">
                  <c:v>4193.7</c:v>
                </c:pt>
                <c:pt idx="10838">
                  <c:v>4193.3999999999996</c:v>
                </c:pt>
                <c:pt idx="10839">
                  <c:v>4193.3999999999996</c:v>
                </c:pt>
                <c:pt idx="10840">
                  <c:v>4193.3</c:v>
                </c:pt>
                <c:pt idx="10841">
                  <c:v>4193.3999999999996</c:v>
                </c:pt>
                <c:pt idx="10842">
                  <c:v>4193.3</c:v>
                </c:pt>
                <c:pt idx="10843">
                  <c:v>4193.3</c:v>
                </c:pt>
                <c:pt idx="10844">
                  <c:v>4193.3999999999996</c:v>
                </c:pt>
                <c:pt idx="10845">
                  <c:v>4193.3999999999996</c:v>
                </c:pt>
                <c:pt idx="10846">
                  <c:v>4193.5</c:v>
                </c:pt>
                <c:pt idx="10847">
                  <c:v>4193.3999999999996</c:v>
                </c:pt>
                <c:pt idx="10848">
                  <c:v>4193.3999999999996</c:v>
                </c:pt>
                <c:pt idx="10849">
                  <c:v>4193.3999999999996</c:v>
                </c:pt>
                <c:pt idx="10850">
                  <c:v>4193.3</c:v>
                </c:pt>
                <c:pt idx="10851">
                  <c:v>4193.5</c:v>
                </c:pt>
                <c:pt idx="10852">
                  <c:v>4193.3999999999996</c:v>
                </c:pt>
                <c:pt idx="10853">
                  <c:v>4193.3999999999996</c:v>
                </c:pt>
                <c:pt idx="10854">
                  <c:v>4193.3999999999996</c:v>
                </c:pt>
                <c:pt idx="10855">
                  <c:v>4193.3999999999996</c:v>
                </c:pt>
                <c:pt idx="10856">
                  <c:v>4193.3999999999996</c:v>
                </c:pt>
                <c:pt idx="10857">
                  <c:v>4193.2</c:v>
                </c:pt>
                <c:pt idx="10858">
                  <c:v>4193.5</c:v>
                </c:pt>
                <c:pt idx="10859">
                  <c:v>4193.3999999999996</c:v>
                </c:pt>
                <c:pt idx="10860">
                  <c:v>4193.3</c:v>
                </c:pt>
                <c:pt idx="10861">
                  <c:v>4193.3</c:v>
                </c:pt>
                <c:pt idx="10862">
                  <c:v>4193.3</c:v>
                </c:pt>
                <c:pt idx="10863">
                  <c:v>4193.3</c:v>
                </c:pt>
                <c:pt idx="10864">
                  <c:v>4193.3</c:v>
                </c:pt>
                <c:pt idx="10865">
                  <c:v>4193.3</c:v>
                </c:pt>
                <c:pt idx="10866">
                  <c:v>4193.5</c:v>
                </c:pt>
                <c:pt idx="10867">
                  <c:v>4193.3999999999996</c:v>
                </c:pt>
                <c:pt idx="10868">
                  <c:v>4193.3999999999996</c:v>
                </c:pt>
                <c:pt idx="10869">
                  <c:v>4193.3</c:v>
                </c:pt>
                <c:pt idx="10870">
                  <c:v>4193.3</c:v>
                </c:pt>
                <c:pt idx="10871">
                  <c:v>4193.3999999999996</c:v>
                </c:pt>
                <c:pt idx="10872">
                  <c:v>4193.3</c:v>
                </c:pt>
                <c:pt idx="10873">
                  <c:v>4193.2</c:v>
                </c:pt>
                <c:pt idx="10874">
                  <c:v>4193.2</c:v>
                </c:pt>
                <c:pt idx="10875">
                  <c:v>4193.2</c:v>
                </c:pt>
                <c:pt idx="10876">
                  <c:v>4193.2</c:v>
                </c:pt>
                <c:pt idx="10877">
                  <c:v>4193.2</c:v>
                </c:pt>
                <c:pt idx="10878">
                  <c:v>4193.2</c:v>
                </c:pt>
                <c:pt idx="10879">
                  <c:v>4193.3999999999996</c:v>
                </c:pt>
                <c:pt idx="10880">
                  <c:v>4193.3</c:v>
                </c:pt>
                <c:pt idx="10881">
                  <c:v>4193.2</c:v>
                </c:pt>
                <c:pt idx="10882">
                  <c:v>4193.3</c:v>
                </c:pt>
                <c:pt idx="10883">
                  <c:v>4193.3</c:v>
                </c:pt>
                <c:pt idx="10884">
                  <c:v>4193.3</c:v>
                </c:pt>
                <c:pt idx="10885">
                  <c:v>4193.3</c:v>
                </c:pt>
                <c:pt idx="10886">
                  <c:v>4193.3999999999996</c:v>
                </c:pt>
                <c:pt idx="10887">
                  <c:v>4193.3</c:v>
                </c:pt>
                <c:pt idx="10888">
                  <c:v>4193.3</c:v>
                </c:pt>
                <c:pt idx="10889">
                  <c:v>4193.3</c:v>
                </c:pt>
                <c:pt idx="10890">
                  <c:v>4193.3</c:v>
                </c:pt>
                <c:pt idx="10891">
                  <c:v>4193.3</c:v>
                </c:pt>
                <c:pt idx="10892">
                  <c:v>4193.3999999999996</c:v>
                </c:pt>
                <c:pt idx="10893">
                  <c:v>4193.3999999999996</c:v>
                </c:pt>
                <c:pt idx="10894">
                  <c:v>4193.3999999999996</c:v>
                </c:pt>
                <c:pt idx="10895">
                  <c:v>4193.3999999999996</c:v>
                </c:pt>
                <c:pt idx="10896">
                  <c:v>4193.3999999999996</c:v>
                </c:pt>
                <c:pt idx="10897">
                  <c:v>4193.3999999999996</c:v>
                </c:pt>
                <c:pt idx="10898">
                  <c:v>4193.3</c:v>
                </c:pt>
                <c:pt idx="10899">
                  <c:v>4193.3999999999996</c:v>
                </c:pt>
                <c:pt idx="10900">
                  <c:v>4193.3999999999996</c:v>
                </c:pt>
                <c:pt idx="10901">
                  <c:v>4193.3999999999996</c:v>
                </c:pt>
                <c:pt idx="10902">
                  <c:v>4193.3999999999996</c:v>
                </c:pt>
                <c:pt idx="10903">
                  <c:v>4193.3999999999996</c:v>
                </c:pt>
                <c:pt idx="10904">
                  <c:v>4193.3999999999996</c:v>
                </c:pt>
                <c:pt idx="10905">
                  <c:v>4193.3999999999996</c:v>
                </c:pt>
                <c:pt idx="10906">
                  <c:v>4193.3999999999996</c:v>
                </c:pt>
                <c:pt idx="10907">
                  <c:v>4193.5</c:v>
                </c:pt>
                <c:pt idx="10908">
                  <c:v>4193.7</c:v>
                </c:pt>
                <c:pt idx="10909">
                  <c:v>4193.6000000000004</c:v>
                </c:pt>
                <c:pt idx="10910">
                  <c:v>4193.5</c:v>
                </c:pt>
                <c:pt idx="10911">
                  <c:v>4193.7</c:v>
                </c:pt>
                <c:pt idx="10912">
                  <c:v>4193.7</c:v>
                </c:pt>
                <c:pt idx="10913">
                  <c:v>4193.5</c:v>
                </c:pt>
                <c:pt idx="10914">
                  <c:v>4193.5</c:v>
                </c:pt>
                <c:pt idx="10915">
                  <c:v>4193.5</c:v>
                </c:pt>
                <c:pt idx="10916">
                  <c:v>4193.3999999999996</c:v>
                </c:pt>
                <c:pt idx="10917">
                  <c:v>4193.5</c:v>
                </c:pt>
                <c:pt idx="10918">
                  <c:v>4193.5</c:v>
                </c:pt>
                <c:pt idx="10919">
                  <c:v>4193.5</c:v>
                </c:pt>
                <c:pt idx="10920">
                  <c:v>4193.5</c:v>
                </c:pt>
                <c:pt idx="10921">
                  <c:v>4193.5</c:v>
                </c:pt>
                <c:pt idx="10922">
                  <c:v>4193.5</c:v>
                </c:pt>
                <c:pt idx="10923">
                  <c:v>4193.5</c:v>
                </c:pt>
                <c:pt idx="10924">
                  <c:v>4193.5</c:v>
                </c:pt>
                <c:pt idx="10925">
                  <c:v>4193.5</c:v>
                </c:pt>
                <c:pt idx="10926">
                  <c:v>4193.6000000000004</c:v>
                </c:pt>
                <c:pt idx="10927">
                  <c:v>4193.6000000000004</c:v>
                </c:pt>
                <c:pt idx="10928">
                  <c:v>4193.6000000000004</c:v>
                </c:pt>
                <c:pt idx="10929">
                  <c:v>4193.6000000000004</c:v>
                </c:pt>
                <c:pt idx="10930">
                  <c:v>4193.7</c:v>
                </c:pt>
                <c:pt idx="10931">
                  <c:v>4193.7</c:v>
                </c:pt>
                <c:pt idx="10932">
                  <c:v>4193.7</c:v>
                </c:pt>
                <c:pt idx="10933">
                  <c:v>4193.7</c:v>
                </c:pt>
                <c:pt idx="10934">
                  <c:v>4193.7</c:v>
                </c:pt>
                <c:pt idx="10935">
                  <c:v>4193.7</c:v>
                </c:pt>
                <c:pt idx="10936">
                  <c:v>4193.7</c:v>
                </c:pt>
                <c:pt idx="10937">
                  <c:v>4193.7</c:v>
                </c:pt>
                <c:pt idx="10938">
                  <c:v>4193.8</c:v>
                </c:pt>
                <c:pt idx="10939">
                  <c:v>4193.7</c:v>
                </c:pt>
                <c:pt idx="10940">
                  <c:v>4193.7</c:v>
                </c:pt>
                <c:pt idx="10941">
                  <c:v>4193.8</c:v>
                </c:pt>
                <c:pt idx="10942">
                  <c:v>4193.8</c:v>
                </c:pt>
                <c:pt idx="10943">
                  <c:v>4193.8</c:v>
                </c:pt>
                <c:pt idx="10944">
                  <c:v>4193.8</c:v>
                </c:pt>
                <c:pt idx="10945">
                  <c:v>4193.8</c:v>
                </c:pt>
                <c:pt idx="10946">
                  <c:v>4193.8</c:v>
                </c:pt>
                <c:pt idx="10947">
                  <c:v>4193.8999999999996</c:v>
                </c:pt>
                <c:pt idx="10948">
                  <c:v>4193.8999999999996</c:v>
                </c:pt>
                <c:pt idx="10949">
                  <c:v>4193.8999999999996</c:v>
                </c:pt>
                <c:pt idx="10950">
                  <c:v>4193.8999999999996</c:v>
                </c:pt>
                <c:pt idx="10951">
                  <c:v>4193.8</c:v>
                </c:pt>
                <c:pt idx="10952">
                  <c:v>4193.8999999999996</c:v>
                </c:pt>
                <c:pt idx="10953">
                  <c:v>4193.8999999999996</c:v>
                </c:pt>
                <c:pt idx="10954">
                  <c:v>4193.8999999999996</c:v>
                </c:pt>
                <c:pt idx="10955">
                  <c:v>4193.8999999999996</c:v>
                </c:pt>
                <c:pt idx="10956">
                  <c:v>4193.8999999999996</c:v>
                </c:pt>
                <c:pt idx="10957">
                  <c:v>4193.8999999999996</c:v>
                </c:pt>
                <c:pt idx="10958">
                  <c:v>4193.8999999999996</c:v>
                </c:pt>
                <c:pt idx="10959">
                  <c:v>4193.8999999999996</c:v>
                </c:pt>
                <c:pt idx="10960">
                  <c:v>4193.8999999999996</c:v>
                </c:pt>
                <c:pt idx="10961">
                  <c:v>4193.8999999999996</c:v>
                </c:pt>
                <c:pt idx="10962">
                  <c:v>4193.8999999999996</c:v>
                </c:pt>
                <c:pt idx="10963">
                  <c:v>4194</c:v>
                </c:pt>
                <c:pt idx="10964">
                  <c:v>4194.1000000000004</c:v>
                </c:pt>
                <c:pt idx="10965">
                  <c:v>4194</c:v>
                </c:pt>
                <c:pt idx="10966">
                  <c:v>4194</c:v>
                </c:pt>
                <c:pt idx="10967">
                  <c:v>4193.8999999999996</c:v>
                </c:pt>
                <c:pt idx="10968">
                  <c:v>4194</c:v>
                </c:pt>
                <c:pt idx="10969">
                  <c:v>4194</c:v>
                </c:pt>
                <c:pt idx="10970">
                  <c:v>4194</c:v>
                </c:pt>
                <c:pt idx="10971">
                  <c:v>4193.8999999999996</c:v>
                </c:pt>
                <c:pt idx="10972">
                  <c:v>4193.8999999999996</c:v>
                </c:pt>
                <c:pt idx="10973">
                  <c:v>4193.8999999999996</c:v>
                </c:pt>
                <c:pt idx="10974">
                  <c:v>4194</c:v>
                </c:pt>
                <c:pt idx="10975">
                  <c:v>4193.8999999999996</c:v>
                </c:pt>
                <c:pt idx="10976">
                  <c:v>4193.8999999999996</c:v>
                </c:pt>
                <c:pt idx="10977">
                  <c:v>4194</c:v>
                </c:pt>
                <c:pt idx="10978">
                  <c:v>4194</c:v>
                </c:pt>
                <c:pt idx="10979">
                  <c:v>4194</c:v>
                </c:pt>
                <c:pt idx="10980">
                  <c:v>4194</c:v>
                </c:pt>
                <c:pt idx="10981">
                  <c:v>4194</c:v>
                </c:pt>
                <c:pt idx="10982">
                  <c:v>4194</c:v>
                </c:pt>
                <c:pt idx="10983">
                  <c:v>4194</c:v>
                </c:pt>
                <c:pt idx="10984">
                  <c:v>4194</c:v>
                </c:pt>
                <c:pt idx="10985">
                  <c:v>4194</c:v>
                </c:pt>
                <c:pt idx="10986">
                  <c:v>4194</c:v>
                </c:pt>
                <c:pt idx="10987">
                  <c:v>4194</c:v>
                </c:pt>
                <c:pt idx="10988">
                  <c:v>4194</c:v>
                </c:pt>
                <c:pt idx="10989">
                  <c:v>4194</c:v>
                </c:pt>
                <c:pt idx="10990">
                  <c:v>4194</c:v>
                </c:pt>
                <c:pt idx="10991">
                  <c:v>4194</c:v>
                </c:pt>
                <c:pt idx="10992">
                  <c:v>4194</c:v>
                </c:pt>
                <c:pt idx="10993">
                  <c:v>4194</c:v>
                </c:pt>
                <c:pt idx="10994">
                  <c:v>4194.1000000000004</c:v>
                </c:pt>
                <c:pt idx="10995">
                  <c:v>4194.1000000000004</c:v>
                </c:pt>
                <c:pt idx="10996">
                  <c:v>4194</c:v>
                </c:pt>
                <c:pt idx="10997">
                  <c:v>4194</c:v>
                </c:pt>
                <c:pt idx="10998">
                  <c:v>4194</c:v>
                </c:pt>
                <c:pt idx="10999">
                  <c:v>4194.1000000000004</c:v>
                </c:pt>
                <c:pt idx="11000">
                  <c:v>4194</c:v>
                </c:pt>
                <c:pt idx="11001">
                  <c:v>4194.1000000000004</c:v>
                </c:pt>
                <c:pt idx="11002">
                  <c:v>4194</c:v>
                </c:pt>
                <c:pt idx="11003">
                  <c:v>4194</c:v>
                </c:pt>
                <c:pt idx="11004">
                  <c:v>4194</c:v>
                </c:pt>
                <c:pt idx="11005">
                  <c:v>4194</c:v>
                </c:pt>
                <c:pt idx="11006">
                  <c:v>4194</c:v>
                </c:pt>
                <c:pt idx="11007">
                  <c:v>4194</c:v>
                </c:pt>
                <c:pt idx="11008">
                  <c:v>4194.1000000000004</c:v>
                </c:pt>
                <c:pt idx="11009">
                  <c:v>4194.1000000000004</c:v>
                </c:pt>
                <c:pt idx="11010">
                  <c:v>4194</c:v>
                </c:pt>
                <c:pt idx="11011">
                  <c:v>4194</c:v>
                </c:pt>
                <c:pt idx="11012">
                  <c:v>4194</c:v>
                </c:pt>
                <c:pt idx="11013">
                  <c:v>4194.1000000000004</c:v>
                </c:pt>
                <c:pt idx="11014">
                  <c:v>4193.8999999999996</c:v>
                </c:pt>
                <c:pt idx="11015">
                  <c:v>4193.8999999999996</c:v>
                </c:pt>
                <c:pt idx="11016">
                  <c:v>4193.8999999999996</c:v>
                </c:pt>
                <c:pt idx="11017">
                  <c:v>4193.8999999999996</c:v>
                </c:pt>
                <c:pt idx="11018">
                  <c:v>4193.8999999999996</c:v>
                </c:pt>
                <c:pt idx="11019">
                  <c:v>4194</c:v>
                </c:pt>
                <c:pt idx="11020">
                  <c:v>4193.8999999999996</c:v>
                </c:pt>
                <c:pt idx="11021">
                  <c:v>4193.8999999999996</c:v>
                </c:pt>
                <c:pt idx="11022">
                  <c:v>4194.1000000000004</c:v>
                </c:pt>
                <c:pt idx="11023">
                  <c:v>4194</c:v>
                </c:pt>
                <c:pt idx="11024">
                  <c:v>4193.8999999999996</c:v>
                </c:pt>
                <c:pt idx="11025">
                  <c:v>4193.8999999999996</c:v>
                </c:pt>
                <c:pt idx="11026">
                  <c:v>4193.8999999999996</c:v>
                </c:pt>
                <c:pt idx="11027">
                  <c:v>4193.8999999999996</c:v>
                </c:pt>
                <c:pt idx="11028">
                  <c:v>4193.8999999999996</c:v>
                </c:pt>
                <c:pt idx="11029">
                  <c:v>4193.8999999999996</c:v>
                </c:pt>
                <c:pt idx="11030">
                  <c:v>4193.8999999999996</c:v>
                </c:pt>
                <c:pt idx="11031">
                  <c:v>4193.8999999999996</c:v>
                </c:pt>
                <c:pt idx="11032">
                  <c:v>4193.8999999999996</c:v>
                </c:pt>
                <c:pt idx="11033">
                  <c:v>4194.1000000000004</c:v>
                </c:pt>
                <c:pt idx="11034">
                  <c:v>4194.1000000000004</c:v>
                </c:pt>
                <c:pt idx="11035">
                  <c:v>4194</c:v>
                </c:pt>
                <c:pt idx="11036">
                  <c:v>4194</c:v>
                </c:pt>
                <c:pt idx="11037">
                  <c:v>4194.1000000000004</c:v>
                </c:pt>
                <c:pt idx="11038">
                  <c:v>4194</c:v>
                </c:pt>
                <c:pt idx="11039">
                  <c:v>4194</c:v>
                </c:pt>
                <c:pt idx="11040">
                  <c:v>4194</c:v>
                </c:pt>
                <c:pt idx="11041">
                  <c:v>4193.8999999999996</c:v>
                </c:pt>
                <c:pt idx="11042">
                  <c:v>4194</c:v>
                </c:pt>
                <c:pt idx="11043">
                  <c:v>4193.8999999999996</c:v>
                </c:pt>
                <c:pt idx="11044">
                  <c:v>4194</c:v>
                </c:pt>
                <c:pt idx="11045">
                  <c:v>4194</c:v>
                </c:pt>
                <c:pt idx="11046">
                  <c:v>4194</c:v>
                </c:pt>
                <c:pt idx="11047">
                  <c:v>4194</c:v>
                </c:pt>
                <c:pt idx="11048">
                  <c:v>4194</c:v>
                </c:pt>
                <c:pt idx="11049">
                  <c:v>4193.8999999999996</c:v>
                </c:pt>
                <c:pt idx="11050">
                  <c:v>4194</c:v>
                </c:pt>
                <c:pt idx="11051">
                  <c:v>4193.8999999999996</c:v>
                </c:pt>
                <c:pt idx="11052">
                  <c:v>4193.8999999999996</c:v>
                </c:pt>
                <c:pt idx="11053">
                  <c:v>4193.8999999999996</c:v>
                </c:pt>
                <c:pt idx="11054">
                  <c:v>4194</c:v>
                </c:pt>
                <c:pt idx="11055">
                  <c:v>4194.1000000000004</c:v>
                </c:pt>
                <c:pt idx="11056">
                  <c:v>4194.1000000000004</c:v>
                </c:pt>
                <c:pt idx="11057">
                  <c:v>4194.1000000000004</c:v>
                </c:pt>
                <c:pt idx="11058">
                  <c:v>4194.1000000000004</c:v>
                </c:pt>
                <c:pt idx="11059">
                  <c:v>4194.1000000000004</c:v>
                </c:pt>
                <c:pt idx="11060">
                  <c:v>4194.2</c:v>
                </c:pt>
                <c:pt idx="11061">
                  <c:v>4194.2</c:v>
                </c:pt>
                <c:pt idx="11062">
                  <c:v>4194.2</c:v>
                </c:pt>
                <c:pt idx="11063">
                  <c:v>4194.2</c:v>
                </c:pt>
                <c:pt idx="11064">
                  <c:v>4194.3</c:v>
                </c:pt>
                <c:pt idx="11065">
                  <c:v>4194.3</c:v>
                </c:pt>
                <c:pt idx="11066">
                  <c:v>4194.3</c:v>
                </c:pt>
                <c:pt idx="11067">
                  <c:v>4194.3</c:v>
                </c:pt>
                <c:pt idx="11068">
                  <c:v>4194.3</c:v>
                </c:pt>
                <c:pt idx="11069">
                  <c:v>4194.3</c:v>
                </c:pt>
                <c:pt idx="11070">
                  <c:v>4194.3</c:v>
                </c:pt>
                <c:pt idx="11071">
                  <c:v>4194.3999999999996</c:v>
                </c:pt>
                <c:pt idx="11072">
                  <c:v>4194.3</c:v>
                </c:pt>
                <c:pt idx="11073">
                  <c:v>4194.3</c:v>
                </c:pt>
                <c:pt idx="11074">
                  <c:v>4194.3</c:v>
                </c:pt>
                <c:pt idx="11075">
                  <c:v>4194.3</c:v>
                </c:pt>
                <c:pt idx="11076">
                  <c:v>4194.3</c:v>
                </c:pt>
                <c:pt idx="11077">
                  <c:v>4194.3</c:v>
                </c:pt>
                <c:pt idx="11078">
                  <c:v>4194.3</c:v>
                </c:pt>
                <c:pt idx="11079">
                  <c:v>4194.3</c:v>
                </c:pt>
                <c:pt idx="11080">
                  <c:v>4194.3</c:v>
                </c:pt>
                <c:pt idx="11081">
                  <c:v>4194.3</c:v>
                </c:pt>
                <c:pt idx="11082">
                  <c:v>4194.3</c:v>
                </c:pt>
                <c:pt idx="11083">
                  <c:v>4194.3</c:v>
                </c:pt>
                <c:pt idx="11084">
                  <c:v>4194.3</c:v>
                </c:pt>
                <c:pt idx="11085">
                  <c:v>4194.3</c:v>
                </c:pt>
                <c:pt idx="11086">
                  <c:v>4194.3</c:v>
                </c:pt>
                <c:pt idx="11087">
                  <c:v>4194.2</c:v>
                </c:pt>
                <c:pt idx="11088">
                  <c:v>4194.3</c:v>
                </c:pt>
                <c:pt idx="11089">
                  <c:v>4194.2</c:v>
                </c:pt>
                <c:pt idx="11090">
                  <c:v>4194.2</c:v>
                </c:pt>
                <c:pt idx="11091">
                  <c:v>4194.2</c:v>
                </c:pt>
                <c:pt idx="11092">
                  <c:v>4194.2</c:v>
                </c:pt>
                <c:pt idx="11093">
                  <c:v>4194.1000000000004</c:v>
                </c:pt>
                <c:pt idx="11094">
                  <c:v>4194.1000000000004</c:v>
                </c:pt>
                <c:pt idx="11095">
                  <c:v>4194.1000000000004</c:v>
                </c:pt>
                <c:pt idx="11096">
                  <c:v>4194.1000000000004</c:v>
                </c:pt>
                <c:pt idx="11097">
                  <c:v>4194.1000000000004</c:v>
                </c:pt>
                <c:pt idx="11098">
                  <c:v>4194.2</c:v>
                </c:pt>
                <c:pt idx="11099">
                  <c:v>4194.1000000000004</c:v>
                </c:pt>
                <c:pt idx="11100">
                  <c:v>4194</c:v>
                </c:pt>
                <c:pt idx="11101">
                  <c:v>4194</c:v>
                </c:pt>
                <c:pt idx="11102">
                  <c:v>4194</c:v>
                </c:pt>
                <c:pt idx="11103">
                  <c:v>4194</c:v>
                </c:pt>
                <c:pt idx="11104">
                  <c:v>4194</c:v>
                </c:pt>
                <c:pt idx="11105">
                  <c:v>4193.8999999999996</c:v>
                </c:pt>
                <c:pt idx="11106">
                  <c:v>4193.8999999999996</c:v>
                </c:pt>
                <c:pt idx="11107">
                  <c:v>4193.8999999999996</c:v>
                </c:pt>
                <c:pt idx="11108">
                  <c:v>4193.8</c:v>
                </c:pt>
                <c:pt idx="11109">
                  <c:v>4193.8</c:v>
                </c:pt>
                <c:pt idx="11110">
                  <c:v>4193.8</c:v>
                </c:pt>
                <c:pt idx="11111">
                  <c:v>4193.8</c:v>
                </c:pt>
                <c:pt idx="11112">
                  <c:v>4193.8</c:v>
                </c:pt>
                <c:pt idx="11113">
                  <c:v>4193.8</c:v>
                </c:pt>
                <c:pt idx="11114">
                  <c:v>4193.7</c:v>
                </c:pt>
                <c:pt idx="11115">
                  <c:v>4193.8</c:v>
                </c:pt>
                <c:pt idx="11116">
                  <c:v>4193.8</c:v>
                </c:pt>
                <c:pt idx="11117">
                  <c:v>4193.6000000000004</c:v>
                </c:pt>
                <c:pt idx="11118">
                  <c:v>4193.6000000000004</c:v>
                </c:pt>
                <c:pt idx="11119">
                  <c:v>4193.6000000000004</c:v>
                </c:pt>
                <c:pt idx="11120">
                  <c:v>4193.6000000000004</c:v>
                </c:pt>
                <c:pt idx="11121">
                  <c:v>4193.6000000000004</c:v>
                </c:pt>
                <c:pt idx="11122">
                  <c:v>4193.6000000000004</c:v>
                </c:pt>
                <c:pt idx="11123">
                  <c:v>4193.6000000000004</c:v>
                </c:pt>
                <c:pt idx="11124">
                  <c:v>4193.5</c:v>
                </c:pt>
                <c:pt idx="11125">
                  <c:v>4193.6000000000004</c:v>
                </c:pt>
                <c:pt idx="11126">
                  <c:v>4193.5</c:v>
                </c:pt>
                <c:pt idx="11127">
                  <c:v>4193.3999999999996</c:v>
                </c:pt>
                <c:pt idx="11128">
                  <c:v>4193.3999999999996</c:v>
                </c:pt>
                <c:pt idx="11129">
                  <c:v>4193.3999999999996</c:v>
                </c:pt>
                <c:pt idx="11130">
                  <c:v>4193.3999999999996</c:v>
                </c:pt>
                <c:pt idx="11131">
                  <c:v>4193.3</c:v>
                </c:pt>
                <c:pt idx="11132">
                  <c:v>4193.3</c:v>
                </c:pt>
                <c:pt idx="11133">
                  <c:v>4193.3999999999996</c:v>
                </c:pt>
                <c:pt idx="11134">
                  <c:v>4193.3999999999996</c:v>
                </c:pt>
                <c:pt idx="11135">
                  <c:v>4193.3</c:v>
                </c:pt>
                <c:pt idx="11136">
                  <c:v>4193.2</c:v>
                </c:pt>
                <c:pt idx="11137">
                  <c:v>4193.3</c:v>
                </c:pt>
                <c:pt idx="11138">
                  <c:v>4193.3</c:v>
                </c:pt>
                <c:pt idx="11139">
                  <c:v>4193.3</c:v>
                </c:pt>
                <c:pt idx="11140">
                  <c:v>4193.3</c:v>
                </c:pt>
                <c:pt idx="11141">
                  <c:v>4193.3</c:v>
                </c:pt>
                <c:pt idx="11142">
                  <c:v>4193.3</c:v>
                </c:pt>
                <c:pt idx="11143">
                  <c:v>4193.3</c:v>
                </c:pt>
                <c:pt idx="11144">
                  <c:v>4193.3</c:v>
                </c:pt>
                <c:pt idx="11145">
                  <c:v>4193.3</c:v>
                </c:pt>
                <c:pt idx="11146">
                  <c:v>4193.2</c:v>
                </c:pt>
                <c:pt idx="11147">
                  <c:v>4193.2</c:v>
                </c:pt>
                <c:pt idx="11148">
                  <c:v>4193.2</c:v>
                </c:pt>
                <c:pt idx="11149">
                  <c:v>4193.1000000000004</c:v>
                </c:pt>
                <c:pt idx="11150">
                  <c:v>4193.1000000000004</c:v>
                </c:pt>
                <c:pt idx="11151">
                  <c:v>4193.2</c:v>
                </c:pt>
                <c:pt idx="11152">
                  <c:v>4193.1000000000004</c:v>
                </c:pt>
                <c:pt idx="11153">
                  <c:v>4193.1000000000004</c:v>
                </c:pt>
                <c:pt idx="11154">
                  <c:v>4193</c:v>
                </c:pt>
                <c:pt idx="11155">
                  <c:v>4193</c:v>
                </c:pt>
                <c:pt idx="11156">
                  <c:v>4193</c:v>
                </c:pt>
                <c:pt idx="11157">
                  <c:v>4193</c:v>
                </c:pt>
                <c:pt idx="11158">
                  <c:v>4193</c:v>
                </c:pt>
                <c:pt idx="11159">
                  <c:v>4193</c:v>
                </c:pt>
                <c:pt idx="11160">
                  <c:v>4193</c:v>
                </c:pt>
                <c:pt idx="11161">
                  <c:v>4192.8999999999996</c:v>
                </c:pt>
                <c:pt idx="11162">
                  <c:v>4192.8</c:v>
                </c:pt>
                <c:pt idx="11163">
                  <c:v>4192.8</c:v>
                </c:pt>
                <c:pt idx="11164">
                  <c:v>4192.7</c:v>
                </c:pt>
                <c:pt idx="11165">
                  <c:v>4192.8999999999996</c:v>
                </c:pt>
                <c:pt idx="11166">
                  <c:v>4192.8</c:v>
                </c:pt>
                <c:pt idx="11167">
                  <c:v>4192.8</c:v>
                </c:pt>
                <c:pt idx="11168">
                  <c:v>4192.8</c:v>
                </c:pt>
                <c:pt idx="11169">
                  <c:v>4192.7</c:v>
                </c:pt>
                <c:pt idx="11170">
                  <c:v>4192.7</c:v>
                </c:pt>
                <c:pt idx="11171">
                  <c:v>4192.7</c:v>
                </c:pt>
                <c:pt idx="11172">
                  <c:v>4192.7</c:v>
                </c:pt>
                <c:pt idx="11173">
                  <c:v>4192.7</c:v>
                </c:pt>
                <c:pt idx="11174">
                  <c:v>4192.7</c:v>
                </c:pt>
                <c:pt idx="11175">
                  <c:v>4192.7</c:v>
                </c:pt>
                <c:pt idx="11176">
                  <c:v>4192.7</c:v>
                </c:pt>
                <c:pt idx="11177">
                  <c:v>4192.8</c:v>
                </c:pt>
                <c:pt idx="11178">
                  <c:v>4192.7</c:v>
                </c:pt>
                <c:pt idx="11179">
                  <c:v>4192.7</c:v>
                </c:pt>
                <c:pt idx="11180">
                  <c:v>4192.7</c:v>
                </c:pt>
                <c:pt idx="11181">
                  <c:v>4192.7</c:v>
                </c:pt>
                <c:pt idx="11182">
                  <c:v>4192.7</c:v>
                </c:pt>
                <c:pt idx="11183">
                  <c:v>4192.7</c:v>
                </c:pt>
                <c:pt idx="11184">
                  <c:v>4192.7</c:v>
                </c:pt>
                <c:pt idx="11185">
                  <c:v>4192.6000000000004</c:v>
                </c:pt>
                <c:pt idx="11186">
                  <c:v>4192.6000000000004</c:v>
                </c:pt>
                <c:pt idx="11187">
                  <c:v>4192.7</c:v>
                </c:pt>
                <c:pt idx="11188">
                  <c:v>4192.6000000000004</c:v>
                </c:pt>
                <c:pt idx="11189">
                  <c:v>4192.6000000000004</c:v>
                </c:pt>
                <c:pt idx="11190">
                  <c:v>4192.6000000000004</c:v>
                </c:pt>
                <c:pt idx="11191">
                  <c:v>4192.7</c:v>
                </c:pt>
                <c:pt idx="11192">
                  <c:v>4192.6000000000004</c:v>
                </c:pt>
                <c:pt idx="11193">
                  <c:v>4192.6000000000004</c:v>
                </c:pt>
                <c:pt idx="11194">
                  <c:v>4192.6000000000004</c:v>
                </c:pt>
                <c:pt idx="11195">
                  <c:v>4192.6000000000004</c:v>
                </c:pt>
                <c:pt idx="11196">
                  <c:v>4192.6000000000004</c:v>
                </c:pt>
                <c:pt idx="11197">
                  <c:v>4192.6000000000004</c:v>
                </c:pt>
                <c:pt idx="11198">
                  <c:v>4192.6000000000004</c:v>
                </c:pt>
                <c:pt idx="11199">
                  <c:v>4192.6000000000004</c:v>
                </c:pt>
                <c:pt idx="11200">
                  <c:v>4192.6000000000004</c:v>
                </c:pt>
                <c:pt idx="11201">
                  <c:v>4192.6000000000004</c:v>
                </c:pt>
                <c:pt idx="11202">
                  <c:v>4192.6000000000004</c:v>
                </c:pt>
                <c:pt idx="11203">
                  <c:v>4192.6000000000004</c:v>
                </c:pt>
                <c:pt idx="11204">
                  <c:v>4192.6000000000004</c:v>
                </c:pt>
                <c:pt idx="11205">
                  <c:v>4192.6000000000004</c:v>
                </c:pt>
                <c:pt idx="11206">
                  <c:v>4192.6000000000004</c:v>
                </c:pt>
                <c:pt idx="11207">
                  <c:v>4192.6000000000004</c:v>
                </c:pt>
                <c:pt idx="11208">
                  <c:v>4192.6000000000004</c:v>
                </c:pt>
                <c:pt idx="11209">
                  <c:v>4192.6000000000004</c:v>
                </c:pt>
                <c:pt idx="11210">
                  <c:v>4192.6000000000004</c:v>
                </c:pt>
                <c:pt idx="11211">
                  <c:v>4192.6000000000004</c:v>
                </c:pt>
                <c:pt idx="11212">
                  <c:v>4192.6000000000004</c:v>
                </c:pt>
                <c:pt idx="11213">
                  <c:v>4192.6000000000004</c:v>
                </c:pt>
                <c:pt idx="11214">
                  <c:v>4192.5</c:v>
                </c:pt>
                <c:pt idx="11215">
                  <c:v>4192.6000000000004</c:v>
                </c:pt>
                <c:pt idx="11216">
                  <c:v>4192.6000000000004</c:v>
                </c:pt>
                <c:pt idx="11217">
                  <c:v>4192.5</c:v>
                </c:pt>
                <c:pt idx="11218">
                  <c:v>4192.5</c:v>
                </c:pt>
                <c:pt idx="11219">
                  <c:v>4192.6000000000004</c:v>
                </c:pt>
                <c:pt idx="11220">
                  <c:v>4192.5</c:v>
                </c:pt>
                <c:pt idx="11221">
                  <c:v>4192.5</c:v>
                </c:pt>
                <c:pt idx="11222">
                  <c:v>4192.5</c:v>
                </c:pt>
                <c:pt idx="11223">
                  <c:v>4192.5</c:v>
                </c:pt>
                <c:pt idx="11224">
                  <c:v>4192.6000000000004</c:v>
                </c:pt>
                <c:pt idx="11225">
                  <c:v>4192.5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72-4C1C-8133-C019997191D7}"/>
            </c:ext>
          </c:extLst>
        </c:ser>
        <c:ser>
          <c:idx val="1"/>
          <c:order val="1"/>
          <c:tx>
            <c:v>Natural Lake</c:v>
          </c:tx>
          <c:spPr>
            <a:ln w="19050" cap="rnd">
              <a:solidFill>
                <a:srgbClr val="DE4122"/>
              </a:solidFill>
              <a:round/>
            </a:ln>
            <a:effectLst/>
          </c:spPr>
          <c:marker>
            <c:symbol val="none"/>
          </c:marker>
          <c:xVal>
            <c:numRef>
              <c:f>Results88!$A$2:$A$11227</c:f>
              <c:numCache>
                <c:formatCode>General</c:formatCode>
                <c:ptCount val="11226"/>
                <c:pt idx="0">
                  <c:v>1847.7972602739701</c:v>
                </c:pt>
                <c:pt idx="1">
                  <c:v>1848.50819672131</c:v>
                </c:pt>
                <c:pt idx="2">
                  <c:v>1848.7486338797801</c:v>
                </c:pt>
                <c:pt idx="3">
                  <c:v>1849.4575342465801</c:v>
                </c:pt>
                <c:pt idx="4">
                  <c:v>1849.8</c:v>
                </c:pt>
                <c:pt idx="5">
                  <c:v>1850.4575342465801</c:v>
                </c:pt>
                <c:pt idx="6">
                  <c:v>1850.8</c:v>
                </c:pt>
                <c:pt idx="7">
                  <c:v>1851.51506849315</c:v>
                </c:pt>
                <c:pt idx="8">
                  <c:v>1851.95616438356</c:v>
                </c:pt>
                <c:pt idx="9">
                  <c:v>1852.5218579235</c:v>
                </c:pt>
                <c:pt idx="10">
                  <c:v>1852.91530054645</c:v>
                </c:pt>
                <c:pt idx="11">
                  <c:v>1853.5780821917799</c:v>
                </c:pt>
                <c:pt idx="12">
                  <c:v>1854.02191780822</c:v>
                </c:pt>
                <c:pt idx="13">
                  <c:v>1854.58082191781</c:v>
                </c:pt>
                <c:pt idx="14">
                  <c:v>1854.9753424657499</c:v>
                </c:pt>
                <c:pt idx="15">
                  <c:v>1855.43287671233</c:v>
                </c:pt>
                <c:pt idx="16">
                  <c:v>1855.82465753425</c:v>
                </c:pt>
                <c:pt idx="17">
                  <c:v>1856.48360655738</c:v>
                </c:pt>
                <c:pt idx="18">
                  <c:v>1856.9262295082001</c:v>
                </c:pt>
                <c:pt idx="19">
                  <c:v>1857.58082191781</c:v>
                </c:pt>
                <c:pt idx="20">
                  <c:v>1857.8191780821901</c:v>
                </c:pt>
                <c:pt idx="21">
                  <c:v>1858.5780821917799</c:v>
                </c:pt>
                <c:pt idx="22">
                  <c:v>1858.8657534246599</c:v>
                </c:pt>
                <c:pt idx="23">
                  <c:v>1859.4684931506799</c:v>
                </c:pt>
                <c:pt idx="24">
                  <c:v>1859.7616438356199</c:v>
                </c:pt>
                <c:pt idx="25">
                  <c:v>1860.5191256830601</c:v>
                </c:pt>
                <c:pt idx="26">
                  <c:v>1860.9562841530101</c:v>
                </c:pt>
                <c:pt idx="27">
                  <c:v>1861.5178082191801</c:v>
                </c:pt>
                <c:pt idx="28">
                  <c:v>1861.9095890410999</c:v>
                </c:pt>
                <c:pt idx="29">
                  <c:v>1862.52876712329</c:v>
                </c:pt>
                <c:pt idx="30">
                  <c:v>1862.9232876712299</c:v>
                </c:pt>
                <c:pt idx="31">
                  <c:v>1863.6356164383601</c:v>
                </c:pt>
                <c:pt idx="32">
                  <c:v>1863.9287671232901</c:v>
                </c:pt>
                <c:pt idx="33">
                  <c:v>1864.49180327869</c:v>
                </c:pt>
                <c:pt idx="34">
                  <c:v>1864.98360655738</c:v>
                </c:pt>
                <c:pt idx="35">
                  <c:v>1865.4465753424699</c:v>
                </c:pt>
                <c:pt idx="36">
                  <c:v>1865.8931506849301</c:v>
                </c:pt>
                <c:pt idx="37">
                  <c:v>1866.6054794520501</c:v>
                </c:pt>
                <c:pt idx="38">
                  <c:v>1866.90410958904</c:v>
                </c:pt>
                <c:pt idx="39">
                  <c:v>1867.4657534246601</c:v>
                </c:pt>
                <c:pt idx="40">
                  <c:v>1867.8630136986301</c:v>
                </c:pt>
                <c:pt idx="41">
                  <c:v>1868.5273224043699</c:v>
                </c:pt>
                <c:pt idx="42">
                  <c:v>1868.7732240437199</c:v>
                </c:pt>
                <c:pt idx="43">
                  <c:v>1869.5342465753399</c:v>
                </c:pt>
                <c:pt idx="44">
                  <c:v>1869.8767123287701</c:v>
                </c:pt>
                <c:pt idx="45">
                  <c:v>1870.4821917808199</c:v>
                </c:pt>
                <c:pt idx="46">
                  <c:v>1870.9232876712299</c:v>
                </c:pt>
                <c:pt idx="47">
                  <c:v>1871.4301369863001</c:v>
                </c:pt>
                <c:pt idx="48">
                  <c:v>1871.8767123287701</c:v>
                </c:pt>
                <c:pt idx="49">
                  <c:v>1872.4890710382499</c:v>
                </c:pt>
                <c:pt idx="50">
                  <c:v>1872.98360655738</c:v>
                </c:pt>
                <c:pt idx="51">
                  <c:v>1873.5397260274001</c:v>
                </c:pt>
                <c:pt idx="52">
                  <c:v>1873.93424657534</c:v>
                </c:pt>
                <c:pt idx="53">
                  <c:v>1874.4904109588999</c:v>
                </c:pt>
                <c:pt idx="54">
                  <c:v>1874.9287671232901</c:v>
                </c:pt>
                <c:pt idx="55">
                  <c:v>1875.5863013698599</c:v>
                </c:pt>
                <c:pt idx="56">
                  <c:v>1875.66849315068</c:v>
                </c:pt>
                <c:pt idx="57">
                  <c:v>1875.75068493151</c:v>
                </c:pt>
                <c:pt idx="58">
                  <c:v>1875.8356164383599</c:v>
                </c:pt>
                <c:pt idx="59">
                  <c:v>1875.91780821918</c:v>
                </c:pt>
                <c:pt idx="60">
                  <c:v>1876.0027322404401</c:v>
                </c:pt>
                <c:pt idx="61">
                  <c:v>1876.0874316939901</c:v>
                </c:pt>
                <c:pt idx="62">
                  <c:v>1876.1666666666699</c:v>
                </c:pt>
                <c:pt idx="63">
                  <c:v>1876.2513661202199</c:v>
                </c:pt>
                <c:pt idx="64">
                  <c:v>1876.3333333333301</c:v>
                </c:pt>
                <c:pt idx="65">
                  <c:v>1876.4180327868901</c:v>
                </c:pt>
                <c:pt idx="66">
                  <c:v>1876.5</c:v>
                </c:pt>
                <c:pt idx="67">
                  <c:v>1876.58469945355</c:v>
                </c:pt>
                <c:pt idx="68">
                  <c:v>1876.6693989071</c:v>
                </c:pt>
                <c:pt idx="69">
                  <c:v>1876.7513661202199</c:v>
                </c:pt>
                <c:pt idx="70">
                  <c:v>1877.49863013699</c:v>
                </c:pt>
                <c:pt idx="71">
                  <c:v>1877.8356164383599</c:v>
                </c:pt>
                <c:pt idx="72">
                  <c:v>1877.91780821918</c:v>
                </c:pt>
                <c:pt idx="73">
                  <c:v>1878.08767123288</c:v>
                </c:pt>
                <c:pt idx="74">
                  <c:v>1878.24931506849</c:v>
                </c:pt>
                <c:pt idx="75">
                  <c:v>1878.33150684932</c:v>
                </c:pt>
                <c:pt idx="76">
                  <c:v>1878.49863013699</c:v>
                </c:pt>
                <c:pt idx="77">
                  <c:v>1878.5835616438401</c:v>
                </c:pt>
                <c:pt idx="78">
                  <c:v>1878.8356164383599</c:v>
                </c:pt>
                <c:pt idx="79">
                  <c:v>1878.91780821918</c:v>
                </c:pt>
                <c:pt idx="80">
                  <c:v>1879.33150684932</c:v>
                </c:pt>
                <c:pt idx="81">
                  <c:v>1879.6219178082199</c:v>
                </c:pt>
                <c:pt idx="82">
                  <c:v>1879.9095890410999</c:v>
                </c:pt>
                <c:pt idx="83">
                  <c:v>1879.91780821918</c:v>
                </c:pt>
                <c:pt idx="84">
                  <c:v>1880.0027322404401</c:v>
                </c:pt>
                <c:pt idx="85">
                  <c:v>1880.0874316939901</c:v>
                </c:pt>
                <c:pt idx="86">
                  <c:v>1880.1666666666699</c:v>
                </c:pt>
                <c:pt idx="87">
                  <c:v>1880.2513661202199</c:v>
                </c:pt>
                <c:pt idx="88">
                  <c:v>1880.3333333333301</c:v>
                </c:pt>
                <c:pt idx="89">
                  <c:v>1880.4180327868901</c:v>
                </c:pt>
                <c:pt idx="90">
                  <c:v>1880.5</c:v>
                </c:pt>
                <c:pt idx="91">
                  <c:v>1880.58469945355</c:v>
                </c:pt>
                <c:pt idx="92">
                  <c:v>1880.6693989071</c:v>
                </c:pt>
                <c:pt idx="93">
                  <c:v>1880.7513661202199</c:v>
                </c:pt>
                <c:pt idx="94">
                  <c:v>1880.8360655737699</c:v>
                </c:pt>
                <c:pt idx="95">
                  <c:v>1880.9180327868901</c:v>
                </c:pt>
                <c:pt idx="96">
                  <c:v>1881.0027397260301</c:v>
                </c:pt>
                <c:pt idx="97">
                  <c:v>1881.08767123288</c:v>
                </c:pt>
                <c:pt idx="98">
                  <c:v>1881.1643835616401</c:v>
                </c:pt>
                <c:pt idx="99">
                  <c:v>1881.24931506849</c:v>
                </c:pt>
                <c:pt idx="100">
                  <c:v>1881.33150684932</c:v>
                </c:pt>
                <c:pt idx="101">
                  <c:v>1881.4164383561599</c:v>
                </c:pt>
                <c:pt idx="102">
                  <c:v>1881.49863013699</c:v>
                </c:pt>
                <c:pt idx="103">
                  <c:v>1881.5835616438401</c:v>
                </c:pt>
                <c:pt idx="104">
                  <c:v>1881.66849315068</c:v>
                </c:pt>
                <c:pt idx="105">
                  <c:v>1881.75068493151</c:v>
                </c:pt>
                <c:pt idx="106">
                  <c:v>1881.8356164383599</c:v>
                </c:pt>
                <c:pt idx="107">
                  <c:v>1881.91780821918</c:v>
                </c:pt>
                <c:pt idx="108">
                  <c:v>1882.0027397260301</c:v>
                </c:pt>
                <c:pt idx="109">
                  <c:v>1882.08767123288</c:v>
                </c:pt>
                <c:pt idx="110">
                  <c:v>1882.1643835616401</c:v>
                </c:pt>
                <c:pt idx="111">
                  <c:v>1882.24931506849</c:v>
                </c:pt>
                <c:pt idx="112">
                  <c:v>1882.33150684932</c:v>
                </c:pt>
                <c:pt idx="113">
                  <c:v>1882.4164383561599</c:v>
                </c:pt>
                <c:pt idx="114">
                  <c:v>1882.49863013699</c:v>
                </c:pt>
                <c:pt idx="115">
                  <c:v>1882.5835616438401</c:v>
                </c:pt>
                <c:pt idx="116">
                  <c:v>1882.66849315068</c:v>
                </c:pt>
                <c:pt idx="117">
                  <c:v>1882.75068493151</c:v>
                </c:pt>
                <c:pt idx="118">
                  <c:v>1882.8356164383599</c:v>
                </c:pt>
                <c:pt idx="119">
                  <c:v>1882.91780821918</c:v>
                </c:pt>
                <c:pt idx="120">
                  <c:v>1883.0027397260301</c:v>
                </c:pt>
                <c:pt idx="121">
                  <c:v>1883.08767123288</c:v>
                </c:pt>
                <c:pt idx="122">
                  <c:v>1883.1643835616401</c:v>
                </c:pt>
                <c:pt idx="123">
                  <c:v>1883.24931506849</c:v>
                </c:pt>
                <c:pt idx="124">
                  <c:v>1883.41095890411</c:v>
                </c:pt>
                <c:pt idx="125">
                  <c:v>1883.66849315068</c:v>
                </c:pt>
                <c:pt idx="126">
                  <c:v>1883.75068493151</c:v>
                </c:pt>
                <c:pt idx="127">
                  <c:v>1883.8356164383599</c:v>
                </c:pt>
                <c:pt idx="128">
                  <c:v>1883.91780821918</c:v>
                </c:pt>
                <c:pt idx="129">
                  <c:v>1884.0027322404401</c:v>
                </c:pt>
                <c:pt idx="130">
                  <c:v>1884.0874316939901</c:v>
                </c:pt>
                <c:pt idx="131">
                  <c:v>1884.1666666666699</c:v>
                </c:pt>
                <c:pt idx="132">
                  <c:v>1884.2513661202199</c:v>
                </c:pt>
                <c:pt idx="133">
                  <c:v>1884.3333333333301</c:v>
                </c:pt>
                <c:pt idx="134">
                  <c:v>1884.4180327868901</c:v>
                </c:pt>
                <c:pt idx="135">
                  <c:v>1884.5</c:v>
                </c:pt>
                <c:pt idx="136">
                  <c:v>1884.58469945355</c:v>
                </c:pt>
                <c:pt idx="137">
                  <c:v>1884.6693989071</c:v>
                </c:pt>
                <c:pt idx="138">
                  <c:v>1884.7513661202199</c:v>
                </c:pt>
                <c:pt idx="139">
                  <c:v>1884.8360655737699</c:v>
                </c:pt>
                <c:pt idx="140">
                  <c:v>1884.9180327868901</c:v>
                </c:pt>
                <c:pt idx="141">
                  <c:v>1885.0027397260301</c:v>
                </c:pt>
                <c:pt idx="142">
                  <c:v>1885.08767123288</c:v>
                </c:pt>
                <c:pt idx="143">
                  <c:v>1885.1643835616401</c:v>
                </c:pt>
                <c:pt idx="144">
                  <c:v>1885.24931506849</c:v>
                </c:pt>
                <c:pt idx="145">
                  <c:v>1885.33150684932</c:v>
                </c:pt>
                <c:pt idx="146">
                  <c:v>1885.4164383561599</c:v>
                </c:pt>
                <c:pt idx="147">
                  <c:v>1885.49863013699</c:v>
                </c:pt>
                <c:pt idx="148">
                  <c:v>1885.5835616438401</c:v>
                </c:pt>
                <c:pt idx="149">
                  <c:v>1885.66849315068</c:v>
                </c:pt>
                <c:pt idx="150">
                  <c:v>1885.75068493151</c:v>
                </c:pt>
                <c:pt idx="151">
                  <c:v>1885.8356164383599</c:v>
                </c:pt>
                <c:pt idx="152">
                  <c:v>1885.91780821918</c:v>
                </c:pt>
                <c:pt idx="153">
                  <c:v>1886.0027397260301</c:v>
                </c:pt>
                <c:pt idx="154">
                  <c:v>1886.08767123288</c:v>
                </c:pt>
                <c:pt idx="155">
                  <c:v>1886.1643835616401</c:v>
                </c:pt>
                <c:pt idx="156">
                  <c:v>1886.24931506849</c:v>
                </c:pt>
                <c:pt idx="157">
                  <c:v>1886.33150684932</c:v>
                </c:pt>
                <c:pt idx="158">
                  <c:v>1886.4164383561599</c:v>
                </c:pt>
                <c:pt idx="159">
                  <c:v>1886.5835616438401</c:v>
                </c:pt>
                <c:pt idx="160">
                  <c:v>1886.75068493151</c:v>
                </c:pt>
                <c:pt idx="161">
                  <c:v>1886.8356164383599</c:v>
                </c:pt>
                <c:pt idx="162">
                  <c:v>1887.0027397260301</c:v>
                </c:pt>
                <c:pt idx="163">
                  <c:v>1887.08767123288</c:v>
                </c:pt>
                <c:pt idx="164">
                  <c:v>1887.1643835616401</c:v>
                </c:pt>
                <c:pt idx="165">
                  <c:v>1887.24931506849</c:v>
                </c:pt>
                <c:pt idx="166">
                  <c:v>1887.33150684932</c:v>
                </c:pt>
                <c:pt idx="167">
                  <c:v>1887.4164383561599</c:v>
                </c:pt>
                <c:pt idx="168">
                  <c:v>1887.49863013699</c:v>
                </c:pt>
                <c:pt idx="169">
                  <c:v>1887.5835616438401</c:v>
                </c:pt>
                <c:pt idx="170">
                  <c:v>1887.66849315068</c:v>
                </c:pt>
                <c:pt idx="171">
                  <c:v>1887.75068493151</c:v>
                </c:pt>
                <c:pt idx="172">
                  <c:v>1887.8356164383599</c:v>
                </c:pt>
                <c:pt idx="173">
                  <c:v>1888.0027322404401</c:v>
                </c:pt>
                <c:pt idx="174">
                  <c:v>1888.0874316939901</c:v>
                </c:pt>
                <c:pt idx="175">
                  <c:v>1888.1666666666699</c:v>
                </c:pt>
                <c:pt idx="176">
                  <c:v>1888.2513661202199</c:v>
                </c:pt>
                <c:pt idx="177">
                  <c:v>1888.3333333333301</c:v>
                </c:pt>
                <c:pt idx="178">
                  <c:v>1888.4180327868901</c:v>
                </c:pt>
                <c:pt idx="179">
                  <c:v>1888.5</c:v>
                </c:pt>
                <c:pt idx="180">
                  <c:v>1888.58469945355</c:v>
                </c:pt>
                <c:pt idx="181">
                  <c:v>1888.6693989071</c:v>
                </c:pt>
                <c:pt idx="182">
                  <c:v>1888.7513661202199</c:v>
                </c:pt>
                <c:pt idx="183">
                  <c:v>1888.8360655737699</c:v>
                </c:pt>
                <c:pt idx="184">
                  <c:v>1888.9180327868901</c:v>
                </c:pt>
                <c:pt idx="185">
                  <c:v>1889.0027397260301</c:v>
                </c:pt>
                <c:pt idx="186">
                  <c:v>1889.08767123288</c:v>
                </c:pt>
                <c:pt idx="187">
                  <c:v>1889.1643835616401</c:v>
                </c:pt>
                <c:pt idx="188">
                  <c:v>1889.24931506849</c:v>
                </c:pt>
                <c:pt idx="189">
                  <c:v>1889.33150684932</c:v>
                </c:pt>
                <c:pt idx="190">
                  <c:v>1889.4164383561599</c:v>
                </c:pt>
                <c:pt idx="191">
                  <c:v>1889.49863013699</c:v>
                </c:pt>
                <c:pt idx="192">
                  <c:v>1889.5835616438401</c:v>
                </c:pt>
                <c:pt idx="193">
                  <c:v>1889.66849315068</c:v>
                </c:pt>
                <c:pt idx="194">
                  <c:v>1889.75068493151</c:v>
                </c:pt>
                <c:pt idx="195">
                  <c:v>1889.91780821918</c:v>
                </c:pt>
                <c:pt idx="196">
                  <c:v>1890.0027397260301</c:v>
                </c:pt>
                <c:pt idx="197">
                  <c:v>1890.08767123288</c:v>
                </c:pt>
                <c:pt idx="198">
                  <c:v>1890.1643835616401</c:v>
                </c:pt>
                <c:pt idx="199">
                  <c:v>1890.24931506849</c:v>
                </c:pt>
                <c:pt idx="200">
                  <c:v>1890.33150684932</c:v>
                </c:pt>
                <c:pt idx="201">
                  <c:v>1890.49863013699</c:v>
                </c:pt>
                <c:pt idx="202">
                  <c:v>1890.5835616438401</c:v>
                </c:pt>
                <c:pt idx="203">
                  <c:v>1890.66849315068</c:v>
                </c:pt>
                <c:pt idx="204">
                  <c:v>1890.8356164383599</c:v>
                </c:pt>
                <c:pt idx="205">
                  <c:v>1890.91780821918</c:v>
                </c:pt>
                <c:pt idx="206">
                  <c:v>1891.0027397260301</c:v>
                </c:pt>
                <c:pt idx="207">
                  <c:v>1891.08767123288</c:v>
                </c:pt>
                <c:pt idx="208">
                  <c:v>1891.1643835616401</c:v>
                </c:pt>
                <c:pt idx="209">
                  <c:v>1891.24931506849</c:v>
                </c:pt>
                <c:pt idx="210">
                  <c:v>1891.33150684932</c:v>
                </c:pt>
                <c:pt idx="211">
                  <c:v>1891.4164383561599</c:v>
                </c:pt>
                <c:pt idx="212">
                  <c:v>1891.66849315068</c:v>
                </c:pt>
                <c:pt idx="213">
                  <c:v>1891.75068493151</c:v>
                </c:pt>
                <c:pt idx="214">
                  <c:v>1891.8356164383599</c:v>
                </c:pt>
                <c:pt idx="215">
                  <c:v>1891.91780821918</c:v>
                </c:pt>
                <c:pt idx="216">
                  <c:v>1892.0027322404401</c:v>
                </c:pt>
                <c:pt idx="217">
                  <c:v>1892.1502732240399</c:v>
                </c:pt>
                <c:pt idx="218">
                  <c:v>1892.60655737705</c:v>
                </c:pt>
                <c:pt idx="219">
                  <c:v>1892.7950819672101</c:v>
                </c:pt>
                <c:pt idx="220">
                  <c:v>1893.0027397260301</c:v>
                </c:pt>
                <c:pt idx="221">
                  <c:v>1893.08767123288</c:v>
                </c:pt>
                <c:pt idx="222">
                  <c:v>1893.1643835616401</c:v>
                </c:pt>
                <c:pt idx="223">
                  <c:v>1893.24931506849</c:v>
                </c:pt>
                <c:pt idx="224">
                  <c:v>1893.33150684932</c:v>
                </c:pt>
                <c:pt idx="225">
                  <c:v>1893.4164383561599</c:v>
                </c:pt>
                <c:pt idx="226">
                  <c:v>1893.49863013699</c:v>
                </c:pt>
                <c:pt idx="227">
                  <c:v>1893.5835616438401</c:v>
                </c:pt>
                <c:pt idx="228">
                  <c:v>1893.66849315068</c:v>
                </c:pt>
                <c:pt idx="229">
                  <c:v>1893.75068493151</c:v>
                </c:pt>
                <c:pt idx="230">
                  <c:v>1894.0027397260301</c:v>
                </c:pt>
                <c:pt idx="231">
                  <c:v>1894.08767123288</c:v>
                </c:pt>
                <c:pt idx="232">
                  <c:v>1894.1643835616401</c:v>
                </c:pt>
                <c:pt idx="233">
                  <c:v>1894.24931506849</c:v>
                </c:pt>
                <c:pt idx="234">
                  <c:v>1894.33150684932</c:v>
                </c:pt>
                <c:pt idx="235">
                  <c:v>1894.4164383561599</c:v>
                </c:pt>
                <c:pt idx="236">
                  <c:v>1894.5561643835599</c:v>
                </c:pt>
                <c:pt idx="237">
                  <c:v>1894.75068493151</c:v>
                </c:pt>
                <c:pt idx="238">
                  <c:v>1894.8356164383599</c:v>
                </c:pt>
                <c:pt idx="239">
                  <c:v>1895.4027397260299</c:v>
                </c:pt>
                <c:pt idx="240">
                  <c:v>1895.9452054794499</c:v>
                </c:pt>
                <c:pt idx="241">
                  <c:v>1896.0027322404401</c:v>
                </c:pt>
                <c:pt idx="242">
                  <c:v>1896.0874316939901</c:v>
                </c:pt>
                <c:pt idx="243">
                  <c:v>1896.1666666666699</c:v>
                </c:pt>
                <c:pt idx="244">
                  <c:v>1896.2513661202199</c:v>
                </c:pt>
                <c:pt idx="245">
                  <c:v>1896.3333333333301</c:v>
                </c:pt>
                <c:pt idx="246">
                  <c:v>1896.4180327868901</c:v>
                </c:pt>
                <c:pt idx="247">
                  <c:v>1896.5</c:v>
                </c:pt>
                <c:pt idx="248">
                  <c:v>1896.58469945355</c:v>
                </c:pt>
                <c:pt idx="249">
                  <c:v>1896.6693989071</c:v>
                </c:pt>
                <c:pt idx="250">
                  <c:v>1896.7513661202199</c:v>
                </c:pt>
                <c:pt idx="251">
                  <c:v>1896.8360655737699</c:v>
                </c:pt>
                <c:pt idx="252">
                  <c:v>1896.9180327868901</c:v>
                </c:pt>
                <c:pt idx="253">
                  <c:v>1897.0027397260301</c:v>
                </c:pt>
                <c:pt idx="254">
                  <c:v>1897.08767123288</c:v>
                </c:pt>
                <c:pt idx="255">
                  <c:v>1897.1643835616401</c:v>
                </c:pt>
                <c:pt idx="256">
                  <c:v>1897.24931506849</c:v>
                </c:pt>
                <c:pt idx="257">
                  <c:v>1897.33150684932</c:v>
                </c:pt>
                <c:pt idx="258">
                  <c:v>1897.4164383561599</c:v>
                </c:pt>
                <c:pt idx="259">
                  <c:v>1897.49863013699</c:v>
                </c:pt>
                <c:pt idx="260">
                  <c:v>1897.5835616438401</c:v>
                </c:pt>
                <c:pt idx="261">
                  <c:v>1897.66849315068</c:v>
                </c:pt>
                <c:pt idx="262">
                  <c:v>1897.75068493151</c:v>
                </c:pt>
                <c:pt idx="263">
                  <c:v>1897.8356164383599</c:v>
                </c:pt>
                <c:pt idx="264">
                  <c:v>1897.91780821918</c:v>
                </c:pt>
                <c:pt idx="265">
                  <c:v>1898.0027397260301</c:v>
                </c:pt>
                <c:pt idx="266">
                  <c:v>1898.08767123288</c:v>
                </c:pt>
                <c:pt idx="267">
                  <c:v>1898.1643835616401</c:v>
                </c:pt>
                <c:pt idx="268">
                  <c:v>1898.24931506849</c:v>
                </c:pt>
                <c:pt idx="269">
                  <c:v>1898.33150684932</c:v>
                </c:pt>
                <c:pt idx="270">
                  <c:v>1898.4164383561599</c:v>
                </c:pt>
                <c:pt idx="271">
                  <c:v>1898.49863013699</c:v>
                </c:pt>
                <c:pt idx="272">
                  <c:v>1898.5835616438401</c:v>
                </c:pt>
                <c:pt idx="273">
                  <c:v>1898.66849315068</c:v>
                </c:pt>
                <c:pt idx="274">
                  <c:v>1898.75068493151</c:v>
                </c:pt>
                <c:pt idx="275">
                  <c:v>1898.8356164383599</c:v>
                </c:pt>
                <c:pt idx="276">
                  <c:v>1898.91780821918</c:v>
                </c:pt>
                <c:pt idx="277">
                  <c:v>1899.0027397260301</c:v>
                </c:pt>
                <c:pt idx="278">
                  <c:v>1899.08767123288</c:v>
                </c:pt>
                <c:pt idx="279">
                  <c:v>1899.1643835616401</c:v>
                </c:pt>
                <c:pt idx="280">
                  <c:v>1899.24931506849</c:v>
                </c:pt>
                <c:pt idx="281">
                  <c:v>1899.33150684932</c:v>
                </c:pt>
                <c:pt idx="282">
                  <c:v>1899.4164383561599</c:v>
                </c:pt>
                <c:pt idx="283">
                  <c:v>1899.49863013699</c:v>
                </c:pt>
                <c:pt idx="284">
                  <c:v>1899.5835616438401</c:v>
                </c:pt>
                <c:pt idx="285">
                  <c:v>1899.66849315068</c:v>
                </c:pt>
                <c:pt idx="286">
                  <c:v>1899.75068493151</c:v>
                </c:pt>
                <c:pt idx="287">
                  <c:v>1899.8356164383599</c:v>
                </c:pt>
                <c:pt idx="288">
                  <c:v>1899.91780821918</c:v>
                </c:pt>
                <c:pt idx="289">
                  <c:v>1900.0465753424701</c:v>
                </c:pt>
                <c:pt idx="290">
                  <c:v>1900.44931506849</c:v>
                </c:pt>
                <c:pt idx="291">
                  <c:v>1900.7397260273999</c:v>
                </c:pt>
                <c:pt idx="292">
                  <c:v>1901.03835616438</c:v>
                </c:pt>
                <c:pt idx="293">
                  <c:v>1901.2958904109601</c:v>
                </c:pt>
                <c:pt idx="294">
                  <c:v>1901.8356164383599</c:v>
                </c:pt>
                <c:pt idx="295">
                  <c:v>1902.2383561643801</c:v>
                </c:pt>
                <c:pt idx="296">
                  <c:v>1902.75068493151</c:v>
                </c:pt>
                <c:pt idx="297">
                  <c:v>1902.8356164383599</c:v>
                </c:pt>
                <c:pt idx="298">
                  <c:v>1902.91780821918</c:v>
                </c:pt>
                <c:pt idx="299">
                  <c:v>1903.0027397260301</c:v>
                </c:pt>
                <c:pt idx="300">
                  <c:v>1903.08767123288</c:v>
                </c:pt>
                <c:pt idx="301">
                  <c:v>1903.1643835616401</c:v>
                </c:pt>
                <c:pt idx="302">
                  <c:v>1903.24931506849</c:v>
                </c:pt>
                <c:pt idx="303">
                  <c:v>1903.33150684932</c:v>
                </c:pt>
                <c:pt idx="304">
                  <c:v>1903.4164383561599</c:v>
                </c:pt>
                <c:pt idx="305">
                  <c:v>1903.49863013699</c:v>
                </c:pt>
                <c:pt idx="306">
                  <c:v>1903.5835616438401</c:v>
                </c:pt>
                <c:pt idx="307">
                  <c:v>1903.66849315068</c:v>
                </c:pt>
                <c:pt idx="308">
                  <c:v>1903.75068493151</c:v>
                </c:pt>
                <c:pt idx="309">
                  <c:v>1903.8356164383599</c:v>
                </c:pt>
                <c:pt idx="310">
                  <c:v>1903.91780821918</c:v>
                </c:pt>
                <c:pt idx="311">
                  <c:v>1904.0027322404401</c:v>
                </c:pt>
                <c:pt idx="312">
                  <c:v>1904.0874316939901</c:v>
                </c:pt>
                <c:pt idx="313">
                  <c:v>1904.1666666666699</c:v>
                </c:pt>
                <c:pt idx="314">
                  <c:v>1904.2513661202199</c:v>
                </c:pt>
                <c:pt idx="315">
                  <c:v>1904.3333333333301</c:v>
                </c:pt>
                <c:pt idx="316">
                  <c:v>1904.4180327868901</c:v>
                </c:pt>
                <c:pt idx="317">
                  <c:v>1904.5</c:v>
                </c:pt>
                <c:pt idx="318">
                  <c:v>1904.58469945355</c:v>
                </c:pt>
                <c:pt idx="319">
                  <c:v>1904.6693989071</c:v>
                </c:pt>
                <c:pt idx="320">
                  <c:v>1904.7513661202199</c:v>
                </c:pt>
                <c:pt idx="321">
                  <c:v>1904.8360655737699</c:v>
                </c:pt>
                <c:pt idx="322">
                  <c:v>1904.9180327868901</c:v>
                </c:pt>
                <c:pt idx="323">
                  <c:v>1905.0027397260301</c:v>
                </c:pt>
                <c:pt idx="324">
                  <c:v>1905.08767123288</c:v>
                </c:pt>
                <c:pt idx="325">
                  <c:v>1905.1643835616401</c:v>
                </c:pt>
                <c:pt idx="326">
                  <c:v>1905.24931506849</c:v>
                </c:pt>
                <c:pt idx="327">
                  <c:v>1905.33150684932</c:v>
                </c:pt>
                <c:pt idx="328">
                  <c:v>1905.4164383561599</c:v>
                </c:pt>
                <c:pt idx="329">
                  <c:v>1905.49863013699</c:v>
                </c:pt>
                <c:pt idx="330">
                  <c:v>1905.5835616438401</c:v>
                </c:pt>
                <c:pt idx="331">
                  <c:v>1905.66849315068</c:v>
                </c:pt>
                <c:pt idx="332">
                  <c:v>1905.75068493151</c:v>
                </c:pt>
                <c:pt idx="333">
                  <c:v>1905.8356164383599</c:v>
                </c:pt>
                <c:pt idx="334">
                  <c:v>1905.91780821918</c:v>
                </c:pt>
                <c:pt idx="335">
                  <c:v>1906.0027397260301</c:v>
                </c:pt>
                <c:pt idx="336">
                  <c:v>1906.08767123288</c:v>
                </c:pt>
                <c:pt idx="337">
                  <c:v>1906.1643835616401</c:v>
                </c:pt>
                <c:pt idx="338">
                  <c:v>1906.24931506849</c:v>
                </c:pt>
                <c:pt idx="339">
                  <c:v>1906.33150684932</c:v>
                </c:pt>
                <c:pt idx="340">
                  <c:v>1906.4164383561599</c:v>
                </c:pt>
                <c:pt idx="341">
                  <c:v>1906.49863013699</c:v>
                </c:pt>
                <c:pt idx="342">
                  <c:v>1906.5835616438401</c:v>
                </c:pt>
                <c:pt idx="343">
                  <c:v>1906.66849315068</c:v>
                </c:pt>
                <c:pt idx="344">
                  <c:v>1906.75068493151</c:v>
                </c:pt>
                <c:pt idx="345">
                  <c:v>1906.8356164383599</c:v>
                </c:pt>
                <c:pt idx="346">
                  <c:v>1906.91780821918</c:v>
                </c:pt>
                <c:pt idx="347">
                  <c:v>1907.0027397260301</c:v>
                </c:pt>
                <c:pt idx="348">
                  <c:v>1907.08767123288</c:v>
                </c:pt>
                <c:pt idx="349">
                  <c:v>1907.1643835616401</c:v>
                </c:pt>
                <c:pt idx="350">
                  <c:v>1907.24931506849</c:v>
                </c:pt>
                <c:pt idx="351">
                  <c:v>1907.33150684932</c:v>
                </c:pt>
                <c:pt idx="352">
                  <c:v>1907.4164383561599</c:v>
                </c:pt>
                <c:pt idx="353">
                  <c:v>1907.49863013699</c:v>
                </c:pt>
                <c:pt idx="354">
                  <c:v>1907.5835616438401</c:v>
                </c:pt>
                <c:pt idx="355">
                  <c:v>1907.66849315068</c:v>
                </c:pt>
                <c:pt idx="356">
                  <c:v>1907.75068493151</c:v>
                </c:pt>
                <c:pt idx="357">
                  <c:v>1907.8356164383599</c:v>
                </c:pt>
                <c:pt idx="358">
                  <c:v>1907.91780821918</c:v>
                </c:pt>
                <c:pt idx="359">
                  <c:v>1908.0027322404401</c:v>
                </c:pt>
                <c:pt idx="360">
                  <c:v>1908.0874316939901</c:v>
                </c:pt>
                <c:pt idx="361">
                  <c:v>1908.1666666666699</c:v>
                </c:pt>
                <c:pt idx="362">
                  <c:v>1908.2513661202199</c:v>
                </c:pt>
                <c:pt idx="363">
                  <c:v>1908.3333333333301</c:v>
                </c:pt>
                <c:pt idx="364">
                  <c:v>1908.4180327868901</c:v>
                </c:pt>
                <c:pt idx="365">
                  <c:v>1908.5</c:v>
                </c:pt>
                <c:pt idx="366">
                  <c:v>1908.58469945355</c:v>
                </c:pt>
                <c:pt idx="367">
                  <c:v>1908.6693989071</c:v>
                </c:pt>
                <c:pt idx="368">
                  <c:v>1908.7513661202199</c:v>
                </c:pt>
                <c:pt idx="369">
                  <c:v>1908.8360655737699</c:v>
                </c:pt>
                <c:pt idx="370">
                  <c:v>1908.9180327868901</c:v>
                </c:pt>
                <c:pt idx="371">
                  <c:v>1909.0027397260301</c:v>
                </c:pt>
                <c:pt idx="372">
                  <c:v>1909.08767123288</c:v>
                </c:pt>
                <c:pt idx="373">
                  <c:v>1909.1643835616401</c:v>
                </c:pt>
                <c:pt idx="374">
                  <c:v>1909.24931506849</c:v>
                </c:pt>
                <c:pt idx="375">
                  <c:v>1909.33150684932</c:v>
                </c:pt>
                <c:pt idx="376">
                  <c:v>1909.4164383561599</c:v>
                </c:pt>
                <c:pt idx="377">
                  <c:v>1909.49863013699</c:v>
                </c:pt>
                <c:pt idx="378">
                  <c:v>1909.5835616438401</c:v>
                </c:pt>
                <c:pt idx="379">
                  <c:v>1909.66849315068</c:v>
                </c:pt>
                <c:pt idx="380">
                  <c:v>1909.75068493151</c:v>
                </c:pt>
                <c:pt idx="381">
                  <c:v>1909.8356164383599</c:v>
                </c:pt>
                <c:pt idx="382">
                  <c:v>1909.91780821918</c:v>
                </c:pt>
                <c:pt idx="383">
                  <c:v>1910.0027397260301</c:v>
                </c:pt>
                <c:pt idx="384">
                  <c:v>1910.08767123288</c:v>
                </c:pt>
                <c:pt idx="385">
                  <c:v>1910.1643835616401</c:v>
                </c:pt>
                <c:pt idx="386">
                  <c:v>1910.24931506849</c:v>
                </c:pt>
                <c:pt idx="387">
                  <c:v>1910.33150684932</c:v>
                </c:pt>
                <c:pt idx="388">
                  <c:v>1910.4164383561599</c:v>
                </c:pt>
                <c:pt idx="389">
                  <c:v>1910.49863013699</c:v>
                </c:pt>
                <c:pt idx="390">
                  <c:v>1910.5835616438401</c:v>
                </c:pt>
                <c:pt idx="391">
                  <c:v>1910.66849315068</c:v>
                </c:pt>
                <c:pt idx="392">
                  <c:v>1910.75068493151</c:v>
                </c:pt>
                <c:pt idx="393">
                  <c:v>1910.8356164383599</c:v>
                </c:pt>
                <c:pt idx="394">
                  <c:v>1910.91780821918</c:v>
                </c:pt>
                <c:pt idx="395">
                  <c:v>1911.0027397260301</c:v>
                </c:pt>
                <c:pt idx="396">
                  <c:v>1911.08767123288</c:v>
                </c:pt>
                <c:pt idx="397">
                  <c:v>1911.1643835616401</c:v>
                </c:pt>
                <c:pt idx="398">
                  <c:v>1911.24931506849</c:v>
                </c:pt>
                <c:pt idx="399">
                  <c:v>1911.33150684932</c:v>
                </c:pt>
                <c:pt idx="400">
                  <c:v>1911.4164383561599</c:v>
                </c:pt>
                <c:pt idx="401">
                  <c:v>1911.49863013699</c:v>
                </c:pt>
                <c:pt idx="402">
                  <c:v>1911.5835616438401</c:v>
                </c:pt>
                <c:pt idx="403">
                  <c:v>1911.66849315068</c:v>
                </c:pt>
                <c:pt idx="404">
                  <c:v>1911.75068493151</c:v>
                </c:pt>
                <c:pt idx="405">
                  <c:v>1911.8356164383599</c:v>
                </c:pt>
                <c:pt idx="406">
                  <c:v>1911.91780821918</c:v>
                </c:pt>
                <c:pt idx="407">
                  <c:v>1912.0027322404401</c:v>
                </c:pt>
                <c:pt idx="408">
                  <c:v>1912.0874316939901</c:v>
                </c:pt>
                <c:pt idx="409">
                  <c:v>1912.1666666666699</c:v>
                </c:pt>
                <c:pt idx="410">
                  <c:v>1912.2513661202199</c:v>
                </c:pt>
                <c:pt idx="411">
                  <c:v>1912.3333333333301</c:v>
                </c:pt>
                <c:pt idx="412">
                  <c:v>1912.4180327868901</c:v>
                </c:pt>
                <c:pt idx="413">
                  <c:v>1912.5</c:v>
                </c:pt>
                <c:pt idx="414">
                  <c:v>1912.58469945355</c:v>
                </c:pt>
                <c:pt idx="415">
                  <c:v>1912.6693989071</c:v>
                </c:pt>
                <c:pt idx="416">
                  <c:v>1912.7513661202199</c:v>
                </c:pt>
                <c:pt idx="417">
                  <c:v>1912.8360655737699</c:v>
                </c:pt>
                <c:pt idx="418">
                  <c:v>1912.9180327868901</c:v>
                </c:pt>
                <c:pt idx="419">
                  <c:v>1913.0027397260301</c:v>
                </c:pt>
                <c:pt idx="420">
                  <c:v>1913.08767123288</c:v>
                </c:pt>
                <c:pt idx="421">
                  <c:v>1913.1643835616401</c:v>
                </c:pt>
                <c:pt idx="422">
                  <c:v>1913.24931506849</c:v>
                </c:pt>
                <c:pt idx="423">
                  <c:v>1913.33150684932</c:v>
                </c:pt>
                <c:pt idx="424">
                  <c:v>1913.4164383561599</c:v>
                </c:pt>
                <c:pt idx="425">
                  <c:v>1913.49863013699</c:v>
                </c:pt>
                <c:pt idx="426">
                  <c:v>1913.5835616438401</c:v>
                </c:pt>
                <c:pt idx="427">
                  <c:v>1913.66849315068</c:v>
                </c:pt>
                <c:pt idx="428">
                  <c:v>1913.75068493151</c:v>
                </c:pt>
                <c:pt idx="429">
                  <c:v>1913.8356164383599</c:v>
                </c:pt>
                <c:pt idx="430">
                  <c:v>1913.91780821918</c:v>
                </c:pt>
                <c:pt idx="431">
                  <c:v>1914.0027397260301</c:v>
                </c:pt>
                <c:pt idx="432">
                  <c:v>1914.08767123288</c:v>
                </c:pt>
                <c:pt idx="433">
                  <c:v>1914.1643835616401</c:v>
                </c:pt>
                <c:pt idx="434">
                  <c:v>1914.24931506849</c:v>
                </c:pt>
                <c:pt idx="435">
                  <c:v>1914.33150684932</c:v>
                </c:pt>
                <c:pt idx="436">
                  <c:v>1914.4164383561599</c:v>
                </c:pt>
                <c:pt idx="437">
                  <c:v>1914.49863013699</c:v>
                </c:pt>
                <c:pt idx="438">
                  <c:v>1914.5835616438401</c:v>
                </c:pt>
                <c:pt idx="439">
                  <c:v>1914.66849315068</c:v>
                </c:pt>
                <c:pt idx="440">
                  <c:v>1914.75068493151</c:v>
                </c:pt>
                <c:pt idx="441">
                  <c:v>1914.8356164383599</c:v>
                </c:pt>
                <c:pt idx="442">
                  <c:v>1914.91780821918</c:v>
                </c:pt>
                <c:pt idx="443">
                  <c:v>1915.0027397260301</c:v>
                </c:pt>
                <c:pt idx="444">
                  <c:v>1915.08767123288</c:v>
                </c:pt>
                <c:pt idx="445">
                  <c:v>1915.1643835616401</c:v>
                </c:pt>
                <c:pt idx="446">
                  <c:v>1915.24931506849</c:v>
                </c:pt>
                <c:pt idx="447">
                  <c:v>1915.33150684932</c:v>
                </c:pt>
                <c:pt idx="448">
                  <c:v>1915.4164383561599</c:v>
                </c:pt>
                <c:pt idx="449">
                  <c:v>1915.49863013699</c:v>
                </c:pt>
                <c:pt idx="450">
                  <c:v>1915.5835616438401</c:v>
                </c:pt>
                <c:pt idx="451">
                  <c:v>1915.66849315068</c:v>
                </c:pt>
                <c:pt idx="452">
                  <c:v>1915.75068493151</c:v>
                </c:pt>
                <c:pt idx="453">
                  <c:v>1915.8356164383599</c:v>
                </c:pt>
                <c:pt idx="454">
                  <c:v>1915.91780821918</c:v>
                </c:pt>
                <c:pt idx="455">
                  <c:v>1916.0027322404401</c:v>
                </c:pt>
                <c:pt idx="456">
                  <c:v>1916.0874316939901</c:v>
                </c:pt>
                <c:pt idx="457">
                  <c:v>1916.1666666666699</c:v>
                </c:pt>
                <c:pt idx="458">
                  <c:v>1916.2513661202199</c:v>
                </c:pt>
                <c:pt idx="459">
                  <c:v>1916.3333333333301</c:v>
                </c:pt>
                <c:pt idx="460">
                  <c:v>1916.4180327868901</c:v>
                </c:pt>
                <c:pt idx="461">
                  <c:v>1916.5</c:v>
                </c:pt>
                <c:pt idx="462">
                  <c:v>1916.58469945355</c:v>
                </c:pt>
                <c:pt idx="463">
                  <c:v>1916.6693989071</c:v>
                </c:pt>
                <c:pt idx="464">
                  <c:v>1916.7513661202199</c:v>
                </c:pt>
                <c:pt idx="465">
                  <c:v>1916.8360655737699</c:v>
                </c:pt>
                <c:pt idx="466">
                  <c:v>1916.9180327868901</c:v>
                </c:pt>
                <c:pt idx="467">
                  <c:v>1917.0027397260301</c:v>
                </c:pt>
                <c:pt idx="468">
                  <c:v>1917.08767123288</c:v>
                </c:pt>
                <c:pt idx="469">
                  <c:v>1917.1643835616401</c:v>
                </c:pt>
                <c:pt idx="470">
                  <c:v>1917.24931506849</c:v>
                </c:pt>
                <c:pt idx="471">
                  <c:v>1917.33150684932</c:v>
                </c:pt>
                <c:pt idx="472">
                  <c:v>1917.4164383561599</c:v>
                </c:pt>
                <c:pt idx="473">
                  <c:v>1917.49863013699</c:v>
                </c:pt>
                <c:pt idx="474">
                  <c:v>1917.5835616438401</c:v>
                </c:pt>
                <c:pt idx="475">
                  <c:v>1917.66849315068</c:v>
                </c:pt>
                <c:pt idx="476">
                  <c:v>1917.75068493151</c:v>
                </c:pt>
                <c:pt idx="477">
                  <c:v>1917.8356164383599</c:v>
                </c:pt>
                <c:pt idx="478">
                  <c:v>1917.91780821918</c:v>
                </c:pt>
                <c:pt idx="479">
                  <c:v>1918.0027397260301</c:v>
                </c:pt>
                <c:pt idx="480">
                  <c:v>1918.08767123288</c:v>
                </c:pt>
                <c:pt idx="481">
                  <c:v>1918.1643835616401</c:v>
                </c:pt>
                <c:pt idx="482">
                  <c:v>1918.24931506849</c:v>
                </c:pt>
                <c:pt idx="483">
                  <c:v>1918.33150684932</c:v>
                </c:pt>
                <c:pt idx="484">
                  <c:v>1918.4164383561599</c:v>
                </c:pt>
                <c:pt idx="485">
                  <c:v>1918.49863013699</c:v>
                </c:pt>
                <c:pt idx="486">
                  <c:v>1918.5835616438401</c:v>
                </c:pt>
                <c:pt idx="487">
                  <c:v>1918.66849315068</c:v>
                </c:pt>
                <c:pt idx="488">
                  <c:v>1918.75068493151</c:v>
                </c:pt>
                <c:pt idx="489">
                  <c:v>1918.8356164383599</c:v>
                </c:pt>
                <c:pt idx="490">
                  <c:v>1918.91780821918</c:v>
                </c:pt>
                <c:pt idx="491">
                  <c:v>1919.0027397260301</c:v>
                </c:pt>
                <c:pt idx="492">
                  <c:v>1919.08767123288</c:v>
                </c:pt>
                <c:pt idx="493">
                  <c:v>1919.1643835616401</c:v>
                </c:pt>
                <c:pt idx="494">
                  <c:v>1919.24931506849</c:v>
                </c:pt>
                <c:pt idx="495">
                  <c:v>1919.33150684932</c:v>
                </c:pt>
                <c:pt idx="496">
                  <c:v>1919.4164383561599</c:v>
                </c:pt>
                <c:pt idx="497">
                  <c:v>1919.49863013699</c:v>
                </c:pt>
                <c:pt idx="498">
                  <c:v>1919.5835616438401</c:v>
                </c:pt>
                <c:pt idx="499">
                  <c:v>1919.66849315068</c:v>
                </c:pt>
                <c:pt idx="500">
                  <c:v>1919.75068493151</c:v>
                </c:pt>
                <c:pt idx="501">
                  <c:v>1919.8356164383599</c:v>
                </c:pt>
                <c:pt idx="502">
                  <c:v>1919.91780821918</c:v>
                </c:pt>
                <c:pt idx="503">
                  <c:v>1920.0027322404401</c:v>
                </c:pt>
                <c:pt idx="504">
                  <c:v>1920.0874316939901</c:v>
                </c:pt>
                <c:pt idx="505">
                  <c:v>1920.1666666666699</c:v>
                </c:pt>
                <c:pt idx="506">
                  <c:v>1920.2513661202199</c:v>
                </c:pt>
                <c:pt idx="507">
                  <c:v>1920.3333333333301</c:v>
                </c:pt>
                <c:pt idx="508">
                  <c:v>1920.4180327868901</c:v>
                </c:pt>
                <c:pt idx="509">
                  <c:v>1920.5</c:v>
                </c:pt>
                <c:pt idx="510">
                  <c:v>1920.58469945355</c:v>
                </c:pt>
                <c:pt idx="511">
                  <c:v>1920.6693989071</c:v>
                </c:pt>
                <c:pt idx="512">
                  <c:v>1920.7513661202199</c:v>
                </c:pt>
                <c:pt idx="513">
                  <c:v>1920.8360655737699</c:v>
                </c:pt>
                <c:pt idx="514">
                  <c:v>1920.9180327868901</c:v>
                </c:pt>
                <c:pt idx="515">
                  <c:v>1921.0027397260301</c:v>
                </c:pt>
                <c:pt idx="516">
                  <c:v>1921.08767123288</c:v>
                </c:pt>
                <c:pt idx="517">
                  <c:v>1921.1643835616401</c:v>
                </c:pt>
                <c:pt idx="518">
                  <c:v>1921.24931506849</c:v>
                </c:pt>
                <c:pt idx="519">
                  <c:v>1921.33150684932</c:v>
                </c:pt>
                <c:pt idx="520">
                  <c:v>1921.4164383561599</c:v>
                </c:pt>
                <c:pt idx="521">
                  <c:v>1921.49863013699</c:v>
                </c:pt>
                <c:pt idx="522">
                  <c:v>1921.5835616438401</c:v>
                </c:pt>
                <c:pt idx="523">
                  <c:v>1921.66849315068</c:v>
                </c:pt>
                <c:pt idx="524">
                  <c:v>1921.75068493151</c:v>
                </c:pt>
                <c:pt idx="525">
                  <c:v>1921.8356164383599</c:v>
                </c:pt>
                <c:pt idx="526">
                  <c:v>1921.91780821918</c:v>
                </c:pt>
                <c:pt idx="527">
                  <c:v>1922.0027397260301</c:v>
                </c:pt>
                <c:pt idx="528">
                  <c:v>1922.08767123288</c:v>
                </c:pt>
                <c:pt idx="529">
                  <c:v>1922.1643835616401</c:v>
                </c:pt>
                <c:pt idx="530">
                  <c:v>1922.24931506849</c:v>
                </c:pt>
                <c:pt idx="531">
                  <c:v>1922.33150684932</c:v>
                </c:pt>
                <c:pt idx="532">
                  <c:v>1922.4164383561599</c:v>
                </c:pt>
                <c:pt idx="533">
                  <c:v>1922.49863013699</c:v>
                </c:pt>
                <c:pt idx="534">
                  <c:v>1922.5835616438401</c:v>
                </c:pt>
                <c:pt idx="535">
                  <c:v>1922.66849315068</c:v>
                </c:pt>
                <c:pt idx="536">
                  <c:v>1922.75068493151</c:v>
                </c:pt>
                <c:pt idx="537">
                  <c:v>1922.8356164383599</c:v>
                </c:pt>
                <c:pt idx="538">
                  <c:v>1922.91780821918</c:v>
                </c:pt>
                <c:pt idx="539">
                  <c:v>1923.0027397260301</c:v>
                </c:pt>
                <c:pt idx="540">
                  <c:v>1923.08767123288</c:v>
                </c:pt>
                <c:pt idx="541">
                  <c:v>1923.1643835616401</c:v>
                </c:pt>
                <c:pt idx="542">
                  <c:v>1923.24931506849</c:v>
                </c:pt>
                <c:pt idx="543">
                  <c:v>1923.33150684932</c:v>
                </c:pt>
                <c:pt idx="544">
                  <c:v>1923.4164383561599</c:v>
                </c:pt>
                <c:pt idx="545">
                  <c:v>1923.49863013699</c:v>
                </c:pt>
                <c:pt idx="546">
                  <c:v>1923.5835616438401</c:v>
                </c:pt>
                <c:pt idx="547">
                  <c:v>1923.66849315068</c:v>
                </c:pt>
                <c:pt idx="548">
                  <c:v>1923.75068493151</c:v>
                </c:pt>
                <c:pt idx="549">
                  <c:v>1923.8356164383599</c:v>
                </c:pt>
                <c:pt idx="550">
                  <c:v>1923.91780821918</c:v>
                </c:pt>
                <c:pt idx="551">
                  <c:v>1924.0027322404401</c:v>
                </c:pt>
                <c:pt idx="552">
                  <c:v>1924.0874316939901</c:v>
                </c:pt>
                <c:pt idx="553">
                  <c:v>1924.1666666666699</c:v>
                </c:pt>
                <c:pt idx="554">
                  <c:v>1924.2513661202199</c:v>
                </c:pt>
                <c:pt idx="555">
                  <c:v>1924.3333333333301</c:v>
                </c:pt>
                <c:pt idx="556">
                  <c:v>1924.4180327868901</c:v>
                </c:pt>
                <c:pt idx="557">
                  <c:v>1924.5</c:v>
                </c:pt>
                <c:pt idx="558">
                  <c:v>1924.58469945355</c:v>
                </c:pt>
                <c:pt idx="559">
                  <c:v>1924.6693989071</c:v>
                </c:pt>
                <c:pt idx="560">
                  <c:v>1924.7513661202199</c:v>
                </c:pt>
                <c:pt idx="561">
                  <c:v>1924.8360655737699</c:v>
                </c:pt>
                <c:pt idx="562">
                  <c:v>1924.9180327868901</c:v>
                </c:pt>
                <c:pt idx="563">
                  <c:v>1925.0027397260301</c:v>
                </c:pt>
                <c:pt idx="564">
                  <c:v>1925.08767123288</c:v>
                </c:pt>
                <c:pt idx="565">
                  <c:v>1925.1643835616401</c:v>
                </c:pt>
                <c:pt idx="566">
                  <c:v>1925.24931506849</c:v>
                </c:pt>
                <c:pt idx="567">
                  <c:v>1925.33150684932</c:v>
                </c:pt>
                <c:pt idx="568">
                  <c:v>1925.4164383561599</c:v>
                </c:pt>
                <c:pt idx="569">
                  <c:v>1925.49863013699</c:v>
                </c:pt>
                <c:pt idx="570">
                  <c:v>1925.5835616438401</c:v>
                </c:pt>
                <c:pt idx="571">
                  <c:v>1925.66849315068</c:v>
                </c:pt>
                <c:pt idx="572">
                  <c:v>1925.75068493151</c:v>
                </c:pt>
                <c:pt idx="573">
                  <c:v>1925.8356164383599</c:v>
                </c:pt>
                <c:pt idx="574">
                  <c:v>1925.91780821918</c:v>
                </c:pt>
                <c:pt idx="575">
                  <c:v>1926.0027397260301</c:v>
                </c:pt>
                <c:pt idx="576">
                  <c:v>1926.08767123288</c:v>
                </c:pt>
                <c:pt idx="577">
                  <c:v>1926.1643835616401</c:v>
                </c:pt>
                <c:pt idx="578">
                  <c:v>1926.24931506849</c:v>
                </c:pt>
                <c:pt idx="579">
                  <c:v>1926.33150684932</c:v>
                </c:pt>
                <c:pt idx="580">
                  <c:v>1926.4164383561599</c:v>
                </c:pt>
                <c:pt idx="581">
                  <c:v>1926.49863013699</c:v>
                </c:pt>
                <c:pt idx="582">
                  <c:v>1926.5835616438401</c:v>
                </c:pt>
                <c:pt idx="583">
                  <c:v>1926.66849315068</c:v>
                </c:pt>
                <c:pt idx="584">
                  <c:v>1926.75068493151</c:v>
                </c:pt>
                <c:pt idx="585">
                  <c:v>1926.8356164383599</c:v>
                </c:pt>
                <c:pt idx="586">
                  <c:v>1926.91780821918</c:v>
                </c:pt>
                <c:pt idx="587">
                  <c:v>1927.0027397260301</c:v>
                </c:pt>
                <c:pt idx="588">
                  <c:v>1927.08767123288</c:v>
                </c:pt>
                <c:pt idx="589">
                  <c:v>1927.1643835616401</c:v>
                </c:pt>
                <c:pt idx="590">
                  <c:v>1927.24931506849</c:v>
                </c:pt>
                <c:pt idx="591">
                  <c:v>1927.33150684932</c:v>
                </c:pt>
                <c:pt idx="592">
                  <c:v>1927.4164383561599</c:v>
                </c:pt>
                <c:pt idx="593">
                  <c:v>1927.49863013699</c:v>
                </c:pt>
                <c:pt idx="594">
                  <c:v>1927.5835616438401</c:v>
                </c:pt>
                <c:pt idx="595">
                  <c:v>1927.66849315068</c:v>
                </c:pt>
                <c:pt idx="596">
                  <c:v>1927.75068493151</c:v>
                </c:pt>
                <c:pt idx="597">
                  <c:v>1927.8356164383599</c:v>
                </c:pt>
                <c:pt idx="598">
                  <c:v>1927.91780821918</c:v>
                </c:pt>
                <c:pt idx="599">
                  <c:v>1928.0027322404401</c:v>
                </c:pt>
                <c:pt idx="600">
                  <c:v>1928.0874316939901</c:v>
                </c:pt>
                <c:pt idx="601">
                  <c:v>1928.1666666666699</c:v>
                </c:pt>
                <c:pt idx="602">
                  <c:v>1928.2513661202199</c:v>
                </c:pt>
                <c:pt idx="603">
                  <c:v>1928.3333333333301</c:v>
                </c:pt>
                <c:pt idx="604">
                  <c:v>1928.4180327868901</c:v>
                </c:pt>
                <c:pt idx="605">
                  <c:v>1928.5</c:v>
                </c:pt>
                <c:pt idx="606">
                  <c:v>1928.58469945355</c:v>
                </c:pt>
                <c:pt idx="607">
                  <c:v>1928.6693989071</c:v>
                </c:pt>
                <c:pt idx="608">
                  <c:v>1928.7513661202199</c:v>
                </c:pt>
                <c:pt idx="609">
                  <c:v>1928.8360655737699</c:v>
                </c:pt>
                <c:pt idx="610">
                  <c:v>1928.9180327868901</c:v>
                </c:pt>
                <c:pt idx="611">
                  <c:v>1929.0027397260301</c:v>
                </c:pt>
                <c:pt idx="612">
                  <c:v>1929.08767123288</c:v>
                </c:pt>
                <c:pt idx="613">
                  <c:v>1929.1643835616401</c:v>
                </c:pt>
                <c:pt idx="614">
                  <c:v>1929.24931506849</c:v>
                </c:pt>
                <c:pt idx="615">
                  <c:v>1929.33150684932</c:v>
                </c:pt>
                <c:pt idx="616">
                  <c:v>1929.4164383561599</c:v>
                </c:pt>
                <c:pt idx="617">
                  <c:v>1929.49863013699</c:v>
                </c:pt>
                <c:pt idx="618">
                  <c:v>1929.5835616438401</c:v>
                </c:pt>
                <c:pt idx="619">
                  <c:v>1929.66849315068</c:v>
                </c:pt>
                <c:pt idx="620">
                  <c:v>1929.75068493151</c:v>
                </c:pt>
                <c:pt idx="621">
                  <c:v>1929.8356164383599</c:v>
                </c:pt>
                <c:pt idx="622">
                  <c:v>1929.91780821918</c:v>
                </c:pt>
                <c:pt idx="623">
                  <c:v>1930.0027397260301</c:v>
                </c:pt>
                <c:pt idx="624">
                  <c:v>1930.08767123288</c:v>
                </c:pt>
                <c:pt idx="625">
                  <c:v>1930.1643835616401</c:v>
                </c:pt>
                <c:pt idx="626">
                  <c:v>1930.24931506849</c:v>
                </c:pt>
                <c:pt idx="627">
                  <c:v>1930.33150684932</c:v>
                </c:pt>
                <c:pt idx="628">
                  <c:v>1930.4164383561599</c:v>
                </c:pt>
                <c:pt idx="629">
                  <c:v>1930.49863013699</c:v>
                </c:pt>
                <c:pt idx="630">
                  <c:v>1930.5835616438401</c:v>
                </c:pt>
                <c:pt idx="631">
                  <c:v>1930.66849315068</c:v>
                </c:pt>
                <c:pt idx="632">
                  <c:v>1930.75068493151</c:v>
                </c:pt>
                <c:pt idx="633">
                  <c:v>1930.8356164383599</c:v>
                </c:pt>
                <c:pt idx="634">
                  <c:v>1930.91780821918</c:v>
                </c:pt>
                <c:pt idx="635">
                  <c:v>1931.0027397260301</c:v>
                </c:pt>
                <c:pt idx="636">
                  <c:v>1931.08767123288</c:v>
                </c:pt>
                <c:pt idx="637">
                  <c:v>1931.1643835616401</c:v>
                </c:pt>
                <c:pt idx="638">
                  <c:v>1931.24931506849</c:v>
                </c:pt>
                <c:pt idx="639">
                  <c:v>1931.33150684932</c:v>
                </c:pt>
                <c:pt idx="640">
                  <c:v>1931.4164383561599</c:v>
                </c:pt>
                <c:pt idx="641">
                  <c:v>1931.49863013699</c:v>
                </c:pt>
                <c:pt idx="642">
                  <c:v>1931.5835616438401</c:v>
                </c:pt>
                <c:pt idx="643">
                  <c:v>1931.66849315068</c:v>
                </c:pt>
                <c:pt idx="644">
                  <c:v>1931.75068493151</c:v>
                </c:pt>
                <c:pt idx="645">
                  <c:v>1931.8356164383599</c:v>
                </c:pt>
                <c:pt idx="646">
                  <c:v>1931.91780821918</c:v>
                </c:pt>
                <c:pt idx="647">
                  <c:v>1932.0027322404401</c:v>
                </c:pt>
                <c:pt idx="648">
                  <c:v>1932.0874316939901</c:v>
                </c:pt>
                <c:pt idx="649">
                  <c:v>1932.1666666666699</c:v>
                </c:pt>
                <c:pt idx="650">
                  <c:v>1932.2513661202199</c:v>
                </c:pt>
                <c:pt idx="651">
                  <c:v>1932.3333333333301</c:v>
                </c:pt>
                <c:pt idx="652">
                  <c:v>1932.4180327868901</c:v>
                </c:pt>
                <c:pt idx="653">
                  <c:v>1932.5</c:v>
                </c:pt>
                <c:pt idx="654">
                  <c:v>1932.58469945355</c:v>
                </c:pt>
                <c:pt idx="655">
                  <c:v>1932.6693989071</c:v>
                </c:pt>
                <c:pt idx="656">
                  <c:v>1932.7513661202199</c:v>
                </c:pt>
                <c:pt idx="657">
                  <c:v>1932.8360655737699</c:v>
                </c:pt>
                <c:pt idx="658">
                  <c:v>1932.9180327868901</c:v>
                </c:pt>
                <c:pt idx="659">
                  <c:v>1933.0027397260301</c:v>
                </c:pt>
                <c:pt idx="660">
                  <c:v>1933.08767123288</c:v>
                </c:pt>
                <c:pt idx="661">
                  <c:v>1933.1643835616401</c:v>
                </c:pt>
                <c:pt idx="662">
                  <c:v>1933.24931506849</c:v>
                </c:pt>
                <c:pt idx="663">
                  <c:v>1933.33150684932</c:v>
                </c:pt>
                <c:pt idx="664">
                  <c:v>1933.4164383561599</c:v>
                </c:pt>
                <c:pt idx="665">
                  <c:v>1933.49863013699</c:v>
                </c:pt>
                <c:pt idx="666">
                  <c:v>1933.5835616438401</c:v>
                </c:pt>
                <c:pt idx="667">
                  <c:v>1933.66849315068</c:v>
                </c:pt>
                <c:pt idx="668">
                  <c:v>1933.75068493151</c:v>
                </c:pt>
                <c:pt idx="669">
                  <c:v>1933.8356164383599</c:v>
                </c:pt>
                <c:pt idx="670">
                  <c:v>1933.91780821918</c:v>
                </c:pt>
                <c:pt idx="671">
                  <c:v>1934.0027397260301</c:v>
                </c:pt>
                <c:pt idx="672">
                  <c:v>1934.08767123288</c:v>
                </c:pt>
                <c:pt idx="673">
                  <c:v>1934.1643835616401</c:v>
                </c:pt>
                <c:pt idx="674">
                  <c:v>1934.24931506849</c:v>
                </c:pt>
                <c:pt idx="675">
                  <c:v>1934.33150684932</c:v>
                </c:pt>
                <c:pt idx="676">
                  <c:v>1934.4164383561599</c:v>
                </c:pt>
                <c:pt idx="677">
                  <c:v>1934.49863013699</c:v>
                </c:pt>
                <c:pt idx="678">
                  <c:v>1934.5835616438401</c:v>
                </c:pt>
                <c:pt idx="679">
                  <c:v>1934.66849315068</c:v>
                </c:pt>
                <c:pt idx="680">
                  <c:v>1934.75068493151</c:v>
                </c:pt>
                <c:pt idx="681">
                  <c:v>1934.8356164383599</c:v>
                </c:pt>
                <c:pt idx="682">
                  <c:v>1934.91780821918</c:v>
                </c:pt>
                <c:pt idx="683">
                  <c:v>1935.0027397260301</c:v>
                </c:pt>
                <c:pt idx="684">
                  <c:v>1935.08767123288</c:v>
                </c:pt>
                <c:pt idx="685">
                  <c:v>1935.1643835616401</c:v>
                </c:pt>
                <c:pt idx="686">
                  <c:v>1935.24931506849</c:v>
                </c:pt>
                <c:pt idx="687">
                  <c:v>1935.33150684932</c:v>
                </c:pt>
                <c:pt idx="688">
                  <c:v>1935.4164383561599</c:v>
                </c:pt>
                <c:pt idx="689">
                  <c:v>1935.49863013699</c:v>
                </c:pt>
                <c:pt idx="690">
                  <c:v>1935.5835616438401</c:v>
                </c:pt>
                <c:pt idx="691">
                  <c:v>1935.66849315068</c:v>
                </c:pt>
                <c:pt idx="692">
                  <c:v>1935.75068493151</c:v>
                </c:pt>
                <c:pt idx="693">
                  <c:v>1935.8356164383599</c:v>
                </c:pt>
                <c:pt idx="694">
                  <c:v>1935.91780821918</c:v>
                </c:pt>
                <c:pt idx="695">
                  <c:v>1936.0027322404401</c:v>
                </c:pt>
                <c:pt idx="696">
                  <c:v>1936.0874316939901</c:v>
                </c:pt>
                <c:pt idx="697">
                  <c:v>1936.1666666666699</c:v>
                </c:pt>
                <c:pt idx="698">
                  <c:v>1936.2513661202199</c:v>
                </c:pt>
                <c:pt idx="699">
                  <c:v>1936.3333333333301</c:v>
                </c:pt>
                <c:pt idx="700">
                  <c:v>1936.4180327868901</c:v>
                </c:pt>
                <c:pt idx="701">
                  <c:v>1936.5</c:v>
                </c:pt>
                <c:pt idx="702">
                  <c:v>1936.58469945355</c:v>
                </c:pt>
                <c:pt idx="703">
                  <c:v>1936.6693989071</c:v>
                </c:pt>
                <c:pt idx="704">
                  <c:v>1936.7513661202199</c:v>
                </c:pt>
                <c:pt idx="705">
                  <c:v>1936.8360655737699</c:v>
                </c:pt>
                <c:pt idx="706">
                  <c:v>1936.9180327868901</c:v>
                </c:pt>
                <c:pt idx="707">
                  <c:v>1937.0027397260301</c:v>
                </c:pt>
                <c:pt idx="708">
                  <c:v>1937.08767123288</c:v>
                </c:pt>
                <c:pt idx="709">
                  <c:v>1937.1643835616401</c:v>
                </c:pt>
                <c:pt idx="710">
                  <c:v>1937.24931506849</c:v>
                </c:pt>
                <c:pt idx="711">
                  <c:v>1937.33150684932</c:v>
                </c:pt>
                <c:pt idx="712">
                  <c:v>1937.4164383561599</c:v>
                </c:pt>
                <c:pt idx="713">
                  <c:v>1937.49863013699</c:v>
                </c:pt>
                <c:pt idx="714">
                  <c:v>1937.5835616438401</c:v>
                </c:pt>
                <c:pt idx="715">
                  <c:v>1937.66849315068</c:v>
                </c:pt>
                <c:pt idx="716">
                  <c:v>1937.75068493151</c:v>
                </c:pt>
                <c:pt idx="717">
                  <c:v>1937.8356164383599</c:v>
                </c:pt>
                <c:pt idx="718">
                  <c:v>1937.91780821918</c:v>
                </c:pt>
                <c:pt idx="719">
                  <c:v>1938.0027397260301</c:v>
                </c:pt>
                <c:pt idx="720">
                  <c:v>1938.08767123288</c:v>
                </c:pt>
                <c:pt idx="721">
                  <c:v>1938.1643835616401</c:v>
                </c:pt>
                <c:pt idx="722">
                  <c:v>1938.24931506849</c:v>
                </c:pt>
                <c:pt idx="723">
                  <c:v>1938.33150684932</c:v>
                </c:pt>
                <c:pt idx="724">
                  <c:v>1938.4164383561599</c:v>
                </c:pt>
                <c:pt idx="725">
                  <c:v>1938.49863013699</c:v>
                </c:pt>
                <c:pt idx="726">
                  <c:v>1938.5835616438401</c:v>
                </c:pt>
                <c:pt idx="727">
                  <c:v>1938.66849315068</c:v>
                </c:pt>
                <c:pt idx="728">
                  <c:v>1938.75068493151</c:v>
                </c:pt>
                <c:pt idx="729">
                  <c:v>1938.8356164383599</c:v>
                </c:pt>
                <c:pt idx="730">
                  <c:v>1938.91780821918</c:v>
                </c:pt>
                <c:pt idx="731">
                  <c:v>1939.0027397260301</c:v>
                </c:pt>
                <c:pt idx="732">
                  <c:v>1939.08767123288</c:v>
                </c:pt>
                <c:pt idx="733">
                  <c:v>1939.1643835616401</c:v>
                </c:pt>
                <c:pt idx="734">
                  <c:v>1939.24931506849</c:v>
                </c:pt>
                <c:pt idx="735">
                  <c:v>1939.33150684932</c:v>
                </c:pt>
                <c:pt idx="736">
                  <c:v>1939.4164383561599</c:v>
                </c:pt>
                <c:pt idx="737">
                  <c:v>1939.49863013699</c:v>
                </c:pt>
                <c:pt idx="738">
                  <c:v>1939.5835616438401</c:v>
                </c:pt>
                <c:pt idx="739">
                  <c:v>1939.66849315068</c:v>
                </c:pt>
                <c:pt idx="740">
                  <c:v>1939.75068493151</c:v>
                </c:pt>
                <c:pt idx="741">
                  <c:v>1939.8356164383599</c:v>
                </c:pt>
                <c:pt idx="742">
                  <c:v>1939.91780821918</c:v>
                </c:pt>
                <c:pt idx="743">
                  <c:v>1940.0027322404401</c:v>
                </c:pt>
                <c:pt idx="744">
                  <c:v>1940.0874316939901</c:v>
                </c:pt>
                <c:pt idx="745">
                  <c:v>1940.1666666666699</c:v>
                </c:pt>
                <c:pt idx="746">
                  <c:v>1940.2513661202199</c:v>
                </c:pt>
                <c:pt idx="747">
                  <c:v>1940.3333333333301</c:v>
                </c:pt>
                <c:pt idx="748">
                  <c:v>1940.4180327868901</c:v>
                </c:pt>
                <c:pt idx="749">
                  <c:v>1940.5</c:v>
                </c:pt>
                <c:pt idx="750">
                  <c:v>1940.58469945355</c:v>
                </c:pt>
                <c:pt idx="751">
                  <c:v>1940.6693989071</c:v>
                </c:pt>
                <c:pt idx="752">
                  <c:v>1940.7513661202199</c:v>
                </c:pt>
                <c:pt idx="753">
                  <c:v>1940.8360655737699</c:v>
                </c:pt>
                <c:pt idx="754">
                  <c:v>1940.9180327868901</c:v>
                </c:pt>
                <c:pt idx="755">
                  <c:v>1941.0027397260301</c:v>
                </c:pt>
                <c:pt idx="756">
                  <c:v>1941.08767123288</c:v>
                </c:pt>
                <c:pt idx="757">
                  <c:v>1941.1643835616401</c:v>
                </c:pt>
                <c:pt idx="758">
                  <c:v>1941.24931506849</c:v>
                </c:pt>
                <c:pt idx="759">
                  <c:v>1941.33150684932</c:v>
                </c:pt>
                <c:pt idx="760">
                  <c:v>1941.4164383561599</c:v>
                </c:pt>
                <c:pt idx="761">
                  <c:v>1941.49863013699</c:v>
                </c:pt>
                <c:pt idx="762">
                  <c:v>1941.5835616438401</c:v>
                </c:pt>
                <c:pt idx="763">
                  <c:v>1941.66849315068</c:v>
                </c:pt>
                <c:pt idx="764">
                  <c:v>1941.75068493151</c:v>
                </c:pt>
                <c:pt idx="765">
                  <c:v>1941.8356164383599</c:v>
                </c:pt>
                <c:pt idx="766">
                  <c:v>1941.91780821918</c:v>
                </c:pt>
                <c:pt idx="767">
                  <c:v>1942.0027397260301</c:v>
                </c:pt>
                <c:pt idx="768">
                  <c:v>1942.08767123288</c:v>
                </c:pt>
                <c:pt idx="769">
                  <c:v>1942.1643835616401</c:v>
                </c:pt>
                <c:pt idx="770">
                  <c:v>1942.24931506849</c:v>
                </c:pt>
                <c:pt idx="771">
                  <c:v>1942.33150684932</c:v>
                </c:pt>
                <c:pt idx="772">
                  <c:v>1942.4164383561599</c:v>
                </c:pt>
                <c:pt idx="773">
                  <c:v>1942.49863013699</c:v>
                </c:pt>
                <c:pt idx="774">
                  <c:v>1942.5835616438401</c:v>
                </c:pt>
                <c:pt idx="775">
                  <c:v>1942.66849315068</c:v>
                </c:pt>
                <c:pt idx="776">
                  <c:v>1942.75068493151</c:v>
                </c:pt>
                <c:pt idx="777">
                  <c:v>1942.8356164383599</c:v>
                </c:pt>
                <c:pt idx="778">
                  <c:v>1942.91780821918</c:v>
                </c:pt>
                <c:pt idx="779">
                  <c:v>1943.0027397260301</c:v>
                </c:pt>
                <c:pt idx="780">
                  <c:v>1943.08767123288</c:v>
                </c:pt>
                <c:pt idx="781">
                  <c:v>1943.1643835616401</c:v>
                </c:pt>
                <c:pt idx="782">
                  <c:v>1943.24931506849</c:v>
                </c:pt>
                <c:pt idx="783">
                  <c:v>1943.33150684932</c:v>
                </c:pt>
                <c:pt idx="784">
                  <c:v>1943.4164383561599</c:v>
                </c:pt>
                <c:pt idx="785">
                  <c:v>1943.49863013699</c:v>
                </c:pt>
                <c:pt idx="786">
                  <c:v>1943.5835616438401</c:v>
                </c:pt>
                <c:pt idx="787">
                  <c:v>1943.66849315068</c:v>
                </c:pt>
                <c:pt idx="788">
                  <c:v>1943.75068493151</c:v>
                </c:pt>
                <c:pt idx="789">
                  <c:v>1943.8356164383599</c:v>
                </c:pt>
                <c:pt idx="790">
                  <c:v>1943.91780821918</c:v>
                </c:pt>
                <c:pt idx="791">
                  <c:v>1944.0027322404401</c:v>
                </c:pt>
                <c:pt idx="792">
                  <c:v>1944.0874316939901</c:v>
                </c:pt>
                <c:pt idx="793">
                  <c:v>1944.1666666666699</c:v>
                </c:pt>
                <c:pt idx="794">
                  <c:v>1944.2513661202199</c:v>
                </c:pt>
                <c:pt idx="795">
                  <c:v>1944.3333333333301</c:v>
                </c:pt>
                <c:pt idx="796">
                  <c:v>1944.4180327868901</c:v>
                </c:pt>
                <c:pt idx="797">
                  <c:v>1944.5</c:v>
                </c:pt>
                <c:pt idx="798">
                  <c:v>1944.58469945355</c:v>
                </c:pt>
                <c:pt idx="799">
                  <c:v>1944.6693989071</c:v>
                </c:pt>
                <c:pt idx="800">
                  <c:v>1944.7513661202199</c:v>
                </c:pt>
                <c:pt idx="801">
                  <c:v>1944.8360655737699</c:v>
                </c:pt>
                <c:pt idx="802">
                  <c:v>1944.9180327868901</c:v>
                </c:pt>
                <c:pt idx="803">
                  <c:v>1945.0027397260301</c:v>
                </c:pt>
                <c:pt idx="804">
                  <c:v>1945.08767123288</c:v>
                </c:pt>
                <c:pt idx="805">
                  <c:v>1945.1643835616401</c:v>
                </c:pt>
                <c:pt idx="806">
                  <c:v>1945.24931506849</c:v>
                </c:pt>
                <c:pt idx="807">
                  <c:v>1945.33150684932</c:v>
                </c:pt>
                <c:pt idx="808">
                  <c:v>1945.4164383561599</c:v>
                </c:pt>
                <c:pt idx="809">
                  <c:v>1945.49863013699</c:v>
                </c:pt>
                <c:pt idx="810">
                  <c:v>1945.5835616438401</c:v>
                </c:pt>
                <c:pt idx="811">
                  <c:v>1945.66849315068</c:v>
                </c:pt>
                <c:pt idx="812">
                  <c:v>1945.75068493151</c:v>
                </c:pt>
                <c:pt idx="813">
                  <c:v>1945.8356164383599</c:v>
                </c:pt>
                <c:pt idx="814">
                  <c:v>1945.91780821918</c:v>
                </c:pt>
                <c:pt idx="815">
                  <c:v>1946.0027397260301</c:v>
                </c:pt>
                <c:pt idx="816">
                  <c:v>1946.08767123288</c:v>
                </c:pt>
                <c:pt idx="817">
                  <c:v>1946.1643835616401</c:v>
                </c:pt>
                <c:pt idx="818">
                  <c:v>1946.24931506849</c:v>
                </c:pt>
                <c:pt idx="819">
                  <c:v>1946.33150684932</c:v>
                </c:pt>
                <c:pt idx="820">
                  <c:v>1946.4164383561599</c:v>
                </c:pt>
                <c:pt idx="821">
                  <c:v>1946.49863013699</c:v>
                </c:pt>
                <c:pt idx="822">
                  <c:v>1946.5835616438401</c:v>
                </c:pt>
                <c:pt idx="823">
                  <c:v>1946.66849315068</c:v>
                </c:pt>
                <c:pt idx="824">
                  <c:v>1946.75068493151</c:v>
                </c:pt>
                <c:pt idx="825">
                  <c:v>1946.8356164383599</c:v>
                </c:pt>
                <c:pt idx="826">
                  <c:v>1946.91780821918</c:v>
                </c:pt>
                <c:pt idx="827">
                  <c:v>1947.0027397260301</c:v>
                </c:pt>
                <c:pt idx="828">
                  <c:v>1947.08767123288</c:v>
                </c:pt>
                <c:pt idx="829">
                  <c:v>1947.1643835616401</c:v>
                </c:pt>
                <c:pt idx="830">
                  <c:v>1947.24931506849</c:v>
                </c:pt>
                <c:pt idx="831">
                  <c:v>1947.33150684932</c:v>
                </c:pt>
                <c:pt idx="832">
                  <c:v>1947.4164383561599</c:v>
                </c:pt>
                <c:pt idx="833">
                  <c:v>1947.49863013699</c:v>
                </c:pt>
                <c:pt idx="834">
                  <c:v>1947.5835616438401</c:v>
                </c:pt>
                <c:pt idx="835">
                  <c:v>1947.66849315068</c:v>
                </c:pt>
                <c:pt idx="836">
                  <c:v>1947.75068493151</c:v>
                </c:pt>
                <c:pt idx="837">
                  <c:v>1947.8356164383599</c:v>
                </c:pt>
                <c:pt idx="838">
                  <c:v>1947.91780821918</c:v>
                </c:pt>
                <c:pt idx="839">
                  <c:v>1948.0027322404401</c:v>
                </c:pt>
                <c:pt idx="840">
                  <c:v>1948.0874316939901</c:v>
                </c:pt>
                <c:pt idx="841">
                  <c:v>1948.1666666666699</c:v>
                </c:pt>
                <c:pt idx="842">
                  <c:v>1948.2513661202199</c:v>
                </c:pt>
                <c:pt idx="843">
                  <c:v>1948.3333333333301</c:v>
                </c:pt>
                <c:pt idx="844">
                  <c:v>1948.4180327868901</c:v>
                </c:pt>
                <c:pt idx="845">
                  <c:v>1948.5</c:v>
                </c:pt>
                <c:pt idx="846">
                  <c:v>1948.58469945355</c:v>
                </c:pt>
                <c:pt idx="847">
                  <c:v>1948.6693989071</c:v>
                </c:pt>
                <c:pt idx="848">
                  <c:v>1948.7513661202199</c:v>
                </c:pt>
                <c:pt idx="849">
                  <c:v>1948.8360655737699</c:v>
                </c:pt>
                <c:pt idx="850">
                  <c:v>1948.9180327868901</c:v>
                </c:pt>
                <c:pt idx="851">
                  <c:v>1949.0027397260301</c:v>
                </c:pt>
                <c:pt idx="852">
                  <c:v>1949.08767123288</c:v>
                </c:pt>
                <c:pt idx="853">
                  <c:v>1949.1643835616401</c:v>
                </c:pt>
                <c:pt idx="854">
                  <c:v>1949.24931506849</c:v>
                </c:pt>
                <c:pt idx="855">
                  <c:v>1949.33150684932</c:v>
                </c:pt>
                <c:pt idx="856">
                  <c:v>1949.4164383561599</c:v>
                </c:pt>
                <c:pt idx="857">
                  <c:v>1949.49863013699</c:v>
                </c:pt>
                <c:pt idx="858">
                  <c:v>1949.5835616438401</c:v>
                </c:pt>
                <c:pt idx="859">
                  <c:v>1949.66849315068</c:v>
                </c:pt>
                <c:pt idx="860">
                  <c:v>1949.75068493151</c:v>
                </c:pt>
                <c:pt idx="861">
                  <c:v>1949.8356164383599</c:v>
                </c:pt>
                <c:pt idx="862">
                  <c:v>1949.91780821918</c:v>
                </c:pt>
                <c:pt idx="863">
                  <c:v>1950.0027397260301</c:v>
                </c:pt>
                <c:pt idx="864">
                  <c:v>1950.08767123288</c:v>
                </c:pt>
                <c:pt idx="865">
                  <c:v>1950.1643835616401</c:v>
                </c:pt>
                <c:pt idx="866">
                  <c:v>1950.24931506849</c:v>
                </c:pt>
                <c:pt idx="867">
                  <c:v>1950.33150684932</c:v>
                </c:pt>
                <c:pt idx="868">
                  <c:v>1950.4164383561599</c:v>
                </c:pt>
                <c:pt idx="869">
                  <c:v>1950.49863013699</c:v>
                </c:pt>
                <c:pt idx="870">
                  <c:v>1950.5835616438401</c:v>
                </c:pt>
                <c:pt idx="871">
                  <c:v>1950.66849315068</c:v>
                </c:pt>
                <c:pt idx="872">
                  <c:v>1950.75068493151</c:v>
                </c:pt>
                <c:pt idx="873">
                  <c:v>1950.8356164383599</c:v>
                </c:pt>
                <c:pt idx="874">
                  <c:v>1950.91780821918</c:v>
                </c:pt>
                <c:pt idx="875">
                  <c:v>1951.0027397260301</c:v>
                </c:pt>
                <c:pt idx="876">
                  <c:v>1951.08767123288</c:v>
                </c:pt>
                <c:pt idx="877">
                  <c:v>1951.1643835616401</c:v>
                </c:pt>
                <c:pt idx="878">
                  <c:v>1951.24931506849</c:v>
                </c:pt>
                <c:pt idx="879">
                  <c:v>1951.33150684932</c:v>
                </c:pt>
                <c:pt idx="880">
                  <c:v>1951.4164383561599</c:v>
                </c:pt>
                <c:pt idx="881">
                  <c:v>1951.49863013699</c:v>
                </c:pt>
                <c:pt idx="882">
                  <c:v>1951.5835616438401</c:v>
                </c:pt>
                <c:pt idx="883">
                  <c:v>1951.66849315068</c:v>
                </c:pt>
                <c:pt idx="884">
                  <c:v>1951.75068493151</c:v>
                </c:pt>
                <c:pt idx="885">
                  <c:v>1951.8356164383599</c:v>
                </c:pt>
                <c:pt idx="886">
                  <c:v>1951.91780821918</c:v>
                </c:pt>
                <c:pt idx="887">
                  <c:v>1952.0027322404401</c:v>
                </c:pt>
                <c:pt idx="888">
                  <c:v>1952.0874316939901</c:v>
                </c:pt>
                <c:pt idx="889">
                  <c:v>1952.1666666666699</c:v>
                </c:pt>
                <c:pt idx="890">
                  <c:v>1952.2513661202199</c:v>
                </c:pt>
                <c:pt idx="891">
                  <c:v>1952.3333333333301</c:v>
                </c:pt>
                <c:pt idx="892">
                  <c:v>1952.4180327868901</c:v>
                </c:pt>
                <c:pt idx="893">
                  <c:v>1952.5</c:v>
                </c:pt>
                <c:pt idx="894">
                  <c:v>1952.58469945355</c:v>
                </c:pt>
                <c:pt idx="895">
                  <c:v>1952.6693989071</c:v>
                </c:pt>
                <c:pt idx="896">
                  <c:v>1952.7513661202199</c:v>
                </c:pt>
                <c:pt idx="897">
                  <c:v>1952.8360655737699</c:v>
                </c:pt>
                <c:pt idx="898">
                  <c:v>1952.9180327868901</c:v>
                </c:pt>
                <c:pt idx="899">
                  <c:v>1953.0027397260301</c:v>
                </c:pt>
                <c:pt idx="900">
                  <c:v>1953.08767123288</c:v>
                </c:pt>
                <c:pt idx="901">
                  <c:v>1953.1643835616401</c:v>
                </c:pt>
                <c:pt idx="902">
                  <c:v>1953.24931506849</c:v>
                </c:pt>
                <c:pt idx="903">
                  <c:v>1953.33150684932</c:v>
                </c:pt>
                <c:pt idx="904">
                  <c:v>1953.4164383561599</c:v>
                </c:pt>
                <c:pt idx="905">
                  <c:v>1953.49863013699</c:v>
                </c:pt>
                <c:pt idx="906">
                  <c:v>1953.5835616438401</c:v>
                </c:pt>
                <c:pt idx="907">
                  <c:v>1953.66849315068</c:v>
                </c:pt>
                <c:pt idx="908">
                  <c:v>1953.75068493151</c:v>
                </c:pt>
                <c:pt idx="909">
                  <c:v>1953.8356164383599</c:v>
                </c:pt>
                <c:pt idx="910">
                  <c:v>1953.91780821918</c:v>
                </c:pt>
                <c:pt idx="911">
                  <c:v>1954.0027397260301</c:v>
                </c:pt>
                <c:pt idx="912">
                  <c:v>1954.08767123288</c:v>
                </c:pt>
                <c:pt idx="913">
                  <c:v>1954.1643835616401</c:v>
                </c:pt>
                <c:pt idx="914">
                  <c:v>1954.24931506849</c:v>
                </c:pt>
                <c:pt idx="915">
                  <c:v>1954.33150684932</c:v>
                </c:pt>
                <c:pt idx="916">
                  <c:v>1954.4164383561599</c:v>
                </c:pt>
                <c:pt idx="917">
                  <c:v>1954.49863013699</c:v>
                </c:pt>
                <c:pt idx="918">
                  <c:v>1954.5835616438401</c:v>
                </c:pt>
                <c:pt idx="919">
                  <c:v>1954.66849315068</c:v>
                </c:pt>
                <c:pt idx="920">
                  <c:v>1954.75068493151</c:v>
                </c:pt>
                <c:pt idx="921">
                  <c:v>1954.8356164383599</c:v>
                </c:pt>
                <c:pt idx="922">
                  <c:v>1954.91780821918</c:v>
                </c:pt>
                <c:pt idx="923">
                  <c:v>1955.0027397260301</c:v>
                </c:pt>
                <c:pt idx="924">
                  <c:v>1955.08767123288</c:v>
                </c:pt>
                <c:pt idx="925">
                  <c:v>1955.1643835616401</c:v>
                </c:pt>
                <c:pt idx="926">
                  <c:v>1955.24931506849</c:v>
                </c:pt>
                <c:pt idx="927">
                  <c:v>1955.33150684932</c:v>
                </c:pt>
                <c:pt idx="928">
                  <c:v>1955.4164383561599</c:v>
                </c:pt>
                <c:pt idx="929">
                  <c:v>1955.49863013699</c:v>
                </c:pt>
                <c:pt idx="930">
                  <c:v>1955.5835616438401</c:v>
                </c:pt>
                <c:pt idx="931">
                  <c:v>1955.66849315068</c:v>
                </c:pt>
                <c:pt idx="932">
                  <c:v>1955.75068493151</c:v>
                </c:pt>
                <c:pt idx="933">
                  <c:v>1955.8356164383599</c:v>
                </c:pt>
                <c:pt idx="934">
                  <c:v>1955.91780821918</c:v>
                </c:pt>
                <c:pt idx="935">
                  <c:v>1956.0027322404401</c:v>
                </c:pt>
                <c:pt idx="936">
                  <c:v>1956.0874316939901</c:v>
                </c:pt>
                <c:pt idx="937">
                  <c:v>1956.1666666666699</c:v>
                </c:pt>
                <c:pt idx="938">
                  <c:v>1956.2513661202199</c:v>
                </c:pt>
                <c:pt idx="939">
                  <c:v>1956.3333333333301</c:v>
                </c:pt>
                <c:pt idx="940">
                  <c:v>1956.4180327868901</c:v>
                </c:pt>
                <c:pt idx="941">
                  <c:v>1956.5</c:v>
                </c:pt>
                <c:pt idx="942">
                  <c:v>1956.58469945355</c:v>
                </c:pt>
                <c:pt idx="943">
                  <c:v>1956.6693989071</c:v>
                </c:pt>
                <c:pt idx="944">
                  <c:v>1956.7513661202199</c:v>
                </c:pt>
                <c:pt idx="945">
                  <c:v>1956.8360655737699</c:v>
                </c:pt>
                <c:pt idx="946">
                  <c:v>1956.9180327868901</c:v>
                </c:pt>
                <c:pt idx="947">
                  <c:v>1957.0027397260301</c:v>
                </c:pt>
                <c:pt idx="948">
                  <c:v>1957.08767123288</c:v>
                </c:pt>
                <c:pt idx="949">
                  <c:v>1957.1643835616401</c:v>
                </c:pt>
                <c:pt idx="950">
                  <c:v>1957.24931506849</c:v>
                </c:pt>
                <c:pt idx="951">
                  <c:v>1957.33150684932</c:v>
                </c:pt>
                <c:pt idx="952">
                  <c:v>1957.4164383561599</c:v>
                </c:pt>
                <c:pt idx="953">
                  <c:v>1957.49863013699</c:v>
                </c:pt>
                <c:pt idx="954">
                  <c:v>1957.5835616438401</c:v>
                </c:pt>
                <c:pt idx="955">
                  <c:v>1957.66849315068</c:v>
                </c:pt>
                <c:pt idx="956">
                  <c:v>1957.75068493151</c:v>
                </c:pt>
                <c:pt idx="957">
                  <c:v>1957.8356164383599</c:v>
                </c:pt>
                <c:pt idx="958">
                  <c:v>1957.91780821918</c:v>
                </c:pt>
                <c:pt idx="959">
                  <c:v>1958.0027397260301</c:v>
                </c:pt>
                <c:pt idx="960">
                  <c:v>1958.08767123288</c:v>
                </c:pt>
                <c:pt idx="961">
                  <c:v>1958.1643835616401</c:v>
                </c:pt>
                <c:pt idx="962">
                  <c:v>1958.24931506849</c:v>
                </c:pt>
                <c:pt idx="963">
                  <c:v>1958.33150684932</c:v>
                </c:pt>
                <c:pt idx="964">
                  <c:v>1958.4164383561599</c:v>
                </c:pt>
                <c:pt idx="965">
                  <c:v>1958.49863013699</c:v>
                </c:pt>
                <c:pt idx="966">
                  <c:v>1958.5835616438401</c:v>
                </c:pt>
                <c:pt idx="967">
                  <c:v>1958.66849315068</c:v>
                </c:pt>
                <c:pt idx="968">
                  <c:v>1958.75068493151</c:v>
                </c:pt>
                <c:pt idx="969">
                  <c:v>1958.8356164383599</c:v>
                </c:pt>
                <c:pt idx="970">
                  <c:v>1958.91780821918</c:v>
                </c:pt>
                <c:pt idx="971">
                  <c:v>1959.0027397260301</c:v>
                </c:pt>
                <c:pt idx="972">
                  <c:v>1959.08767123288</c:v>
                </c:pt>
                <c:pt idx="973">
                  <c:v>1959.1643835616401</c:v>
                </c:pt>
                <c:pt idx="974">
                  <c:v>1959.24931506849</c:v>
                </c:pt>
                <c:pt idx="975">
                  <c:v>1959.33150684932</c:v>
                </c:pt>
                <c:pt idx="976">
                  <c:v>1959.4164383561599</c:v>
                </c:pt>
                <c:pt idx="977">
                  <c:v>1959.49863013699</c:v>
                </c:pt>
                <c:pt idx="978">
                  <c:v>1959.5835616438401</c:v>
                </c:pt>
                <c:pt idx="979">
                  <c:v>1959.66849315068</c:v>
                </c:pt>
                <c:pt idx="980">
                  <c:v>1959.75068493151</c:v>
                </c:pt>
                <c:pt idx="981">
                  <c:v>1959.8356164383599</c:v>
                </c:pt>
                <c:pt idx="982">
                  <c:v>1959.91780821918</c:v>
                </c:pt>
                <c:pt idx="983">
                  <c:v>1960.0027322404401</c:v>
                </c:pt>
                <c:pt idx="984">
                  <c:v>1960.0874316939901</c:v>
                </c:pt>
                <c:pt idx="985">
                  <c:v>1960.1666666666699</c:v>
                </c:pt>
                <c:pt idx="986">
                  <c:v>1960.2513661202199</c:v>
                </c:pt>
                <c:pt idx="987">
                  <c:v>1960.3333333333301</c:v>
                </c:pt>
                <c:pt idx="988">
                  <c:v>1960.4180327868901</c:v>
                </c:pt>
                <c:pt idx="989">
                  <c:v>1960.5</c:v>
                </c:pt>
                <c:pt idx="990">
                  <c:v>1960.58469945355</c:v>
                </c:pt>
                <c:pt idx="991">
                  <c:v>1960.6693989071</c:v>
                </c:pt>
                <c:pt idx="992">
                  <c:v>1960.7513661202199</c:v>
                </c:pt>
                <c:pt idx="993">
                  <c:v>1960.7896174863399</c:v>
                </c:pt>
                <c:pt idx="994">
                  <c:v>1960.8360655737699</c:v>
                </c:pt>
                <c:pt idx="995">
                  <c:v>1960.8743169398899</c:v>
                </c:pt>
                <c:pt idx="996">
                  <c:v>1960.9180327868901</c:v>
                </c:pt>
                <c:pt idx="997">
                  <c:v>1960.9562841530101</c:v>
                </c:pt>
                <c:pt idx="998">
                  <c:v>1961.0027397260301</c:v>
                </c:pt>
                <c:pt idx="999">
                  <c:v>1961.0410958904099</c:v>
                </c:pt>
                <c:pt idx="1000">
                  <c:v>1961.08767123288</c:v>
                </c:pt>
                <c:pt idx="1001">
                  <c:v>1961.12602739726</c:v>
                </c:pt>
                <c:pt idx="1002">
                  <c:v>1961.1643835616401</c:v>
                </c:pt>
                <c:pt idx="1003">
                  <c:v>1961.2027397260299</c:v>
                </c:pt>
                <c:pt idx="1004">
                  <c:v>1961.24931506849</c:v>
                </c:pt>
                <c:pt idx="1005">
                  <c:v>1961.28767123288</c:v>
                </c:pt>
                <c:pt idx="1006">
                  <c:v>1961.33150684932</c:v>
                </c:pt>
                <c:pt idx="1007">
                  <c:v>1961.3698630137001</c:v>
                </c:pt>
                <c:pt idx="1008">
                  <c:v>1961.4164383561599</c:v>
                </c:pt>
                <c:pt idx="1009">
                  <c:v>1961.45479452055</c:v>
                </c:pt>
                <c:pt idx="1010">
                  <c:v>1961.49863013699</c:v>
                </c:pt>
                <c:pt idx="1011">
                  <c:v>1961.53698630137</c:v>
                </c:pt>
                <c:pt idx="1012">
                  <c:v>1961.5835616438401</c:v>
                </c:pt>
                <c:pt idx="1013">
                  <c:v>1961.6219178082199</c:v>
                </c:pt>
                <c:pt idx="1014">
                  <c:v>1961.66849315068</c:v>
                </c:pt>
                <c:pt idx="1015">
                  <c:v>1961.70684931507</c:v>
                </c:pt>
                <c:pt idx="1016">
                  <c:v>1961.75068493151</c:v>
                </c:pt>
                <c:pt idx="1017">
                  <c:v>1961.7890410958901</c:v>
                </c:pt>
                <c:pt idx="1018">
                  <c:v>1961.8356164383599</c:v>
                </c:pt>
                <c:pt idx="1019">
                  <c:v>1961.87397260274</c:v>
                </c:pt>
                <c:pt idx="1020">
                  <c:v>1961.91780821918</c:v>
                </c:pt>
                <c:pt idx="1021">
                  <c:v>1961.95616438356</c:v>
                </c:pt>
                <c:pt idx="1022">
                  <c:v>1962.0027397260301</c:v>
                </c:pt>
                <c:pt idx="1023">
                  <c:v>1962.0410958904099</c:v>
                </c:pt>
                <c:pt idx="1024">
                  <c:v>1962.08767123288</c:v>
                </c:pt>
                <c:pt idx="1025">
                  <c:v>1962.12602739726</c:v>
                </c:pt>
                <c:pt idx="1026">
                  <c:v>1962.1643835616401</c:v>
                </c:pt>
                <c:pt idx="1027">
                  <c:v>1962.2027397260299</c:v>
                </c:pt>
                <c:pt idx="1028">
                  <c:v>1962.24931506849</c:v>
                </c:pt>
                <c:pt idx="1029">
                  <c:v>1962.28767123288</c:v>
                </c:pt>
                <c:pt idx="1030">
                  <c:v>1962.33150684932</c:v>
                </c:pt>
                <c:pt idx="1031">
                  <c:v>1962.3698630137001</c:v>
                </c:pt>
                <c:pt idx="1032">
                  <c:v>1962.4164383561599</c:v>
                </c:pt>
                <c:pt idx="1033">
                  <c:v>1962.45479452055</c:v>
                </c:pt>
                <c:pt idx="1034">
                  <c:v>1962.49863013699</c:v>
                </c:pt>
                <c:pt idx="1035">
                  <c:v>1962.53698630137</c:v>
                </c:pt>
                <c:pt idx="1036">
                  <c:v>1962.5835616438401</c:v>
                </c:pt>
                <c:pt idx="1037">
                  <c:v>1962.6219178082199</c:v>
                </c:pt>
                <c:pt idx="1038">
                  <c:v>1962.66849315068</c:v>
                </c:pt>
                <c:pt idx="1039">
                  <c:v>1962.70684931507</c:v>
                </c:pt>
                <c:pt idx="1040">
                  <c:v>1962.75068493151</c:v>
                </c:pt>
                <c:pt idx="1041">
                  <c:v>1962.7890410958901</c:v>
                </c:pt>
                <c:pt idx="1042">
                  <c:v>1962.8356164383599</c:v>
                </c:pt>
                <c:pt idx="1043">
                  <c:v>1962.87397260274</c:v>
                </c:pt>
                <c:pt idx="1044">
                  <c:v>1962.91780821918</c:v>
                </c:pt>
                <c:pt idx="1045">
                  <c:v>1962.95616438356</c:v>
                </c:pt>
                <c:pt idx="1046">
                  <c:v>1963.0027397260301</c:v>
                </c:pt>
                <c:pt idx="1047">
                  <c:v>1963.0410958904099</c:v>
                </c:pt>
                <c:pt idx="1048">
                  <c:v>1963.08767123288</c:v>
                </c:pt>
                <c:pt idx="1049">
                  <c:v>1963.12602739726</c:v>
                </c:pt>
                <c:pt idx="1050">
                  <c:v>1963.1643835616401</c:v>
                </c:pt>
                <c:pt idx="1051">
                  <c:v>1963.2027397260299</c:v>
                </c:pt>
                <c:pt idx="1052">
                  <c:v>1963.24931506849</c:v>
                </c:pt>
                <c:pt idx="1053">
                  <c:v>1963.28767123288</c:v>
                </c:pt>
                <c:pt idx="1054">
                  <c:v>1963.33150684932</c:v>
                </c:pt>
                <c:pt idx="1055">
                  <c:v>1963.3698630137001</c:v>
                </c:pt>
                <c:pt idx="1056">
                  <c:v>1963.4164383561599</c:v>
                </c:pt>
                <c:pt idx="1057">
                  <c:v>1963.45479452055</c:v>
                </c:pt>
                <c:pt idx="1058">
                  <c:v>1963.49863013699</c:v>
                </c:pt>
                <c:pt idx="1059">
                  <c:v>1963.53698630137</c:v>
                </c:pt>
                <c:pt idx="1060">
                  <c:v>1963.5835616438401</c:v>
                </c:pt>
                <c:pt idx="1061">
                  <c:v>1963.6219178082199</c:v>
                </c:pt>
                <c:pt idx="1062">
                  <c:v>1963.66849315068</c:v>
                </c:pt>
                <c:pt idx="1063">
                  <c:v>1963.70684931507</c:v>
                </c:pt>
                <c:pt idx="1064">
                  <c:v>1963.75068493151</c:v>
                </c:pt>
                <c:pt idx="1065">
                  <c:v>1963.7890410958901</c:v>
                </c:pt>
                <c:pt idx="1066">
                  <c:v>1963.8356164383599</c:v>
                </c:pt>
                <c:pt idx="1067">
                  <c:v>1963.87397260274</c:v>
                </c:pt>
                <c:pt idx="1068">
                  <c:v>1963.91780821918</c:v>
                </c:pt>
                <c:pt idx="1069">
                  <c:v>1963.95616438356</c:v>
                </c:pt>
                <c:pt idx="1070">
                  <c:v>1964.0027322404401</c:v>
                </c:pt>
                <c:pt idx="1071">
                  <c:v>1964.0409836065601</c:v>
                </c:pt>
                <c:pt idx="1072">
                  <c:v>1964.0874316939901</c:v>
                </c:pt>
                <c:pt idx="1073">
                  <c:v>1964.1256830601101</c:v>
                </c:pt>
                <c:pt idx="1074">
                  <c:v>1964.1666666666699</c:v>
                </c:pt>
                <c:pt idx="1075">
                  <c:v>1964.2049180327899</c:v>
                </c:pt>
                <c:pt idx="1076">
                  <c:v>1964.2513661202199</c:v>
                </c:pt>
                <c:pt idx="1077">
                  <c:v>1964.2896174863399</c:v>
                </c:pt>
                <c:pt idx="1078">
                  <c:v>1964.3333333333301</c:v>
                </c:pt>
                <c:pt idx="1079">
                  <c:v>1964.3715846994501</c:v>
                </c:pt>
                <c:pt idx="1080">
                  <c:v>1964.4180327868901</c:v>
                </c:pt>
                <c:pt idx="1081">
                  <c:v>1964.4562841530101</c:v>
                </c:pt>
                <c:pt idx="1082">
                  <c:v>1964.5</c:v>
                </c:pt>
                <c:pt idx="1083">
                  <c:v>1964.53825136612</c:v>
                </c:pt>
                <c:pt idx="1084">
                  <c:v>1964.58469945355</c:v>
                </c:pt>
                <c:pt idx="1085">
                  <c:v>1964.62295081967</c:v>
                </c:pt>
                <c:pt idx="1086">
                  <c:v>1964.6693989071</c:v>
                </c:pt>
                <c:pt idx="1087">
                  <c:v>1964.70765027322</c:v>
                </c:pt>
                <c:pt idx="1088">
                  <c:v>1964.7513661202199</c:v>
                </c:pt>
                <c:pt idx="1089">
                  <c:v>1964.7896174863399</c:v>
                </c:pt>
                <c:pt idx="1090">
                  <c:v>1964.8360655737699</c:v>
                </c:pt>
                <c:pt idx="1091">
                  <c:v>1964.8743169398899</c:v>
                </c:pt>
                <c:pt idx="1092">
                  <c:v>1964.9180327868901</c:v>
                </c:pt>
                <c:pt idx="1093">
                  <c:v>1964.9562841530101</c:v>
                </c:pt>
                <c:pt idx="1094">
                  <c:v>1965.0027397260301</c:v>
                </c:pt>
                <c:pt idx="1095">
                  <c:v>1965.0410958904099</c:v>
                </c:pt>
                <c:pt idx="1096">
                  <c:v>1965.08767123288</c:v>
                </c:pt>
                <c:pt idx="1097">
                  <c:v>1965.12602739726</c:v>
                </c:pt>
                <c:pt idx="1098">
                  <c:v>1965.1643835616401</c:v>
                </c:pt>
                <c:pt idx="1099">
                  <c:v>1965.2027397260299</c:v>
                </c:pt>
                <c:pt idx="1100">
                  <c:v>1965.24931506849</c:v>
                </c:pt>
                <c:pt idx="1101">
                  <c:v>1965.28767123288</c:v>
                </c:pt>
                <c:pt idx="1102">
                  <c:v>1965.33150684932</c:v>
                </c:pt>
                <c:pt idx="1103">
                  <c:v>1965.3698630137001</c:v>
                </c:pt>
                <c:pt idx="1104">
                  <c:v>1965.4164383561599</c:v>
                </c:pt>
                <c:pt idx="1105">
                  <c:v>1965.45479452055</c:v>
                </c:pt>
                <c:pt idx="1106">
                  <c:v>1965.49863013699</c:v>
                </c:pt>
                <c:pt idx="1107">
                  <c:v>1965.53698630137</c:v>
                </c:pt>
                <c:pt idx="1108">
                  <c:v>1965.5835616438401</c:v>
                </c:pt>
                <c:pt idx="1109">
                  <c:v>1965.6219178082199</c:v>
                </c:pt>
                <c:pt idx="1110">
                  <c:v>1965.66849315068</c:v>
                </c:pt>
                <c:pt idx="1111">
                  <c:v>1965.70684931507</c:v>
                </c:pt>
                <c:pt idx="1112">
                  <c:v>1965.75068493151</c:v>
                </c:pt>
                <c:pt idx="1113">
                  <c:v>1965.7890410958901</c:v>
                </c:pt>
                <c:pt idx="1114">
                  <c:v>1965.8356164383599</c:v>
                </c:pt>
                <c:pt idx="1115">
                  <c:v>1965.87397260274</c:v>
                </c:pt>
                <c:pt idx="1116">
                  <c:v>1965.91780821918</c:v>
                </c:pt>
                <c:pt idx="1117">
                  <c:v>1965.95616438356</c:v>
                </c:pt>
                <c:pt idx="1118">
                  <c:v>1966.0027397260301</c:v>
                </c:pt>
                <c:pt idx="1119">
                  <c:v>1966.0410958904099</c:v>
                </c:pt>
                <c:pt idx="1120">
                  <c:v>1966.08767123288</c:v>
                </c:pt>
                <c:pt idx="1121">
                  <c:v>1966.12602739726</c:v>
                </c:pt>
                <c:pt idx="1122">
                  <c:v>1966.1643835616401</c:v>
                </c:pt>
                <c:pt idx="1123">
                  <c:v>1966.2027397260299</c:v>
                </c:pt>
                <c:pt idx="1124">
                  <c:v>1966.24931506849</c:v>
                </c:pt>
                <c:pt idx="1125">
                  <c:v>1966.28767123288</c:v>
                </c:pt>
                <c:pt idx="1126">
                  <c:v>1966.33150684932</c:v>
                </c:pt>
                <c:pt idx="1127">
                  <c:v>1966.3698630137001</c:v>
                </c:pt>
                <c:pt idx="1128">
                  <c:v>1966.4164383561599</c:v>
                </c:pt>
                <c:pt idx="1129">
                  <c:v>1966.45479452055</c:v>
                </c:pt>
                <c:pt idx="1130">
                  <c:v>1966.49863013699</c:v>
                </c:pt>
                <c:pt idx="1131">
                  <c:v>1966.53698630137</c:v>
                </c:pt>
                <c:pt idx="1132">
                  <c:v>1966.5835616438401</c:v>
                </c:pt>
                <c:pt idx="1133">
                  <c:v>1966.6219178082199</c:v>
                </c:pt>
                <c:pt idx="1134">
                  <c:v>1966.66849315068</c:v>
                </c:pt>
                <c:pt idx="1135">
                  <c:v>1966.70684931507</c:v>
                </c:pt>
                <c:pt idx="1136">
                  <c:v>1966.75068493151</c:v>
                </c:pt>
                <c:pt idx="1137">
                  <c:v>1966.7890410958901</c:v>
                </c:pt>
                <c:pt idx="1138">
                  <c:v>1966.8356164383599</c:v>
                </c:pt>
                <c:pt idx="1139">
                  <c:v>1966.87397260274</c:v>
                </c:pt>
                <c:pt idx="1140">
                  <c:v>1966.91780821918</c:v>
                </c:pt>
                <c:pt idx="1141">
                  <c:v>1966.95616438356</c:v>
                </c:pt>
                <c:pt idx="1142">
                  <c:v>1967.0027397260301</c:v>
                </c:pt>
                <c:pt idx="1143">
                  <c:v>1967.0410958904099</c:v>
                </c:pt>
                <c:pt idx="1144">
                  <c:v>1967.08767123288</c:v>
                </c:pt>
                <c:pt idx="1145">
                  <c:v>1967.12602739726</c:v>
                </c:pt>
                <c:pt idx="1146">
                  <c:v>1967.1643835616401</c:v>
                </c:pt>
                <c:pt idx="1147">
                  <c:v>1967.2027397260299</c:v>
                </c:pt>
                <c:pt idx="1148">
                  <c:v>1967.24931506849</c:v>
                </c:pt>
                <c:pt idx="1149">
                  <c:v>1967.28767123288</c:v>
                </c:pt>
                <c:pt idx="1150">
                  <c:v>1967.33150684932</c:v>
                </c:pt>
                <c:pt idx="1151">
                  <c:v>1967.3698630137001</c:v>
                </c:pt>
                <c:pt idx="1152">
                  <c:v>1967.4164383561599</c:v>
                </c:pt>
                <c:pt idx="1153">
                  <c:v>1967.45479452055</c:v>
                </c:pt>
                <c:pt idx="1154">
                  <c:v>1967.49863013699</c:v>
                </c:pt>
                <c:pt idx="1155">
                  <c:v>1967.53698630137</c:v>
                </c:pt>
                <c:pt idx="1156">
                  <c:v>1967.5835616438401</c:v>
                </c:pt>
                <c:pt idx="1157">
                  <c:v>1967.6219178082199</c:v>
                </c:pt>
                <c:pt idx="1158">
                  <c:v>1967.66849315068</c:v>
                </c:pt>
                <c:pt idx="1159">
                  <c:v>1967.70684931507</c:v>
                </c:pt>
                <c:pt idx="1160">
                  <c:v>1967.75068493151</c:v>
                </c:pt>
                <c:pt idx="1161">
                  <c:v>1967.7890410958901</c:v>
                </c:pt>
                <c:pt idx="1162">
                  <c:v>1967.8356164383599</c:v>
                </c:pt>
                <c:pt idx="1163">
                  <c:v>1967.87397260274</c:v>
                </c:pt>
                <c:pt idx="1164">
                  <c:v>1967.91780821918</c:v>
                </c:pt>
                <c:pt idx="1165">
                  <c:v>1967.95616438356</c:v>
                </c:pt>
                <c:pt idx="1166">
                  <c:v>1968.0027322404401</c:v>
                </c:pt>
                <c:pt idx="1167">
                  <c:v>1968.0409836065601</c:v>
                </c:pt>
                <c:pt idx="1168">
                  <c:v>1968.0874316939901</c:v>
                </c:pt>
                <c:pt idx="1169">
                  <c:v>1968.1256830601101</c:v>
                </c:pt>
                <c:pt idx="1170">
                  <c:v>1968.1666666666699</c:v>
                </c:pt>
                <c:pt idx="1171">
                  <c:v>1968.2049180327899</c:v>
                </c:pt>
                <c:pt idx="1172">
                  <c:v>1968.2513661202199</c:v>
                </c:pt>
                <c:pt idx="1173">
                  <c:v>1968.2896174863399</c:v>
                </c:pt>
                <c:pt idx="1174">
                  <c:v>1968.3333333333301</c:v>
                </c:pt>
                <c:pt idx="1175">
                  <c:v>1968.3715846994501</c:v>
                </c:pt>
                <c:pt idx="1176">
                  <c:v>1968.4180327868901</c:v>
                </c:pt>
                <c:pt idx="1177">
                  <c:v>1968.4562841530101</c:v>
                </c:pt>
                <c:pt idx="1178">
                  <c:v>1968.5</c:v>
                </c:pt>
                <c:pt idx="1179">
                  <c:v>1968.53825136612</c:v>
                </c:pt>
                <c:pt idx="1180">
                  <c:v>1968.58469945355</c:v>
                </c:pt>
                <c:pt idx="1181">
                  <c:v>1968.62295081967</c:v>
                </c:pt>
                <c:pt idx="1182">
                  <c:v>1968.6693989071</c:v>
                </c:pt>
                <c:pt idx="1183">
                  <c:v>1968.70765027322</c:v>
                </c:pt>
                <c:pt idx="1184">
                  <c:v>1968.7513661202199</c:v>
                </c:pt>
                <c:pt idx="1185">
                  <c:v>1968.7896174863399</c:v>
                </c:pt>
                <c:pt idx="1186">
                  <c:v>1968.8360655737699</c:v>
                </c:pt>
                <c:pt idx="1187">
                  <c:v>1968.8743169398899</c:v>
                </c:pt>
                <c:pt idx="1188">
                  <c:v>1968.9180327868901</c:v>
                </c:pt>
                <c:pt idx="1189">
                  <c:v>1968.9562841530101</c:v>
                </c:pt>
                <c:pt idx="1190">
                  <c:v>1969.0027397260301</c:v>
                </c:pt>
                <c:pt idx="1191">
                  <c:v>1969.0410958904099</c:v>
                </c:pt>
                <c:pt idx="1192">
                  <c:v>1969.08767123288</c:v>
                </c:pt>
                <c:pt idx="1193">
                  <c:v>1969.12602739726</c:v>
                </c:pt>
                <c:pt idx="1194">
                  <c:v>1969.1643835616401</c:v>
                </c:pt>
                <c:pt idx="1195">
                  <c:v>1969.2027397260299</c:v>
                </c:pt>
                <c:pt idx="1196">
                  <c:v>1969.24931506849</c:v>
                </c:pt>
                <c:pt idx="1197">
                  <c:v>1969.28767123288</c:v>
                </c:pt>
                <c:pt idx="1198">
                  <c:v>1969.33150684932</c:v>
                </c:pt>
                <c:pt idx="1199">
                  <c:v>1969.3698630137001</c:v>
                </c:pt>
                <c:pt idx="1200">
                  <c:v>1969.4164383561599</c:v>
                </c:pt>
                <c:pt idx="1201">
                  <c:v>1969.45479452055</c:v>
                </c:pt>
                <c:pt idx="1202">
                  <c:v>1969.49863013699</c:v>
                </c:pt>
                <c:pt idx="1203">
                  <c:v>1969.53698630137</c:v>
                </c:pt>
                <c:pt idx="1204">
                  <c:v>1969.5835616438401</c:v>
                </c:pt>
                <c:pt idx="1205">
                  <c:v>1969.6219178082199</c:v>
                </c:pt>
                <c:pt idx="1206">
                  <c:v>1969.66849315068</c:v>
                </c:pt>
                <c:pt idx="1207">
                  <c:v>1969.70684931507</c:v>
                </c:pt>
                <c:pt idx="1208">
                  <c:v>1969.75068493151</c:v>
                </c:pt>
                <c:pt idx="1209">
                  <c:v>1969.7890410958901</c:v>
                </c:pt>
                <c:pt idx="1210">
                  <c:v>1969.8356164383599</c:v>
                </c:pt>
                <c:pt idx="1211">
                  <c:v>1969.87397260274</c:v>
                </c:pt>
                <c:pt idx="1212">
                  <c:v>1969.91780821918</c:v>
                </c:pt>
                <c:pt idx="1213">
                  <c:v>1969.95616438356</c:v>
                </c:pt>
                <c:pt idx="1214">
                  <c:v>1970.0027397260301</c:v>
                </c:pt>
                <c:pt idx="1215">
                  <c:v>1970.0410958904099</c:v>
                </c:pt>
                <c:pt idx="1216">
                  <c:v>1970.08767123288</c:v>
                </c:pt>
                <c:pt idx="1217">
                  <c:v>1970.12602739726</c:v>
                </c:pt>
                <c:pt idx="1218">
                  <c:v>1970.1643835616401</c:v>
                </c:pt>
                <c:pt idx="1219">
                  <c:v>1970.2027397260299</c:v>
                </c:pt>
                <c:pt idx="1220">
                  <c:v>1970.24931506849</c:v>
                </c:pt>
                <c:pt idx="1221">
                  <c:v>1970.28767123288</c:v>
                </c:pt>
                <c:pt idx="1222">
                  <c:v>1970.33150684932</c:v>
                </c:pt>
                <c:pt idx="1223">
                  <c:v>1970.3698630137001</c:v>
                </c:pt>
                <c:pt idx="1224">
                  <c:v>1970.4164383561599</c:v>
                </c:pt>
                <c:pt idx="1225">
                  <c:v>1970.45479452055</c:v>
                </c:pt>
                <c:pt idx="1226">
                  <c:v>1970.49863013699</c:v>
                </c:pt>
                <c:pt idx="1227">
                  <c:v>1970.53698630137</c:v>
                </c:pt>
                <c:pt idx="1228">
                  <c:v>1970.5835616438401</c:v>
                </c:pt>
                <c:pt idx="1229">
                  <c:v>1970.6219178082199</c:v>
                </c:pt>
                <c:pt idx="1230">
                  <c:v>1970.66849315068</c:v>
                </c:pt>
                <c:pt idx="1231">
                  <c:v>1970.70684931507</c:v>
                </c:pt>
                <c:pt idx="1232">
                  <c:v>1970.75068493151</c:v>
                </c:pt>
                <c:pt idx="1233">
                  <c:v>1970.7890410958901</c:v>
                </c:pt>
                <c:pt idx="1234">
                  <c:v>1970.8356164383599</c:v>
                </c:pt>
                <c:pt idx="1235">
                  <c:v>1970.87397260274</c:v>
                </c:pt>
                <c:pt idx="1236">
                  <c:v>1970.91780821918</c:v>
                </c:pt>
                <c:pt idx="1237">
                  <c:v>1970.95616438356</c:v>
                </c:pt>
                <c:pt idx="1238">
                  <c:v>1971.0027397260301</c:v>
                </c:pt>
                <c:pt idx="1239">
                  <c:v>1971.0410958904099</c:v>
                </c:pt>
                <c:pt idx="1240">
                  <c:v>1971.08767123288</c:v>
                </c:pt>
                <c:pt idx="1241">
                  <c:v>1971.12602739726</c:v>
                </c:pt>
                <c:pt idx="1242">
                  <c:v>1971.1643835616401</c:v>
                </c:pt>
                <c:pt idx="1243">
                  <c:v>1971.2027397260299</c:v>
                </c:pt>
                <c:pt idx="1244">
                  <c:v>1971.24931506849</c:v>
                </c:pt>
                <c:pt idx="1245">
                  <c:v>1971.28767123288</c:v>
                </c:pt>
                <c:pt idx="1246">
                  <c:v>1971.33150684932</c:v>
                </c:pt>
                <c:pt idx="1247">
                  <c:v>1971.3698630137001</c:v>
                </c:pt>
                <c:pt idx="1248">
                  <c:v>1971.4164383561599</c:v>
                </c:pt>
                <c:pt idx="1249">
                  <c:v>1971.45479452055</c:v>
                </c:pt>
                <c:pt idx="1250">
                  <c:v>1971.49863013699</c:v>
                </c:pt>
                <c:pt idx="1251">
                  <c:v>1971.53698630137</c:v>
                </c:pt>
                <c:pt idx="1252">
                  <c:v>1971.5835616438401</c:v>
                </c:pt>
                <c:pt idx="1253">
                  <c:v>1971.6219178082199</c:v>
                </c:pt>
                <c:pt idx="1254">
                  <c:v>1971.66849315068</c:v>
                </c:pt>
                <c:pt idx="1255">
                  <c:v>1971.70684931507</c:v>
                </c:pt>
                <c:pt idx="1256">
                  <c:v>1971.75068493151</c:v>
                </c:pt>
                <c:pt idx="1257">
                  <c:v>1971.7890410958901</c:v>
                </c:pt>
                <c:pt idx="1258">
                  <c:v>1971.8356164383599</c:v>
                </c:pt>
                <c:pt idx="1259">
                  <c:v>1971.87397260274</c:v>
                </c:pt>
                <c:pt idx="1260">
                  <c:v>1971.91780821918</c:v>
                </c:pt>
                <c:pt idx="1261">
                  <c:v>1971.95616438356</c:v>
                </c:pt>
                <c:pt idx="1262">
                  <c:v>1972.0027322404401</c:v>
                </c:pt>
                <c:pt idx="1263">
                  <c:v>1972.0409836065601</c:v>
                </c:pt>
                <c:pt idx="1264">
                  <c:v>1972.0874316939901</c:v>
                </c:pt>
                <c:pt idx="1265">
                  <c:v>1972.1256830601101</c:v>
                </c:pt>
                <c:pt idx="1266">
                  <c:v>1972.1666666666699</c:v>
                </c:pt>
                <c:pt idx="1267">
                  <c:v>1972.2049180327899</c:v>
                </c:pt>
                <c:pt idx="1268">
                  <c:v>1972.2513661202199</c:v>
                </c:pt>
                <c:pt idx="1269">
                  <c:v>1972.2896174863399</c:v>
                </c:pt>
                <c:pt idx="1270">
                  <c:v>1972.3333333333301</c:v>
                </c:pt>
                <c:pt idx="1271">
                  <c:v>1972.3715846994501</c:v>
                </c:pt>
                <c:pt idx="1272">
                  <c:v>1972.4180327868901</c:v>
                </c:pt>
                <c:pt idx="1273">
                  <c:v>1972.4562841530101</c:v>
                </c:pt>
                <c:pt idx="1274">
                  <c:v>1972.5</c:v>
                </c:pt>
                <c:pt idx="1275">
                  <c:v>1972.53825136612</c:v>
                </c:pt>
                <c:pt idx="1276">
                  <c:v>1972.58469945355</c:v>
                </c:pt>
                <c:pt idx="1277">
                  <c:v>1972.62295081967</c:v>
                </c:pt>
                <c:pt idx="1278">
                  <c:v>1972.6693989071</c:v>
                </c:pt>
                <c:pt idx="1279">
                  <c:v>1972.70765027322</c:v>
                </c:pt>
                <c:pt idx="1280">
                  <c:v>1972.7513661202199</c:v>
                </c:pt>
                <c:pt idx="1281">
                  <c:v>1972.7896174863399</c:v>
                </c:pt>
                <c:pt idx="1282">
                  <c:v>1972.8360655737699</c:v>
                </c:pt>
                <c:pt idx="1283">
                  <c:v>1972.8743169398899</c:v>
                </c:pt>
                <c:pt idx="1284">
                  <c:v>1972.9180327868901</c:v>
                </c:pt>
                <c:pt idx="1285">
                  <c:v>1972.9562841530101</c:v>
                </c:pt>
                <c:pt idx="1286">
                  <c:v>1973.0027397260301</c:v>
                </c:pt>
                <c:pt idx="1287">
                  <c:v>1973.0410958904099</c:v>
                </c:pt>
                <c:pt idx="1288">
                  <c:v>1973.08767123288</c:v>
                </c:pt>
                <c:pt idx="1289">
                  <c:v>1973.12602739726</c:v>
                </c:pt>
                <c:pt idx="1290">
                  <c:v>1973.1643835616401</c:v>
                </c:pt>
                <c:pt idx="1291">
                  <c:v>1973.2027397260299</c:v>
                </c:pt>
                <c:pt idx="1292">
                  <c:v>1973.24931506849</c:v>
                </c:pt>
                <c:pt idx="1293">
                  <c:v>1973.28767123288</c:v>
                </c:pt>
                <c:pt idx="1294">
                  <c:v>1973.33150684932</c:v>
                </c:pt>
                <c:pt idx="1295">
                  <c:v>1973.3698630137001</c:v>
                </c:pt>
                <c:pt idx="1296">
                  <c:v>1973.4164383561599</c:v>
                </c:pt>
                <c:pt idx="1297">
                  <c:v>1973.45479452055</c:v>
                </c:pt>
                <c:pt idx="1298">
                  <c:v>1973.49863013699</c:v>
                </c:pt>
                <c:pt idx="1299">
                  <c:v>1973.53698630137</c:v>
                </c:pt>
                <c:pt idx="1300">
                  <c:v>1973.5835616438401</c:v>
                </c:pt>
                <c:pt idx="1301">
                  <c:v>1973.6219178082199</c:v>
                </c:pt>
                <c:pt idx="1302">
                  <c:v>1973.66849315068</c:v>
                </c:pt>
                <c:pt idx="1303">
                  <c:v>1973.70684931507</c:v>
                </c:pt>
                <c:pt idx="1304">
                  <c:v>1973.75068493151</c:v>
                </c:pt>
                <c:pt idx="1305">
                  <c:v>1973.7890410958901</c:v>
                </c:pt>
                <c:pt idx="1306">
                  <c:v>1973.8356164383599</c:v>
                </c:pt>
                <c:pt idx="1307">
                  <c:v>1973.87397260274</c:v>
                </c:pt>
                <c:pt idx="1308">
                  <c:v>1973.91780821918</c:v>
                </c:pt>
                <c:pt idx="1309">
                  <c:v>1973.95616438356</c:v>
                </c:pt>
                <c:pt idx="1310">
                  <c:v>1974.0027397260301</c:v>
                </c:pt>
                <c:pt idx="1311">
                  <c:v>1974.0410958904099</c:v>
                </c:pt>
                <c:pt idx="1312">
                  <c:v>1974.08767123288</c:v>
                </c:pt>
                <c:pt idx="1313">
                  <c:v>1974.12602739726</c:v>
                </c:pt>
                <c:pt idx="1314">
                  <c:v>1974.1643835616401</c:v>
                </c:pt>
                <c:pt idx="1315">
                  <c:v>1974.2027397260299</c:v>
                </c:pt>
                <c:pt idx="1316">
                  <c:v>1974.24931506849</c:v>
                </c:pt>
                <c:pt idx="1317">
                  <c:v>1974.28767123288</c:v>
                </c:pt>
                <c:pt idx="1318">
                  <c:v>1974.33150684932</c:v>
                </c:pt>
                <c:pt idx="1319">
                  <c:v>1974.3698630137001</c:v>
                </c:pt>
                <c:pt idx="1320">
                  <c:v>1974.4164383561599</c:v>
                </c:pt>
                <c:pt idx="1321">
                  <c:v>1974.45479452055</c:v>
                </c:pt>
                <c:pt idx="1322">
                  <c:v>1974.49863013699</c:v>
                </c:pt>
                <c:pt idx="1323">
                  <c:v>1974.53698630137</c:v>
                </c:pt>
                <c:pt idx="1324">
                  <c:v>1974.5835616438401</c:v>
                </c:pt>
                <c:pt idx="1325">
                  <c:v>1974.6219178082199</c:v>
                </c:pt>
                <c:pt idx="1326">
                  <c:v>1974.66849315068</c:v>
                </c:pt>
                <c:pt idx="1327">
                  <c:v>1974.70684931507</c:v>
                </c:pt>
                <c:pt idx="1328">
                  <c:v>1974.75068493151</c:v>
                </c:pt>
                <c:pt idx="1329">
                  <c:v>1974.7890410958901</c:v>
                </c:pt>
                <c:pt idx="1330">
                  <c:v>1974.8356164383599</c:v>
                </c:pt>
                <c:pt idx="1331">
                  <c:v>1974.87397260274</c:v>
                </c:pt>
                <c:pt idx="1332">
                  <c:v>1974.91780821918</c:v>
                </c:pt>
                <c:pt idx="1333">
                  <c:v>1974.95616438356</c:v>
                </c:pt>
                <c:pt idx="1334">
                  <c:v>1975.0027397260301</c:v>
                </c:pt>
                <c:pt idx="1335">
                  <c:v>1975.0410958904099</c:v>
                </c:pt>
                <c:pt idx="1336">
                  <c:v>1975.08767123288</c:v>
                </c:pt>
                <c:pt idx="1337">
                  <c:v>1975.12602739726</c:v>
                </c:pt>
                <c:pt idx="1338">
                  <c:v>1975.1643835616401</c:v>
                </c:pt>
                <c:pt idx="1339">
                  <c:v>1975.2027397260299</c:v>
                </c:pt>
                <c:pt idx="1340">
                  <c:v>1975.24931506849</c:v>
                </c:pt>
                <c:pt idx="1341">
                  <c:v>1975.28767123288</c:v>
                </c:pt>
                <c:pt idx="1342">
                  <c:v>1975.33150684932</c:v>
                </c:pt>
                <c:pt idx="1343">
                  <c:v>1975.3698630137001</c:v>
                </c:pt>
                <c:pt idx="1344">
                  <c:v>1975.4164383561599</c:v>
                </c:pt>
                <c:pt idx="1345">
                  <c:v>1975.45479452055</c:v>
                </c:pt>
                <c:pt idx="1346">
                  <c:v>1975.49863013699</c:v>
                </c:pt>
                <c:pt idx="1347">
                  <c:v>1975.53698630137</c:v>
                </c:pt>
                <c:pt idx="1348">
                  <c:v>1975.5835616438401</c:v>
                </c:pt>
                <c:pt idx="1349">
                  <c:v>1975.6219178082199</c:v>
                </c:pt>
                <c:pt idx="1350">
                  <c:v>1975.66849315068</c:v>
                </c:pt>
                <c:pt idx="1351">
                  <c:v>1975.70684931507</c:v>
                </c:pt>
                <c:pt idx="1352">
                  <c:v>1975.75068493151</c:v>
                </c:pt>
                <c:pt idx="1353">
                  <c:v>1975.7890410958901</c:v>
                </c:pt>
                <c:pt idx="1354">
                  <c:v>1975.8356164383599</c:v>
                </c:pt>
                <c:pt idx="1355">
                  <c:v>1975.87397260274</c:v>
                </c:pt>
                <c:pt idx="1356">
                  <c:v>1975.91780821918</c:v>
                </c:pt>
                <c:pt idx="1357">
                  <c:v>1975.95616438356</c:v>
                </c:pt>
                <c:pt idx="1358">
                  <c:v>1976.0027322404401</c:v>
                </c:pt>
                <c:pt idx="1359">
                  <c:v>1976.0409836065601</c:v>
                </c:pt>
                <c:pt idx="1360">
                  <c:v>1976.0874316939901</c:v>
                </c:pt>
                <c:pt idx="1361">
                  <c:v>1976.1256830601101</c:v>
                </c:pt>
                <c:pt idx="1362">
                  <c:v>1976.1666666666699</c:v>
                </c:pt>
                <c:pt idx="1363">
                  <c:v>1976.2049180327899</c:v>
                </c:pt>
                <c:pt idx="1364">
                  <c:v>1976.2513661202199</c:v>
                </c:pt>
                <c:pt idx="1365">
                  <c:v>1976.2896174863399</c:v>
                </c:pt>
                <c:pt idx="1366">
                  <c:v>1976.3333333333301</c:v>
                </c:pt>
                <c:pt idx="1367">
                  <c:v>1976.3715846994501</c:v>
                </c:pt>
                <c:pt idx="1368">
                  <c:v>1976.4180327868901</c:v>
                </c:pt>
                <c:pt idx="1369">
                  <c:v>1976.4562841530101</c:v>
                </c:pt>
                <c:pt idx="1370">
                  <c:v>1976.5</c:v>
                </c:pt>
                <c:pt idx="1371">
                  <c:v>1976.53825136612</c:v>
                </c:pt>
                <c:pt idx="1372">
                  <c:v>1976.58469945355</c:v>
                </c:pt>
                <c:pt idx="1373">
                  <c:v>1976.62295081967</c:v>
                </c:pt>
                <c:pt idx="1374">
                  <c:v>1976.6693989071</c:v>
                </c:pt>
                <c:pt idx="1375">
                  <c:v>1976.70765027322</c:v>
                </c:pt>
                <c:pt idx="1376">
                  <c:v>1976.7513661202199</c:v>
                </c:pt>
                <c:pt idx="1377">
                  <c:v>1976.7896174863399</c:v>
                </c:pt>
                <c:pt idx="1378">
                  <c:v>1976.8360655737699</c:v>
                </c:pt>
                <c:pt idx="1379">
                  <c:v>1976.8743169398899</c:v>
                </c:pt>
                <c:pt idx="1380">
                  <c:v>1976.9180327868901</c:v>
                </c:pt>
                <c:pt idx="1381">
                  <c:v>1976.9562841530101</c:v>
                </c:pt>
                <c:pt idx="1382">
                  <c:v>1977.0027397260301</c:v>
                </c:pt>
                <c:pt idx="1383">
                  <c:v>1977.0410958904099</c:v>
                </c:pt>
                <c:pt idx="1384">
                  <c:v>1977.08767123288</c:v>
                </c:pt>
                <c:pt idx="1385">
                  <c:v>1977.12602739726</c:v>
                </c:pt>
                <c:pt idx="1386">
                  <c:v>1977.1643835616401</c:v>
                </c:pt>
                <c:pt idx="1387">
                  <c:v>1977.2027397260299</c:v>
                </c:pt>
                <c:pt idx="1388">
                  <c:v>1977.24931506849</c:v>
                </c:pt>
                <c:pt idx="1389">
                  <c:v>1977.28767123288</c:v>
                </c:pt>
                <c:pt idx="1390">
                  <c:v>1977.33150684932</c:v>
                </c:pt>
                <c:pt idx="1391">
                  <c:v>1977.3698630137001</c:v>
                </c:pt>
                <c:pt idx="1392">
                  <c:v>1977.4164383561599</c:v>
                </c:pt>
                <c:pt idx="1393">
                  <c:v>1977.45479452055</c:v>
                </c:pt>
                <c:pt idx="1394">
                  <c:v>1977.49863013699</c:v>
                </c:pt>
                <c:pt idx="1395">
                  <c:v>1977.53698630137</c:v>
                </c:pt>
                <c:pt idx="1396">
                  <c:v>1977.5835616438401</c:v>
                </c:pt>
                <c:pt idx="1397">
                  <c:v>1977.6219178082199</c:v>
                </c:pt>
                <c:pt idx="1398">
                  <c:v>1977.66849315068</c:v>
                </c:pt>
                <c:pt idx="1399">
                  <c:v>1977.70684931507</c:v>
                </c:pt>
                <c:pt idx="1400">
                  <c:v>1977.75068493151</c:v>
                </c:pt>
                <c:pt idx="1401">
                  <c:v>1977.7890410958901</c:v>
                </c:pt>
                <c:pt idx="1402">
                  <c:v>1977.8356164383599</c:v>
                </c:pt>
                <c:pt idx="1403">
                  <c:v>1977.87397260274</c:v>
                </c:pt>
                <c:pt idx="1404">
                  <c:v>1977.91780821918</c:v>
                </c:pt>
                <c:pt idx="1405">
                  <c:v>1977.95616438356</c:v>
                </c:pt>
                <c:pt idx="1406">
                  <c:v>1978.0027397260301</c:v>
                </c:pt>
                <c:pt idx="1407">
                  <c:v>1978.0410958904099</c:v>
                </c:pt>
                <c:pt idx="1408">
                  <c:v>1978.08767123288</c:v>
                </c:pt>
                <c:pt idx="1409">
                  <c:v>1978.12602739726</c:v>
                </c:pt>
                <c:pt idx="1410">
                  <c:v>1978.1643835616401</c:v>
                </c:pt>
                <c:pt idx="1411">
                  <c:v>1978.2027397260299</c:v>
                </c:pt>
                <c:pt idx="1412">
                  <c:v>1978.24931506849</c:v>
                </c:pt>
                <c:pt idx="1413">
                  <c:v>1978.28767123288</c:v>
                </c:pt>
                <c:pt idx="1414">
                  <c:v>1978.33150684932</c:v>
                </c:pt>
                <c:pt idx="1415">
                  <c:v>1978.3698630137001</c:v>
                </c:pt>
                <c:pt idx="1416">
                  <c:v>1978.4164383561599</c:v>
                </c:pt>
                <c:pt idx="1417">
                  <c:v>1978.45479452055</c:v>
                </c:pt>
                <c:pt idx="1418">
                  <c:v>1978.49863013699</c:v>
                </c:pt>
                <c:pt idx="1419">
                  <c:v>1978.53698630137</c:v>
                </c:pt>
                <c:pt idx="1420">
                  <c:v>1978.5835616438401</c:v>
                </c:pt>
                <c:pt idx="1421">
                  <c:v>1978.6219178082199</c:v>
                </c:pt>
                <c:pt idx="1422">
                  <c:v>1978.66849315068</c:v>
                </c:pt>
                <c:pt idx="1423">
                  <c:v>1978.70684931507</c:v>
                </c:pt>
                <c:pt idx="1424">
                  <c:v>1978.75068493151</c:v>
                </c:pt>
                <c:pt idx="1425">
                  <c:v>1978.7890410958901</c:v>
                </c:pt>
                <c:pt idx="1426">
                  <c:v>1978.8356164383599</c:v>
                </c:pt>
                <c:pt idx="1427">
                  <c:v>1978.87397260274</c:v>
                </c:pt>
                <c:pt idx="1428">
                  <c:v>1978.91780821918</c:v>
                </c:pt>
                <c:pt idx="1429">
                  <c:v>1978.95616438356</c:v>
                </c:pt>
                <c:pt idx="1430">
                  <c:v>1979.0027397260301</c:v>
                </c:pt>
                <c:pt idx="1431">
                  <c:v>1979.0410958904099</c:v>
                </c:pt>
                <c:pt idx="1432">
                  <c:v>1979.08767123288</c:v>
                </c:pt>
                <c:pt idx="1433">
                  <c:v>1979.12602739726</c:v>
                </c:pt>
                <c:pt idx="1434">
                  <c:v>1979.1643835616401</c:v>
                </c:pt>
                <c:pt idx="1435">
                  <c:v>1979.2027397260299</c:v>
                </c:pt>
                <c:pt idx="1436">
                  <c:v>1979.24931506849</c:v>
                </c:pt>
                <c:pt idx="1437">
                  <c:v>1979.28767123288</c:v>
                </c:pt>
                <c:pt idx="1438">
                  <c:v>1979.33150684932</c:v>
                </c:pt>
                <c:pt idx="1439">
                  <c:v>1979.3698630137001</c:v>
                </c:pt>
                <c:pt idx="1440">
                  <c:v>1979.4164383561599</c:v>
                </c:pt>
                <c:pt idx="1441">
                  <c:v>1979.45479452055</c:v>
                </c:pt>
                <c:pt idx="1442">
                  <c:v>1979.49863013699</c:v>
                </c:pt>
                <c:pt idx="1443">
                  <c:v>1979.53698630137</c:v>
                </c:pt>
                <c:pt idx="1444">
                  <c:v>1979.5835616438401</c:v>
                </c:pt>
                <c:pt idx="1445">
                  <c:v>1979.6219178082199</c:v>
                </c:pt>
                <c:pt idx="1446">
                  <c:v>1979.66849315068</c:v>
                </c:pt>
                <c:pt idx="1447">
                  <c:v>1979.70684931507</c:v>
                </c:pt>
                <c:pt idx="1448">
                  <c:v>1979.75068493151</c:v>
                </c:pt>
                <c:pt idx="1449">
                  <c:v>1979.7890410958901</c:v>
                </c:pt>
                <c:pt idx="1450">
                  <c:v>1979.8356164383599</c:v>
                </c:pt>
                <c:pt idx="1451">
                  <c:v>1979.87397260274</c:v>
                </c:pt>
                <c:pt idx="1452">
                  <c:v>1979.91780821918</c:v>
                </c:pt>
                <c:pt idx="1453">
                  <c:v>1979.95616438356</c:v>
                </c:pt>
                <c:pt idx="1454">
                  <c:v>1980.0027322404401</c:v>
                </c:pt>
                <c:pt idx="1455">
                  <c:v>1980.0409836065601</c:v>
                </c:pt>
                <c:pt idx="1456">
                  <c:v>1980.0874316939901</c:v>
                </c:pt>
                <c:pt idx="1457">
                  <c:v>1980.1256830601101</c:v>
                </c:pt>
                <c:pt idx="1458">
                  <c:v>1980.1666666666699</c:v>
                </c:pt>
                <c:pt idx="1459">
                  <c:v>1980.2049180327899</c:v>
                </c:pt>
                <c:pt idx="1460">
                  <c:v>1980.2513661202199</c:v>
                </c:pt>
                <c:pt idx="1461">
                  <c:v>1980.2896174863399</c:v>
                </c:pt>
                <c:pt idx="1462">
                  <c:v>1980.3333333333301</c:v>
                </c:pt>
                <c:pt idx="1463">
                  <c:v>1980.3715846994501</c:v>
                </c:pt>
                <c:pt idx="1464">
                  <c:v>1980.4180327868901</c:v>
                </c:pt>
                <c:pt idx="1465">
                  <c:v>1980.4562841530101</c:v>
                </c:pt>
                <c:pt idx="1466">
                  <c:v>1980.5</c:v>
                </c:pt>
                <c:pt idx="1467">
                  <c:v>1980.53825136612</c:v>
                </c:pt>
                <c:pt idx="1468">
                  <c:v>1980.58469945355</c:v>
                </c:pt>
                <c:pt idx="1469">
                  <c:v>1980.62295081967</c:v>
                </c:pt>
                <c:pt idx="1470">
                  <c:v>1980.6693989071</c:v>
                </c:pt>
                <c:pt idx="1471">
                  <c:v>1980.70765027322</c:v>
                </c:pt>
                <c:pt idx="1472">
                  <c:v>1980.7513661202199</c:v>
                </c:pt>
                <c:pt idx="1473">
                  <c:v>1980.7896174863399</c:v>
                </c:pt>
                <c:pt idx="1474">
                  <c:v>1980.8360655737699</c:v>
                </c:pt>
                <c:pt idx="1475">
                  <c:v>1980.8743169398899</c:v>
                </c:pt>
                <c:pt idx="1476">
                  <c:v>1980.9180327868901</c:v>
                </c:pt>
                <c:pt idx="1477">
                  <c:v>1980.9562841530101</c:v>
                </c:pt>
                <c:pt idx="1478">
                  <c:v>1981.0027397260301</c:v>
                </c:pt>
                <c:pt idx="1479">
                  <c:v>1981.0410958904099</c:v>
                </c:pt>
                <c:pt idx="1480">
                  <c:v>1981.08767123288</c:v>
                </c:pt>
                <c:pt idx="1481">
                  <c:v>1981.12602739726</c:v>
                </c:pt>
                <c:pt idx="1482">
                  <c:v>1981.1643835616401</c:v>
                </c:pt>
                <c:pt idx="1483">
                  <c:v>1981.2027397260299</c:v>
                </c:pt>
                <c:pt idx="1484">
                  <c:v>1981.24931506849</c:v>
                </c:pt>
                <c:pt idx="1485">
                  <c:v>1981.28767123288</c:v>
                </c:pt>
                <c:pt idx="1486">
                  <c:v>1981.33150684932</c:v>
                </c:pt>
                <c:pt idx="1487">
                  <c:v>1981.3698630137001</c:v>
                </c:pt>
                <c:pt idx="1488">
                  <c:v>1981.4164383561599</c:v>
                </c:pt>
                <c:pt idx="1489">
                  <c:v>1981.45479452055</c:v>
                </c:pt>
                <c:pt idx="1490">
                  <c:v>1981.49863013699</c:v>
                </c:pt>
                <c:pt idx="1491">
                  <c:v>1981.53698630137</c:v>
                </c:pt>
                <c:pt idx="1492">
                  <c:v>1981.5835616438401</c:v>
                </c:pt>
                <c:pt idx="1493">
                  <c:v>1981.6219178082199</c:v>
                </c:pt>
                <c:pt idx="1494">
                  <c:v>1981.66849315068</c:v>
                </c:pt>
                <c:pt idx="1495">
                  <c:v>1981.70684931507</c:v>
                </c:pt>
                <c:pt idx="1496">
                  <c:v>1981.75068493151</c:v>
                </c:pt>
                <c:pt idx="1497">
                  <c:v>1981.7890410958901</c:v>
                </c:pt>
                <c:pt idx="1498">
                  <c:v>1981.8356164383599</c:v>
                </c:pt>
                <c:pt idx="1499">
                  <c:v>1981.87397260274</c:v>
                </c:pt>
                <c:pt idx="1500">
                  <c:v>1981.91780821918</c:v>
                </c:pt>
                <c:pt idx="1501">
                  <c:v>1981.95616438356</c:v>
                </c:pt>
                <c:pt idx="1502">
                  <c:v>1982.0027397260301</c:v>
                </c:pt>
                <c:pt idx="1503">
                  <c:v>1982.0410958904099</c:v>
                </c:pt>
                <c:pt idx="1504">
                  <c:v>1982.08767123288</c:v>
                </c:pt>
                <c:pt idx="1505">
                  <c:v>1982.12602739726</c:v>
                </c:pt>
                <c:pt idx="1506">
                  <c:v>1982.1643835616401</c:v>
                </c:pt>
                <c:pt idx="1507">
                  <c:v>1982.2027397260299</c:v>
                </c:pt>
                <c:pt idx="1508">
                  <c:v>1982.24931506849</c:v>
                </c:pt>
                <c:pt idx="1509">
                  <c:v>1982.28767123288</c:v>
                </c:pt>
                <c:pt idx="1510">
                  <c:v>1982.33150684932</c:v>
                </c:pt>
                <c:pt idx="1511">
                  <c:v>1982.3698630137001</c:v>
                </c:pt>
                <c:pt idx="1512">
                  <c:v>1982.4164383561599</c:v>
                </c:pt>
                <c:pt idx="1513">
                  <c:v>1982.45479452055</c:v>
                </c:pt>
                <c:pt idx="1514">
                  <c:v>1982.49863013699</c:v>
                </c:pt>
                <c:pt idx="1515">
                  <c:v>1982.53698630137</c:v>
                </c:pt>
                <c:pt idx="1516">
                  <c:v>1982.5835616438401</c:v>
                </c:pt>
                <c:pt idx="1517">
                  <c:v>1982.6219178082199</c:v>
                </c:pt>
                <c:pt idx="1518">
                  <c:v>1982.66849315068</c:v>
                </c:pt>
                <c:pt idx="1519">
                  <c:v>1982.70684931507</c:v>
                </c:pt>
                <c:pt idx="1520">
                  <c:v>1982.75068493151</c:v>
                </c:pt>
                <c:pt idx="1521">
                  <c:v>1982.7890410958901</c:v>
                </c:pt>
                <c:pt idx="1522">
                  <c:v>1982.8356164383599</c:v>
                </c:pt>
                <c:pt idx="1523">
                  <c:v>1982.87397260274</c:v>
                </c:pt>
                <c:pt idx="1524">
                  <c:v>1982.91780821918</c:v>
                </c:pt>
                <c:pt idx="1525">
                  <c:v>1982.95616438356</c:v>
                </c:pt>
                <c:pt idx="1526">
                  <c:v>1983.0027397260301</c:v>
                </c:pt>
                <c:pt idx="1527">
                  <c:v>1983.0410958904099</c:v>
                </c:pt>
                <c:pt idx="1528">
                  <c:v>1983.08767123288</c:v>
                </c:pt>
                <c:pt idx="1529">
                  <c:v>1983.12602739726</c:v>
                </c:pt>
                <c:pt idx="1530">
                  <c:v>1983.1643835616401</c:v>
                </c:pt>
                <c:pt idx="1531">
                  <c:v>1983.2027397260299</c:v>
                </c:pt>
                <c:pt idx="1532">
                  <c:v>1983.24931506849</c:v>
                </c:pt>
                <c:pt idx="1533">
                  <c:v>1983.28767123288</c:v>
                </c:pt>
                <c:pt idx="1534">
                  <c:v>1983.33150684932</c:v>
                </c:pt>
                <c:pt idx="1535">
                  <c:v>1983.3698630137001</c:v>
                </c:pt>
                <c:pt idx="1536">
                  <c:v>1983.4164383561599</c:v>
                </c:pt>
                <c:pt idx="1537">
                  <c:v>1983.45479452055</c:v>
                </c:pt>
                <c:pt idx="1538">
                  <c:v>1983.4958904109601</c:v>
                </c:pt>
                <c:pt idx="1539">
                  <c:v>1983.49863013699</c:v>
                </c:pt>
                <c:pt idx="1540">
                  <c:v>1983.53698630137</c:v>
                </c:pt>
                <c:pt idx="1541">
                  <c:v>1983.5835616438401</c:v>
                </c:pt>
                <c:pt idx="1542">
                  <c:v>1983.6219178082199</c:v>
                </c:pt>
                <c:pt idx="1543">
                  <c:v>1983.66849315068</c:v>
                </c:pt>
                <c:pt idx="1544">
                  <c:v>1983.70684931507</c:v>
                </c:pt>
                <c:pt idx="1545">
                  <c:v>1983.73424657534</c:v>
                </c:pt>
                <c:pt idx="1546">
                  <c:v>1983.75068493151</c:v>
                </c:pt>
                <c:pt idx="1547">
                  <c:v>1983.7890410958901</c:v>
                </c:pt>
                <c:pt idx="1548">
                  <c:v>1983.8356164383599</c:v>
                </c:pt>
                <c:pt idx="1549">
                  <c:v>1983.87397260274</c:v>
                </c:pt>
                <c:pt idx="1550">
                  <c:v>1983.91780821918</c:v>
                </c:pt>
                <c:pt idx="1551">
                  <c:v>1983.95616438356</c:v>
                </c:pt>
                <c:pt idx="1552">
                  <c:v>1984.0027322404401</c:v>
                </c:pt>
                <c:pt idx="1553">
                  <c:v>1984.0409836065601</c:v>
                </c:pt>
                <c:pt idx="1554">
                  <c:v>1984.0874316939901</c:v>
                </c:pt>
                <c:pt idx="1555">
                  <c:v>1984.1256830601101</c:v>
                </c:pt>
                <c:pt idx="1556">
                  <c:v>1984.1666666666699</c:v>
                </c:pt>
                <c:pt idx="1557">
                  <c:v>1984.2049180327899</c:v>
                </c:pt>
                <c:pt idx="1558">
                  <c:v>1984.2513661202199</c:v>
                </c:pt>
                <c:pt idx="1559">
                  <c:v>1984.2896174863399</c:v>
                </c:pt>
                <c:pt idx="1560">
                  <c:v>1984.3333333333301</c:v>
                </c:pt>
                <c:pt idx="1561">
                  <c:v>1984.3715846994501</c:v>
                </c:pt>
                <c:pt idx="1562">
                  <c:v>1984.4180327868901</c:v>
                </c:pt>
                <c:pt idx="1563">
                  <c:v>1984.4562841530101</c:v>
                </c:pt>
                <c:pt idx="1564">
                  <c:v>1984.5</c:v>
                </c:pt>
                <c:pt idx="1565">
                  <c:v>1984.53825136612</c:v>
                </c:pt>
                <c:pt idx="1566">
                  <c:v>1984.58469945355</c:v>
                </c:pt>
                <c:pt idx="1567">
                  <c:v>1984.62295081967</c:v>
                </c:pt>
                <c:pt idx="1568">
                  <c:v>1984.6693989071</c:v>
                </c:pt>
                <c:pt idx="1569">
                  <c:v>1984.70765027322</c:v>
                </c:pt>
                <c:pt idx="1570">
                  <c:v>1984.7513661202199</c:v>
                </c:pt>
                <c:pt idx="1571">
                  <c:v>1984.7896174863399</c:v>
                </c:pt>
                <c:pt idx="1572">
                  <c:v>1984.8360655737699</c:v>
                </c:pt>
                <c:pt idx="1573">
                  <c:v>1984.8743169398899</c:v>
                </c:pt>
                <c:pt idx="1574">
                  <c:v>1984.9180327868901</c:v>
                </c:pt>
                <c:pt idx="1575">
                  <c:v>1984.9562841530101</c:v>
                </c:pt>
                <c:pt idx="1576">
                  <c:v>1985.0027397260301</c:v>
                </c:pt>
                <c:pt idx="1577">
                  <c:v>1985.0410958904099</c:v>
                </c:pt>
                <c:pt idx="1578">
                  <c:v>1985.08767123288</c:v>
                </c:pt>
                <c:pt idx="1579">
                  <c:v>1985.12602739726</c:v>
                </c:pt>
                <c:pt idx="1580">
                  <c:v>1985.1643835616401</c:v>
                </c:pt>
                <c:pt idx="1581">
                  <c:v>1985.2027397260299</c:v>
                </c:pt>
                <c:pt idx="1582">
                  <c:v>1985.24931506849</c:v>
                </c:pt>
                <c:pt idx="1583">
                  <c:v>1985.28767123288</c:v>
                </c:pt>
                <c:pt idx="1584">
                  <c:v>1985.33150684932</c:v>
                </c:pt>
                <c:pt idx="1585">
                  <c:v>1985.3698630137001</c:v>
                </c:pt>
                <c:pt idx="1586">
                  <c:v>1985.3863013698599</c:v>
                </c:pt>
                <c:pt idx="1587">
                  <c:v>1985.4164383561599</c:v>
                </c:pt>
                <c:pt idx="1588">
                  <c:v>1985.45479452055</c:v>
                </c:pt>
                <c:pt idx="1589">
                  <c:v>1985.49863013699</c:v>
                </c:pt>
                <c:pt idx="1590">
                  <c:v>1985.53698630137</c:v>
                </c:pt>
                <c:pt idx="1591">
                  <c:v>1985.5835616438401</c:v>
                </c:pt>
                <c:pt idx="1592">
                  <c:v>1985.6219178082199</c:v>
                </c:pt>
                <c:pt idx="1593">
                  <c:v>1985.66849315068</c:v>
                </c:pt>
                <c:pt idx="1594">
                  <c:v>1985.70684931507</c:v>
                </c:pt>
                <c:pt idx="1595">
                  <c:v>1985.75068493151</c:v>
                </c:pt>
                <c:pt idx="1596">
                  <c:v>1985.7890410958901</c:v>
                </c:pt>
                <c:pt idx="1597">
                  <c:v>1985.7917808219199</c:v>
                </c:pt>
                <c:pt idx="1598">
                  <c:v>1985.8356164383599</c:v>
                </c:pt>
                <c:pt idx="1599">
                  <c:v>1985.87397260274</c:v>
                </c:pt>
                <c:pt idx="1600">
                  <c:v>1985.91780821918</c:v>
                </c:pt>
                <c:pt idx="1601">
                  <c:v>1985.95616438356</c:v>
                </c:pt>
                <c:pt idx="1602">
                  <c:v>1986.0027397260301</c:v>
                </c:pt>
                <c:pt idx="1603">
                  <c:v>1986.0410958904099</c:v>
                </c:pt>
                <c:pt idx="1604">
                  <c:v>1986.08767123288</c:v>
                </c:pt>
                <c:pt idx="1605">
                  <c:v>1986.12602739726</c:v>
                </c:pt>
                <c:pt idx="1606">
                  <c:v>1986.1643835616401</c:v>
                </c:pt>
                <c:pt idx="1607">
                  <c:v>1986.2027397260299</c:v>
                </c:pt>
                <c:pt idx="1608">
                  <c:v>1986.24931506849</c:v>
                </c:pt>
                <c:pt idx="1609">
                  <c:v>1986.28767123288</c:v>
                </c:pt>
                <c:pt idx="1610">
                  <c:v>1986.33150684932</c:v>
                </c:pt>
                <c:pt idx="1611">
                  <c:v>1986.3698630137001</c:v>
                </c:pt>
                <c:pt idx="1612">
                  <c:v>1986.4164383561599</c:v>
                </c:pt>
                <c:pt idx="1613">
                  <c:v>1986.4219178082201</c:v>
                </c:pt>
                <c:pt idx="1614">
                  <c:v>1986.45479452055</c:v>
                </c:pt>
                <c:pt idx="1615">
                  <c:v>1986.49863013699</c:v>
                </c:pt>
                <c:pt idx="1616">
                  <c:v>1986.53698630137</c:v>
                </c:pt>
                <c:pt idx="1617">
                  <c:v>1986.5835616438401</c:v>
                </c:pt>
                <c:pt idx="1618">
                  <c:v>1986.6219178082199</c:v>
                </c:pt>
                <c:pt idx="1619">
                  <c:v>1986.66849315068</c:v>
                </c:pt>
                <c:pt idx="1620">
                  <c:v>1986.70684931507</c:v>
                </c:pt>
                <c:pt idx="1621">
                  <c:v>1986.75068493151</c:v>
                </c:pt>
                <c:pt idx="1622">
                  <c:v>1986.7890410958901</c:v>
                </c:pt>
                <c:pt idx="1623">
                  <c:v>1986.8356164383599</c:v>
                </c:pt>
                <c:pt idx="1624">
                  <c:v>1986.87397260274</c:v>
                </c:pt>
                <c:pt idx="1625">
                  <c:v>1986.91780821918</c:v>
                </c:pt>
                <c:pt idx="1626">
                  <c:v>1986.95616438356</c:v>
                </c:pt>
                <c:pt idx="1627">
                  <c:v>1987.0027397260301</c:v>
                </c:pt>
                <c:pt idx="1628">
                  <c:v>1987.0410958904099</c:v>
                </c:pt>
                <c:pt idx="1629">
                  <c:v>1987.08767123288</c:v>
                </c:pt>
                <c:pt idx="1630">
                  <c:v>1987.12602739726</c:v>
                </c:pt>
                <c:pt idx="1631">
                  <c:v>1987.1643835616401</c:v>
                </c:pt>
                <c:pt idx="1632">
                  <c:v>1987.2027397260299</c:v>
                </c:pt>
                <c:pt idx="1633">
                  <c:v>1987.24931506849</c:v>
                </c:pt>
                <c:pt idx="1634">
                  <c:v>1987.28767123288</c:v>
                </c:pt>
                <c:pt idx="1635">
                  <c:v>1987.33150684932</c:v>
                </c:pt>
                <c:pt idx="1636">
                  <c:v>1987.3698630137001</c:v>
                </c:pt>
                <c:pt idx="1637">
                  <c:v>1987.4164383561599</c:v>
                </c:pt>
                <c:pt idx="1638">
                  <c:v>1987.45479452055</c:v>
                </c:pt>
                <c:pt idx="1639">
                  <c:v>1987.49863013699</c:v>
                </c:pt>
                <c:pt idx="1640">
                  <c:v>1987.53698630137</c:v>
                </c:pt>
                <c:pt idx="1641">
                  <c:v>1987.5835616438401</c:v>
                </c:pt>
                <c:pt idx="1642">
                  <c:v>1987.6219178082199</c:v>
                </c:pt>
                <c:pt idx="1643">
                  <c:v>1987.66849315068</c:v>
                </c:pt>
                <c:pt idx="1644">
                  <c:v>1987.70684931507</c:v>
                </c:pt>
                <c:pt idx="1645">
                  <c:v>1987.75068493151</c:v>
                </c:pt>
                <c:pt idx="1646">
                  <c:v>1987.7890410958901</c:v>
                </c:pt>
                <c:pt idx="1647">
                  <c:v>1987.8356164383599</c:v>
                </c:pt>
                <c:pt idx="1648">
                  <c:v>1987.87397260274</c:v>
                </c:pt>
                <c:pt idx="1649">
                  <c:v>1987.91780821918</c:v>
                </c:pt>
                <c:pt idx="1650">
                  <c:v>1987.95616438356</c:v>
                </c:pt>
                <c:pt idx="1651">
                  <c:v>1987.9698630137</c:v>
                </c:pt>
                <c:pt idx="1652">
                  <c:v>1988.0027322404401</c:v>
                </c:pt>
                <c:pt idx="1653">
                  <c:v>1988.0409836065601</c:v>
                </c:pt>
                <c:pt idx="1654">
                  <c:v>1988.0874316939901</c:v>
                </c:pt>
                <c:pt idx="1655">
                  <c:v>1988.1120218579199</c:v>
                </c:pt>
                <c:pt idx="1656">
                  <c:v>1988.1256830601101</c:v>
                </c:pt>
                <c:pt idx="1657">
                  <c:v>1988.1666666666699</c:v>
                </c:pt>
                <c:pt idx="1658">
                  <c:v>1988.2049180327899</c:v>
                </c:pt>
                <c:pt idx="1659">
                  <c:v>1988.2513661202199</c:v>
                </c:pt>
                <c:pt idx="1660">
                  <c:v>1988.2896174863399</c:v>
                </c:pt>
                <c:pt idx="1661">
                  <c:v>1988.3333333333301</c:v>
                </c:pt>
                <c:pt idx="1662">
                  <c:v>1988.3715846994501</c:v>
                </c:pt>
                <c:pt idx="1663">
                  <c:v>1988.4180327868901</c:v>
                </c:pt>
                <c:pt idx="1664">
                  <c:v>1988.4562841530101</c:v>
                </c:pt>
                <c:pt idx="1665">
                  <c:v>1988.5</c:v>
                </c:pt>
                <c:pt idx="1666">
                  <c:v>1988.53825136612</c:v>
                </c:pt>
                <c:pt idx="1667">
                  <c:v>1988.58469945355</c:v>
                </c:pt>
                <c:pt idx="1668">
                  <c:v>1988.62295081967</c:v>
                </c:pt>
                <c:pt idx="1669">
                  <c:v>1988.6693989071</c:v>
                </c:pt>
                <c:pt idx="1670">
                  <c:v>1988.70765027322</c:v>
                </c:pt>
                <c:pt idx="1671">
                  <c:v>1988.7513661202199</c:v>
                </c:pt>
                <c:pt idx="1672">
                  <c:v>1988.7896174863399</c:v>
                </c:pt>
                <c:pt idx="1673">
                  <c:v>1988.8360655737699</c:v>
                </c:pt>
                <c:pt idx="1674">
                  <c:v>1988.8743169398899</c:v>
                </c:pt>
                <c:pt idx="1675">
                  <c:v>1988.9180327868901</c:v>
                </c:pt>
                <c:pt idx="1676">
                  <c:v>1988.9562841530101</c:v>
                </c:pt>
                <c:pt idx="1677">
                  <c:v>1989.0027397260301</c:v>
                </c:pt>
                <c:pt idx="1678">
                  <c:v>1989.0410958904099</c:v>
                </c:pt>
                <c:pt idx="1679">
                  <c:v>1989.08767123288</c:v>
                </c:pt>
                <c:pt idx="1680">
                  <c:v>1989.12602739726</c:v>
                </c:pt>
                <c:pt idx="1681">
                  <c:v>1989.1643835616401</c:v>
                </c:pt>
                <c:pt idx="1682">
                  <c:v>1989.2027397260299</c:v>
                </c:pt>
                <c:pt idx="1683">
                  <c:v>1989.24931506849</c:v>
                </c:pt>
                <c:pt idx="1684">
                  <c:v>1989.28767123288</c:v>
                </c:pt>
                <c:pt idx="1685">
                  <c:v>1989.33150684932</c:v>
                </c:pt>
                <c:pt idx="1686">
                  <c:v>1989.3698630137001</c:v>
                </c:pt>
                <c:pt idx="1687">
                  <c:v>1989.4164383561599</c:v>
                </c:pt>
                <c:pt idx="1688">
                  <c:v>1989.45479452055</c:v>
                </c:pt>
                <c:pt idx="1689">
                  <c:v>1989.49863013699</c:v>
                </c:pt>
                <c:pt idx="1690">
                  <c:v>1989.53698630137</c:v>
                </c:pt>
                <c:pt idx="1691">
                  <c:v>1989.5835616438401</c:v>
                </c:pt>
                <c:pt idx="1692">
                  <c:v>1989.6219178082199</c:v>
                </c:pt>
                <c:pt idx="1693">
                  <c:v>1989.66849315068</c:v>
                </c:pt>
                <c:pt idx="1694">
                  <c:v>1989.70684931507</c:v>
                </c:pt>
                <c:pt idx="1695">
                  <c:v>1989.75068493151</c:v>
                </c:pt>
                <c:pt idx="1696">
                  <c:v>1989.7534246575301</c:v>
                </c:pt>
                <c:pt idx="1697">
                  <c:v>1989.75616438356</c:v>
                </c:pt>
                <c:pt idx="1698">
                  <c:v>1989.75890410959</c:v>
                </c:pt>
                <c:pt idx="1699">
                  <c:v>1989.7616438356199</c:v>
                </c:pt>
                <c:pt idx="1700">
                  <c:v>1989.76438356164</c:v>
                </c:pt>
                <c:pt idx="1701">
                  <c:v>1989.7671232876701</c:v>
                </c:pt>
                <c:pt idx="1702">
                  <c:v>1989.7698630136999</c:v>
                </c:pt>
                <c:pt idx="1703">
                  <c:v>1989.77260273973</c:v>
                </c:pt>
                <c:pt idx="1704">
                  <c:v>1989.7753424657501</c:v>
                </c:pt>
                <c:pt idx="1705">
                  <c:v>1989.77808219178</c:v>
                </c:pt>
                <c:pt idx="1706">
                  <c:v>1989.78082191781</c:v>
                </c:pt>
                <c:pt idx="1707">
                  <c:v>1989.7835616438399</c:v>
                </c:pt>
                <c:pt idx="1708">
                  <c:v>1989.78630136986</c:v>
                </c:pt>
                <c:pt idx="1709">
                  <c:v>1989.7890410958901</c:v>
                </c:pt>
                <c:pt idx="1710">
                  <c:v>1989.7917808219199</c:v>
                </c:pt>
                <c:pt idx="1711">
                  <c:v>1989.79452054795</c:v>
                </c:pt>
                <c:pt idx="1712">
                  <c:v>1989.7972602739701</c:v>
                </c:pt>
                <c:pt idx="1713">
                  <c:v>1989.8</c:v>
                </c:pt>
                <c:pt idx="1714">
                  <c:v>1989.80273972603</c:v>
                </c:pt>
                <c:pt idx="1715">
                  <c:v>1989.8054794520499</c:v>
                </c:pt>
                <c:pt idx="1716">
                  <c:v>1989.80821917808</c:v>
                </c:pt>
                <c:pt idx="1717">
                  <c:v>1989.8109589041101</c:v>
                </c:pt>
                <c:pt idx="1718">
                  <c:v>1989.8136986301399</c:v>
                </c:pt>
                <c:pt idx="1719">
                  <c:v>1989.81643835616</c:v>
                </c:pt>
                <c:pt idx="1720">
                  <c:v>1989.8191780821901</c:v>
                </c:pt>
                <c:pt idx="1721">
                  <c:v>1989.82191780822</c:v>
                </c:pt>
                <c:pt idx="1722">
                  <c:v>1989.82465753425</c:v>
                </c:pt>
                <c:pt idx="1723">
                  <c:v>1989.8273972602699</c:v>
                </c:pt>
                <c:pt idx="1724">
                  <c:v>1989.8301369863</c:v>
                </c:pt>
                <c:pt idx="1725">
                  <c:v>1989.8328767123301</c:v>
                </c:pt>
                <c:pt idx="1726">
                  <c:v>1989.8356164383599</c:v>
                </c:pt>
                <c:pt idx="1727">
                  <c:v>1989.83835616438</c:v>
                </c:pt>
                <c:pt idx="1728">
                  <c:v>1989.8410958904101</c:v>
                </c:pt>
                <c:pt idx="1729">
                  <c:v>1989.8438356164399</c:v>
                </c:pt>
                <c:pt idx="1730">
                  <c:v>1989.84657534247</c:v>
                </c:pt>
                <c:pt idx="1731">
                  <c:v>1989.8493150684899</c:v>
                </c:pt>
                <c:pt idx="1732">
                  <c:v>1989.85205479452</c:v>
                </c:pt>
                <c:pt idx="1733">
                  <c:v>1989.8547945205501</c:v>
                </c:pt>
                <c:pt idx="1734">
                  <c:v>1989.8575342465799</c:v>
                </c:pt>
                <c:pt idx="1735">
                  <c:v>1989.8602739726</c:v>
                </c:pt>
                <c:pt idx="1736">
                  <c:v>1989.8630136986301</c:v>
                </c:pt>
                <c:pt idx="1737">
                  <c:v>1989.8657534246599</c:v>
                </c:pt>
                <c:pt idx="1738">
                  <c:v>1989.86849315069</c:v>
                </c:pt>
                <c:pt idx="1739">
                  <c:v>1989.8712328767101</c:v>
                </c:pt>
                <c:pt idx="1740">
                  <c:v>1989.87397260274</c:v>
                </c:pt>
                <c:pt idx="1741">
                  <c:v>1989.8767123287701</c:v>
                </c:pt>
                <c:pt idx="1742">
                  <c:v>1989.8794520547899</c:v>
                </c:pt>
                <c:pt idx="1743">
                  <c:v>1989.88219178082</c:v>
                </c:pt>
                <c:pt idx="1744">
                  <c:v>1989.8849315068501</c:v>
                </c:pt>
                <c:pt idx="1745">
                  <c:v>1989.8876712328799</c:v>
                </c:pt>
                <c:pt idx="1746">
                  <c:v>1989.8904109589</c:v>
                </c:pt>
                <c:pt idx="1747">
                  <c:v>1989.8931506849301</c:v>
                </c:pt>
                <c:pt idx="1748">
                  <c:v>1989.89589041096</c:v>
                </c:pt>
                <c:pt idx="1749">
                  <c:v>1989.8986301369901</c:v>
                </c:pt>
                <c:pt idx="1750">
                  <c:v>1989.9013698630099</c:v>
                </c:pt>
                <c:pt idx="1751">
                  <c:v>1989.90410958904</c:v>
                </c:pt>
                <c:pt idx="1752">
                  <c:v>1989.9068493150701</c:v>
                </c:pt>
                <c:pt idx="1753">
                  <c:v>1989.9095890410999</c:v>
                </c:pt>
                <c:pt idx="1754">
                  <c:v>1989.91232876712</c:v>
                </c:pt>
                <c:pt idx="1755">
                  <c:v>1989.9150684931501</c:v>
                </c:pt>
                <c:pt idx="1756">
                  <c:v>1989.91780821918</c:v>
                </c:pt>
                <c:pt idx="1757">
                  <c:v>1989.92054794521</c:v>
                </c:pt>
                <c:pt idx="1758">
                  <c:v>1989.9232876712299</c:v>
                </c:pt>
                <c:pt idx="1759">
                  <c:v>1989.92602739726</c:v>
                </c:pt>
                <c:pt idx="1760">
                  <c:v>1989.9287671232901</c:v>
                </c:pt>
                <c:pt idx="1761">
                  <c:v>1989.9315068493199</c:v>
                </c:pt>
                <c:pt idx="1762">
                  <c:v>1989.93424657534</c:v>
                </c:pt>
                <c:pt idx="1763">
                  <c:v>1989.9369863013701</c:v>
                </c:pt>
                <c:pt idx="1764">
                  <c:v>1989.9397260274</c:v>
                </c:pt>
                <c:pt idx="1765">
                  <c:v>1989.94246575342</c:v>
                </c:pt>
                <c:pt idx="1766">
                  <c:v>1989.9452054794499</c:v>
                </c:pt>
                <c:pt idx="1767">
                  <c:v>1989.94794520548</c:v>
                </c:pt>
                <c:pt idx="1768">
                  <c:v>1989.9506849315101</c:v>
                </c:pt>
                <c:pt idx="1769">
                  <c:v>1989.9534246575299</c:v>
                </c:pt>
                <c:pt idx="1770">
                  <c:v>1989.95616438356</c:v>
                </c:pt>
                <c:pt idx="1771">
                  <c:v>1989.9589041095901</c:v>
                </c:pt>
                <c:pt idx="1772">
                  <c:v>1989.96164383562</c:v>
                </c:pt>
                <c:pt idx="1773">
                  <c:v>1989.96438356164</c:v>
                </c:pt>
                <c:pt idx="1774">
                  <c:v>1989.9671232876699</c:v>
                </c:pt>
                <c:pt idx="1775">
                  <c:v>1989.9698630137</c:v>
                </c:pt>
                <c:pt idx="1776">
                  <c:v>1989.9726027397301</c:v>
                </c:pt>
                <c:pt idx="1777">
                  <c:v>1989.9753424657499</c:v>
                </c:pt>
                <c:pt idx="1778">
                  <c:v>1989.97808219178</c:v>
                </c:pt>
                <c:pt idx="1779">
                  <c:v>1989.9808219178101</c:v>
                </c:pt>
                <c:pt idx="1780">
                  <c:v>1989.9835616438399</c:v>
                </c:pt>
                <c:pt idx="1781">
                  <c:v>1989.98630136986</c:v>
                </c:pt>
                <c:pt idx="1782">
                  <c:v>1989.9890410958899</c:v>
                </c:pt>
                <c:pt idx="1783">
                  <c:v>1989.99178082192</c:v>
                </c:pt>
                <c:pt idx="1784">
                  <c:v>1989.9945205479501</c:v>
                </c:pt>
                <c:pt idx="1785">
                  <c:v>1989.9972602739699</c:v>
                </c:pt>
                <c:pt idx="1786">
                  <c:v>1990</c:v>
                </c:pt>
                <c:pt idx="1787">
                  <c:v>1990.0027397260301</c:v>
                </c:pt>
                <c:pt idx="1788">
                  <c:v>1990.0054794520499</c:v>
                </c:pt>
                <c:pt idx="1789">
                  <c:v>1990.00821917808</c:v>
                </c:pt>
                <c:pt idx="1790">
                  <c:v>1990.0109589041101</c:v>
                </c:pt>
                <c:pt idx="1791">
                  <c:v>1990.01369863014</c:v>
                </c:pt>
                <c:pt idx="1792">
                  <c:v>1990.0164383561601</c:v>
                </c:pt>
                <c:pt idx="1793">
                  <c:v>1990.0191780821899</c:v>
                </c:pt>
                <c:pt idx="1794">
                  <c:v>1990.02191780822</c:v>
                </c:pt>
                <c:pt idx="1795">
                  <c:v>1990.0246575342501</c:v>
                </c:pt>
                <c:pt idx="1796">
                  <c:v>1990.0273972602699</c:v>
                </c:pt>
                <c:pt idx="1797">
                  <c:v>1990.0301369863</c:v>
                </c:pt>
                <c:pt idx="1798">
                  <c:v>1990.0328767123301</c:v>
                </c:pt>
                <c:pt idx="1799">
                  <c:v>1990.03561643836</c:v>
                </c:pt>
                <c:pt idx="1800">
                  <c:v>1990.03835616438</c:v>
                </c:pt>
                <c:pt idx="1801">
                  <c:v>1990.0410958904099</c:v>
                </c:pt>
                <c:pt idx="1802">
                  <c:v>1990.04383561644</c:v>
                </c:pt>
                <c:pt idx="1803">
                  <c:v>1990.0465753424701</c:v>
                </c:pt>
                <c:pt idx="1804">
                  <c:v>1990.0493150684899</c:v>
                </c:pt>
                <c:pt idx="1805">
                  <c:v>1990.05205479452</c:v>
                </c:pt>
                <c:pt idx="1806">
                  <c:v>1990.0547945205501</c:v>
                </c:pt>
                <c:pt idx="1807">
                  <c:v>1990.05753424658</c:v>
                </c:pt>
                <c:pt idx="1808">
                  <c:v>1990.0602739726</c:v>
                </c:pt>
                <c:pt idx="1809">
                  <c:v>1990.0630136986299</c:v>
                </c:pt>
                <c:pt idx="1810">
                  <c:v>1990.06575342466</c:v>
                </c:pt>
                <c:pt idx="1811">
                  <c:v>1990.0684931506801</c:v>
                </c:pt>
                <c:pt idx="1812">
                  <c:v>1990.0712328767099</c:v>
                </c:pt>
                <c:pt idx="1813">
                  <c:v>1990.07397260274</c:v>
                </c:pt>
                <c:pt idx="1814">
                  <c:v>1990.0767123287701</c:v>
                </c:pt>
                <c:pt idx="1815">
                  <c:v>1990.07945205479</c:v>
                </c:pt>
                <c:pt idx="1816">
                  <c:v>1990.08219178082</c:v>
                </c:pt>
                <c:pt idx="1817">
                  <c:v>1990.0849315068499</c:v>
                </c:pt>
                <c:pt idx="1818">
                  <c:v>1990.08767123288</c:v>
                </c:pt>
                <c:pt idx="1819">
                  <c:v>1990.0904109589001</c:v>
                </c:pt>
                <c:pt idx="1820">
                  <c:v>1990.0931506849299</c:v>
                </c:pt>
                <c:pt idx="1821">
                  <c:v>1990.09589041096</c:v>
                </c:pt>
                <c:pt idx="1822">
                  <c:v>1990.0986301369901</c:v>
                </c:pt>
                <c:pt idx="1823">
                  <c:v>1990.1013698630099</c:v>
                </c:pt>
                <c:pt idx="1824">
                  <c:v>1990.10410958904</c:v>
                </c:pt>
                <c:pt idx="1825">
                  <c:v>1990.1068493150699</c:v>
                </c:pt>
                <c:pt idx="1826">
                  <c:v>1990.1095890411</c:v>
                </c:pt>
                <c:pt idx="1827">
                  <c:v>1990.1123287671201</c:v>
                </c:pt>
                <c:pt idx="1828">
                  <c:v>1990.1150684931499</c:v>
                </c:pt>
                <c:pt idx="1829">
                  <c:v>1990.11780821918</c:v>
                </c:pt>
                <c:pt idx="1830">
                  <c:v>1990.1205479452101</c:v>
                </c:pt>
                <c:pt idx="1831">
                  <c:v>1990.1232876712299</c:v>
                </c:pt>
                <c:pt idx="1832">
                  <c:v>1990.12602739726</c:v>
                </c:pt>
                <c:pt idx="1833">
                  <c:v>1990.1287671232899</c:v>
                </c:pt>
                <c:pt idx="1834">
                  <c:v>1990.13150684931</c:v>
                </c:pt>
                <c:pt idx="1835">
                  <c:v>1990.1342465753401</c:v>
                </c:pt>
                <c:pt idx="1836">
                  <c:v>1990.1369863013699</c:v>
                </c:pt>
                <c:pt idx="1837">
                  <c:v>1990.1397260274</c:v>
                </c:pt>
                <c:pt idx="1838">
                  <c:v>1990.1424657534201</c:v>
                </c:pt>
                <c:pt idx="1839">
                  <c:v>1990.1452054794499</c:v>
                </c:pt>
                <c:pt idx="1840">
                  <c:v>1990.14794520548</c:v>
                </c:pt>
                <c:pt idx="1841">
                  <c:v>1990.1506849315101</c:v>
                </c:pt>
                <c:pt idx="1842">
                  <c:v>1990.15342465753</c:v>
                </c:pt>
                <c:pt idx="1843">
                  <c:v>1990.1561643835601</c:v>
                </c:pt>
                <c:pt idx="1844">
                  <c:v>1990.1589041095899</c:v>
                </c:pt>
                <c:pt idx="1845">
                  <c:v>1990.16164383562</c:v>
                </c:pt>
                <c:pt idx="1846">
                  <c:v>1990.1643835616401</c:v>
                </c:pt>
                <c:pt idx="1847">
                  <c:v>1990.1671232876699</c:v>
                </c:pt>
                <c:pt idx="1848">
                  <c:v>1990.1698630137</c:v>
                </c:pt>
                <c:pt idx="1849">
                  <c:v>1990.1726027397301</c:v>
                </c:pt>
                <c:pt idx="1850">
                  <c:v>1990.17534246575</c:v>
                </c:pt>
                <c:pt idx="1851">
                  <c:v>1990.17808219178</c:v>
                </c:pt>
                <c:pt idx="1852">
                  <c:v>1990.1808219178099</c:v>
                </c:pt>
                <c:pt idx="1853">
                  <c:v>1990.18356164384</c:v>
                </c:pt>
                <c:pt idx="1854">
                  <c:v>1990.1863013698601</c:v>
                </c:pt>
                <c:pt idx="1855">
                  <c:v>1990.1890410958899</c:v>
                </c:pt>
                <c:pt idx="1856">
                  <c:v>1990.19178082192</c:v>
                </c:pt>
                <c:pt idx="1857">
                  <c:v>1990.1945205479501</c:v>
                </c:pt>
                <c:pt idx="1858">
                  <c:v>1990.19726027397</c:v>
                </c:pt>
                <c:pt idx="1859">
                  <c:v>1990.2</c:v>
                </c:pt>
                <c:pt idx="1860">
                  <c:v>1990.2027397260299</c:v>
                </c:pt>
                <c:pt idx="1861">
                  <c:v>1990.20547945205</c:v>
                </c:pt>
                <c:pt idx="1862">
                  <c:v>1990.2082191780801</c:v>
                </c:pt>
                <c:pt idx="1863">
                  <c:v>1990.2109589041099</c:v>
                </c:pt>
                <c:pt idx="1864">
                  <c:v>1990.21369863014</c:v>
                </c:pt>
                <c:pt idx="1865">
                  <c:v>1990.2164383561601</c:v>
                </c:pt>
                <c:pt idx="1866">
                  <c:v>1990.21917808219</c:v>
                </c:pt>
                <c:pt idx="1867">
                  <c:v>1990.22191780822</c:v>
                </c:pt>
                <c:pt idx="1868">
                  <c:v>1990.2246575342499</c:v>
                </c:pt>
                <c:pt idx="1869">
                  <c:v>1990.22739726027</c:v>
                </c:pt>
                <c:pt idx="1870">
                  <c:v>1990.2301369863001</c:v>
                </c:pt>
                <c:pt idx="1871">
                  <c:v>1990.2328767123299</c:v>
                </c:pt>
                <c:pt idx="1872">
                  <c:v>1990.23561643836</c:v>
                </c:pt>
                <c:pt idx="1873">
                  <c:v>1990.2383561643801</c:v>
                </c:pt>
                <c:pt idx="1874">
                  <c:v>1990.24109589041</c:v>
                </c:pt>
                <c:pt idx="1875">
                  <c:v>1990.24383561644</c:v>
                </c:pt>
                <c:pt idx="1876">
                  <c:v>1990.2465753424699</c:v>
                </c:pt>
                <c:pt idx="1877">
                  <c:v>1990.24931506849</c:v>
                </c:pt>
                <c:pt idx="1878">
                  <c:v>1990.2520547945201</c:v>
                </c:pt>
                <c:pt idx="1879">
                  <c:v>1990.2547945205499</c:v>
                </c:pt>
                <c:pt idx="1880">
                  <c:v>1990.25753424658</c:v>
                </c:pt>
                <c:pt idx="1881">
                  <c:v>1990.2602739726001</c:v>
                </c:pt>
                <c:pt idx="1882">
                  <c:v>1990.2630136986299</c:v>
                </c:pt>
                <c:pt idx="1883">
                  <c:v>1990.26575342466</c:v>
                </c:pt>
                <c:pt idx="1884">
                  <c:v>1990.2684931506799</c:v>
                </c:pt>
                <c:pt idx="1885">
                  <c:v>1990.27123287671</c:v>
                </c:pt>
                <c:pt idx="1886">
                  <c:v>1990.2739726027401</c:v>
                </c:pt>
                <c:pt idx="1887">
                  <c:v>1990.2767123287699</c:v>
                </c:pt>
                <c:pt idx="1888">
                  <c:v>1990.27945205479</c:v>
                </c:pt>
                <c:pt idx="1889">
                  <c:v>1990.2821917808201</c:v>
                </c:pt>
                <c:pt idx="1890">
                  <c:v>1990.2849315068499</c:v>
                </c:pt>
                <c:pt idx="1891">
                  <c:v>1990.28767123288</c:v>
                </c:pt>
                <c:pt idx="1892">
                  <c:v>1990.2904109589001</c:v>
                </c:pt>
                <c:pt idx="1893">
                  <c:v>1990.29315068493</c:v>
                </c:pt>
                <c:pt idx="1894">
                  <c:v>1990.2958904109601</c:v>
                </c:pt>
                <c:pt idx="1895">
                  <c:v>1990.2986301369899</c:v>
                </c:pt>
                <c:pt idx="1896">
                  <c:v>1990.30136986301</c:v>
                </c:pt>
                <c:pt idx="1897">
                  <c:v>1990.3041095890401</c:v>
                </c:pt>
                <c:pt idx="1898">
                  <c:v>1990.3068493150699</c:v>
                </c:pt>
                <c:pt idx="1899">
                  <c:v>1990.3095890411</c:v>
                </c:pt>
                <c:pt idx="1900">
                  <c:v>1990.3123287671201</c:v>
                </c:pt>
                <c:pt idx="1901">
                  <c:v>1990.31506849315</c:v>
                </c:pt>
                <c:pt idx="1902">
                  <c:v>1990.3178082191801</c:v>
                </c:pt>
                <c:pt idx="1903">
                  <c:v>1990.3205479452099</c:v>
                </c:pt>
                <c:pt idx="1904">
                  <c:v>1990.32328767123</c:v>
                </c:pt>
                <c:pt idx="1905">
                  <c:v>1990.3260273972601</c:v>
                </c:pt>
                <c:pt idx="1906">
                  <c:v>1990.3287671232899</c:v>
                </c:pt>
                <c:pt idx="1907">
                  <c:v>1990.33150684932</c:v>
                </c:pt>
                <c:pt idx="1908">
                  <c:v>1990.3342465753401</c:v>
                </c:pt>
                <c:pt idx="1909">
                  <c:v>1990.33698630137</c:v>
                </c:pt>
                <c:pt idx="1910">
                  <c:v>1990.3397260274</c:v>
                </c:pt>
                <c:pt idx="1911">
                  <c:v>1990.3424657534199</c:v>
                </c:pt>
                <c:pt idx="1912">
                  <c:v>1990.34520547945</c:v>
                </c:pt>
                <c:pt idx="1913">
                  <c:v>1990.3479452054801</c:v>
                </c:pt>
                <c:pt idx="1914">
                  <c:v>1990.3506849315099</c:v>
                </c:pt>
                <c:pt idx="1915">
                  <c:v>1990.35342465753</c:v>
                </c:pt>
                <c:pt idx="1916">
                  <c:v>1990.3561643835601</c:v>
                </c:pt>
                <c:pt idx="1917">
                  <c:v>1990.35890410959</c:v>
                </c:pt>
                <c:pt idx="1918">
                  <c:v>1990.36164383562</c:v>
                </c:pt>
                <c:pt idx="1919">
                  <c:v>1990.3643835616399</c:v>
                </c:pt>
                <c:pt idx="1920">
                  <c:v>1990.36712328767</c:v>
                </c:pt>
                <c:pt idx="1921">
                  <c:v>1990.3698630137001</c:v>
                </c:pt>
                <c:pt idx="1922">
                  <c:v>1990.3726027397299</c:v>
                </c:pt>
                <c:pt idx="1923">
                  <c:v>1990.37534246575</c:v>
                </c:pt>
                <c:pt idx="1924">
                  <c:v>1990.3780821917801</c:v>
                </c:pt>
                <c:pt idx="1925">
                  <c:v>1990.38082191781</c:v>
                </c:pt>
                <c:pt idx="1926">
                  <c:v>1990.38356164384</c:v>
                </c:pt>
                <c:pt idx="1927">
                  <c:v>1990.3863013698599</c:v>
                </c:pt>
                <c:pt idx="1928">
                  <c:v>1990.38904109589</c:v>
                </c:pt>
                <c:pt idx="1929">
                  <c:v>1990.3917808219201</c:v>
                </c:pt>
                <c:pt idx="1930">
                  <c:v>1990.3945205479499</c:v>
                </c:pt>
                <c:pt idx="1931">
                  <c:v>1990.39726027397</c:v>
                </c:pt>
                <c:pt idx="1932">
                  <c:v>1990.4</c:v>
                </c:pt>
                <c:pt idx="1933">
                  <c:v>1990.4027397260299</c:v>
                </c:pt>
                <c:pt idx="1934">
                  <c:v>1990.40547945205</c:v>
                </c:pt>
                <c:pt idx="1935">
                  <c:v>1990.4082191780799</c:v>
                </c:pt>
                <c:pt idx="1936">
                  <c:v>1990.41095890411</c:v>
                </c:pt>
                <c:pt idx="1937">
                  <c:v>1990.4136986301401</c:v>
                </c:pt>
                <c:pt idx="1938">
                  <c:v>1990.4164383561599</c:v>
                </c:pt>
                <c:pt idx="1939">
                  <c:v>1990.41917808219</c:v>
                </c:pt>
                <c:pt idx="1940">
                  <c:v>1990.4219178082201</c:v>
                </c:pt>
                <c:pt idx="1941">
                  <c:v>1990.4246575342499</c:v>
                </c:pt>
                <c:pt idx="1942">
                  <c:v>1990.42739726027</c:v>
                </c:pt>
                <c:pt idx="1943">
                  <c:v>1990.4301369863001</c:v>
                </c:pt>
                <c:pt idx="1944">
                  <c:v>1990.43287671233</c:v>
                </c:pt>
                <c:pt idx="1945">
                  <c:v>1990.4356164383601</c:v>
                </c:pt>
                <c:pt idx="1946">
                  <c:v>1990.4383561643799</c:v>
                </c:pt>
                <c:pt idx="1947">
                  <c:v>1990.44109589041</c:v>
                </c:pt>
                <c:pt idx="1948">
                  <c:v>1990.4438356164401</c:v>
                </c:pt>
                <c:pt idx="1949">
                  <c:v>1990.4465753424699</c:v>
                </c:pt>
                <c:pt idx="1950">
                  <c:v>1990.44931506849</c:v>
                </c:pt>
                <c:pt idx="1951">
                  <c:v>1990.4520547945201</c:v>
                </c:pt>
                <c:pt idx="1952">
                  <c:v>1990.45479452055</c:v>
                </c:pt>
                <c:pt idx="1953">
                  <c:v>1990.4575342465801</c:v>
                </c:pt>
                <c:pt idx="1954">
                  <c:v>1990.4602739725999</c:v>
                </c:pt>
                <c:pt idx="1955">
                  <c:v>1990.46301369863</c:v>
                </c:pt>
                <c:pt idx="1956">
                  <c:v>1990.4657534246601</c:v>
                </c:pt>
                <c:pt idx="1957">
                  <c:v>1990.4684931506799</c:v>
                </c:pt>
                <c:pt idx="1958">
                  <c:v>1990.47123287671</c:v>
                </c:pt>
                <c:pt idx="1959">
                  <c:v>1990.4739726027401</c:v>
                </c:pt>
                <c:pt idx="1960">
                  <c:v>1990.47671232877</c:v>
                </c:pt>
                <c:pt idx="1961">
                  <c:v>1990.47945205479</c:v>
                </c:pt>
                <c:pt idx="1962">
                  <c:v>1990.4821917808199</c:v>
                </c:pt>
                <c:pt idx="1963">
                  <c:v>1990.48493150685</c:v>
                </c:pt>
                <c:pt idx="1964">
                  <c:v>1990.4876712328801</c:v>
                </c:pt>
                <c:pt idx="1965">
                  <c:v>1990.4904109588999</c:v>
                </c:pt>
                <c:pt idx="1966">
                  <c:v>1990.49315068493</c:v>
                </c:pt>
                <c:pt idx="1967">
                  <c:v>1990.4958904109601</c:v>
                </c:pt>
                <c:pt idx="1968">
                  <c:v>1990.49863013699</c:v>
                </c:pt>
                <c:pt idx="1969">
                  <c:v>1990.50136986301</c:v>
                </c:pt>
                <c:pt idx="1970">
                  <c:v>1990.5041095890399</c:v>
                </c:pt>
                <c:pt idx="1971">
                  <c:v>1990.50684931507</c:v>
                </c:pt>
                <c:pt idx="1972">
                  <c:v>1990.5095890411001</c:v>
                </c:pt>
                <c:pt idx="1973">
                  <c:v>1990.5123287671199</c:v>
                </c:pt>
                <c:pt idx="1974">
                  <c:v>1990.51506849315</c:v>
                </c:pt>
                <c:pt idx="1975">
                  <c:v>1990.5178082191801</c:v>
                </c:pt>
                <c:pt idx="1976">
                  <c:v>1990.52054794521</c:v>
                </c:pt>
                <c:pt idx="1977">
                  <c:v>1990.52328767123</c:v>
                </c:pt>
                <c:pt idx="1978">
                  <c:v>1990.5260273972599</c:v>
                </c:pt>
                <c:pt idx="1979">
                  <c:v>1990.52876712329</c:v>
                </c:pt>
                <c:pt idx="1980">
                  <c:v>1990.5315068493201</c:v>
                </c:pt>
                <c:pt idx="1981">
                  <c:v>1990.5342465753399</c:v>
                </c:pt>
                <c:pt idx="1982">
                  <c:v>1990.53698630137</c:v>
                </c:pt>
                <c:pt idx="1983">
                  <c:v>1990.5397260274001</c:v>
                </c:pt>
                <c:pt idx="1984">
                  <c:v>1990.5424657534199</c:v>
                </c:pt>
                <c:pt idx="1985">
                  <c:v>1990.54520547945</c:v>
                </c:pt>
                <c:pt idx="1986">
                  <c:v>1990.5479452054799</c:v>
                </c:pt>
                <c:pt idx="1987">
                  <c:v>1990.55068493151</c:v>
                </c:pt>
                <c:pt idx="1988">
                  <c:v>1990.5534246575301</c:v>
                </c:pt>
                <c:pt idx="1989">
                  <c:v>1990.5561643835599</c:v>
                </c:pt>
                <c:pt idx="1990">
                  <c:v>1990.55890410959</c:v>
                </c:pt>
                <c:pt idx="1991">
                  <c:v>1990.5616438356201</c:v>
                </c:pt>
                <c:pt idx="1992">
                  <c:v>1990.5643835616399</c:v>
                </c:pt>
                <c:pt idx="1993">
                  <c:v>1990.56712328767</c:v>
                </c:pt>
                <c:pt idx="1994">
                  <c:v>1990.5698630136999</c:v>
                </c:pt>
                <c:pt idx="1995">
                  <c:v>1990.57260273973</c:v>
                </c:pt>
                <c:pt idx="1996">
                  <c:v>1990.5753424657501</c:v>
                </c:pt>
                <c:pt idx="1997">
                  <c:v>1990.5780821917799</c:v>
                </c:pt>
                <c:pt idx="1998">
                  <c:v>1990.58082191781</c:v>
                </c:pt>
                <c:pt idx="1999">
                  <c:v>1990.5835616438401</c:v>
                </c:pt>
                <c:pt idx="2000">
                  <c:v>1990.5863013698599</c:v>
                </c:pt>
                <c:pt idx="2001">
                  <c:v>1990.58904109589</c:v>
                </c:pt>
                <c:pt idx="2002">
                  <c:v>1990.5917808219201</c:v>
                </c:pt>
                <c:pt idx="2003">
                  <c:v>1990.59452054795</c:v>
                </c:pt>
                <c:pt idx="2004">
                  <c:v>1990.5972602739701</c:v>
                </c:pt>
                <c:pt idx="2005">
                  <c:v>1990.6</c:v>
                </c:pt>
                <c:pt idx="2006">
                  <c:v>1990.60273972603</c:v>
                </c:pt>
                <c:pt idx="2007">
                  <c:v>1990.6054794520501</c:v>
                </c:pt>
                <c:pt idx="2008">
                  <c:v>1990.6082191780799</c:v>
                </c:pt>
                <c:pt idx="2009">
                  <c:v>1990.61095890411</c:v>
                </c:pt>
                <c:pt idx="2010">
                  <c:v>1990.6136986301401</c:v>
                </c:pt>
                <c:pt idx="2011">
                  <c:v>1990.61643835616</c:v>
                </c:pt>
                <c:pt idx="2012">
                  <c:v>1990.61917808219</c:v>
                </c:pt>
                <c:pt idx="2013">
                  <c:v>1990.6219178082199</c:v>
                </c:pt>
                <c:pt idx="2014">
                  <c:v>1990.62465753425</c:v>
                </c:pt>
                <c:pt idx="2015">
                  <c:v>1990.6273972602701</c:v>
                </c:pt>
                <c:pt idx="2016">
                  <c:v>1990.6301369862999</c:v>
                </c:pt>
                <c:pt idx="2017">
                  <c:v>1990.63287671233</c:v>
                </c:pt>
                <c:pt idx="2018">
                  <c:v>1990.6356164383601</c:v>
                </c:pt>
                <c:pt idx="2019">
                  <c:v>1990.63835616438</c:v>
                </c:pt>
                <c:pt idx="2020">
                  <c:v>1990.64109589041</c:v>
                </c:pt>
                <c:pt idx="2021">
                  <c:v>1990.6438356164399</c:v>
                </c:pt>
                <c:pt idx="2022">
                  <c:v>1990.64657534247</c:v>
                </c:pt>
                <c:pt idx="2023">
                  <c:v>1990.6493150684901</c:v>
                </c:pt>
                <c:pt idx="2024">
                  <c:v>1990.6520547945199</c:v>
                </c:pt>
                <c:pt idx="2025">
                  <c:v>1990.65479452055</c:v>
                </c:pt>
                <c:pt idx="2026">
                  <c:v>1990.6575342465801</c:v>
                </c:pt>
                <c:pt idx="2027">
                  <c:v>1990.6602739726</c:v>
                </c:pt>
                <c:pt idx="2028">
                  <c:v>1990.66301369863</c:v>
                </c:pt>
                <c:pt idx="2029">
                  <c:v>1990.6657534246599</c:v>
                </c:pt>
                <c:pt idx="2030">
                  <c:v>1990.66849315068</c:v>
                </c:pt>
                <c:pt idx="2031">
                  <c:v>1990.6712328767101</c:v>
                </c:pt>
                <c:pt idx="2032">
                  <c:v>1990.6739726027399</c:v>
                </c:pt>
                <c:pt idx="2033">
                  <c:v>1990.67671232877</c:v>
                </c:pt>
                <c:pt idx="2034">
                  <c:v>1990.6794520547901</c:v>
                </c:pt>
                <c:pt idx="2035">
                  <c:v>1990.6821917808199</c:v>
                </c:pt>
                <c:pt idx="2036">
                  <c:v>1990.68493150685</c:v>
                </c:pt>
                <c:pt idx="2037">
                  <c:v>1990.6876712328799</c:v>
                </c:pt>
                <c:pt idx="2038">
                  <c:v>1990.6904109589</c:v>
                </c:pt>
                <c:pt idx="2039">
                  <c:v>1990.6931506849301</c:v>
                </c:pt>
                <c:pt idx="2040">
                  <c:v>1990.6958904109599</c:v>
                </c:pt>
                <c:pt idx="2041">
                  <c:v>1990.69863013699</c:v>
                </c:pt>
                <c:pt idx="2042">
                  <c:v>1990.7013698630101</c:v>
                </c:pt>
                <c:pt idx="2043">
                  <c:v>1990.7041095890399</c:v>
                </c:pt>
                <c:pt idx="2044">
                  <c:v>1990.70684931507</c:v>
                </c:pt>
                <c:pt idx="2045">
                  <c:v>1990.7095890410999</c:v>
                </c:pt>
                <c:pt idx="2046">
                  <c:v>1990.71232876712</c:v>
                </c:pt>
                <c:pt idx="2047">
                  <c:v>1990.7150684931501</c:v>
                </c:pt>
                <c:pt idx="2048">
                  <c:v>1990.7178082191799</c:v>
                </c:pt>
                <c:pt idx="2049">
                  <c:v>1990.72054794521</c:v>
                </c:pt>
                <c:pt idx="2050">
                  <c:v>1990.7232876712301</c:v>
                </c:pt>
                <c:pt idx="2051">
                  <c:v>1990.7260273972599</c:v>
                </c:pt>
                <c:pt idx="2052">
                  <c:v>1990.72876712329</c:v>
                </c:pt>
                <c:pt idx="2053">
                  <c:v>1990.7315068493201</c:v>
                </c:pt>
                <c:pt idx="2054">
                  <c:v>1990.73424657534</c:v>
                </c:pt>
                <c:pt idx="2055">
                  <c:v>1990.7369863013701</c:v>
                </c:pt>
                <c:pt idx="2056">
                  <c:v>1990.7397260273999</c:v>
                </c:pt>
                <c:pt idx="2057">
                  <c:v>1990.74246575342</c:v>
                </c:pt>
                <c:pt idx="2058">
                  <c:v>1990.7452054794501</c:v>
                </c:pt>
                <c:pt idx="2059">
                  <c:v>1990.7479452054799</c:v>
                </c:pt>
                <c:pt idx="2060">
                  <c:v>1990.75068493151</c:v>
                </c:pt>
                <c:pt idx="2061">
                  <c:v>1990.7534246575301</c:v>
                </c:pt>
                <c:pt idx="2062">
                  <c:v>1990.75616438356</c:v>
                </c:pt>
                <c:pt idx="2063">
                  <c:v>1990.75890410959</c:v>
                </c:pt>
                <c:pt idx="2064">
                  <c:v>1990.7616438356199</c:v>
                </c:pt>
                <c:pt idx="2065">
                  <c:v>1990.76438356164</c:v>
                </c:pt>
                <c:pt idx="2066">
                  <c:v>1990.7671232876701</c:v>
                </c:pt>
                <c:pt idx="2067">
                  <c:v>1990.7698630136999</c:v>
                </c:pt>
                <c:pt idx="2068">
                  <c:v>1990.77260273973</c:v>
                </c:pt>
                <c:pt idx="2069">
                  <c:v>1990.7753424657501</c:v>
                </c:pt>
                <c:pt idx="2070">
                  <c:v>1990.77808219178</c:v>
                </c:pt>
                <c:pt idx="2071">
                  <c:v>1990.78082191781</c:v>
                </c:pt>
                <c:pt idx="2072">
                  <c:v>1990.7835616438399</c:v>
                </c:pt>
                <c:pt idx="2073">
                  <c:v>1990.78630136986</c:v>
                </c:pt>
                <c:pt idx="2074">
                  <c:v>1990.7890410958901</c:v>
                </c:pt>
                <c:pt idx="2075">
                  <c:v>1990.7917808219199</c:v>
                </c:pt>
                <c:pt idx="2076">
                  <c:v>1990.79452054795</c:v>
                </c:pt>
                <c:pt idx="2077">
                  <c:v>1990.7972602739701</c:v>
                </c:pt>
                <c:pt idx="2078">
                  <c:v>1990.8</c:v>
                </c:pt>
                <c:pt idx="2079">
                  <c:v>1990.80273972603</c:v>
                </c:pt>
                <c:pt idx="2080">
                  <c:v>1990.8054794520499</c:v>
                </c:pt>
                <c:pt idx="2081">
                  <c:v>1990.80821917808</c:v>
                </c:pt>
                <c:pt idx="2082">
                  <c:v>1990.8109589041101</c:v>
                </c:pt>
                <c:pt idx="2083">
                  <c:v>1990.8136986301399</c:v>
                </c:pt>
                <c:pt idx="2084">
                  <c:v>1990.81643835616</c:v>
                </c:pt>
                <c:pt idx="2085">
                  <c:v>1990.8191780821901</c:v>
                </c:pt>
                <c:pt idx="2086">
                  <c:v>1990.82191780822</c:v>
                </c:pt>
                <c:pt idx="2087">
                  <c:v>1990.82465753425</c:v>
                </c:pt>
                <c:pt idx="2088">
                  <c:v>1990.8273972602699</c:v>
                </c:pt>
                <c:pt idx="2089">
                  <c:v>1990.8301369863</c:v>
                </c:pt>
                <c:pt idx="2090">
                  <c:v>1990.8328767123301</c:v>
                </c:pt>
                <c:pt idx="2091">
                  <c:v>1990.8356164383599</c:v>
                </c:pt>
                <c:pt idx="2092">
                  <c:v>1990.83835616438</c:v>
                </c:pt>
                <c:pt idx="2093">
                  <c:v>1990.8410958904101</c:v>
                </c:pt>
                <c:pt idx="2094">
                  <c:v>1990.8438356164399</c:v>
                </c:pt>
                <c:pt idx="2095">
                  <c:v>1990.84657534247</c:v>
                </c:pt>
                <c:pt idx="2096">
                  <c:v>1990.8493150684899</c:v>
                </c:pt>
                <c:pt idx="2097">
                  <c:v>1990.85205479452</c:v>
                </c:pt>
                <c:pt idx="2098">
                  <c:v>1990.8547945205501</c:v>
                </c:pt>
                <c:pt idx="2099">
                  <c:v>1990.8575342465799</c:v>
                </c:pt>
                <c:pt idx="2100">
                  <c:v>1990.8602739726</c:v>
                </c:pt>
                <c:pt idx="2101">
                  <c:v>1990.8630136986301</c:v>
                </c:pt>
                <c:pt idx="2102">
                  <c:v>1990.8657534246599</c:v>
                </c:pt>
                <c:pt idx="2103">
                  <c:v>1990.86849315069</c:v>
                </c:pt>
                <c:pt idx="2104">
                  <c:v>1990.8712328767101</c:v>
                </c:pt>
                <c:pt idx="2105">
                  <c:v>1990.87397260274</c:v>
                </c:pt>
                <c:pt idx="2106">
                  <c:v>1990.8767123287701</c:v>
                </c:pt>
                <c:pt idx="2107">
                  <c:v>1990.8794520547899</c:v>
                </c:pt>
                <c:pt idx="2108">
                  <c:v>1990.88219178082</c:v>
                </c:pt>
                <c:pt idx="2109">
                  <c:v>1990.8849315068501</c:v>
                </c:pt>
                <c:pt idx="2110">
                  <c:v>1990.8876712328799</c:v>
                </c:pt>
                <c:pt idx="2111">
                  <c:v>1990.8904109589</c:v>
                </c:pt>
                <c:pt idx="2112">
                  <c:v>1990.8931506849301</c:v>
                </c:pt>
                <c:pt idx="2113">
                  <c:v>1990.89589041096</c:v>
                </c:pt>
                <c:pt idx="2114">
                  <c:v>1990.8986301369901</c:v>
                </c:pt>
                <c:pt idx="2115">
                  <c:v>1990.9013698630099</c:v>
                </c:pt>
                <c:pt idx="2116">
                  <c:v>1990.90410958904</c:v>
                </c:pt>
                <c:pt idx="2117">
                  <c:v>1990.9068493150701</c:v>
                </c:pt>
                <c:pt idx="2118">
                  <c:v>1990.9095890410999</c:v>
                </c:pt>
                <c:pt idx="2119">
                  <c:v>1990.91232876712</c:v>
                </c:pt>
                <c:pt idx="2120">
                  <c:v>1990.9150684931501</c:v>
                </c:pt>
                <c:pt idx="2121">
                  <c:v>1990.91780821918</c:v>
                </c:pt>
                <c:pt idx="2122">
                  <c:v>1990.92054794521</c:v>
                </c:pt>
                <c:pt idx="2123">
                  <c:v>1990.9232876712299</c:v>
                </c:pt>
                <c:pt idx="2124">
                  <c:v>1990.92602739726</c:v>
                </c:pt>
                <c:pt idx="2125">
                  <c:v>1990.9287671232901</c:v>
                </c:pt>
                <c:pt idx="2126">
                  <c:v>1990.9315068493199</c:v>
                </c:pt>
                <c:pt idx="2127">
                  <c:v>1990.93424657534</c:v>
                </c:pt>
                <c:pt idx="2128">
                  <c:v>1990.9369863013701</c:v>
                </c:pt>
                <c:pt idx="2129">
                  <c:v>1990.9397260274</c:v>
                </c:pt>
                <c:pt idx="2130">
                  <c:v>1990.94246575342</c:v>
                </c:pt>
                <c:pt idx="2131">
                  <c:v>1990.9452054794499</c:v>
                </c:pt>
                <c:pt idx="2132">
                  <c:v>1990.94794520548</c:v>
                </c:pt>
                <c:pt idx="2133">
                  <c:v>1990.9506849315101</c:v>
                </c:pt>
                <c:pt idx="2134">
                  <c:v>1990.9534246575299</c:v>
                </c:pt>
                <c:pt idx="2135">
                  <c:v>1990.95616438356</c:v>
                </c:pt>
                <c:pt idx="2136">
                  <c:v>1990.9589041095901</c:v>
                </c:pt>
                <c:pt idx="2137">
                  <c:v>1990.96164383562</c:v>
                </c:pt>
                <c:pt idx="2138">
                  <c:v>1990.96438356164</c:v>
                </c:pt>
                <c:pt idx="2139">
                  <c:v>1990.9671232876699</c:v>
                </c:pt>
                <c:pt idx="2140">
                  <c:v>1990.9698630137</c:v>
                </c:pt>
                <c:pt idx="2141">
                  <c:v>1990.9726027397301</c:v>
                </c:pt>
                <c:pt idx="2142">
                  <c:v>1990.9753424657499</c:v>
                </c:pt>
                <c:pt idx="2143">
                  <c:v>1990.97808219178</c:v>
                </c:pt>
                <c:pt idx="2144">
                  <c:v>1990.9808219178101</c:v>
                </c:pt>
                <c:pt idx="2145">
                  <c:v>1990.9835616438399</c:v>
                </c:pt>
                <c:pt idx="2146">
                  <c:v>1990.98630136986</c:v>
                </c:pt>
                <c:pt idx="2147">
                  <c:v>1990.9890410958899</c:v>
                </c:pt>
                <c:pt idx="2148">
                  <c:v>1990.99178082192</c:v>
                </c:pt>
                <c:pt idx="2149">
                  <c:v>1990.9945205479501</c:v>
                </c:pt>
                <c:pt idx="2150">
                  <c:v>1990.9972602739699</c:v>
                </c:pt>
                <c:pt idx="2151">
                  <c:v>1991</c:v>
                </c:pt>
                <c:pt idx="2152">
                  <c:v>1991.0027397260301</c:v>
                </c:pt>
                <c:pt idx="2153">
                  <c:v>1991.0054794520499</c:v>
                </c:pt>
                <c:pt idx="2154">
                  <c:v>1991.00821917808</c:v>
                </c:pt>
                <c:pt idx="2155">
                  <c:v>1991.0109589041101</c:v>
                </c:pt>
                <c:pt idx="2156">
                  <c:v>1991.01369863014</c:v>
                </c:pt>
                <c:pt idx="2157">
                  <c:v>1991.0164383561601</c:v>
                </c:pt>
                <c:pt idx="2158">
                  <c:v>1991.0191780821899</c:v>
                </c:pt>
                <c:pt idx="2159">
                  <c:v>1991.02191780822</c:v>
                </c:pt>
                <c:pt idx="2160">
                  <c:v>1991.0246575342501</c:v>
                </c:pt>
                <c:pt idx="2161">
                  <c:v>1991.0273972602699</c:v>
                </c:pt>
                <c:pt idx="2162">
                  <c:v>1991.0301369863</c:v>
                </c:pt>
                <c:pt idx="2163">
                  <c:v>1991.0328767123301</c:v>
                </c:pt>
                <c:pt idx="2164">
                  <c:v>1991.03561643836</c:v>
                </c:pt>
                <c:pt idx="2165">
                  <c:v>1991.03835616438</c:v>
                </c:pt>
                <c:pt idx="2166">
                  <c:v>1991.0410958904099</c:v>
                </c:pt>
                <c:pt idx="2167">
                  <c:v>1991.04383561644</c:v>
                </c:pt>
                <c:pt idx="2168">
                  <c:v>1991.0465753424701</c:v>
                </c:pt>
                <c:pt idx="2169">
                  <c:v>1991.0493150684899</c:v>
                </c:pt>
                <c:pt idx="2170">
                  <c:v>1991.05205479452</c:v>
                </c:pt>
                <c:pt idx="2171">
                  <c:v>1991.0547945205501</c:v>
                </c:pt>
                <c:pt idx="2172">
                  <c:v>1991.05753424658</c:v>
                </c:pt>
                <c:pt idx="2173">
                  <c:v>1991.0602739726</c:v>
                </c:pt>
                <c:pt idx="2174">
                  <c:v>1991.0630136986299</c:v>
                </c:pt>
                <c:pt idx="2175">
                  <c:v>1991.06575342466</c:v>
                </c:pt>
                <c:pt idx="2176">
                  <c:v>1991.0684931506801</c:v>
                </c:pt>
                <c:pt idx="2177">
                  <c:v>1991.0712328767099</c:v>
                </c:pt>
                <c:pt idx="2178">
                  <c:v>1991.07397260274</c:v>
                </c:pt>
                <c:pt idx="2179">
                  <c:v>1991.0767123287701</c:v>
                </c:pt>
                <c:pt idx="2180">
                  <c:v>1991.07945205479</c:v>
                </c:pt>
                <c:pt idx="2181">
                  <c:v>1991.08219178082</c:v>
                </c:pt>
                <c:pt idx="2182">
                  <c:v>1991.0849315068499</c:v>
                </c:pt>
                <c:pt idx="2183">
                  <c:v>1991.08767123288</c:v>
                </c:pt>
                <c:pt idx="2184">
                  <c:v>1991.0904109589001</c:v>
                </c:pt>
                <c:pt idx="2185">
                  <c:v>1991.0931506849299</c:v>
                </c:pt>
                <c:pt idx="2186">
                  <c:v>1991.09589041096</c:v>
                </c:pt>
                <c:pt idx="2187">
                  <c:v>1991.0986301369901</c:v>
                </c:pt>
                <c:pt idx="2188">
                  <c:v>1991.1013698630099</c:v>
                </c:pt>
                <c:pt idx="2189">
                  <c:v>1991.10410958904</c:v>
                </c:pt>
                <c:pt idx="2190">
                  <c:v>1991.1068493150699</c:v>
                </c:pt>
                <c:pt idx="2191">
                  <c:v>1991.1095890411</c:v>
                </c:pt>
                <c:pt idx="2192">
                  <c:v>1991.1123287671201</c:v>
                </c:pt>
                <c:pt idx="2193">
                  <c:v>1991.1150684931499</c:v>
                </c:pt>
                <c:pt idx="2194">
                  <c:v>1991.11780821918</c:v>
                </c:pt>
                <c:pt idx="2195">
                  <c:v>1991.1205479452101</c:v>
                </c:pt>
                <c:pt idx="2196">
                  <c:v>1991.1232876712299</c:v>
                </c:pt>
                <c:pt idx="2197">
                  <c:v>1991.12602739726</c:v>
                </c:pt>
                <c:pt idx="2198">
                  <c:v>1991.1287671232899</c:v>
                </c:pt>
                <c:pt idx="2199">
                  <c:v>1991.13150684931</c:v>
                </c:pt>
                <c:pt idx="2200">
                  <c:v>1991.1342465753401</c:v>
                </c:pt>
                <c:pt idx="2201">
                  <c:v>1991.1369863013699</c:v>
                </c:pt>
                <c:pt idx="2202">
                  <c:v>1991.1397260274</c:v>
                </c:pt>
                <c:pt idx="2203">
                  <c:v>1991.1424657534201</c:v>
                </c:pt>
                <c:pt idx="2204">
                  <c:v>1991.1452054794499</c:v>
                </c:pt>
                <c:pt idx="2205">
                  <c:v>1991.14794520548</c:v>
                </c:pt>
                <c:pt idx="2206">
                  <c:v>1991.1506849315101</c:v>
                </c:pt>
                <c:pt idx="2207">
                  <c:v>1991.15342465753</c:v>
                </c:pt>
                <c:pt idx="2208">
                  <c:v>1991.1561643835601</c:v>
                </c:pt>
                <c:pt idx="2209">
                  <c:v>1991.1589041095899</c:v>
                </c:pt>
                <c:pt idx="2210">
                  <c:v>1991.16164383562</c:v>
                </c:pt>
                <c:pt idx="2211">
                  <c:v>1991.1643835616401</c:v>
                </c:pt>
                <c:pt idx="2212">
                  <c:v>1991.1671232876699</c:v>
                </c:pt>
                <c:pt idx="2213">
                  <c:v>1991.1698630137</c:v>
                </c:pt>
                <c:pt idx="2214">
                  <c:v>1991.1726027397301</c:v>
                </c:pt>
                <c:pt idx="2215">
                  <c:v>1991.17534246575</c:v>
                </c:pt>
                <c:pt idx="2216">
                  <c:v>1991.17808219178</c:v>
                </c:pt>
                <c:pt idx="2217">
                  <c:v>1991.1808219178099</c:v>
                </c:pt>
                <c:pt idx="2218">
                  <c:v>1991.18356164384</c:v>
                </c:pt>
                <c:pt idx="2219">
                  <c:v>1991.1863013698601</c:v>
                </c:pt>
                <c:pt idx="2220">
                  <c:v>1991.1890410958899</c:v>
                </c:pt>
                <c:pt idx="2221">
                  <c:v>1991.19178082192</c:v>
                </c:pt>
                <c:pt idx="2222">
                  <c:v>1991.1945205479501</c:v>
                </c:pt>
                <c:pt idx="2223">
                  <c:v>1991.19726027397</c:v>
                </c:pt>
                <c:pt idx="2224">
                  <c:v>1991.2</c:v>
                </c:pt>
                <c:pt idx="2225">
                  <c:v>1991.2027397260299</c:v>
                </c:pt>
                <c:pt idx="2226">
                  <c:v>1991.20547945205</c:v>
                </c:pt>
                <c:pt idx="2227">
                  <c:v>1991.2082191780801</c:v>
                </c:pt>
                <c:pt idx="2228">
                  <c:v>1991.2109589041099</c:v>
                </c:pt>
                <c:pt idx="2229">
                  <c:v>1991.21369863014</c:v>
                </c:pt>
                <c:pt idx="2230">
                  <c:v>1991.2164383561601</c:v>
                </c:pt>
                <c:pt idx="2231">
                  <c:v>1991.21917808219</c:v>
                </c:pt>
                <c:pt idx="2232">
                  <c:v>1991.22191780822</c:v>
                </c:pt>
                <c:pt idx="2233">
                  <c:v>1991.2246575342499</c:v>
                </c:pt>
                <c:pt idx="2234">
                  <c:v>1991.22739726027</c:v>
                </c:pt>
                <c:pt idx="2235">
                  <c:v>1991.2301369863001</c:v>
                </c:pt>
                <c:pt idx="2236">
                  <c:v>1991.2328767123299</c:v>
                </c:pt>
                <c:pt idx="2237">
                  <c:v>1991.23561643836</c:v>
                </c:pt>
                <c:pt idx="2238">
                  <c:v>1991.2383561643801</c:v>
                </c:pt>
                <c:pt idx="2239">
                  <c:v>1991.24109589041</c:v>
                </c:pt>
                <c:pt idx="2240">
                  <c:v>1991.24383561644</c:v>
                </c:pt>
                <c:pt idx="2241">
                  <c:v>1991.2465753424699</c:v>
                </c:pt>
                <c:pt idx="2242">
                  <c:v>1991.24931506849</c:v>
                </c:pt>
                <c:pt idx="2243">
                  <c:v>1991.2520547945201</c:v>
                </c:pt>
                <c:pt idx="2244">
                  <c:v>1991.2547945205499</c:v>
                </c:pt>
                <c:pt idx="2245">
                  <c:v>1991.25753424658</c:v>
                </c:pt>
                <c:pt idx="2246">
                  <c:v>1991.2602739726001</c:v>
                </c:pt>
                <c:pt idx="2247">
                  <c:v>1991.2630136986299</c:v>
                </c:pt>
                <c:pt idx="2248">
                  <c:v>1991.26575342466</c:v>
                </c:pt>
                <c:pt idx="2249">
                  <c:v>1991.2684931506799</c:v>
                </c:pt>
                <c:pt idx="2250">
                  <c:v>1991.27123287671</c:v>
                </c:pt>
                <c:pt idx="2251">
                  <c:v>1991.2739726027401</c:v>
                </c:pt>
                <c:pt idx="2252">
                  <c:v>1991.2767123287699</c:v>
                </c:pt>
                <c:pt idx="2253">
                  <c:v>1991.27945205479</c:v>
                </c:pt>
                <c:pt idx="2254">
                  <c:v>1991.2821917808201</c:v>
                </c:pt>
                <c:pt idx="2255">
                  <c:v>1991.2849315068499</c:v>
                </c:pt>
                <c:pt idx="2256">
                  <c:v>1991.28767123288</c:v>
                </c:pt>
                <c:pt idx="2257">
                  <c:v>1991.2904109589001</c:v>
                </c:pt>
                <c:pt idx="2258">
                  <c:v>1991.29315068493</c:v>
                </c:pt>
                <c:pt idx="2259">
                  <c:v>1991.2958904109601</c:v>
                </c:pt>
                <c:pt idx="2260">
                  <c:v>1991.2986301369899</c:v>
                </c:pt>
                <c:pt idx="2261">
                  <c:v>1991.30136986301</c:v>
                </c:pt>
                <c:pt idx="2262">
                  <c:v>1991.3041095890401</c:v>
                </c:pt>
                <c:pt idx="2263">
                  <c:v>1991.3068493150699</c:v>
                </c:pt>
                <c:pt idx="2264">
                  <c:v>1991.3095890411</c:v>
                </c:pt>
                <c:pt idx="2265">
                  <c:v>1991.3123287671201</c:v>
                </c:pt>
                <c:pt idx="2266">
                  <c:v>1991.31506849315</c:v>
                </c:pt>
                <c:pt idx="2267">
                  <c:v>1991.3178082191801</c:v>
                </c:pt>
                <c:pt idx="2268">
                  <c:v>1991.3205479452099</c:v>
                </c:pt>
                <c:pt idx="2269">
                  <c:v>1991.32328767123</c:v>
                </c:pt>
                <c:pt idx="2270">
                  <c:v>1991.3260273972601</c:v>
                </c:pt>
                <c:pt idx="2271">
                  <c:v>1991.3287671232899</c:v>
                </c:pt>
                <c:pt idx="2272">
                  <c:v>1991.33150684932</c:v>
                </c:pt>
                <c:pt idx="2273">
                  <c:v>1991.3342465753401</c:v>
                </c:pt>
                <c:pt idx="2274">
                  <c:v>1991.33698630137</c:v>
                </c:pt>
                <c:pt idx="2275">
                  <c:v>1991.3397260274</c:v>
                </c:pt>
                <c:pt idx="2276">
                  <c:v>1991.3424657534199</c:v>
                </c:pt>
                <c:pt idx="2277">
                  <c:v>1991.34520547945</c:v>
                </c:pt>
                <c:pt idx="2278">
                  <c:v>1991.3479452054801</c:v>
                </c:pt>
                <c:pt idx="2279">
                  <c:v>1991.3506849315099</c:v>
                </c:pt>
                <c:pt idx="2280">
                  <c:v>1991.35342465753</c:v>
                </c:pt>
                <c:pt idx="2281">
                  <c:v>1991.3561643835601</c:v>
                </c:pt>
                <c:pt idx="2282">
                  <c:v>1991.35890410959</c:v>
                </c:pt>
                <c:pt idx="2283">
                  <c:v>1991.36164383562</c:v>
                </c:pt>
                <c:pt idx="2284">
                  <c:v>1991.3643835616399</c:v>
                </c:pt>
                <c:pt idx="2285">
                  <c:v>1991.36712328767</c:v>
                </c:pt>
                <c:pt idx="2286">
                  <c:v>1991.3698630137001</c:v>
                </c:pt>
                <c:pt idx="2287">
                  <c:v>1991.3726027397299</c:v>
                </c:pt>
                <c:pt idx="2288">
                  <c:v>1991.37534246575</c:v>
                </c:pt>
                <c:pt idx="2289">
                  <c:v>1991.3780821917801</c:v>
                </c:pt>
                <c:pt idx="2290">
                  <c:v>1991.38082191781</c:v>
                </c:pt>
                <c:pt idx="2291">
                  <c:v>1991.38356164384</c:v>
                </c:pt>
                <c:pt idx="2292">
                  <c:v>1991.3863013698599</c:v>
                </c:pt>
                <c:pt idx="2293">
                  <c:v>1991.38904109589</c:v>
                </c:pt>
                <c:pt idx="2294">
                  <c:v>1991.3917808219201</c:v>
                </c:pt>
                <c:pt idx="2295">
                  <c:v>1991.3945205479499</c:v>
                </c:pt>
                <c:pt idx="2296">
                  <c:v>1991.39726027397</c:v>
                </c:pt>
                <c:pt idx="2297">
                  <c:v>1991.4</c:v>
                </c:pt>
                <c:pt idx="2298">
                  <c:v>1991.4027397260299</c:v>
                </c:pt>
                <c:pt idx="2299">
                  <c:v>1991.40547945205</c:v>
                </c:pt>
                <c:pt idx="2300">
                  <c:v>1991.4082191780799</c:v>
                </c:pt>
                <c:pt idx="2301">
                  <c:v>1991.41095890411</c:v>
                </c:pt>
                <c:pt idx="2302">
                  <c:v>1991.4136986301401</c:v>
                </c:pt>
                <c:pt idx="2303">
                  <c:v>1991.4164383561599</c:v>
                </c:pt>
                <c:pt idx="2304">
                  <c:v>1991.41917808219</c:v>
                </c:pt>
                <c:pt idx="2305">
                  <c:v>1991.4219178082201</c:v>
                </c:pt>
                <c:pt idx="2306">
                  <c:v>1991.4246575342499</c:v>
                </c:pt>
                <c:pt idx="2307">
                  <c:v>1991.42739726027</c:v>
                </c:pt>
                <c:pt idx="2308">
                  <c:v>1991.4301369863001</c:v>
                </c:pt>
                <c:pt idx="2309">
                  <c:v>1991.43287671233</c:v>
                </c:pt>
                <c:pt idx="2310">
                  <c:v>1991.4356164383601</c:v>
                </c:pt>
                <c:pt idx="2311">
                  <c:v>1991.4383561643799</c:v>
                </c:pt>
                <c:pt idx="2312">
                  <c:v>1991.44109589041</c:v>
                </c:pt>
                <c:pt idx="2313">
                  <c:v>1991.4438356164401</c:v>
                </c:pt>
                <c:pt idx="2314">
                  <c:v>1991.4465753424699</c:v>
                </c:pt>
                <c:pt idx="2315">
                  <c:v>1991.44931506849</c:v>
                </c:pt>
                <c:pt idx="2316">
                  <c:v>1991.4520547945201</c:v>
                </c:pt>
                <c:pt idx="2317">
                  <c:v>1991.45479452055</c:v>
                </c:pt>
                <c:pt idx="2318">
                  <c:v>1991.4575342465801</c:v>
                </c:pt>
                <c:pt idx="2319">
                  <c:v>1991.4602739725999</c:v>
                </c:pt>
                <c:pt idx="2320">
                  <c:v>1991.46301369863</c:v>
                </c:pt>
                <c:pt idx="2321">
                  <c:v>1991.4657534246601</c:v>
                </c:pt>
                <c:pt idx="2322">
                  <c:v>1991.4684931506799</c:v>
                </c:pt>
                <c:pt idx="2323">
                  <c:v>1991.47123287671</c:v>
                </c:pt>
                <c:pt idx="2324">
                  <c:v>1991.4739726027401</c:v>
                </c:pt>
                <c:pt idx="2325">
                  <c:v>1991.47671232877</c:v>
                </c:pt>
                <c:pt idx="2326">
                  <c:v>1991.47945205479</c:v>
                </c:pt>
                <c:pt idx="2327">
                  <c:v>1991.4821917808199</c:v>
                </c:pt>
                <c:pt idx="2328">
                  <c:v>1991.48493150685</c:v>
                </c:pt>
                <c:pt idx="2329">
                  <c:v>1991.4876712328801</c:v>
                </c:pt>
                <c:pt idx="2330">
                  <c:v>1991.4904109588999</c:v>
                </c:pt>
                <c:pt idx="2331">
                  <c:v>1991.49315068493</c:v>
                </c:pt>
                <c:pt idx="2332">
                  <c:v>1991.4958904109601</c:v>
                </c:pt>
                <c:pt idx="2333">
                  <c:v>1991.49863013699</c:v>
                </c:pt>
                <c:pt idx="2334">
                  <c:v>1991.50136986301</c:v>
                </c:pt>
                <c:pt idx="2335">
                  <c:v>1991.5041095890399</c:v>
                </c:pt>
                <c:pt idx="2336">
                  <c:v>1991.50684931507</c:v>
                </c:pt>
                <c:pt idx="2337">
                  <c:v>1991.5095890411001</c:v>
                </c:pt>
                <c:pt idx="2338">
                  <c:v>1991.5123287671199</c:v>
                </c:pt>
                <c:pt idx="2339">
                  <c:v>1991.51506849315</c:v>
                </c:pt>
                <c:pt idx="2340">
                  <c:v>1991.5178082191801</c:v>
                </c:pt>
                <c:pt idx="2341">
                  <c:v>1991.52054794521</c:v>
                </c:pt>
                <c:pt idx="2342">
                  <c:v>1991.52328767123</c:v>
                </c:pt>
                <c:pt idx="2343">
                  <c:v>1991.5260273972599</c:v>
                </c:pt>
                <c:pt idx="2344">
                  <c:v>1991.52876712329</c:v>
                </c:pt>
                <c:pt idx="2345">
                  <c:v>1991.5315068493201</c:v>
                </c:pt>
                <c:pt idx="2346">
                  <c:v>1991.5342465753399</c:v>
                </c:pt>
                <c:pt idx="2347">
                  <c:v>1991.53698630137</c:v>
                </c:pt>
                <c:pt idx="2348">
                  <c:v>1991.5397260274001</c:v>
                </c:pt>
                <c:pt idx="2349">
                  <c:v>1991.5424657534199</c:v>
                </c:pt>
                <c:pt idx="2350">
                  <c:v>1991.54520547945</c:v>
                </c:pt>
                <c:pt idx="2351">
                  <c:v>1991.5479452054799</c:v>
                </c:pt>
                <c:pt idx="2352">
                  <c:v>1991.55068493151</c:v>
                </c:pt>
                <c:pt idx="2353">
                  <c:v>1991.5534246575301</c:v>
                </c:pt>
                <c:pt idx="2354">
                  <c:v>1991.5561643835599</c:v>
                </c:pt>
                <c:pt idx="2355">
                  <c:v>1991.55890410959</c:v>
                </c:pt>
                <c:pt idx="2356">
                  <c:v>1991.5616438356201</c:v>
                </c:pt>
                <c:pt idx="2357">
                  <c:v>1991.5643835616399</c:v>
                </c:pt>
                <c:pt idx="2358">
                  <c:v>1991.56712328767</c:v>
                </c:pt>
                <c:pt idx="2359">
                  <c:v>1991.5698630136999</c:v>
                </c:pt>
                <c:pt idx="2360">
                  <c:v>1991.57260273973</c:v>
                </c:pt>
                <c:pt idx="2361">
                  <c:v>1991.5753424657501</c:v>
                </c:pt>
                <c:pt idx="2362">
                  <c:v>1991.5780821917799</c:v>
                </c:pt>
                <c:pt idx="2363">
                  <c:v>1991.58082191781</c:v>
                </c:pt>
                <c:pt idx="2364">
                  <c:v>1991.5835616438401</c:v>
                </c:pt>
                <c:pt idx="2365">
                  <c:v>1991.5863013698599</c:v>
                </c:pt>
                <c:pt idx="2366">
                  <c:v>1991.58904109589</c:v>
                </c:pt>
                <c:pt idx="2367">
                  <c:v>1991.5917808219201</c:v>
                </c:pt>
                <c:pt idx="2368">
                  <c:v>1991.59452054795</c:v>
                </c:pt>
                <c:pt idx="2369">
                  <c:v>1991.5972602739701</c:v>
                </c:pt>
                <c:pt idx="2370">
                  <c:v>1991.6</c:v>
                </c:pt>
                <c:pt idx="2371">
                  <c:v>1991.60273972603</c:v>
                </c:pt>
                <c:pt idx="2372">
                  <c:v>1991.6054794520501</c:v>
                </c:pt>
                <c:pt idx="2373">
                  <c:v>1991.6082191780799</c:v>
                </c:pt>
                <c:pt idx="2374">
                  <c:v>1991.61095890411</c:v>
                </c:pt>
                <c:pt idx="2375">
                  <c:v>1991.6136986301401</c:v>
                </c:pt>
                <c:pt idx="2376">
                  <c:v>1991.61643835616</c:v>
                </c:pt>
                <c:pt idx="2377">
                  <c:v>1991.61917808219</c:v>
                </c:pt>
                <c:pt idx="2378">
                  <c:v>1991.6219178082199</c:v>
                </c:pt>
                <c:pt idx="2379">
                  <c:v>1991.62465753425</c:v>
                </c:pt>
                <c:pt idx="2380">
                  <c:v>1991.6273972602701</c:v>
                </c:pt>
                <c:pt idx="2381">
                  <c:v>1991.6301369862999</c:v>
                </c:pt>
                <c:pt idx="2382">
                  <c:v>1991.63287671233</c:v>
                </c:pt>
                <c:pt idx="2383">
                  <c:v>1991.6356164383601</c:v>
                </c:pt>
                <c:pt idx="2384">
                  <c:v>1991.63835616438</c:v>
                </c:pt>
                <c:pt idx="2385">
                  <c:v>1991.64109589041</c:v>
                </c:pt>
                <c:pt idx="2386">
                  <c:v>1991.6438356164399</c:v>
                </c:pt>
                <c:pt idx="2387">
                  <c:v>1991.64657534247</c:v>
                </c:pt>
                <c:pt idx="2388">
                  <c:v>1991.6493150684901</c:v>
                </c:pt>
                <c:pt idx="2389">
                  <c:v>1991.6520547945199</c:v>
                </c:pt>
                <c:pt idx="2390">
                  <c:v>1991.65479452055</c:v>
                </c:pt>
                <c:pt idx="2391">
                  <c:v>1991.6575342465801</c:v>
                </c:pt>
                <c:pt idx="2392">
                  <c:v>1991.6602739726</c:v>
                </c:pt>
                <c:pt idx="2393">
                  <c:v>1991.66301369863</c:v>
                </c:pt>
                <c:pt idx="2394">
                  <c:v>1991.6657534246599</c:v>
                </c:pt>
                <c:pt idx="2395">
                  <c:v>1991.66849315068</c:v>
                </c:pt>
                <c:pt idx="2396">
                  <c:v>1991.6712328767101</c:v>
                </c:pt>
                <c:pt idx="2397">
                  <c:v>1991.6739726027399</c:v>
                </c:pt>
                <c:pt idx="2398">
                  <c:v>1991.67671232877</c:v>
                </c:pt>
                <c:pt idx="2399">
                  <c:v>1991.6794520547901</c:v>
                </c:pt>
                <c:pt idx="2400">
                  <c:v>1991.6821917808199</c:v>
                </c:pt>
                <c:pt idx="2401">
                  <c:v>1991.68493150685</c:v>
                </c:pt>
                <c:pt idx="2402">
                  <c:v>1991.6876712328799</c:v>
                </c:pt>
                <c:pt idx="2403">
                  <c:v>1991.6904109589</c:v>
                </c:pt>
                <c:pt idx="2404">
                  <c:v>1991.6931506849301</c:v>
                </c:pt>
                <c:pt idx="2405">
                  <c:v>1991.6958904109599</c:v>
                </c:pt>
                <c:pt idx="2406">
                  <c:v>1991.69863013699</c:v>
                </c:pt>
                <c:pt idx="2407">
                  <c:v>1991.7013698630101</c:v>
                </c:pt>
                <c:pt idx="2408">
                  <c:v>1991.7041095890399</c:v>
                </c:pt>
                <c:pt idx="2409">
                  <c:v>1991.70684931507</c:v>
                </c:pt>
                <c:pt idx="2410">
                  <c:v>1991.7095890410999</c:v>
                </c:pt>
                <c:pt idx="2411">
                  <c:v>1991.71232876712</c:v>
                </c:pt>
                <c:pt idx="2412">
                  <c:v>1991.7150684931501</c:v>
                </c:pt>
                <c:pt idx="2413">
                  <c:v>1991.7178082191799</c:v>
                </c:pt>
                <c:pt idx="2414">
                  <c:v>1991.72054794521</c:v>
                </c:pt>
                <c:pt idx="2415">
                  <c:v>1991.7232876712301</c:v>
                </c:pt>
                <c:pt idx="2416">
                  <c:v>1991.7260273972599</c:v>
                </c:pt>
                <c:pt idx="2417">
                  <c:v>1991.72876712329</c:v>
                </c:pt>
                <c:pt idx="2418">
                  <c:v>1991.7315068493201</c:v>
                </c:pt>
                <c:pt idx="2419">
                  <c:v>1991.73424657534</c:v>
                </c:pt>
                <c:pt idx="2420">
                  <c:v>1991.7369863013701</c:v>
                </c:pt>
                <c:pt idx="2421">
                  <c:v>1991.7397260273999</c:v>
                </c:pt>
                <c:pt idx="2422">
                  <c:v>1991.74246575342</c:v>
                </c:pt>
                <c:pt idx="2423">
                  <c:v>1991.7452054794501</c:v>
                </c:pt>
                <c:pt idx="2424">
                  <c:v>1991.7479452054799</c:v>
                </c:pt>
                <c:pt idx="2425">
                  <c:v>1991.75068493151</c:v>
                </c:pt>
                <c:pt idx="2426">
                  <c:v>1991.7534246575301</c:v>
                </c:pt>
                <c:pt idx="2427">
                  <c:v>1991.75616438356</c:v>
                </c:pt>
                <c:pt idx="2428">
                  <c:v>1991.75890410959</c:v>
                </c:pt>
                <c:pt idx="2429">
                  <c:v>1991.7616438356199</c:v>
                </c:pt>
                <c:pt idx="2430">
                  <c:v>1991.76438356164</c:v>
                </c:pt>
                <c:pt idx="2431">
                  <c:v>1991.7671232876701</c:v>
                </c:pt>
                <c:pt idx="2432">
                  <c:v>1991.7698630136999</c:v>
                </c:pt>
                <c:pt idx="2433">
                  <c:v>1991.77260273973</c:v>
                </c:pt>
                <c:pt idx="2434">
                  <c:v>1991.7753424657501</c:v>
                </c:pt>
                <c:pt idx="2435">
                  <c:v>1991.77808219178</c:v>
                </c:pt>
                <c:pt idx="2436">
                  <c:v>1991.78082191781</c:v>
                </c:pt>
                <c:pt idx="2437">
                  <c:v>1991.7835616438399</c:v>
                </c:pt>
                <c:pt idx="2438">
                  <c:v>1991.78630136986</c:v>
                </c:pt>
                <c:pt idx="2439">
                  <c:v>1991.7890410958901</c:v>
                </c:pt>
                <c:pt idx="2440">
                  <c:v>1991.7917808219199</c:v>
                </c:pt>
                <c:pt idx="2441">
                  <c:v>1991.79452054795</c:v>
                </c:pt>
                <c:pt idx="2442">
                  <c:v>1991.7972602739701</c:v>
                </c:pt>
                <c:pt idx="2443">
                  <c:v>1991.8</c:v>
                </c:pt>
                <c:pt idx="2444">
                  <c:v>1991.80273972603</c:v>
                </c:pt>
                <c:pt idx="2445">
                  <c:v>1991.8054794520499</c:v>
                </c:pt>
                <c:pt idx="2446">
                  <c:v>1991.80821917808</c:v>
                </c:pt>
                <c:pt idx="2447">
                  <c:v>1991.8109589041101</c:v>
                </c:pt>
                <c:pt idx="2448">
                  <c:v>1991.8136986301399</c:v>
                </c:pt>
                <c:pt idx="2449">
                  <c:v>1991.81643835616</c:v>
                </c:pt>
                <c:pt idx="2450">
                  <c:v>1991.8191780821901</c:v>
                </c:pt>
                <c:pt idx="2451">
                  <c:v>1991.82191780822</c:v>
                </c:pt>
                <c:pt idx="2452">
                  <c:v>1991.82465753425</c:v>
                </c:pt>
                <c:pt idx="2453">
                  <c:v>1991.8273972602699</c:v>
                </c:pt>
                <c:pt idx="2454">
                  <c:v>1991.8301369863</c:v>
                </c:pt>
                <c:pt idx="2455">
                  <c:v>1991.8328767123301</c:v>
                </c:pt>
                <c:pt idx="2456">
                  <c:v>1991.8356164383599</c:v>
                </c:pt>
                <c:pt idx="2457">
                  <c:v>1991.83835616438</c:v>
                </c:pt>
                <c:pt idx="2458">
                  <c:v>1991.8410958904101</c:v>
                </c:pt>
                <c:pt idx="2459">
                  <c:v>1991.8438356164399</c:v>
                </c:pt>
                <c:pt idx="2460">
                  <c:v>1991.84657534247</c:v>
                </c:pt>
                <c:pt idx="2461">
                  <c:v>1991.8493150684899</c:v>
                </c:pt>
                <c:pt idx="2462">
                  <c:v>1991.85205479452</c:v>
                </c:pt>
                <c:pt idx="2463">
                  <c:v>1991.8547945205501</c:v>
                </c:pt>
                <c:pt idx="2464">
                  <c:v>1991.8575342465799</c:v>
                </c:pt>
                <c:pt idx="2465">
                  <c:v>1991.8602739726</c:v>
                </c:pt>
                <c:pt idx="2466">
                  <c:v>1991.8630136986301</c:v>
                </c:pt>
                <c:pt idx="2467">
                  <c:v>1991.8657534246599</c:v>
                </c:pt>
                <c:pt idx="2468">
                  <c:v>1991.86849315069</c:v>
                </c:pt>
                <c:pt idx="2469">
                  <c:v>1991.8712328767101</c:v>
                </c:pt>
                <c:pt idx="2470">
                  <c:v>1991.87397260274</c:v>
                </c:pt>
                <c:pt idx="2471">
                  <c:v>1991.8767123287701</c:v>
                </c:pt>
                <c:pt idx="2472">
                  <c:v>1991.8794520547899</c:v>
                </c:pt>
                <c:pt idx="2473">
                  <c:v>1991.88219178082</c:v>
                </c:pt>
                <c:pt idx="2474">
                  <c:v>1991.8849315068501</c:v>
                </c:pt>
                <c:pt idx="2475">
                  <c:v>1991.8876712328799</c:v>
                </c:pt>
                <c:pt idx="2476">
                  <c:v>1991.8904109589</c:v>
                </c:pt>
                <c:pt idx="2477">
                  <c:v>1991.8931506849301</c:v>
                </c:pt>
                <c:pt idx="2478">
                  <c:v>1991.89589041096</c:v>
                </c:pt>
                <c:pt idx="2479">
                  <c:v>1991.8986301369901</c:v>
                </c:pt>
                <c:pt idx="2480">
                  <c:v>1991.9013698630099</c:v>
                </c:pt>
                <c:pt idx="2481">
                  <c:v>1991.90410958904</c:v>
                </c:pt>
                <c:pt idx="2482">
                  <c:v>1991.9068493150701</c:v>
                </c:pt>
                <c:pt idx="2483">
                  <c:v>1991.9095890410999</c:v>
                </c:pt>
                <c:pt idx="2484">
                  <c:v>1991.91232876712</c:v>
                </c:pt>
                <c:pt idx="2485">
                  <c:v>1991.9150684931501</c:v>
                </c:pt>
                <c:pt idx="2486">
                  <c:v>1991.91780821918</c:v>
                </c:pt>
                <c:pt idx="2487">
                  <c:v>1991.92054794521</c:v>
                </c:pt>
                <c:pt idx="2488">
                  <c:v>1991.9232876712299</c:v>
                </c:pt>
                <c:pt idx="2489">
                  <c:v>1991.92602739726</c:v>
                </c:pt>
                <c:pt idx="2490">
                  <c:v>1991.9287671232901</c:v>
                </c:pt>
                <c:pt idx="2491">
                  <c:v>1991.9315068493199</c:v>
                </c:pt>
                <c:pt idx="2492">
                  <c:v>1991.93424657534</c:v>
                </c:pt>
                <c:pt idx="2493">
                  <c:v>1991.9369863013701</c:v>
                </c:pt>
                <c:pt idx="2494">
                  <c:v>1991.9397260274</c:v>
                </c:pt>
                <c:pt idx="2495">
                  <c:v>1991.94246575342</c:v>
                </c:pt>
                <c:pt idx="2496">
                  <c:v>1991.9452054794499</c:v>
                </c:pt>
                <c:pt idx="2497">
                  <c:v>1991.94794520548</c:v>
                </c:pt>
                <c:pt idx="2498">
                  <c:v>1991.9506849315101</c:v>
                </c:pt>
                <c:pt idx="2499">
                  <c:v>1991.9534246575299</c:v>
                </c:pt>
                <c:pt idx="2500">
                  <c:v>1991.95616438356</c:v>
                </c:pt>
                <c:pt idx="2501">
                  <c:v>1991.9589041095901</c:v>
                </c:pt>
                <c:pt idx="2502">
                  <c:v>1991.96164383562</c:v>
                </c:pt>
                <c:pt idx="2503">
                  <c:v>1991.96438356164</c:v>
                </c:pt>
                <c:pt idx="2504">
                  <c:v>1991.9671232876699</c:v>
                </c:pt>
                <c:pt idx="2505">
                  <c:v>1991.9698630137</c:v>
                </c:pt>
                <c:pt idx="2506">
                  <c:v>1991.9726027397301</c:v>
                </c:pt>
                <c:pt idx="2507">
                  <c:v>1991.9753424657499</c:v>
                </c:pt>
                <c:pt idx="2508">
                  <c:v>1991.97808219178</c:v>
                </c:pt>
                <c:pt idx="2509">
                  <c:v>1991.9808219178101</c:v>
                </c:pt>
                <c:pt idx="2510">
                  <c:v>1991.9835616438399</c:v>
                </c:pt>
                <c:pt idx="2511">
                  <c:v>1991.98630136986</c:v>
                </c:pt>
                <c:pt idx="2512">
                  <c:v>1991.9890410958899</c:v>
                </c:pt>
                <c:pt idx="2513">
                  <c:v>1991.99178082192</c:v>
                </c:pt>
                <c:pt idx="2514">
                  <c:v>1991.9945205479501</c:v>
                </c:pt>
                <c:pt idx="2515">
                  <c:v>1991.9972602739699</c:v>
                </c:pt>
                <c:pt idx="2516">
                  <c:v>1992</c:v>
                </c:pt>
                <c:pt idx="2517">
                  <c:v>1992.0027322404401</c:v>
                </c:pt>
                <c:pt idx="2518">
                  <c:v>1992.0054644808699</c:v>
                </c:pt>
                <c:pt idx="2519">
                  <c:v>1992.00819672131</c:v>
                </c:pt>
                <c:pt idx="2520">
                  <c:v>1992.0109289617501</c:v>
                </c:pt>
                <c:pt idx="2521">
                  <c:v>1992.01366120219</c:v>
                </c:pt>
                <c:pt idx="2522">
                  <c:v>1992.01639344262</c:v>
                </c:pt>
                <c:pt idx="2523">
                  <c:v>1992.0191256830601</c:v>
                </c:pt>
                <c:pt idx="2524">
                  <c:v>1992.0218579235</c:v>
                </c:pt>
                <c:pt idx="2525">
                  <c:v>1992.02459016393</c:v>
                </c:pt>
                <c:pt idx="2526">
                  <c:v>1992.0273224043699</c:v>
                </c:pt>
                <c:pt idx="2527">
                  <c:v>1992.03005464481</c:v>
                </c:pt>
                <c:pt idx="2528">
                  <c:v>1992.0327868852501</c:v>
                </c:pt>
                <c:pt idx="2529">
                  <c:v>1992.0355191256799</c:v>
                </c:pt>
                <c:pt idx="2530">
                  <c:v>1992.03825136612</c:v>
                </c:pt>
                <c:pt idx="2531">
                  <c:v>1992.0409836065601</c:v>
                </c:pt>
                <c:pt idx="2532">
                  <c:v>1992.0437158469899</c:v>
                </c:pt>
                <c:pt idx="2533">
                  <c:v>1992.04644808743</c:v>
                </c:pt>
                <c:pt idx="2534">
                  <c:v>1992.0491803278701</c:v>
                </c:pt>
                <c:pt idx="2535">
                  <c:v>1992.0519125683099</c:v>
                </c:pt>
                <c:pt idx="2536">
                  <c:v>1992.05464480874</c:v>
                </c:pt>
                <c:pt idx="2537">
                  <c:v>1992.0573770491801</c:v>
                </c:pt>
                <c:pt idx="2538">
                  <c:v>1992.06010928962</c:v>
                </c:pt>
                <c:pt idx="2539">
                  <c:v>1992.06284153005</c:v>
                </c:pt>
                <c:pt idx="2540">
                  <c:v>1992.0655737704899</c:v>
                </c:pt>
                <c:pt idx="2541">
                  <c:v>1992.06830601093</c:v>
                </c:pt>
                <c:pt idx="2542">
                  <c:v>1992.0710382513701</c:v>
                </c:pt>
                <c:pt idx="2543">
                  <c:v>1992.0737704917999</c:v>
                </c:pt>
                <c:pt idx="2544">
                  <c:v>1992.07650273224</c:v>
                </c:pt>
                <c:pt idx="2545">
                  <c:v>1992.0792349726801</c:v>
                </c:pt>
                <c:pt idx="2546">
                  <c:v>1992.0819672131099</c:v>
                </c:pt>
                <c:pt idx="2547">
                  <c:v>1992.08469945355</c:v>
                </c:pt>
                <c:pt idx="2548">
                  <c:v>1992.0874316939901</c:v>
                </c:pt>
                <c:pt idx="2549">
                  <c:v>1992.0901639344299</c:v>
                </c:pt>
                <c:pt idx="2550">
                  <c:v>1992.09289617486</c:v>
                </c:pt>
                <c:pt idx="2551">
                  <c:v>1992.0956284153001</c:v>
                </c:pt>
                <c:pt idx="2552">
                  <c:v>1992.09836065574</c:v>
                </c:pt>
                <c:pt idx="2553">
                  <c:v>1992.10109289617</c:v>
                </c:pt>
                <c:pt idx="2554">
                  <c:v>1992.1038251366101</c:v>
                </c:pt>
                <c:pt idx="2555">
                  <c:v>1992.10655737705</c:v>
                </c:pt>
                <c:pt idx="2556">
                  <c:v>1992.10928961749</c:v>
                </c:pt>
                <c:pt idx="2557">
                  <c:v>1992.1120218579199</c:v>
                </c:pt>
                <c:pt idx="2558">
                  <c:v>1992.11475409836</c:v>
                </c:pt>
                <c:pt idx="2559">
                  <c:v>1992.1174863388001</c:v>
                </c:pt>
                <c:pt idx="2560">
                  <c:v>1992.1202185792299</c:v>
                </c:pt>
                <c:pt idx="2561">
                  <c:v>1992.12295081967</c:v>
                </c:pt>
                <c:pt idx="2562">
                  <c:v>1992.1256830601101</c:v>
                </c:pt>
                <c:pt idx="2563">
                  <c:v>1992.1284153005499</c:v>
                </c:pt>
                <c:pt idx="2564">
                  <c:v>1992.13114754098</c:v>
                </c:pt>
                <c:pt idx="2565">
                  <c:v>1992.1338797814201</c:v>
                </c:pt>
                <c:pt idx="2566">
                  <c:v>1992.1366120218599</c:v>
                </c:pt>
                <c:pt idx="2567">
                  <c:v>1992.1393442623</c:v>
                </c:pt>
                <c:pt idx="2568">
                  <c:v>1992.1420765027301</c:v>
                </c:pt>
                <c:pt idx="2569">
                  <c:v>1992.14480874317</c:v>
                </c:pt>
                <c:pt idx="2570">
                  <c:v>1992.14754098361</c:v>
                </c:pt>
                <c:pt idx="2571">
                  <c:v>1992.1502732240399</c:v>
                </c:pt>
                <c:pt idx="2572">
                  <c:v>1992.15300546448</c:v>
                </c:pt>
                <c:pt idx="2573">
                  <c:v>1992.1557377049201</c:v>
                </c:pt>
                <c:pt idx="2574">
                  <c:v>1992.1584699453599</c:v>
                </c:pt>
                <c:pt idx="2575">
                  <c:v>1992.16120218579</c:v>
                </c:pt>
                <c:pt idx="2576">
                  <c:v>1992.1639344262301</c:v>
                </c:pt>
                <c:pt idx="2577">
                  <c:v>1992.1666666666699</c:v>
                </c:pt>
                <c:pt idx="2578">
                  <c:v>1992.1693989071</c:v>
                </c:pt>
                <c:pt idx="2579">
                  <c:v>1992.1721311475401</c:v>
                </c:pt>
                <c:pt idx="2580">
                  <c:v>1992.1748633879799</c:v>
                </c:pt>
                <c:pt idx="2581">
                  <c:v>1992.17759562842</c:v>
                </c:pt>
                <c:pt idx="2582">
                  <c:v>1992.1803278688501</c:v>
                </c:pt>
                <c:pt idx="2583">
                  <c:v>1992.18306010929</c:v>
                </c:pt>
                <c:pt idx="2584">
                  <c:v>1992.18579234973</c:v>
                </c:pt>
                <c:pt idx="2585">
                  <c:v>1992.1885245901599</c:v>
                </c:pt>
                <c:pt idx="2586">
                  <c:v>1992.1912568306</c:v>
                </c:pt>
                <c:pt idx="2587">
                  <c:v>1992.1939890710401</c:v>
                </c:pt>
                <c:pt idx="2588">
                  <c:v>1992.1967213114799</c:v>
                </c:pt>
                <c:pt idx="2589">
                  <c:v>1992.19945355191</c:v>
                </c:pt>
                <c:pt idx="2590">
                  <c:v>1992.2021857923501</c:v>
                </c:pt>
                <c:pt idx="2591">
                  <c:v>1992.2049180327899</c:v>
                </c:pt>
                <c:pt idx="2592">
                  <c:v>1992.20765027322</c:v>
                </c:pt>
                <c:pt idx="2593">
                  <c:v>1992.2103825136601</c:v>
                </c:pt>
                <c:pt idx="2594">
                  <c:v>1992.2131147540999</c:v>
                </c:pt>
                <c:pt idx="2595">
                  <c:v>1992.21584699454</c:v>
                </c:pt>
                <c:pt idx="2596">
                  <c:v>1992.2185792349701</c:v>
                </c:pt>
                <c:pt idx="2597">
                  <c:v>1992.2213114754099</c:v>
                </c:pt>
                <c:pt idx="2598">
                  <c:v>1992.22404371585</c:v>
                </c:pt>
                <c:pt idx="2599">
                  <c:v>1992.2267759562801</c:v>
                </c:pt>
                <c:pt idx="2600">
                  <c:v>1992.22950819672</c:v>
                </c:pt>
                <c:pt idx="2601">
                  <c:v>1992.23224043716</c:v>
                </c:pt>
                <c:pt idx="2602">
                  <c:v>1992.2349726775999</c:v>
                </c:pt>
                <c:pt idx="2603">
                  <c:v>1992.23770491803</c:v>
                </c:pt>
                <c:pt idx="2604">
                  <c:v>1992.2404371584701</c:v>
                </c:pt>
                <c:pt idx="2605">
                  <c:v>1992.2431693989099</c:v>
                </c:pt>
                <c:pt idx="2606">
                  <c:v>1992.24590163934</c:v>
                </c:pt>
                <c:pt idx="2607">
                  <c:v>1992.2486338797801</c:v>
                </c:pt>
                <c:pt idx="2608">
                  <c:v>1992.2513661202199</c:v>
                </c:pt>
                <c:pt idx="2609">
                  <c:v>1992.25409836066</c:v>
                </c:pt>
                <c:pt idx="2610">
                  <c:v>1992.2568306010901</c:v>
                </c:pt>
                <c:pt idx="2611">
                  <c:v>1992.2595628415299</c:v>
                </c:pt>
                <c:pt idx="2612">
                  <c:v>1992.26229508197</c:v>
                </c:pt>
                <c:pt idx="2613">
                  <c:v>1992.2650273224001</c:v>
                </c:pt>
                <c:pt idx="2614">
                  <c:v>1992.26775956284</c:v>
                </c:pt>
                <c:pt idx="2615">
                  <c:v>1992.27049180328</c:v>
                </c:pt>
                <c:pt idx="2616">
                  <c:v>1992.2732240437199</c:v>
                </c:pt>
                <c:pt idx="2617">
                  <c:v>1992.27595628415</c:v>
                </c:pt>
                <c:pt idx="2618">
                  <c:v>1992.2786885245901</c:v>
                </c:pt>
                <c:pt idx="2619">
                  <c:v>1992.2814207650299</c:v>
                </c:pt>
                <c:pt idx="2620">
                  <c:v>1992.28415300546</c:v>
                </c:pt>
                <c:pt idx="2621">
                  <c:v>1992.2868852459001</c:v>
                </c:pt>
                <c:pt idx="2622">
                  <c:v>1992.2896174863399</c:v>
                </c:pt>
                <c:pt idx="2623">
                  <c:v>1992.29234972678</c:v>
                </c:pt>
                <c:pt idx="2624">
                  <c:v>1992.2950819672101</c:v>
                </c:pt>
                <c:pt idx="2625">
                  <c:v>1992.2978142076499</c:v>
                </c:pt>
                <c:pt idx="2626">
                  <c:v>1992.30054644809</c:v>
                </c:pt>
                <c:pt idx="2627">
                  <c:v>1992.3032786885201</c:v>
                </c:pt>
                <c:pt idx="2628">
                  <c:v>1992.3060109289599</c:v>
                </c:pt>
                <c:pt idx="2629">
                  <c:v>1992.3087431694</c:v>
                </c:pt>
                <c:pt idx="2630">
                  <c:v>1992.3114754098401</c:v>
                </c:pt>
                <c:pt idx="2631">
                  <c:v>1992.31420765027</c:v>
                </c:pt>
                <c:pt idx="2632">
                  <c:v>1992.31693989071</c:v>
                </c:pt>
                <c:pt idx="2633">
                  <c:v>1992.3196721311499</c:v>
                </c:pt>
                <c:pt idx="2634">
                  <c:v>1992.32240437158</c:v>
                </c:pt>
                <c:pt idx="2635">
                  <c:v>1992.3251366120201</c:v>
                </c:pt>
                <c:pt idx="2636">
                  <c:v>1992.3278688524599</c:v>
                </c:pt>
                <c:pt idx="2637">
                  <c:v>1992.3306010929</c:v>
                </c:pt>
                <c:pt idx="2638">
                  <c:v>1992.3333333333301</c:v>
                </c:pt>
                <c:pt idx="2639">
                  <c:v>1992.3360655737699</c:v>
                </c:pt>
                <c:pt idx="2640">
                  <c:v>1992.33879781421</c:v>
                </c:pt>
                <c:pt idx="2641">
                  <c:v>1992.3415300546401</c:v>
                </c:pt>
                <c:pt idx="2642">
                  <c:v>1992.3442622950799</c:v>
                </c:pt>
                <c:pt idx="2643">
                  <c:v>1992.34699453552</c:v>
                </c:pt>
                <c:pt idx="2644">
                  <c:v>1992.3497267759601</c:v>
                </c:pt>
                <c:pt idx="2645">
                  <c:v>1992.35245901639</c:v>
                </c:pt>
                <c:pt idx="2646">
                  <c:v>1992.35519125683</c:v>
                </c:pt>
                <c:pt idx="2647">
                  <c:v>1992.3579234972699</c:v>
                </c:pt>
                <c:pt idx="2648">
                  <c:v>1992.3606557377</c:v>
                </c:pt>
                <c:pt idx="2649">
                  <c:v>1992.3633879781401</c:v>
                </c:pt>
                <c:pt idx="2650">
                  <c:v>1992.3661202185799</c:v>
                </c:pt>
                <c:pt idx="2651">
                  <c:v>1992.36885245902</c:v>
                </c:pt>
                <c:pt idx="2652">
                  <c:v>1992.3715846994501</c:v>
                </c:pt>
                <c:pt idx="2653">
                  <c:v>1992.3743169398899</c:v>
                </c:pt>
                <c:pt idx="2654">
                  <c:v>1992.37704918033</c:v>
                </c:pt>
                <c:pt idx="2655">
                  <c:v>1992.3797814207701</c:v>
                </c:pt>
                <c:pt idx="2656">
                  <c:v>1992.3825136611999</c:v>
                </c:pt>
                <c:pt idx="2657">
                  <c:v>1992.38524590164</c:v>
                </c:pt>
                <c:pt idx="2658">
                  <c:v>1992.3879781420801</c:v>
                </c:pt>
                <c:pt idx="2659">
                  <c:v>1992.39071038251</c:v>
                </c:pt>
                <c:pt idx="2660">
                  <c:v>1992.39344262295</c:v>
                </c:pt>
                <c:pt idx="2661">
                  <c:v>1992.3961748633899</c:v>
                </c:pt>
                <c:pt idx="2662">
                  <c:v>1992.39890710383</c:v>
                </c:pt>
                <c:pt idx="2663">
                  <c:v>1992.40163934426</c:v>
                </c:pt>
                <c:pt idx="2664">
                  <c:v>1992.4043715846999</c:v>
                </c:pt>
                <c:pt idx="2665">
                  <c:v>1992.40710382514</c:v>
                </c:pt>
                <c:pt idx="2666">
                  <c:v>1992.4098360655701</c:v>
                </c:pt>
                <c:pt idx="2667">
                  <c:v>1992.4125683060099</c:v>
                </c:pt>
                <c:pt idx="2668">
                  <c:v>1992.41530054645</c:v>
                </c:pt>
                <c:pt idx="2669">
                  <c:v>1992.4180327868901</c:v>
                </c:pt>
                <c:pt idx="2670">
                  <c:v>1992.4207650273199</c:v>
                </c:pt>
                <c:pt idx="2671">
                  <c:v>1992.42349726776</c:v>
                </c:pt>
                <c:pt idx="2672">
                  <c:v>1992.4262295082001</c:v>
                </c:pt>
                <c:pt idx="2673">
                  <c:v>1992.4289617486299</c:v>
                </c:pt>
                <c:pt idx="2674">
                  <c:v>1992.43169398907</c:v>
                </c:pt>
                <c:pt idx="2675">
                  <c:v>1992.4344262295101</c:v>
                </c:pt>
                <c:pt idx="2676">
                  <c:v>1992.43715846995</c:v>
                </c:pt>
                <c:pt idx="2677">
                  <c:v>1992.43989071038</c:v>
                </c:pt>
                <c:pt idx="2678">
                  <c:v>1992.4426229508199</c:v>
                </c:pt>
                <c:pt idx="2679">
                  <c:v>1992.44535519126</c:v>
                </c:pt>
                <c:pt idx="2680">
                  <c:v>1992.4480874316901</c:v>
                </c:pt>
                <c:pt idx="2681">
                  <c:v>1992.4508196721299</c:v>
                </c:pt>
                <c:pt idx="2682">
                  <c:v>1992.45355191257</c:v>
                </c:pt>
                <c:pt idx="2683">
                  <c:v>1992.4562841530101</c:v>
                </c:pt>
                <c:pt idx="2684">
                  <c:v>1992.4590163934399</c:v>
                </c:pt>
                <c:pt idx="2685">
                  <c:v>1992.46174863388</c:v>
                </c:pt>
                <c:pt idx="2686">
                  <c:v>1992.4644808743201</c:v>
                </c:pt>
                <c:pt idx="2687">
                  <c:v>1992.4672131147499</c:v>
                </c:pt>
                <c:pt idx="2688">
                  <c:v>1992.46994535519</c:v>
                </c:pt>
                <c:pt idx="2689">
                  <c:v>1992.4726775956301</c:v>
                </c:pt>
                <c:pt idx="2690">
                  <c:v>1992.47540983607</c:v>
                </c:pt>
                <c:pt idx="2691">
                  <c:v>1992.4781420765</c:v>
                </c:pt>
                <c:pt idx="2692">
                  <c:v>1992.4808743169399</c:v>
                </c:pt>
                <c:pt idx="2693">
                  <c:v>1992.48360655738</c:v>
                </c:pt>
                <c:pt idx="2694">
                  <c:v>1992.48633879781</c:v>
                </c:pt>
                <c:pt idx="2695">
                  <c:v>1992.4890710382499</c:v>
                </c:pt>
                <c:pt idx="2696">
                  <c:v>1992.49180327869</c:v>
                </c:pt>
                <c:pt idx="2697">
                  <c:v>1992.4945355191301</c:v>
                </c:pt>
                <c:pt idx="2698">
                  <c:v>1992.4972677595599</c:v>
                </c:pt>
                <c:pt idx="2699">
                  <c:v>1992.5</c:v>
                </c:pt>
                <c:pt idx="2700">
                  <c:v>1992.5027322404401</c:v>
                </c:pt>
                <c:pt idx="2701">
                  <c:v>1992.5054644808699</c:v>
                </c:pt>
                <c:pt idx="2702">
                  <c:v>1992.50819672131</c:v>
                </c:pt>
                <c:pt idx="2703">
                  <c:v>1992.5109289617501</c:v>
                </c:pt>
                <c:pt idx="2704">
                  <c:v>1992.51366120219</c:v>
                </c:pt>
                <c:pt idx="2705">
                  <c:v>1992.51639344262</c:v>
                </c:pt>
                <c:pt idx="2706">
                  <c:v>1992.5191256830601</c:v>
                </c:pt>
                <c:pt idx="2707">
                  <c:v>1992.5218579235</c:v>
                </c:pt>
                <c:pt idx="2708">
                  <c:v>1992.52459016393</c:v>
                </c:pt>
                <c:pt idx="2709">
                  <c:v>1992.5273224043699</c:v>
                </c:pt>
                <c:pt idx="2710">
                  <c:v>1992.53005464481</c:v>
                </c:pt>
                <c:pt idx="2711">
                  <c:v>1992.5327868852501</c:v>
                </c:pt>
                <c:pt idx="2712">
                  <c:v>1992.5355191256799</c:v>
                </c:pt>
                <c:pt idx="2713">
                  <c:v>1992.53825136612</c:v>
                </c:pt>
                <c:pt idx="2714">
                  <c:v>1992.5409836065601</c:v>
                </c:pt>
                <c:pt idx="2715">
                  <c:v>1992.5437158469899</c:v>
                </c:pt>
                <c:pt idx="2716">
                  <c:v>1992.54644808743</c:v>
                </c:pt>
                <c:pt idx="2717">
                  <c:v>1992.5491803278701</c:v>
                </c:pt>
                <c:pt idx="2718">
                  <c:v>1992.5519125683099</c:v>
                </c:pt>
                <c:pt idx="2719">
                  <c:v>1992.55464480874</c:v>
                </c:pt>
                <c:pt idx="2720">
                  <c:v>1992.5573770491801</c:v>
                </c:pt>
                <c:pt idx="2721">
                  <c:v>1992.56010928962</c:v>
                </c:pt>
                <c:pt idx="2722">
                  <c:v>1992.56284153005</c:v>
                </c:pt>
                <c:pt idx="2723">
                  <c:v>1992.5655737704899</c:v>
                </c:pt>
                <c:pt idx="2724">
                  <c:v>1992.56830601093</c:v>
                </c:pt>
                <c:pt idx="2725">
                  <c:v>1992.5710382513701</c:v>
                </c:pt>
                <c:pt idx="2726">
                  <c:v>1992.5737704917999</c:v>
                </c:pt>
                <c:pt idx="2727">
                  <c:v>1992.57650273224</c:v>
                </c:pt>
                <c:pt idx="2728">
                  <c:v>1992.5792349726801</c:v>
                </c:pt>
                <c:pt idx="2729">
                  <c:v>1992.5819672131099</c:v>
                </c:pt>
                <c:pt idx="2730">
                  <c:v>1992.58469945355</c:v>
                </c:pt>
                <c:pt idx="2731">
                  <c:v>1992.5874316939901</c:v>
                </c:pt>
                <c:pt idx="2732">
                  <c:v>1992.5901639344299</c:v>
                </c:pt>
                <c:pt idx="2733">
                  <c:v>1992.59289617486</c:v>
                </c:pt>
                <c:pt idx="2734">
                  <c:v>1992.5956284153001</c:v>
                </c:pt>
                <c:pt idx="2735">
                  <c:v>1992.59836065574</c:v>
                </c:pt>
                <c:pt idx="2736">
                  <c:v>1992.60109289617</c:v>
                </c:pt>
                <c:pt idx="2737">
                  <c:v>1992.6038251366101</c:v>
                </c:pt>
                <c:pt idx="2738">
                  <c:v>1992.60655737705</c:v>
                </c:pt>
                <c:pt idx="2739">
                  <c:v>1992.60928961749</c:v>
                </c:pt>
                <c:pt idx="2740">
                  <c:v>1992.6120218579199</c:v>
                </c:pt>
                <c:pt idx="2741">
                  <c:v>1992.61475409836</c:v>
                </c:pt>
                <c:pt idx="2742">
                  <c:v>1992.6174863388001</c:v>
                </c:pt>
                <c:pt idx="2743">
                  <c:v>1992.6202185792299</c:v>
                </c:pt>
                <c:pt idx="2744">
                  <c:v>1992.62295081967</c:v>
                </c:pt>
                <c:pt idx="2745">
                  <c:v>1992.6256830601101</c:v>
                </c:pt>
                <c:pt idx="2746">
                  <c:v>1992.6284153005499</c:v>
                </c:pt>
                <c:pt idx="2747">
                  <c:v>1992.63114754098</c:v>
                </c:pt>
                <c:pt idx="2748">
                  <c:v>1992.6338797814201</c:v>
                </c:pt>
                <c:pt idx="2749">
                  <c:v>1992.6366120218599</c:v>
                </c:pt>
                <c:pt idx="2750">
                  <c:v>1992.6393442623</c:v>
                </c:pt>
                <c:pt idx="2751">
                  <c:v>1992.6420765027301</c:v>
                </c:pt>
                <c:pt idx="2752">
                  <c:v>1992.64480874317</c:v>
                </c:pt>
                <c:pt idx="2753">
                  <c:v>1992.64754098361</c:v>
                </c:pt>
                <c:pt idx="2754">
                  <c:v>1992.6502732240399</c:v>
                </c:pt>
                <c:pt idx="2755">
                  <c:v>1992.65300546448</c:v>
                </c:pt>
                <c:pt idx="2756">
                  <c:v>1992.6557377049201</c:v>
                </c:pt>
                <c:pt idx="2757">
                  <c:v>1992.6584699453599</c:v>
                </c:pt>
                <c:pt idx="2758">
                  <c:v>1992.66120218579</c:v>
                </c:pt>
                <c:pt idx="2759">
                  <c:v>1992.6639344262301</c:v>
                </c:pt>
                <c:pt idx="2760">
                  <c:v>1992.6666666666699</c:v>
                </c:pt>
                <c:pt idx="2761">
                  <c:v>1992.6693989071</c:v>
                </c:pt>
                <c:pt idx="2762">
                  <c:v>1992.6721311475401</c:v>
                </c:pt>
                <c:pt idx="2763">
                  <c:v>1992.6748633879799</c:v>
                </c:pt>
                <c:pt idx="2764">
                  <c:v>1992.67759562842</c:v>
                </c:pt>
                <c:pt idx="2765">
                  <c:v>1992.6803278688501</c:v>
                </c:pt>
                <c:pt idx="2766">
                  <c:v>1992.68306010929</c:v>
                </c:pt>
                <c:pt idx="2767">
                  <c:v>1992.68579234973</c:v>
                </c:pt>
                <c:pt idx="2768">
                  <c:v>1992.6885245901599</c:v>
                </c:pt>
                <c:pt idx="2769">
                  <c:v>1992.6912568306</c:v>
                </c:pt>
                <c:pt idx="2770">
                  <c:v>1992.6939890710401</c:v>
                </c:pt>
                <c:pt idx="2771">
                  <c:v>1992.6967213114799</c:v>
                </c:pt>
                <c:pt idx="2772">
                  <c:v>1992.69945355191</c:v>
                </c:pt>
                <c:pt idx="2773">
                  <c:v>1992.7021857923501</c:v>
                </c:pt>
                <c:pt idx="2774">
                  <c:v>1992.7049180327899</c:v>
                </c:pt>
                <c:pt idx="2775">
                  <c:v>1992.70765027322</c:v>
                </c:pt>
                <c:pt idx="2776">
                  <c:v>1992.7103825136601</c:v>
                </c:pt>
                <c:pt idx="2777">
                  <c:v>1992.7131147540999</c:v>
                </c:pt>
                <c:pt idx="2778">
                  <c:v>1992.71584699454</c:v>
                </c:pt>
                <c:pt idx="2779">
                  <c:v>1992.7185792349701</c:v>
                </c:pt>
                <c:pt idx="2780">
                  <c:v>1992.7213114754099</c:v>
                </c:pt>
                <c:pt idx="2781">
                  <c:v>1992.72404371585</c:v>
                </c:pt>
                <c:pt idx="2782">
                  <c:v>1992.7267759562801</c:v>
                </c:pt>
                <c:pt idx="2783">
                  <c:v>1992.72950819672</c:v>
                </c:pt>
                <c:pt idx="2784">
                  <c:v>1992.73224043716</c:v>
                </c:pt>
                <c:pt idx="2785">
                  <c:v>1992.7349726775999</c:v>
                </c:pt>
                <c:pt idx="2786">
                  <c:v>1992.73770491803</c:v>
                </c:pt>
                <c:pt idx="2787">
                  <c:v>1992.7404371584701</c:v>
                </c:pt>
                <c:pt idx="2788">
                  <c:v>1992.7431693989099</c:v>
                </c:pt>
                <c:pt idx="2789">
                  <c:v>1992.74590163934</c:v>
                </c:pt>
                <c:pt idx="2790">
                  <c:v>1992.7486338797801</c:v>
                </c:pt>
                <c:pt idx="2791">
                  <c:v>1992.7513661202199</c:v>
                </c:pt>
                <c:pt idx="2792">
                  <c:v>1992.75409836066</c:v>
                </c:pt>
                <c:pt idx="2793">
                  <c:v>1992.7568306010901</c:v>
                </c:pt>
                <c:pt idx="2794">
                  <c:v>1992.7595628415299</c:v>
                </c:pt>
                <c:pt idx="2795">
                  <c:v>1992.76229508197</c:v>
                </c:pt>
                <c:pt idx="2796">
                  <c:v>1992.7650273224001</c:v>
                </c:pt>
                <c:pt idx="2797">
                  <c:v>1992.76775956284</c:v>
                </c:pt>
                <c:pt idx="2798">
                  <c:v>1992.77049180328</c:v>
                </c:pt>
                <c:pt idx="2799">
                  <c:v>1992.7732240437199</c:v>
                </c:pt>
                <c:pt idx="2800">
                  <c:v>1992.77595628415</c:v>
                </c:pt>
                <c:pt idx="2801">
                  <c:v>1992.7786885245901</c:v>
                </c:pt>
                <c:pt idx="2802">
                  <c:v>1992.7814207650299</c:v>
                </c:pt>
                <c:pt idx="2803">
                  <c:v>1992.78415300546</c:v>
                </c:pt>
                <c:pt idx="2804">
                  <c:v>1992.7868852459001</c:v>
                </c:pt>
                <c:pt idx="2805">
                  <c:v>1992.7896174863399</c:v>
                </c:pt>
                <c:pt idx="2806">
                  <c:v>1992.79234972678</c:v>
                </c:pt>
                <c:pt idx="2807">
                  <c:v>1992.7950819672101</c:v>
                </c:pt>
                <c:pt idx="2808">
                  <c:v>1992.7978142076499</c:v>
                </c:pt>
                <c:pt idx="2809">
                  <c:v>1992.80054644809</c:v>
                </c:pt>
                <c:pt idx="2810">
                  <c:v>1992.8032786885201</c:v>
                </c:pt>
                <c:pt idx="2811">
                  <c:v>1992.8060109289599</c:v>
                </c:pt>
                <c:pt idx="2812">
                  <c:v>1992.8087431694</c:v>
                </c:pt>
                <c:pt idx="2813">
                  <c:v>1992.8114754098401</c:v>
                </c:pt>
                <c:pt idx="2814">
                  <c:v>1992.81420765027</c:v>
                </c:pt>
                <c:pt idx="2815">
                  <c:v>1992.81693989071</c:v>
                </c:pt>
                <c:pt idx="2816">
                  <c:v>1992.8196721311499</c:v>
                </c:pt>
                <c:pt idx="2817">
                  <c:v>1992.82240437158</c:v>
                </c:pt>
                <c:pt idx="2818">
                  <c:v>1992.8251366120201</c:v>
                </c:pt>
                <c:pt idx="2819">
                  <c:v>1992.8278688524599</c:v>
                </c:pt>
                <c:pt idx="2820">
                  <c:v>1992.8306010929</c:v>
                </c:pt>
                <c:pt idx="2821">
                  <c:v>1992.8333333333301</c:v>
                </c:pt>
                <c:pt idx="2822">
                  <c:v>1992.8360655737699</c:v>
                </c:pt>
                <c:pt idx="2823">
                  <c:v>1992.83879781421</c:v>
                </c:pt>
                <c:pt idx="2824">
                  <c:v>1992.8415300546401</c:v>
                </c:pt>
                <c:pt idx="2825">
                  <c:v>1992.8442622950799</c:v>
                </c:pt>
                <c:pt idx="2826">
                  <c:v>1992.84699453552</c:v>
                </c:pt>
                <c:pt idx="2827">
                  <c:v>1992.8497267759601</c:v>
                </c:pt>
                <c:pt idx="2828">
                  <c:v>1992.85245901639</c:v>
                </c:pt>
                <c:pt idx="2829">
                  <c:v>1992.85519125683</c:v>
                </c:pt>
                <c:pt idx="2830">
                  <c:v>1992.8579234972699</c:v>
                </c:pt>
                <c:pt idx="2831">
                  <c:v>1992.8606557377</c:v>
                </c:pt>
                <c:pt idx="2832">
                  <c:v>1992.8633879781401</c:v>
                </c:pt>
                <c:pt idx="2833">
                  <c:v>1992.8661202185799</c:v>
                </c:pt>
                <c:pt idx="2834">
                  <c:v>1992.86885245902</c:v>
                </c:pt>
                <c:pt idx="2835">
                  <c:v>1992.8715846994501</c:v>
                </c:pt>
                <c:pt idx="2836">
                  <c:v>1992.8743169398899</c:v>
                </c:pt>
                <c:pt idx="2837">
                  <c:v>1992.87704918033</c:v>
                </c:pt>
                <c:pt idx="2838">
                  <c:v>1992.8797814207701</c:v>
                </c:pt>
                <c:pt idx="2839">
                  <c:v>1992.8825136611999</c:v>
                </c:pt>
                <c:pt idx="2840">
                  <c:v>1992.88524590164</c:v>
                </c:pt>
                <c:pt idx="2841">
                  <c:v>1992.8879781420801</c:v>
                </c:pt>
                <c:pt idx="2842">
                  <c:v>1992.89071038251</c:v>
                </c:pt>
                <c:pt idx="2843">
                  <c:v>1992.89344262295</c:v>
                </c:pt>
                <c:pt idx="2844">
                  <c:v>1992.8961748633899</c:v>
                </c:pt>
                <c:pt idx="2845">
                  <c:v>1992.89890710383</c:v>
                </c:pt>
                <c:pt idx="2846">
                  <c:v>1992.90163934426</c:v>
                </c:pt>
                <c:pt idx="2847">
                  <c:v>1992.9043715846999</c:v>
                </c:pt>
                <c:pt idx="2848">
                  <c:v>1992.90710382514</c:v>
                </c:pt>
                <c:pt idx="2849">
                  <c:v>1992.9098360655701</c:v>
                </c:pt>
                <c:pt idx="2850">
                  <c:v>1992.9125683060099</c:v>
                </c:pt>
                <c:pt idx="2851">
                  <c:v>1992.91530054645</c:v>
                </c:pt>
                <c:pt idx="2852">
                  <c:v>1992.9180327868901</c:v>
                </c:pt>
                <c:pt idx="2853">
                  <c:v>1992.9207650273199</c:v>
                </c:pt>
                <c:pt idx="2854">
                  <c:v>1992.92349726776</c:v>
                </c:pt>
                <c:pt idx="2855">
                  <c:v>1992.9262295082001</c:v>
                </c:pt>
                <c:pt idx="2856">
                  <c:v>1992.9289617486299</c:v>
                </c:pt>
                <c:pt idx="2857">
                  <c:v>1992.93169398907</c:v>
                </c:pt>
                <c:pt idx="2858">
                  <c:v>1992.9344262295101</c:v>
                </c:pt>
                <c:pt idx="2859">
                  <c:v>1992.93715846995</c:v>
                </c:pt>
                <c:pt idx="2860">
                  <c:v>1992.93989071038</c:v>
                </c:pt>
                <c:pt idx="2861">
                  <c:v>1992.9426229508199</c:v>
                </c:pt>
                <c:pt idx="2862">
                  <c:v>1992.94535519126</c:v>
                </c:pt>
                <c:pt idx="2863">
                  <c:v>1992.9480874316901</c:v>
                </c:pt>
                <c:pt idx="2864">
                  <c:v>1992.9508196721299</c:v>
                </c:pt>
                <c:pt idx="2865">
                  <c:v>1992.95355191257</c:v>
                </c:pt>
                <c:pt idx="2866">
                  <c:v>1992.9562841530101</c:v>
                </c:pt>
                <c:pt idx="2867">
                  <c:v>1992.9590163934399</c:v>
                </c:pt>
                <c:pt idx="2868">
                  <c:v>1992.96174863388</c:v>
                </c:pt>
                <c:pt idx="2869">
                  <c:v>1992.9644808743201</c:v>
                </c:pt>
                <c:pt idx="2870">
                  <c:v>1992.9672131147499</c:v>
                </c:pt>
                <c:pt idx="2871">
                  <c:v>1992.96994535519</c:v>
                </c:pt>
                <c:pt idx="2872">
                  <c:v>1992.9726775956301</c:v>
                </c:pt>
                <c:pt idx="2873">
                  <c:v>1992.97540983607</c:v>
                </c:pt>
                <c:pt idx="2874">
                  <c:v>1992.9781420765</c:v>
                </c:pt>
                <c:pt idx="2875">
                  <c:v>1992.9808743169399</c:v>
                </c:pt>
                <c:pt idx="2876">
                  <c:v>1992.98360655738</c:v>
                </c:pt>
                <c:pt idx="2877">
                  <c:v>1992.98633879781</c:v>
                </c:pt>
                <c:pt idx="2878">
                  <c:v>1992.9890710382499</c:v>
                </c:pt>
                <c:pt idx="2879">
                  <c:v>1992.99180327869</c:v>
                </c:pt>
                <c:pt idx="2880">
                  <c:v>1992.9945355191301</c:v>
                </c:pt>
                <c:pt idx="2881">
                  <c:v>1992.9972677595599</c:v>
                </c:pt>
                <c:pt idx="2882">
                  <c:v>1993</c:v>
                </c:pt>
                <c:pt idx="2883">
                  <c:v>1993.0027397260301</c:v>
                </c:pt>
                <c:pt idx="2884">
                  <c:v>1993.0054794520499</c:v>
                </c:pt>
                <c:pt idx="2885">
                  <c:v>1993.00821917808</c:v>
                </c:pt>
                <c:pt idx="2886">
                  <c:v>1993.0109589041101</c:v>
                </c:pt>
                <c:pt idx="2887">
                  <c:v>1993.01369863014</c:v>
                </c:pt>
                <c:pt idx="2888">
                  <c:v>1993.0164383561601</c:v>
                </c:pt>
                <c:pt idx="2889">
                  <c:v>1993.0191780821899</c:v>
                </c:pt>
                <c:pt idx="2890">
                  <c:v>1993.02191780822</c:v>
                </c:pt>
                <c:pt idx="2891">
                  <c:v>1993.0246575342501</c:v>
                </c:pt>
                <c:pt idx="2892">
                  <c:v>1993.0273972602699</c:v>
                </c:pt>
                <c:pt idx="2893">
                  <c:v>1993.0301369863</c:v>
                </c:pt>
                <c:pt idx="2894">
                  <c:v>1993.0328767123301</c:v>
                </c:pt>
                <c:pt idx="2895">
                  <c:v>1993.03561643836</c:v>
                </c:pt>
                <c:pt idx="2896">
                  <c:v>1993.03835616438</c:v>
                </c:pt>
                <c:pt idx="2897">
                  <c:v>1993.0410958904099</c:v>
                </c:pt>
                <c:pt idx="2898">
                  <c:v>1993.04383561644</c:v>
                </c:pt>
                <c:pt idx="2899">
                  <c:v>1993.0465753424701</c:v>
                </c:pt>
                <c:pt idx="2900">
                  <c:v>1993.0493150684899</c:v>
                </c:pt>
                <c:pt idx="2901">
                  <c:v>1993.05205479452</c:v>
                </c:pt>
                <c:pt idx="2902">
                  <c:v>1993.0547945205501</c:v>
                </c:pt>
                <c:pt idx="2903">
                  <c:v>1993.05753424658</c:v>
                </c:pt>
                <c:pt idx="2904">
                  <c:v>1993.0602739726</c:v>
                </c:pt>
                <c:pt idx="2905">
                  <c:v>1993.0630136986299</c:v>
                </c:pt>
                <c:pt idx="2906">
                  <c:v>1993.06575342466</c:v>
                </c:pt>
                <c:pt idx="2907">
                  <c:v>1993.0684931506801</c:v>
                </c:pt>
                <c:pt idx="2908">
                  <c:v>1993.0712328767099</c:v>
                </c:pt>
                <c:pt idx="2909">
                  <c:v>1993.07397260274</c:v>
                </c:pt>
                <c:pt idx="2910">
                  <c:v>1993.0767123287701</c:v>
                </c:pt>
                <c:pt idx="2911">
                  <c:v>1993.07945205479</c:v>
                </c:pt>
                <c:pt idx="2912">
                  <c:v>1993.08219178082</c:v>
                </c:pt>
                <c:pt idx="2913">
                  <c:v>1993.0849315068499</c:v>
                </c:pt>
                <c:pt idx="2914">
                  <c:v>1993.08767123288</c:v>
                </c:pt>
                <c:pt idx="2915">
                  <c:v>1993.0904109589001</c:v>
                </c:pt>
                <c:pt idx="2916">
                  <c:v>1993.0931506849299</c:v>
                </c:pt>
                <c:pt idx="2917">
                  <c:v>1993.09589041096</c:v>
                </c:pt>
                <c:pt idx="2918">
                  <c:v>1993.0986301369901</c:v>
                </c:pt>
                <c:pt idx="2919">
                  <c:v>1993.1013698630099</c:v>
                </c:pt>
                <c:pt idx="2920">
                  <c:v>1993.10410958904</c:v>
                </c:pt>
                <c:pt idx="2921">
                  <c:v>1993.1068493150699</c:v>
                </c:pt>
                <c:pt idx="2922">
                  <c:v>1993.1095890411</c:v>
                </c:pt>
                <c:pt idx="2923">
                  <c:v>1993.1123287671201</c:v>
                </c:pt>
                <c:pt idx="2924">
                  <c:v>1993.1150684931499</c:v>
                </c:pt>
                <c:pt idx="2925">
                  <c:v>1993.11780821918</c:v>
                </c:pt>
                <c:pt idx="2926">
                  <c:v>1993.1205479452101</c:v>
                </c:pt>
                <c:pt idx="2927">
                  <c:v>1993.1232876712299</c:v>
                </c:pt>
                <c:pt idx="2928">
                  <c:v>1993.12602739726</c:v>
                </c:pt>
                <c:pt idx="2929">
                  <c:v>1993.1287671232899</c:v>
                </c:pt>
                <c:pt idx="2930">
                  <c:v>1993.13150684931</c:v>
                </c:pt>
                <c:pt idx="2931">
                  <c:v>1993.1342465753401</c:v>
                </c:pt>
                <c:pt idx="2932">
                  <c:v>1993.1369863013699</c:v>
                </c:pt>
                <c:pt idx="2933">
                  <c:v>1993.1397260274</c:v>
                </c:pt>
                <c:pt idx="2934">
                  <c:v>1993.1424657534201</c:v>
                </c:pt>
                <c:pt idx="2935">
                  <c:v>1993.1452054794499</c:v>
                </c:pt>
                <c:pt idx="2936">
                  <c:v>1993.14794520548</c:v>
                </c:pt>
                <c:pt idx="2937">
                  <c:v>1993.1506849315101</c:v>
                </c:pt>
                <c:pt idx="2938">
                  <c:v>1993.15342465753</c:v>
                </c:pt>
                <c:pt idx="2939">
                  <c:v>1993.1561643835601</c:v>
                </c:pt>
                <c:pt idx="2940">
                  <c:v>1993.1589041095899</c:v>
                </c:pt>
                <c:pt idx="2941">
                  <c:v>1993.16164383562</c:v>
                </c:pt>
                <c:pt idx="2942">
                  <c:v>1993.1643835616401</c:v>
                </c:pt>
                <c:pt idx="2943">
                  <c:v>1993.1671232876699</c:v>
                </c:pt>
                <c:pt idx="2944">
                  <c:v>1993.1698630137</c:v>
                </c:pt>
                <c:pt idx="2945">
                  <c:v>1993.1726027397301</c:v>
                </c:pt>
                <c:pt idx="2946">
                  <c:v>1993.17534246575</c:v>
                </c:pt>
                <c:pt idx="2947">
                  <c:v>1993.17808219178</c:v>
                </c:pt>
                <c:pt idx="2948">
                  <c:v>1993.1808219178099</c:v>
                </c:pt>
                <c:pt idx="2949">
                  <c:v>1993.18356164384</c:v>
                </c:pt>
                <c:pt idx="2950">
                  <c:v>1993.1863013698601</c:v>
                </c:pt>
                <c:pt idx="2951">
                  <c:v>1993.1890410958899</c:v>
                </c:pt>
                <c:pt idx="2952">
                  <c:v>1993.19178082192</c:v>
                </c:pt>
                <c:pt idx="2953">
                  <c:v>1993.1945205479501</c:v>
                </c:pt>
                <c:pt idx="2954">
                  <c:v>1993.19726027397</c:v>
                </c:pt>
                <c:pt idx="2955">
                  <c:v>1993.2</c:v>
                </c:pt>
                <c:pt idx="2956">
                  <c:v>1993.2027397260299</c:v>
                </c:pt>
                <c:pt idx="2957">
                  <c:v>1993.20547945205</c:v>
                </c:pt>
                <c:pt idx="2958">
                  <c:v>1993.2082191780801</c:v>
                </c:pt>
                <c:pt idx="2959">
                  <c:v>1993.2109589041099</c:v>
                </c:pt>
                <c:pt idx="2960">
                  <c:v>1993.21369863014</c:v>
                </c:pt>
                <c:pt idx="2961">
                  <c:v>1993.2164383561601</c:v>
                </c:pt>
                <c:pt idx="2962">
                  <c:v>1993.21917808219</c:v>
                </c:pt>
                <c:pt idx="2963">
                  <c:v>1993.22191780822</c:v>
                </c:pt>
                <c:pt idx="2964">
                  <c:v>1993.2246575342499</c:v>
                </c:pt>
                <c:pt idx="2965">
                  <c:v>1993.22739726027</c:v>
                </c:pt>
                <c:pt idx="2966">
                  <c:v>1993.2301369863001</c:v>
                </c:pt>
                <c:pt idx="2967">
                  <c:v>1993.2328767123299</c:v>
                </c:pt>
                <c:pt idx="2968">
                  <c:v>1993.23561643836</c:v>
                </c:pt>
                <c:pt idx="2969">
                  <c:v>1993.2383561643801</c:v>
                </c:pt>
                <c:pt idx="2970">
                  <c:v>1993.24109589041</c:v>
                </c:pt>
                <c:pt idx="2971">
                  <c:v>1993.24383561644</c:v>
                </c:pt>
                <c:pt idx="2972">
                  <c:v>1993.2465753424699</c:v>
                </c:pt>
                <c:pt idx="2973">
                  <c:v>1993.24931506849</c:v>
                </c:pt>
                <c:pt idx="2974">
                  <c:v>1993.2520547945201</c:v>
                </c:pt>
                <c:pt idx="2975">
                  <c:v>1993.2547945205499</c:v>
                </c:pt>
                <c:pt idx="2976">
                  <c:v>1993.25753424658</c:v>
                </c:pt>
                <c:pt idx="2977">
                  <c:v>1993.2602739726001</c:v>
                </c:pt>
                <c:pt idx="2978">
                  <c:v>1993.2630136986299</c:v>
                </c:pt>
                <c:pt idx="2979">
                  <c:v>1993.26575342466</c:v>
                </c:pt>
                <c:pt idx="2980">
                  <c:v>1993.2684931506799</c:v>
                </c:pt>
                <c:pt idx="2981">
                  <c:v>1993.27123287671</c:v>
                </c:pt>
                <c:pt idx="2982">
                  <c:v>1993.2739726027401</c:v>
                </c:pt>
                <c:pt idx="2983">
                  <c:v>1993.2767123287699</c:v>
                </c:pt>
                <c:pt idx="2984">
                  <c:v>1993.27945205479</c:v>
                </c:pt>
                <c:pt idx="2985">
                  <c:v>1993.2821917808201</c:v>
                </c:pt>
                <c:pt idx="2986">
                  <c:v>1993.2849315068499</c:v>
                </c:pt>
                <c:pt idx="2987">
                  <c:v>1993.28767123288</c:v>
                </c:pt>
                <c:pt idx="2988">
                  <c:v>1993.2904109589001</c:v>
                </c:pt>
                <c:pt idx="2989">
                  <c:v>1993.29315068493</c:v>
                </c:pt>
                <c:pt idx="2990">
                  <c:v>1993.2958904109601</c:v>
                </c:pt>
                <c:pt idx="2991">
                  <c:v>1993.2986301369899</c:v>
                </c:pt>
                <c:pt idx="2992">
                  <c:v>1993.30136986301</c:v>
                </c:pt>
                <c:pt idx="2993">
                  <c:v>1993.3041095890401</c:v>
                </c:pt>
                <c:pt idx="2994">
                  <c:v>1993.3068493150699</c:v>
                </c:pt>
                <c:pt idx="2995">
                  <c:v>1993.3095890411</c:v>
                </c:pt>
                <c:pt idx="2996">
                  <c:v>1993.3123287671201</c:v>
                </c:pt>
                <c:pt idx="2997">
                  <c:v>1993.31506849315</c:v>
                </c:pt>
                <c:pt idx="2998">
                  <c:v>1993.3178082191801</c:v>
                </c:pt>
                <c:pt idx="2999">
                  <c:v>1993.3205479452099</c:v>
                </c:pt>
                <c:pt idx="3000">
                  <c:v>1993.32328767123</c:v>
                </c:pt>
                <c:pt idx="3001">
                  <c:v>1993.3260273972601</c:v>
                </c:pt>
                <c:pt idx="3002">
                  <c:v>1993.3287671232899</c:v>
                </c:pt>
                <c:pt idx="3003">
                  <c:v>1993.33150684932</c:v>
                </c:pt>
                <c:pt idx="3004">
                  <c:v>1993.3342465753401</c:v>
                </c:pt>
                <c:pt idx="3005">
                  <c:v>1993.33698630137</c:v>
                </c:pt>
                <c:pt idx="3006">
                  <c:v>1993.3397260274</c:v>
                </c:pt>
                <c:pt idx="3007">
                  <c:v>1993.3424657534199</c:v>
                </c:pt>
                <c:pt idx="3008">
                  <c:v>1993.34520547945</c:v>
                </c:pt>
                <c:pt idx="3009">
                  <c:v>1993.3479452054801</c:v>
                </c:pt>
                <c:pt idx="3010">
                  <c:v>1993.3506849315099</c:v>
                </c:pt>
                <c:pt idx="3011">
                  <c:v>1993.35342465753</c:v>
                </c:pt>
                <c:pt idx="3012">
                  <c:v>1993.3561643835601</c:v>
                </c:pt>
                <c:pt idx="3013">
                  <c:v>1993.35890410959</c:v>
                </c:pt>
                <c:pt idx="3014">
                  <c:v>1993.36164383562</c:v>
                </c:pt>
                <c:pt idx="3015">
                  <c:v>1993.3643835616399</c:v>
                </c:pt>
                <c:pt idx="3016">
                  <c:v>1993.36712328767</c:v>
                </c:pt>
                <c:pt idx="3017">
                  <c:v>1993.3698630137001</c:v>
                </c:pt>
                <c:pt idx="3018">
                  <c:v>1993.3726027397299</c:v>
                </c:pt>
                <c:pt idx="3019">
                  <c:v>1993.37534246575</c:v>
                </c:pt>
                <c:pt idx="3020">
                  <c:v>1993.3780821917801</c:v>
                </c:pt>
                <c:pt idx="3021">
                  <c:v>1993.38082191781</c:v>
                </c:pt>
                <c:pt idx="3022">
                  <c:v>1993.38356164384</c:v>
                </c:pt>
                <c:pt idx="3023">
                  <c:v>1993.3863013698599</c:v>
                </c:pt>
                <c:pt idx="3024">
                  <c:v>1993.38904109589</c:v>
                </c:pt>
                <c:pt idx="3025">
                  <c:v>1993.3917808219201</c:v>
                </c:pt>
                <c:pt idx="3026">
                  <c:v>1993.3945205479499</c:v>
                </c:pt>
                <c:pt idx="3027">
                  <c:v>1993.39726027397</c:v>
                </c:pt>
                <c:pt idx="3028">
                  <c:v>1993.4</c:v>
                </c:pt>
                <c:pt idx="3029">
                  <c:v>1993.4027397260299</c:v>
                </c:pt>
                <c:pt idx="3030">
                  <c:v>1993.40547945205</c:v>
                </c:pt>
                <c:pt idx="3031">
                  <c:v>1993.4082191780799</c:v>
                </c:pt>
                <c:pt idx="3032">
                  <c:v>1993.41095890411</c:v>
                </c:pt>
                <c:pt idx="3033">
                  <c:v>1993.4136986301401</c:v>
                </c:pt>
                <c:pt idx="3034">
                  <c:v>1993.4164383561599</c:v>
                </c:pt>
                <c:pt idx="3035">
                  <c:v>1993.41917808219</c:v>
                </c:pt>
                <c:pt idx="3036">
                  <c:v>1993.4219178082201</c:v>
                </c:pt>
                <c:pt idx="3037">
                  <c:v>1993.4246575342499</c:v>
                </c:pt>
                <c:pt idx="3038">
                  <c:v>1993.42739726027</c:v>
                </c:pt>
                <c:pt idx="3039">
                  <c:v>1993.4301369863001</c:v>
                </c:pt>
                <c:pt idx="3040">
                  <c:v>1993.43287671233</c:v>
                </c:pt>
                <c:pt idx="3041">
                  <c:v>1993.4356164383601</c:v>
                </c:pt>
                <c:pt idx="3042">
                  <c:v>1993.4383561643799</c:v>
                </c:pt>
                <c:pt idx="3043">
                  <c:v>1993.44109589041</c:v>
                </c:pt>
                <c:pt idx="3044">
                  <c:v>1993.4438356164401</c:v>
                </c:pt>
                <c:pt idx="3045">
                  <c:v>1993.4465753424699</c:v>
                </c:pt>
                <c:pt idx="3046">
                  <c:v>1993.44931506849</c:v>
                </c:pt>
                <c:pt idx="3047">
                  <c:v>1993.4520547945201</c:v>
                </c:pt>
                <c:pt idx="3048">
                  <c:v>1993.45479452055</c:v>
                </c:pt>
                <c:pt idx="3049">
                  <c:v>1993.4575342465801</c:v>
                </c:pt>
                <c:pt idx="3050">
                  <c:v>1993.4602739725999</c:v>
                </c:pt>
                <c:pt idx="3051">
                  <c:v>1993.46301369863</c:v>
                </c:pt>
                <c:pt idx="3052">
                  <c:v>1993.4657534246601</c:v>
                </c:pt>
                <c:pt idx="3053">
                  <c:v>1993.4684931506799</c:v>
                </c:pt>
                <c:pt idx="3054">
                  <c:v>1993.47123287671</c:v>
                </c:pt>
                <c:pt idx="3055">
                  <c:v>1993.4739726027401</c:v>
                </c:pt>
                <c:pt idx="3056">
                  <c:v>1993.47671232877</c:v>
                </c:pt>
                <c:pt idx="3057">
                  <c:v>1993.47945205479</c:v>
                </c:pt>
                <c:pt idx="3058">
                  <c:v>1993.4821917808199</c:v>
                </c:pt>
                <c:pt idx="3059">
                  <c:v>1993.48493150685</c:v>
                </c:pt>
                <c:pt idx="3060">
                  <c:v>1993.4876712328801</c:v>
                </c:pt>
                <c:pt idx="3061">
                  <c:v>1993.4904109588999</c:v>
                </c:pt>
                <c:pt idx="3062">
                  <c:v>1993.49315068493</c:v>
                </c:pt>
                <c:pt idx="3063">
                  <c:v>1993.4958904109601</c:v>
                </c:pt>
                <c:pt idx="3064">
                  <c:v>1993.49863013699</c:v>
                </c:pt>
                <c:pt idx="3065">
                  <c:v>1993.50136986301</c:v>
                </c:pt>
                <c:pt idx="3066">
                  <c:v>1993.5041095890399</c:v>
                </c:pt>
                <c:pt idx="3067">
                  <c:v>1993.50684931507</c:v>
                </c:pt>
                <c:pt idx="3068">
                  <c:v>1993.5095890411001</c:v>
                </c:pt>
                <c:pt idx="3069">
                  <c:v>1993.5123287671199</c:v>
                </c:pt>
                <c:pt idx="3070">
                  <c:v>1993.51506849315</c:v>
                </c:pt>
                <c:pt idx="3071">
                  <c:v>1993.5178082191801</c:v>
                </c:pt>
                <c:pt idx="3072">
                  <c:v>1993.52054794521</c:v>
                </c:pt>
                <c:pt idx="3073">
                  <c:v>1993.52328767123</c:v>
                </c:pt>
                <c:pt idx="3074">
                  <c:v>1993.5260273972599</c:v>
                </c:pt>
                <c:pt idx="3075">
                  <c:v>1993.52876712329</c:v>
                </c:pt>
                <c:pt idx="3076">
                  <c:v>1993.5315068493201</c:v>
                </c:pt>
                <c:pt idx="3077">
                  <c:v>1993.5342465753399</c:v>
                </c:pt>
                <c:pt idx="3078">
                  <c:v>1993.53698630137</c:v>
                </c:pt>
                <c:pt idx="3079">
                  <c:v>1993.5397260274001</c:v>
                </c:pt>
                <c:pt idx="3080">
                  <c:v>1993.5424657534199</c:v>
                </c:pt>
                <c:pt idx="3081">
                  <c:v>1993.54520547945</c:v>
                </c:pt>
                <c:pt idx="3082">
                  <c:v>1993.5479452054799</c:v>
                </c:pt>
                <c:pt idx="3083">
                  <c:v>1993.55068493151</c:v>
                </c:pt>
                <c:pt idx="3084">
                  <c:v>1993.5534246575301</c:v>
                </c:pt>
                <c:pt idx="3085">
                  <c:v>1993.5561643835599</c:v>
                </c:pt>
                <c:pt idx="3086">
                  <c:v>1993.55890410959</c:v>
                </c:pt>
                <c:pt idx="3087">
                  <c:v>1993.5616438356201</c:v>
                </c:pt>
                <c:pt idx="3088">
                  <c:v>1993.5643835616399</c:v>
                </c:pt>
                <c:pt idx="3089">
                  <c:v>1993.56712328767</c:v>
                </c:pt>
                <c:pt idx="3090">
                  <c:v>1993.5698630136999</c:v>
                </c:pt>
                <c:pt idx="3091">
                  <c:v>1993.57260273973</c:v>
                </c:pt>
                <c:pt idx="3092">
                  <c:v>1993.5753424657501</c:v>
                </c:pt>
                <c:pt idx="3093">
                  <c:v>1993.5780821917799</c:v>
                </c:pt>
                <c:pt idx="3094">
                  <c:v>1993.58082191781</c:v>
                </c:pt>
                <c:pt idx="3095">
                  <c:v>1993.5835616438401</c:v>
                </c:pt>
                <c:pt idx="3096">
                  <c:v>1993.5863013698599</c:v>
                </c:pt>
                <c:pt idx="3097">
                  <c:v>1993.58904109589</c:v>
                </c:pt>
                <c:pt idx="3098">
                  <c:v>1993.5917808219201</c:v>
                </c:pt>
                <c:pt idx="3099">
                  <c:v>1993.59452054795</c:v>
                </c:pt>
                <c:pt idx="3100">
                  <c:v>1993.5972602739701</c:v>
                </c:pt>
                <c:pt idx="3101">
                  <c:v>1993.6</c:v>
                </c:pt>
                <c:pt idx="3102">
                  <c:v>1993.60273972603</c:v>
                </c:pt>
                <c:pt idx="3103">
                  <c:v>1993.6054794520501</c:v>
                </c:pt>
                <c:pt idx="3104">
                  <c:v>1993.6082191780799</c:v>
                </c:pt>
                <c:pt idx="3105">
                  <c:v>1993.61095890411</c:v>
                </c:pt>
                <c:pt idx="3106">
                  <c:v>1993.6136986301401</c:v>
                </c:pt>
                <c:pt idx="3107">
                  <c:v>1993.61643835616</c:v>
                </c:pt>
                <c:pt idx="3108">
                  <c:v>1993.61917808219</c:v>
                </c:pt>
                <c:pt idx="3109">
                  <c:v>1993.6219178082199</c:v>
                </c:pt>
                <c:pt idx="3110">
                  <c:v>1993.62465753425</c:v>
                </c:pt>
                <c:pt idx="3111">
                  <c:v>1993.6273972602701</c:v>
                </c:pt>
                <c:pt idx="3112">
                  <c:v>1993.6301369862999</c:v>
                </c:pt>
                <c:pt idx="3113">
                  <c:v>1993.63287671233</c:v>
                </c:pt>
                <c:pt idx="3114">
                  <c:v>1993.6356164383601</c:v>
                </c:pt>
                <c:pt idx="3115">
                  <c:v>1993.63835616438</c:v>
                </c:pt>
                <c:pt idx="3116">
                  <c:v>1993.64109589041</c:v>
                </c:pt>
                <c:pt idx="3117">
                  <c:v>1993.6438356164399</c:v>
                </c:pt>
                <c:pt idx="3118">
                  <c:v>1993.64657534247</c:v>
                </c:pt>
                <c:pt idx="3119">
                  <c:v>1993.6493150684901</c:v>
                </c:pt>
                <c:pt idx="3120">
                  <c:v>1993.6520547945199</c:v>
                </c:pt>
                <c:pt idx="3121">
                  <c:v>1993.65479452055</c:v>
                </c:pt>
                <c:pt idx="3122">
                  <c:v>1993.6575342465801</c:v>
                </c:pt>
                <c:pt idx="3123">
                  <c:v>1993.6602739726</c:v>
                </c:pt>
                <c:pt idx="3124">
                  <c:v>1993.66301369863</c:v>
                </c:pt>
                <c:pt idx="3125">
                  <c:v>1993.6657534246599</c:v>
                </c:pt>
                <c:pt idx="3126">
                  <c:v>1993.66849315068</c:v>
                </c:pt>
                <c:pt idx="3127">
                  <c:v>1993.6712328767101</c:v>
                </c:pt>
                <c:pt idx="3128">
                  <c:v>1993.6739726027399</c:v>
                </c:pt>
                <c:pt idx="3129">
                  <c:v>1993.67671232877</c:v>
                </c:pt>
                <c:pt idx="3130">
                  <c:v>1993.6794520547901</c:v>
                </c:pt>
                <c:pt idx="3131">
                  <c:v>1993.6821917808199</c:v>
                </c:pt>
                <c:pt idx="3132">
                  <c:v>1993.68493150685</c:v>
                </c:pt>
                <c:pt idx="3133">
                  <c:v>1993.6876712328799</c:v>
                </c:pt>
                <c:pt idx="3134">
                  <c:v>1993.6904109589</c:v>
                </c:pt>
                <c:pt idx="3135">
                  <c:v>1993.6931506849301</c:v>
                </c:pt>
                <c:pt idx="3136">
                  <c:v>1993.6958904109599</c:v>
                </c:pt>
                <c:pt idx="3137">
                  <c:v>1993.69863013699</c:v>
                </c:pt>
                <c:pt idx="3138">
                  <c:v>1993.7013698630101</c:v>
                </c:pt>
                <c:pt idx="3139">
                  <c:v>1993.7041095890399</c:v>
                </c:pt>
                <c:pt idx="3140">
                  <c:v>1993.70684931507</c:v>
                </c:pt>
                <c:pt idx="3141">
                  <c:v>1993.7095890410999</c:v>
                </c:pt>
                <c:pt idx="3142">
                  <c:v>1993.71232876712</c:v>
                </c:pt>
                <c:pt idx="3143">
                  <c:v>1993.7150684931501</c:v>
                </c:pt>
                <c:pt idx="3144">
                  <c:v>1993.7178082191799</c:v>
                </c:pt>
                <c:pt idx="3145">
                  <c:v>1993.72054794521</c:v>
                </c:pt>
                <c:pt idx="3146">
                  <c:v>1993.7232876712301</c:v>
                </c:pt>
                <c:pt idx="3147">
                  <c:v>1993.7260273972599</c:v>
                </c:pt>
                <c:pt idx="3148">
                  <c:v>1993.72876712329</c:v>
                </c:pt>
                <c:pt idx="3149">
                  <c:v>1993.7315068493201</c:v>
                </c:pt>
                <c:pt idx="3150">
                  <c:v>1993.73424657534</c:v>
                </c:pt>
                <c:pt idx="3151">
                  <c:v>1993.7369863013701</c:v>
                </c:pt>
                <c:pt idx="3152">
                  <c:v>1993.7397260273999</c:v>
                </c:pt>
                <c:pt idx="3153">
                  <c:v>1993.74246575342</c:v>
                </c:pt>
                <c:pt idx="3154">
                  <c:v>1993.7452054794501</c:v>
                </c:pt>
                <c:pt idx="3155">
                  <c:v>1993.7479452054799</c:v>
                </c:pt>
                <c:pt idx="3156">
                  <c:v>1993.75068493151</c:v>
                </c:pt>
                <c:pt idx="3157">
                  <c:v>1993.7534246575301</c:v>
                </c:pt>
                <c:pt idx="3158">
                  <c:v>1993.75616438356</c:v>
                </c:pt>
                <c:pt idx="3159">
                  <c:v>1993.75890410959</c:v>
                </c:pt>
                <c:pt idx="3160">
                  <c:v>1993.7616438356199</c:v>
                </c:pt>
                <c:pt idx="3161">
                  <c:v>1993.76438356164</c:v>
                </c:pt>
                <c:pt idx="3162">
                  <c:v>1993.7671232876701</c:v>
                </c:pt>
                <c:pt idx="3163">
                  <c:v>1993.7698630136999</c:v>
                </c:pt>
                <c:pt idx="3164">
                  <c:v>1993.77260273973</c:v>
                </c:pt>
                <c:pt idx="3165">
                  <c:v>1993.7753424657501</c:v>
                </c:pt>
                <c:pt idx="3166">
                  <c:v>1993.77808219178</c:v>
                </c:pt>
                <c:pt idx="3167">
                  <c:v>1993.78082191781</c:v>
                </c:pt>
                <c:pt idx="3168">
                  <c:v>1993.7835616438399</c:v>
                </c:pt>
                <c:pt idx="3169">
                  <c:v>1993.78630136986</c:v>
                </c:pt>
                <c:pt idx="3170">
                  <c:v>1993.7890410958901</c:v>
                </c:pt>
                <c:pt idx="3171">
                  <c:v>1993.7917808219199</c:v>
                </c:pt>
                <c:pt idx="3172">
                  <c:v>1993.79452054795</c:v>
                </c:pt>
                <c:pt idx="3173">
                  <c:v>1993.7972602739701</c:v>
                </c:pt>
                <c:pt idx="3174">
                  <c:v>1993.8</c:v>
                </c:pt>
                <c:pt idx="3175">
                  <c:v>1993.80273972603</c:v>
                </c:pt>
                <c:pt idx="3176">
                  <c:v>1993.8054794520499</c:v>
                </c:pt>
                <c:pt idx="3177">
                  <c:v>1993.80821917808</c:v>
                </c:pt>
                <c:pt idx="3178">
                  <c:v>1993.8109589041101</c:v>
                </c:pt>
                <c:pt idx="3179">
                  <c:v>1993.8136986301399</c:v>
                </c:pt>
                <c:pt idx="3180">
                  <c:v>1993.81643835616</c:v>
                </c:pt>
                <c:pt idx="3181">
                  <c:v>1993.8191780821901</c:v>
                </c:pt>
                <c:pt idx="3182">
                  <c:v>1993.82191780822</c:v>
                </c:pt>
                <c:pt idx="3183">
                  <c:v>1993.82465753425</c:v>
                </c:pt>
                <c:pt idx="3184">
                  <c:v>1993.8273972602699</c:v>
                </c:pt>
                <c:pt idx="3185">
                  <c:v>1993.8301369863</c:v>
                </c:pt>
                <c:pt idx="3186">
                  <c:v>1993.8328767123301</c:v>
                </c:pt>
                <c:pt idx="3187">
                  <c:v>1993.8356164383599</c:v>
                </c:pt>
                <c:pt idx="3188">
                  <c:v>1993.83835616438</c:v>
                </c:pt>
                <c:pt idx="3189">
                  <c:v>1993.8410958904101</c:v>
                </c:pt>
                <c:pt idx="3190">
                  <c:v>1993.8438356164399</c:v>
                </c:pt>
                <c:pt idx="3191">
                  <c:v>1993.84657534247</c:v>
                </c:pt>
                <c:pt idx="3192">
                  <c:v>1993.8493150684899</c:v>
                </c:pt>
                <c:pt idx="3193">
                  <c:v>1993.85205479452</c:v>
                </c:pt>
                <c:pt idx="3194">
                  <c:v>1993.8547945205501</c:v>
                </c:pt>
                <c:pt idx="3195">
                  <c:v>1993.8575342465799</c:v>
                </c:pt>
                <c:pt idx="3196">
                  <c:v>1993.8602739726</c:v>
                </c:pt>
                <c:pt idx="3197">
                  <c:v>1993.8630136986301</c:v>
                </c:pt>
                <c:pt idx="3198">
                  <c:v>1993.8657534246599</c:v>
                </c:pt>
                <c:pt idx="3199">
                  <c:v>1993.86849315069</c:v>
                </c:pt>
                <c:pt idx="3200">
                  <c:v>1993.8712328767101</c:v>
                </c:pt>
                <c:pt idx="3201">
                  <c:v>1993.87397260274</c:v>
                </c:pt>
                <c:pt idx="3202">
                  <c:v>1993.8767123287701</c:v>
                </c:pt>
                <c:pt idx="3203">
                  <c:v>1993.8794520547899</c:v>
                </c:pt>
                <c:pt idx="3204">
                  <c:v>1993.88219178082</c:v>
                </c:pt>
                <c:pt idx="3205">
                  <c:v>1993.8849315068501</c:v>
                </c:pt>
                <c:pt idx="3206">
                  <c:v>1993.8876712328799</c:v>
                </c:pt>
                <c:pt idx="3207">
                  <c:v>1993.8904109589</c:v>
                </c:pt>
                <c:pt idx="3208">
                  <c:v>1993.8931506849301</c:v>
                </c:pt>
                <c:pt idx="3209">
                  <c:v>1993.89589041096</c:v>
                </c:pt>
                <c:pt idx="3210">
                  <c:v>1993.8986301369901</c:v>
                </c:pt>
                <c:pt idx="3211">
                  <c:v>1993.9013698630099</c:v>
                </c:pt>
                <c:pt idx="3212">
                  <c:v>1993.90410958904</c:v>
                </c:pt>
                <c:pt idx="3213">
                  <c:v>1993.9068493150701</c:v>
                </c:pt>
                <c:pt idx="3214">
                  <c:v>1993.9095890410999</c:v>
                </c:pt>
                <c:pt idx="3215">
                  <c:v>1993.91232876712</c:v>
                </c:pt>
                <c:pt idx="3216">
                  <c:v>1993.9150684931501</c:v>
                </c:pt>
                <c:pt idx="3217">
                  <c:v>1993.91780821918</c:v>
                </c:pt>
                <c:pt idx="3218">
                  <c:v>1993.92054794521</c:v>
                </c:pt>
                <c:pt idx="3219">
                  <c:v>1993.9232876712299</c:v>
                </c:pt>
                <c:pt idx="3220">
                  <c:v>1993.92602739726</c:v>
                </c:pt>
                <c:pt idx="3221">
                  <c:v>1993.9287671232901</c:v>
                </c:pt>
                <c:pt idx="3222">
                  <c:v>1993.9315068493199</c:v>
                </c:pt>
                <c:pt idx="3223">
                  <c:v>1993.93424657534</c:v>
                </c:pt>
                <c:pt idx="3224">
                  <c:v>1993.9369863013701</c:v>
                </c:pt>
                <c:pt idx="3225">
                  <c:v>1993.9397260274</c:v>
                </c:pt>
                <c:pt idx="3226">
                  <c:v>1993.94246575342</c:v>
                </c:pt>
                <c:pt idx="3227">
                  <c:v>1993.9452054794499</c:v>
                </c:pt>
                <c:pt idx="3228">
                  <c:v>1993.94794520548</c:v>
                </c:pt>
                <c:pt idx="3229">
                  <c:v>1993.9506849315101</c:v>
                </c:pt>
                <c:pt idx="3230">
                  <c:v>1993.9534246575299</c:v>
                </c:pt>
                <c:pt idx="3231">
                  <c:v>1993.95616438356</c:v>
                </c:pt>
                <c:pt idx="3232">
                  <c:v>1993.9589041095901</c:v>
                </c:pt>
                <c:pt idx="3233">
                  <c:v>1993.96164383562</c:v>
                </c:pt>
                <c:pt idx="3234">
                  <c:v>1993.96438356164</c:v>
                </c:pt>
                <c:pt idx="3235">
                  <c:v>1993.9671232876699</c:v>
                </c:pt>
                <c:pt idx="3236">
                  <c:v>1993.9698630137</c:v>
                </c:pt>
                <c:pt idx="3237">
                  <c:v>1993.9726027397301</c:v>
                </c:pt>
                <c:pt idx="3238">
                  <c:v>1993.9753424657499</c:v>
                </c:pt>
                <c:pt idx="3239">
                  <c:v>1993.97808219178</c:v>
                </c:pt>
                <c:pt idx="3240">
                  <c:v>1993.9808219178101</c:v>
                </c:pt>
                <c:pt idx="3241">
                  <c:v>1993.9835616438399</c:v>
                </c:pt>
                <c:pt idx="3242">
                  <c:v>1993.98630136986</c:v>
                </c:pt>
                <c:pt idx="3243">
                  <c:v>1993.9890410958899</c:v>
                </c:pt>
                <c:pt idx="3244">
                  <c:v>1993.99178082192</c:v>
                </c:pt>
                <c:pt idx="3245">
                  <c:v>1993.9945205479501</c:v>
                </c:pt>
                <c:pt idx="3246">
                  <c:v>1993.9972602739699</c:v>
                </c:pt>
                <c:pt idx="3247">
                  <c:v>1994</c:v>
                </c:pt>
                <c:pt idx="3248">
                  <c:v>1994.0027397260301</c:v>
                </c:pt>
                <c:pt idx="3249">
                  <c:v>1994.0054794520499</c:v>
                </c:pt>
                <c:pt idx="3250">
                  <c:v>1994.00821917808</c:v>
                </c:pt>
                <c:pt idx="3251">
                  <c:v>1994.0109589041101</c:v>
                </c:pt>
                <c:pt idx="3252">
                  <c:v>1994.01369863014</c:v>
                </c:pt>
                <c:pt idx="3253">
                  <c:v>1994.0164383561601</c:v>
                </c:pt>
                <c:pt idx="3254">
                  <c:v>1994.0191780821899</c:v>
                </c:pt>
                <c:pt idx="3255">
                  <c:v>1994.02191780822</c:v>
                </c:pt>
                <c:pt idx="3256">
                  <c:v>1994.0246575342501</c:v>
                </c:pt>
                <c:pt idx="3257">
                  <c:v>1994.0273972602699</c:v>
                </c:pt>
                <c:pt idx="3258">
                  <c:v>1994.0301369863</c:v>
                </c:pt>
                <c:pt idx="3259">
                  <c:v>1994.0328767123301</c:v>
                </c:pt>
                <c:pt idx="3260">
                  <c:v>1994.03561643836</c:v>
                </c:pt>
                <c:pt idx="3261">
                  <c:v>1994.03835616438</c:v>
                </c:pt>
                <c:pt idx="3262">
                  <c:v>1994.0410958904099</c:v>
                </c:pt>
                <c:pt idx="3263">
                  <c:v>1994.04383561644</c:v>
                </c:pt>
                <c:pt idx="3264">
                  <c:v>1994.0465753424701</c:v>
                </c:pt>
                <c:pt idx="3265">
                  <c:v>1994.0493150684899</c:v>
                </c:pt>
                <c:pt idx="3266">
                  <c:v>1994.05205479452</c:v>
                </c:pt>
                <c:pt idx="3267">
                  <c:v>1994.0547945205501</c:v>
                </c:pt>
                <c:pt idx="3268">
                  <c:v>1994.05753424658</c:v>
                </c:pt>
                <c:pt idx="3269">
                  <c:v>1994.0602739726</c:v>
                </c:pt>
                <c:pt idx="3270">
                  <c:v>1994.0630136986299</c:v>
                </c:pt>
                <c:pt idx="3271">
                  <c:v>1994.06575342466</c:v>
                </c:pt>
                <c:pt idx="3272">
                  <c:v>1994.0684931506801</c:v>
                </c:pt>
                <c:pt idx="3273">
                  <c:v>1994.0712328767099</c:v>
                </c:pt>
                <c:pt idx="3274">
                  <c:v>1994.07397260274</c:v>
                </c:pt>
                <c:pt idx="3275">
                  <c:v>1994.0767123287701</c:v>
                </c:pt>
                <c:pt idx="3276">
                  <c:v>1994.07945205479</c:v>
                </c:pt>
                <c:pt idx="3277">
                  <c:v>1994.08219178082</c:v>
                </c:pt>
                <c:pt idx="3278">
                  <c:v>1994.0849315068499</c:v>
                </c:pt>
                <c:pt idx="3279">
                  <c:v>1994.08767123288</c:v>
                </c:pt>
                <c:pt idx="3280">
                  <c:v>1994.0904109589001</c:v>
                </c:pt>
                <c:pt idx="3281">
                  <c:v>1994.0931506849299</c:v>
                </c:pt>
                <c:pt idx="3282">
                  <c:v>1994.09589041096</c:v>
                </c:pt>
                <c:pt idx="3283">
                  <c:v>1994.0986301369901</c:v>
                </c:pt>
                <c:pt idx="3284">
                  <c:v>1994.1013698630099</c:v>
                </c:pt>
                <c:pt idx="3285">
                  <c:v>1994.10410958904</c:v>
                </c:pt>
                <c:pt idx="3286">
                  <c:v>1994.1068493150699</c:v>
                </c:pt>
                <c:pt idx="3287">
                  <c:v>1994.1095890411</c:v>
                </c:pt>
                <c:pt idx="3288">
                  <c:v>1994.1123287671201</c:v>
                </c:pt>
                <c:pt idx="3289">
                  <c:v>1994.1150684931499</c:v>
                </c:pt>
                <c:pt idx="3290">
                  <c:v>1994.11780821918</c:v>
                </c:pt>
                <c:pt idx="3291">
                  <c:v>1994.1205479452101</c:v>
                </c:pt>
                <c:pt idx="3292">
                  <c:v>1994.1232876712299</c:v>
                </c:pt>
                <c:pt idx="3293">
                  <c:v>1994.12602739726</c:v>
                </c:pt>
                <c:pt idx="3294">
                  <c:v>1994.1287671232899</c:v>
                </c:pt>
                <c:pt idx="3295">
                  <c:v>1994.13150684931</c:v>
                </c:pt>
                <c:pt idx="3296">
                  <c:v>1994.1342465753401</c:v>
                </c:pt>
                <c:pt idx="3297">
                  <c:v>1994.1369863013699</c:v>
                </c:pt>
                <c:pt idx="3298">
                  <c:v>1994.1397260274</c:v>
                </c:pt>
                <c:pt idx="3299">
                  <c:v>1994.1424657534201</c:v>
                </c:pt>
                <c:pt idx="3300">
                  <c:v>1994.1452054794499</c:v>
                </c:pt>
                <c:pt idx="3301">
                  <c:v>1994.14794520548</c:v>
                </c:pt>
                <c:pt idx="3302">
                  <c:v>1994.1506849315101</c:v>
                </c:pt>
                <c:pt idx="3303">
                  <c:v>1994.15342465753</c:v>
                </c:pt>
                <c:pt idx="3304">
                  <c:v>1994.1561643835601</c:v>
                </c:pt>
                <c:pt idx="3305">
                  <c:v>1994.1589041095899</c:v>
                </c:pt>
                <c:pt idx="3306">
                  <c:v>1994.16164383562</c:v>
                </c:pt>
                <c:pt idx="3307">
                  <c:v>1994.1643835616401</c:v>
                </c:pt>
                <c:pt idx="3308">
                  <c:v>1994.1671232876699</c:v>
                </c:pt>
                <c:pt idx="3309">
                  <c:v>1994.1698630137</c:v>
                </c:pt>
                <c:pt idx="3310">
                  <c:v>1994.1726027397301</c:v>
                </c:pt>
                <c:pt idx="3311">
                  <c:v>1994.17534246575</c:v>
                </c:pt>
                <c:pt idx="3312">
                  <c:v>1994.17808219178</c:v>
                </c:pt>
                <c:pt idx="3313">
                  <c:v>1994.1808219178099</c:v>
                </c:pt>
                <c:pt idx="3314">
                  <c:v>1994.18356164384</c:v>
                </c:pt>
                <c:pt idx="3315">
                  <c:v>1994.1863013698601</c:v>
                </c:pt>
                <c:pt idx="3316">
                  <c:v>1994.1890410958899</c:v>
                </c:pt>
                <c:pt idx="3317">
                  <c:v>1994.19178082192</c:v>
                </c:pt>
                <c:pt idx="3318">
                  <c:v>1994.1945205479501</c:v>
                </c:pt>
                <c:pt idx="3319">
                  <c:v>1994.19726027397</c:v>
                </c:pt>
                <c:pt idx="3320">
                  <c:v>1994.2</c:v>
                </c:pt>
                <c:pt idx="3321">
                  <c:v>1994.2027397260299</c:v>
                </c:pt>
                <c:pt idx="3322">
                  <c:v>1994.20547945205</c:v>
                </c:pt>
                <c:pt idx="3323">
                  <c:v>1994.2082191780801</c:v>
                </c:pt>
                <c:pt idx="3324">
                  <c:v>1994.2109589041099</c:v>
                </c:pt>
                <c:pt idx="3325">
                  <c:v>1994.21369863014</c:v>
                </c:pt>
                <c:pt idx="3326">
                  <c:v>1994.2164383561601</c:v>
                </c:pt>
                <c:pt idx="3327">
                  <c:v>1994.21917808219</c:v>
                </c:pt>
                <c:pt idx="3328">
                  <c:v>1994.22191780822</c:v>
                </c:pt>
                <c:pt idx="3329">
                  <c:v>1994.2246575342499</c:v>
                </c:pt>
                <c:pt idx="3330">
                  <c:v>1994.22739726027</c:v>
                </c:pt>
                <c:pt idx="3331">
                  <c:v>1994.2301369863001</c:v>
                </c:pt>
                <c:pt idx="3332">
                  <c:v>1994.2328767123299</c:v>
                </c:pt>
                <c:pt idx="3333">
                  <c:v>1994.23561643836</c:v>
                </c:pt>
                <c:pt idx="3334">
                  <c:v>1994.2383561643801</c:v>
                </c:pt>
                <c:pt idx="3335">
                  <c:v>1994.24109589041</c:v>
                </c:pt>
                <c:pt idx="3336">
                  <c:v>1994.24383561644</c:v>
                </c:pt>
                <c:pt idx="3337">
                  <c:v>1994.2465753424699</c:v>
                </c:pt>
                <c:pt idx="3338">
                  <c:v>1994.24931506849</c:v>
                </c:pt>
                <c:pt idx="3339">
                  <c:v>1994.2520547945201</c:v>
                </c:pt>
                <c:pt idx="3340">
                  <c:v>1994.2547945205499</c:v>
                </c:pt>
                <c:pt idx="3341">
                  <c:v>1994.25753424658</c:v>
                </c:pt>
                <c:pt idx="3342">
                  <c:v>1994.2602739726001</c:v>
                </c:pt>
                <c:pt idx="3343">
                  <c:v>1994.2630136986299</c:v>
                </c:pt>
                <c:pt idx="3344">
                  <c:v>1994.26575342466</c:v>
                </c:pt>
                <c:pt idx="3345">
                  <c:v>1994.2684931506799</c:v>
                </c:pt>
                <c:pt idx="3346">
                  <c:v>1994.27123287671</c:v>
                </c:pt>
                <c:pt idx="3347">
                  <c:v>1994.2739726027401</c:v>
                </c:pt>
                <c:pt idx="3348">
                  <c:v>1994.2767123287699</c:v>
                </c:pt>
                <c:pt idx="3349">
                  <c:v>1994.27945205479</c:v>
                </c:pt>
                <c:pt idx="3350">
                  <c:v>1994.2821917808201</c:v>
                </c:pt>
                <c:pt idx="3351">
                  <c:v>1994.2849315068499</c:v>
                </c:pt>
                <c:pt idx="3352">
                  <c:v>1994.28767123288</c:v>
                </c:pt>
                <c:pt idx="3353">
                  <c:v>1994.2904109589001</c:v>
                </c:pt>
                <c:pt idx="3354">
                  <c:v>1994.29315068493</c:v>
                </c:pt>
                <c:pt idx="3355">
                  <c:v>1994.2958904109601</c:v>
                </c:pt>
                <c:pt idx="3356">
                  <c:v>1994.2986301369899</c:v>
                </c:pt>
                <c:pt idx="3357">
                  <c:v>1994.30136986301</c:v>
                </c:pt>
                <c:pt idx="3358">
                  <c:v>1994.3041095890401</c:v>
                </c:pt>
                <c:pt idx="3359">
                  <c:v>1994.3068493150699</c:v>
                </c:pt>
                <c:pt idx="3360">
                  <c:v>1994.3095890411</c:v>
                </c:pt>
                <c:pt idx="3361">
                  <c:v>1994.3123287671201</c:v>
                </c:pt>
                <c:pt idx="3362">
                  <c:v>1994.31506849315</c:v>
                </c:pt>
                <c:pt idx="3363">
                  <c:v>1994.3178082191801</c:v>
                </c:pt>
                <c:pt idx="3364">
                  <c:v>1994.3205479452099</c:v>
                </c:pt>
                <c:pt idx="3365">
                  <c:v>1994.32328767123</c:v>
                </c:pt>
                <c:pt idx="3366">
                  <c:v>1994.3260273972601</c:v>
                </c:pt>
                <c:pt idx="3367">
                  <c:v>1994.3287671232899</c:v>
                </c:pt>
                <c:pt idx="3368">
                  <c:v>1994.33150684932</c:v>
                </c:pt>
                <c:pt idx="3369">
                  <c:v>1994.3342465753401</c:v>
                </c:pt>
                <c:pt idx="3370">
                  <c:v>1994.33698630137</c:v>
                </c:pt>
                <c:pt idx="3371">
                  <c:v>1994.3397260274</c:v>
                </c:pt>
                <c:pt idx="3372">
                  <c:v>1994.3424657534199</c:v>
                </c:pt>
                <c:pt idx="3373">
                  <c:v>1994.34520547945</c:v>
                </c:pt>
                <c:pt idx="3374">
                  <c:v>1994.3479452054801</c:v>
                </c:pt>
                <c:pt idx="3375">
                  <c:v>1994.3506849315099</c:v>
                </c:pt>
                <c:pt idx="3376">
                  <c:v>1994.35342465753</c:v>
                </c:pt>
                <c:pt idx="3377">
                  <c:v>1994.3561643835601</c:v>
                </c:pt>
                <c:pt idx="3378">
                  <c:v>1994.35890410959</c:v>
                </c:pt>
                <c:pt idx="3379">
                  <c:v>1994.36164383562</c:v>
                </c:pt>
                <c:pt idx="3380">
                  <c:v>1994.3643835616399</c:v>
                </c:pt>
                <c:pt idx="3381">
                  <c:v>1994.36712328767</c:v>
                </c:pt>
                <c:pt idx="3382">
                  <c:v>1994.3698630137001</c:v>
                </c:pt>
                <c:pt idx="3383">
                  <c:v>1994.3726027397299</c:v>
                </c:pt>
                <c:pt idx="3384">
                  <c:v>1994.37534246575</c:v>
                </c:pt>
                <c:pt idx="3385">
                  <c:v>1994.3780821917801</c:v>
                </c:pt>
                <c:pt idx="3386">
                  <c:v>1994.38082191781</c:v>
                </c:pt>
                <c:pt idx="3387">
                  <c:v>1994.38356164384</c:v>
                </c:pt>
                <c:pt idx="3388">
                  <c:v>1994.3863013698599</c:v>
                </c:pt>
                <c:pt idx="3389">
                  <c:v>1994.38904109589</c:v>
                </c:pt>
                <c:pt idx="3390">
                  <c:v>1994.3917808219201</c:v>
                </c:pt>
                <c:pt idx="3391">
                  <c:v>1994.3945205479499</c:v>
                </c:pt>
                <c:pt idx="3392">
                  <c:v>1994.39726027397</c:v>
                </c:pt>
                <c:pt idx="3393">
                  <c:v>1994.4</c:v>
                </c:pt>
                <c:pt idx="3394">
                  <c:v>1994.4027397260299</c:v>
                </c:pt>
                <c:pt idx="3395">
                  <c:v>1994.40547945205</c:v>
                </c:pt>
                <c:pt idx="3396">
                  <c:v>1994.4082191780799</c:v>
                </c:pt>
                <c:pt idx="3397">
                  <c:v>1994.41095890411</c:v>
                </c:pt>
                <c:pt idx="3398">
                  <c:v>1994.4136986301401</c:v>
                </c:pt>
                <c:pt idx="3399">
                  <c:v>1994.4164383561599</c:v>
                </c:pt>
                <c:pt idx="3400">
                  <c:v>1994.41917808219</c:v>
                </c:pt>
                <c:pt idx="3401">
                  <c:v>1994.4219178082201</c:v>
                </c:pt>
                <c:pt idx="3402">
                  <c:v>1994.4246575342499</c:v>
                </c:pt>
                <c:pt idx="3403">
                  <c:v>1994.42739726027</c:v>
                </c:pt>
                <c:pt idx="3404">
                  <c:v>1994.4301369863001</c:v>
                </c:pt>
                <c:pt idx="3405">
                  <c:v>1994.43287671233</c:v>
                </c:pt>
                <c:pt idx="3406">
                  <c:v>1994.4356164383601</c:v>
                </c:pt>
                <c:pt idx="3407">
                  <c:v>1994.4383561643799</c:v>
                </c:pt>
                <c:pt idx="3408">
                  <c:v>1994.44109589041</c:v>
                </c:pt>
                <c:pt idx="3409">
                  <c:v>1994.4438356164401</c:v>
                </c:pt>
                <c:pt idx="3410">
                  <c:v>1994.4465753424699</c:v>
                </c:pt>
                <c:pt idx="3411">
                  <c:v>1994.44931506849</c:v>
                </c:pt>
                <c:pt idx="3412">
                  <c:v>1994.4520547945201</c:v>
                </c:pt>
                <c:pt idx="3413">
                  <c:v>1994.45479452055</c:v>
                </c:pt>
                <c:pt idx="3414">
                  <c:v>1994.4575342465801</c:v>
                </c:pt>
                <c:pt idx="3415">
                  <c:v>1994.4602739725999</c:v>
                </c:pt>
                <c:pt idx="3416">
                  <c:v>1994.46301369863</c:v>
                </c:pt>
                <c:pt idx="3417">
                  <c:v>1994.4657534246601</c:v>
                </c:pt>
                <c:pt idx="3418">
                  <c:v>1994.4684931506799</c:v>
                </c:pt>
                <c:pt idx="3419">
                  <c:v>1994.47123287671</c:v>
                </c:pt>
                <c:pt idx="3420">
                  <c:v>1994.4739726027401</c:v>
                </c:pt>
                <c:pt idx="3421">
                  <c:v>1994.47671232877</c:v>
                </c:pt>
                <c:pt idx="3422">
                  <c:v>1994.47945205479</c:v>
                </c:pt>
                <c:pt idx="3423">
                  <c:v>1994.4821917808199</c:v>
                </c:pt>
                <c:pt idx="3424">
                  <c:v>1994.48493150685</c:v>
                </c:pt>
                <c:pt idx="3425">
                  <c:v>1994.4876712328801</c:v>
                </c:pt>
                <c:pt idx="3426">
                  <c:v>1994.4904109588999</c:v>
                </c:pt>
                <c:pt idx="3427">
                  <c:v>1994.49315068493</c:v>
                </c:pt>
                <c:pt idx="3428">
                  <c:v>1994.4958904109601</c:v>
                </c:pt>
                <c:pt idx="3429">
                  <c:v>1994.49863013699</c:v>
                </c:pt>
                <c:pt idx="3430">
                  <c:v>1994.50136986301</c:v>
                </c:pt>
                <c:pt idx="3431">
                  <c:v>1994.5041095890399</c:v>
                </c:pt>
                <c:pt idx="3432">
                  <c:v>1994.50684931507</c:v>
                </c:pt>
                <c:pt idx="3433">
                  <c:v>1994.5095890411001</c:v>
                </c:pt>
                <c:pt idx="3434">
                  <c:v>1994.5123287671199</c:v>
                </c:pt>
                <c:pt idx="3435">
                  <c:v>1994.51506849315</c:v>
                </c:pt>
                <c:pt idx="3436">
                  <c:v>1994.5178082191801</c:v>
                </c:pt>
                <c:pt idx="3437">
                  <c:v>1994.52054794521</c:v>
                </c:pt>
                <c:pt idx="3438">
                  <c:v>1994.52328767123</c:v>
                </c:pt>
                <c:pt idx="3439">
                  <c:v>1994.5260273972599</c:v>
                </c:pt>
                <c:pt idx="3440">
                  <c:v>1994.52876712329</c:v>
                </c:pt>
                <c:pt idx="3441">
                  <c:v>1994.5315068493201</c:v>
                </c:pt>
                <c:pt idx="3442">
                  <c:v>1994.5342465753399</c:v>
                </c:pt>
                <c:pt idx="3443">
                  <c:v>1994.53698630137</c:v>
                </c:pt>
                <c:pt idx="3444">
                  <c:v>1994.5397260274001</c:v>
                </c:pt>
                <c:pt idx="3445">
                  <c:v>1994.5424657534199</c:v>
                </c:pt>
                <c:pt idx="3446">
                  <c:v>1994.54520547945</c:v>
                </c:pt>
                <c:pt idx="3447">
                  <c:v>1994.5479452054799</c:v>
                </c:pt>
                <c:pt idx="3448">
                  <c:v>1994.55068493151</c:v>
                </c:pt>
                <c:pt idx="3449">
                  <c:v>1994.5534246575301</c:v>
                </c:pt>
                <c:pt idx="3450">
                  <c:v>1994.5561643835599</c:v>
                </c:pt>
                <c:pt idx="3451">
                  <c:v>1994.55890410959</c:v>
                </c:pt>
                <c:pt idx="3452">
                  <c:v>1994.5616438356201</c:v>
                </c:pt>
                <c:pt idx="3453">
                  <c:v>1994.5643835616399</c:v>
                </c:pt>
                <c:pt idx="3454">
                  <c:v>1994.56712328767</c:v>
                </c:pt>
                <c:pt idx="3455">
                  <c:v>1994.5698630136999</c:v>
                </c:pt>
                <c:pt idx="3456">
                  <c:v>1994.57260273973</c:v>
                </c:pt>
                <c:pt idx="3457">
                  <c:v>1994.5753424657501</c:v>
                </c:pt>
                <c:pt idx="3458">
                  <c:v>1994.5780821917799</c:v>
                </c:pt>
                <c:pt idx="3459">
                  <c:v>1994.58082191781</c:v>
                </c:pt>
                <c:pt idx="3460">
                  <c:v>1994.5835616438401</c:v>
                </c:pt>
                <c:pt idx="3461">
                  <c:v>1994.5863013698599</c:v>
                </c:pt>
                <c:pt idx="3462">
                  <c:v>1994.58904109589</c:v>
                </c:pt>
                <c:pt idx="3463">
                  <c:v>1994.5917808219201</c:v>
                </c:pt>
                <c:pt idx="3464">
                  <c:v>1994.59452054795</c:v>
                </c:pt>
                <c:pt idx="3465">
                  <c:v>1994.5972602739701</c:v>
                </c:pt>
                <c:pt idx="3466">
                  <c:v>1994.6</c:v>
                </c:pt>
                <c:pt idx="3467">
                  <c:v>1994.60273972603</c:v>
                </c:pt>
                <c:pt idx="3468">
                  <c:v>1994.6054794520501</c:v>
                </c:pt>
                <c:pt idx="3469">
                  <c:v>1994.6082191780799</c:v>
                </c:pt>
                <c:pt idx="3470">
                  <c:v>1994.61095890411</c:v>
                </c:pt>
                <c:pt idx="3471">
                  <c:v>1994.6136986301401</c:v>
                </c:pt>
                <c:pt idx="3472">
                  <c:v>1994.61643835616</c:v>
                </c:pt>
                <c:pt idx="3473">
                  <c:v>1994.61917808219</c:v>
                </c:pt>
                <c:pt idx="3474">
                  <c:v>1994.6219178082199</c:v>
                </c:pt>
                <c:pt idx="3475">
                  <c:v>1994.62465753425</c:v>
                </c:pt>
                <c:pt idx="3476">
                  <c:v>1994.6273972602701</c:v>
                </c:pt>
                <c:pt idx="3477">
                  <c:v>1994.6301369862999</c:v>
                </c:pt>
                <c:pt idx="3478">
                  <c:v>1994.63287671233</c:v>
                </c:pt>
                <c:pt idx="3479">
                  <c:v>1994.6356164383601</c:v>
                </c:pt>
                <c:pt idx="3480">
                  <c:v>1994.63835616438</c:v>
                </c:pt>
                <c:pt idx="3481">
                  <c:v>1994.64109589041</c:v>
                </c:pt>
                <c:pt idx="3482">
                  <c:v>1994.6438356164399</c:v>
                </c:pt>
                <c:pt idx="3483">
                  <c:v>1994.64657534247</c:v>
                </c:pt>
                <c:pt idx="3484">
                  <c:v>1994.6493150684901</c:v>
                </c:pt>
                <c:pt idx="3485">
                  <c:v>1994.6520547945199</c:v>
                </c:pt>
                <c:pt idx="3486">
                  <c:v>1994.65479452055</c:v>
                </c:pt>
                <c:pt idx="3487">
                  <c:v>1994.6575342465801</c:v>
                </c:pt>
                <c:pt idx="3488">
                  <c:v>1994.6602739726</c:v>
                </c:pt>
                <c:pt idx="3489">
                  <c:v>1994.66301369863</c:v>
                </c:pt>
                <c:pt idx="3490">
                  <c:v>1994.6657534246599</c:v>
                </c:pt>
                <c:pt idx="3491">
                  <c:v>1994.66849315068</c:v>
                </c:pt>
                <c:pt idx="3492">
                  <c:v>1994.6712328767101</c:v>
                </c:pt>
                <c:pt idx="3493">
                  <c:v>1994.6739726027399</c:v>
                </c:pt>
                <c:pt idx="3494">
                  <c:v>1994.67671232877</c:v>
                </c:pt>
                <c:pt idx="3495">
                  <c:v>1994.6794520547901</c:v>
                </c:pt>
                <c:pt idx="3496">
                  <c:v>1994.6821917808199</c:v>
                </c:pt>
                <c:pt idx="3497">
                  <c:v>1994.68493150685</c:v>
                </c:pt>
                <c:pt idx="3498">
                  <c:v>1994.6876712328799</c:v>
                </c:pt>
                <c:pt idx="3499">
                  <c:v>1994.6904109589</c:v>
                </c:pt>
                <c:pt idx="3500">
                  <c:v>1994.6931506849301</c:v>
                </c:pt>
                <c:pt idx="3501">
                  <c:v>1994.6958904109599</c:v>
                </c:pt>
                <c:pt idx="3502">
                  <c:v>1994.69863013699</c:v>
                </c:pt>
                <c:pt idx="3503">
                  <c:v>1994.7013698630101</c:v>
                </c:pt>
                <c:pt idx="3504">
                  <c:v>1994.7041095890399</c:v>
                </c:pt>
                <c:pt idx="3505">
                  <c:v>1994.70684931507</c:v>
                </c:pt>
                <c:pt idx="3506">
                  <c:v>1994.7095890410999</c:v>
                </c:pt>
                <c:pt idx="3507">
                  <c:v>1994.71232876712</c:v>
                </c:pt>
                <c:pt idx="3508">
                  <c:v>1994.7150684931501</c:v>
                </c:pt>
                <c:pt idx="3509">
                  <c:v>1994.7178082191799</c:v>
                </c:pt>
                <c:pt idx="3510">
                  <c:v>1994.72054794521</c:v>
                </c:pt>
                <c:pt idx="3511">
                  <c:v>1994.7232876712301</c:v>
                </c:pt>
                <c:pt idx="3512">
                  <c:v>1994.7260273972599</c:v>
                </c:pt>
                <c:pt idx="3513">
                  <c:v>1994.72876712329</c:v>
                </c:pt>
                <c:pt idx="3514">
                  <c:v>1994.7315068493201</c:v>
                </c:pt>
                <c:pt idx="3515">
                  <c:v>1994.73424657534</c:v>
                </c:pt>
                <c:pt idx="3516">
                  <c:v>1994.7369863013701</c:v>
                </c:pt>
                <c:pt idx="3517">
                  <c:v>1994.7397260273999</c:v>
                </c:pt>
                <c:pt idx="3518">
                  <c:v>1994.74246575342</c:v>
                </c:pt>
                <c:pt idx="3519">
                  <c:v>1994.7452054794501</c:v>
                </c:pt>
                <c:pt idx="3520">
                  <c:v>1994.7479452054799</c:v>
                </c:pt>
                <c:pt idx="3521">
                  <c:v>1994.75068493151</c:v>
                </c:pt>
                <c:pt idx="3522">
                  <c:v>1994.7534246575301</c:v>
                </c:pt>
                <c:pt idx="3523">
                  <c:v>1994.75616438356</c:v>
                </c:pt>
                <c:pt idx="3524">
                  <c:v>1994.75890410959</c:v>
                </c:pt>
                <c:pt idx="3525">
                  <c:v>1994.7616438356199</c:v>
                </c:pt>
                <c:pt idx="3526">
                  <c:v>1994.76438356164</c:v>
                </c:pt>
                <c:pt idx="3527">
                  <c:v>1994.7671232876701</c:v>
                </c:pt>
                <c:pt idx="3528">
                  <c:v>1994.7698630136999</c:v>
                </c:pt>
                <c:pt idx="3529">
                  <c:v>1994.77260273973</c:v>
                </c:pt>
                <c:pt idx="3530">
                  <c:v>1994.7753424657501</c:v>
                </c:pt>
                <c:pt idx="3531">
                  <c:v>1994.77808219178</c:v>
                </c:pt>
                <c:pt idx="3532">
                  <c:v>1994.78082191781</c:v>
                </c:pt>
                <c:pt idx="3533">
                  <c:v>1994.7835616438399</c:v>
                </c:pt>
                <c:pt idx="3534">
                  <c:v>1994.78630136986</c:v>
                </c:pt>
                <c:pt idx="3535">
                  <c:v>1994.7890410958901</c:v>
                </c:pt>
                <c:pt idx="3536">
                  <c:v>1994.7917808219199</c:v>
                </c:pt>
                <c:pt idx="3537">
                  <c:v>1994.79452054795</c:v>
                </c:pt>
                <c:pt idx="3538">
                  <c:v>1994.7972602739701</c:v>
                </c:pt>
                <c:pt idx="3539">
                  <c:v>1994.8</c:v>
                </c:pt>
                <c:pt idx="3540">
                  <c:v>1994.80273972603</c:v>
                </c:pt>
                <c:pt idx="3541">
                  <c:v>1994.8054794520499</c:v>
                </c:pt>
                <c:pt idx="3542">
                  <c:v>1994.80821917808</c:v>
                </c:pt>
                <c:pt idx="3543">
                  <c:v>1994.8109589041101</c:v>
                </c:pt>
                <c:pt idx="3544">
                  <c:v>1994.8136986301399</c:v>
                </c:pt>
                <c:pt idx="3545">
                  <c:v>1994.81643835616</c:v>
                </c:pt>
                <c:pt idx="3546">
                  <c:v>1994.8191780821901</c:v>
                </c:pt>
                <c:pt idx="3547">
                  <c:v>1994.82191780822</c:v>
                </c:pt>
                <c:pt idx="3548">
                  <c:v>1994.82465753425</c:v>
                </c:pt>
                <c:pt idx="3549">
                  <c:v>1994.8273972602699</c:v>
                </c:pt>
                <c:pt idx="3550">
                  <c:v>1994.8301369863</c:v>
                </c:pt>
                <c:pt idx="3551">
                  <c:v>1994.8328767123301</c:v>
                </c:pt>
                <c:pt idx="3552">
                  <c:v>1994.8356164383599</c:v>
                </c:pt>
                <c:pt idx="3553">
                  <c:v>1994.83835616438</c:v>
                </c:pt>
                <c:pt idx="3554">
                  <c:v>1994.8410958904101</c:v>
                </c:pt>
                <c:pt idx="3555">
                  <c:v>1994.8438356164399</c:v>
                </c:pt>
                <c:pt idx="3556">
                  <c:v>1994.84657534247</c:v>
                </c:pt>
                <c:pt idx="3557">
                  <c:v>1994.8493150684899</c:v>
                </c:pt>
                <c:pt idx="3558">
                  <c:v>1994.85205479452</c:v>
                </c:pt>
                <c:pt idx="3559">
                  <c:v>1994.8547945205501</c:v>
                </c:pt>
                <c:pt idx="3560">
                  <c:v>1994.8575342465799</c:v>
                </c:pt>
                <c:pt idx="3561">
                  <c:v>1994.8602739726</c:v>
                </c:pt>
                <c:pt idx="3562">
                  <c:v>1994.8630136986301</c:v>
                </c:pt>
                <c:pt idx="3563">
                  <c:v>1994.8657534246599</c:v>
                </c:pt>
                <c:pt idx="3564">
                  <c:v>1994.86849315069</c:v>
                </c:pt>
                <c:pt idx="3565">
                  <c:v>1994.8712328767101</c:v>
                </c:pt>
                <c:pt idx="3566">
                  <c:v>1994.87397260274</c:v>
                </c:pt>
                <c:pt idx="3567">
                  <c:v>1994.8767123287701</c:v>
                </c:pt>
                <c:pt idx="3568">
                  <c:v>1994.8794520547899</c:v>
                </c:pt>
                <c:pt idx="3569">
                  <c:v>1994.88219178082</c:v>
                </c:pt>
                <c:pt idx="3570">
                  <c:v>1994.8849315068501</c:v>
                </c:pt>
                <c:pt idx="3571">
                  <c:v>1994.8876712328799</c:v>
                </c:pt>
                <c:pt idx="3572">
                  <c:v>1994.8904109589</c:v>
                </c:pt>
                <c:pt idx="3573">
                  <c:v>1994.8931506849301</c:v>
                </c:pt>
                <c:pt idx="3574">
                  <c:v>1994.89589041096</c:v>
                </c:pt>
                <c:pt idx="3575">
                  <c:v>1994.8986301369901</c:v>
                </c:pt>
                <c:pt idx="3576">
                  <c:v>1994.9013698630099</c:v>
                </c:pt>
                <c:pt idx="3577">
                  <c:v>1994.90410958904</c:v>
                </c:pt>
                <c:pt idx="3578">
                  <c:v>1994.9068493150701</c:v>
                </c:pt>
                <c:pt idx="3579">
                  <c:v>1994.9095890410999</c:v>
                </c:pt>
                <c:pt idx="3580">
                  <c:v>1994.91232876712</c:v>
                </c:pt>
                <c:pt idx="3581">
                  <c:v>1994.9150684931501</c:v>
                </c:pt>
                <c:pt idx="3582">
                  <c:v>1994.91780821918</c:v>
                </c:pt>
                <c:pt idx="3583">
                  <c:v>1994.92054794521</c:v>
                </c:pt>
                <c:pt idx="3584">
                  <c:v>1994.9232876712299</c:v>
                </c:pt>
                <c:pt idx="3585">
                  <c:v>1994.92602739726</c:v>
                </c:pt>
                <c:pt idx="3586">
                  <c:v>1994.9287671232901</c:v>
                </c:pt>
                <c:pt idx="3587">
                  <c:v>1994.9315068493199</c:v>
                </c:pt>
                <c:pt idx="3588">
                  <c:v>1994.93424657534</c:v>
                </c:pt>
                <c:pt idx="3589">
                  <c:v>1994.9369863013701</c:v>
                </c:pt>
                <c:pt idx="3590">
                  <c:v>1994.9397260274</c:v>
                </c:pt>
                <c:pt idx="3591">
                  <c:v>1994.94246575342</c:v>
                </c:pt>
                <c:pt idx="3592">
                  <c:v>1994.9452054794499</c:v>
                </c:pt>
                <c:pt idx="3593">
                  <c:v>1994.94794520548</c:v>
                </c:pt>
                <c:pt idx="3594">
                  <c:v>1994.9506849315101</c:v>
                </c:pt>
                <c:pt idx="3595">
                  <c:v>1994.9534246575299</c:v>
                </c:pt>
                <c:pt idx="3596">
                  <c:v>1994.95616438356</c:v>
                </c:pt>
                <c:pt idx="3597">
                  <c:v>1994.9589041095901</c:v>
                </c:pt>
                <c:pt idx="3598">
                  <c:v>1994.96164383562</c:v>
                </c:pt>
                <c:pt idx="3599">
                  <c:v>1994.96438356164</c:v>
                </c:pt>
                <c:pt idx="3600">
                  <c:v>1994.9671232876699</c:v>
                </c:pt>
                <c:pt idx="3601">
                  <c:v>1994.9698630137</c:v>
                </c:pt>
                <c:pt idx="3602">
                  <c:v>1994.9726027397301</c:v>
                </c:pt>
                <c:pt idx="3603">
                  <c:v>1994.9753424657499</c:v>
                </c:pt>
                <c:pt idx="3604">
                  <c:v>1994.97808219178</c:v>
                </c:pt>
                <c:pt idx="3605">
                  <c:v>1994.9808219178101</c:v>
                </c:pt>
                <c:pt idx="3606">
                  <c:v>1994.9835616438399</c:v>
                </c:pt>
                <c:pt idx="3607">
                  <c:v>1994.98630136986</c:v>
                </c:pt>
                <c:pt idx="3608">
                  <c:v>1994.9890410958899</c:v>
                </c:pt>
                <c:pt idx="3609">
                  <c:v>1994.99178082192</c:v>
                </c:pt>
                <c:pt idx="3610">
                  <c:v>1994.9945205479501</c:v>
                </c:pt>
                <c:pt idx="3611">
                  <c:v>1994.9972602739699</c:v>
                </c:pt>
                <c:pt idx="3612">
                  <c:v>1995</c:v>
                </c:pt>
                <c:pt idx="3613">
                  <c:v>1995.0027397260301</c:v>
                </c:pt>
                <c:pt idx="3614">
                  <c:v>1995.0054794520499</c:v>
                </c:pt>
                <c:pt idx="3615">
                  <c:v>1995.00821917808</c:v>
                </c:pt>
                <c:pt idx="3616">
                  <c:v>1995.0109589041101</c:v>
                </c:pt>
                <c:pt idx="3617">
                  <c:v>1995.01369863014</c:v>
                </c:pt>
                <c:pt idx="3618">
                  <c:v>1995.0164383561601</c:v>
                </c:pt>
                <c:pt idx="3619">
                  <c:v>1995.0191780821899</c:v>
                </c:pt>
                <c:pt idx="3620">
                  <c:v>1995.02191780822</c:v>
                </c:pt>
                <c:pt idx="3621">
                  <c:v>1995.0246575342501</c:v>
                </c:pt>
                <c:pt idx="3622">
                  <c:v>1995.0273972602699</c:v>
                </c:pt>
                <c:pt idx="3623">
                  <c:v>1995.0301369863</c:v>
                </c:pt>
                <c:pt idx="3624">
                  <c:v>1995.0328767123301</c:v>
                </c:pt>
                <c:pt idx="3625">
                  <c:v>1995.03561643836</c:v>
                </c:pt>
                <c:pt idx="3626">
                  <c:v>1995.03835616438</c:v>
                </c:pt>
                <c:pt idx="3627">
                  <c:v>1995.0410958904099</c:v>
                </c:pt>
                <c:pt idx="3628">
                  <c:v>1995.04383561644</c:v>
                </c:pt>
                <c:pt idx="3629">
                  <c:v>1995.0465753424701</c:v>
                </c:pt>
                <c:pt idx="3630">
                  <c:v>1995.0493150684899</c:v>
                </c:pt>
                <c:pt idx="3631">
                  <c:v>1995.05205479452</c:v>
                </c:pt>
                <c:pt idx="3632">
                  <c:v>1995.0547945205501</c:v>
                </c:pt>
                <c:pt idx="3633">
                  <c:v>1995.05753424658</c:v>
                </c:pt>
                <c:pt idx="3634">
                  <c:v>1995.0602739726</c:v>
                </c:pt>
                <c:pt idx="3635">
                  <c:v>1995.0630136986299</c:v>
                </c:pt>
                <c:pt idx="3636">
                  <c:v>1995.06575342466</c:v>
                </c:pt>
                <c:pt idx="3637">
                  <c:v>1995.0684931506801</c:v>
                </c:pt>
                <c:pt idx="3638">
                  <c:v>1995.0712328767099</c:v>
                </c:pt>
                <c:pt idx="3639">
                  <c:v>1995.07397260274</c:v>
                </c:pt>
                <c:pt idx="3640">
                  <c:v>1995.0767123287701</c:v>
                </c:pt>
                <c:pt idx="3641">
                  <c:v>1995.07945205479</c:v>
                </c:pt>
                <c:pt idx="3642">
                  <c:v>1995.08219178082</c:v>
                </c:pt>
                <c:pt idx="3643">
                  <c:v>1995.0849315068499</c:v>
                </c:pt>
                <c:pt idx="3644">
                  <c:v>1995.08767123288</c:v>
                </c:pt>
                <c:pt idx="3645">
                  <c:v>1995.0904109589001</c:v>
                </c:pt>
                <c:pt idx="3646">
                  <c:v>1995.0931506849299</c:v>
                </c:pt>
                <c:pt idx="3647">
                  <c:v>1995.09589041096</c:v>
                </c:pt>
                <c:pt idx="3648">
                  <c:v>1995.0986301369901</c:v>
                </c:pt>
                <c:pt idx="3649">
                  <c:v>1995.1013698630099</c:v>
                </c:pt>
                <c:pt idx="3650">
                  <c:v>1995.10410958904</c:v>
                </c:pt>
                <c:pt idx="3651">
                  <c:v>1995.1068493150699</c:v>
                </c:pt>
                <c:pt idx="3652">
                  <c:v>1995.1095890411</c:v>
                </c:pt>
                <c:pt idx="3653">
                  <c:v>1995.1123287671201</c:v>
                </c:pt>
                <c:pt idx="3654">
                  <c:v>1995.1150684931499</c:v>
                </c:pt>
                <c:pt idx="3655">
                  <c:v>1995.11780821918</c:v>
                </c:pt>
                <c:pt idx="3656">
                  <c:v>1995.1205479452101</c:v>
                </c:pt>
                <c:pt idx="3657">
                  <c:v>1995.1232876712299</c:v>
                </c:pt>
                <c:pt idx="3658">
                  <c:v>1995.12602739726</c:v>
                </c:pt>
                <c:pt idx="3659">
                  <c:v>1995.1287671232899</c:v>
                </c:pt>
                <c:pt idx="3660">
                  <c:v>1995.13150684931</c:v>
                </c:pt>
                <c:pt idx="3661">
                  <c:v>1995.1342465753401</c:v>
                </c:pt>
                <c:pt idx="3662">
                  <c:v>1995.1369863013699</c:v>
                </c:pt>
                <c:pt idx="3663">
                  <c:v>1995.1397260274</c:v>
                </c:pt>
                <c:pt idx="3664">
                  <c:v>1995.1424657534201</c:v>
                </c:pt>
                <c:pt idx="3665">
                  <c:v>1995.1452054794499</c:v>
                </c:pt>
                <c:pt idx="3666">
                  <c:v>1995.14794520548</c:v>
                </c:pt>
                <c:pt idx="3667">
                  <c:v>1995.1506849315101</c:v>
                </c:pt>
                <c:pt idx="3668">
                  <c:v>1995.15342465753</c:v>
                </c:pt>
                <c:pt idx="3669">
                  <c:v>1995.1561643835601</c:v>
                </c:pt>
                <c:pt idx="3670">
                  <c:v>1995.1589041095899</c:v>
                </c:pt>
                <c:pt idx="3671">
                  <c:v>1995.16164383562</c:v>
                </c:pt>
                <c:pt idx="3672">
                  <c:v>1995.1643835616401</c:v>
                </c:pt>
                <c:pt idx="3673">
                  <c:v>1995.1671232876699</c:v>
                </c:pt>
                <c:pt idx="3674">
                  <c:v>1995.1698630137</c:v>
                </c:pt>
                <c:pt idx="3675">
                  <c:v>1995.1726027397301</c:v>
                </c:pt>
                <c:pt idx="3676">
                  <c:v>1995.17534246575</c:v>
                </c:pt>
                <c:pt idx="3677">
                  <c:v>1995.17808219178</c:v>
                </c:pt>
                <c:pt idx="3678">
                  <c:v>1995.1808219178099</c:v>
                </c:pt>
                <c:pt idx="3679">
                  <c:v>1995.18356164384</c:v>
                </c:pt>
                <c:pt idx="3680">
                  <c:v>1995.1863013698601</c:v>
                </c:pt>
                <c:pt idx="3681">
                  <c:v>1995.1890410958899</c:v>
                </c:pt>
                <c:pt idx="3682">
                  <c:v>1995.19178082192</c:v>
                </c:pt>
                <c:pt idx="3683">
                  <c:v>1995.1945205479501</c:v>
                </c:pt>
                <c:pt idx="3684">
                  <c:v>1995.19726027397</c:v>
                </c:pt>
                <c:pt idx="3685">
                  <c:v>1995.2</c:v>
                </c:pt>
                <c:pt idx="3686">
                  <c:v>1995.2027397260299</c:v>
                </c:pt>
                <c:pt idx="3687">
                  <c:v>1995.20547945205</c:v>
                </c:pt>
                <c:pt idx="3688">
                  <c:v>1995.2082191780801</c:v>
                </c:pt>
                <c:pt idx="3689">
                  <c:v>1995.2109589041099</c:v>
                </c:pt>
                <c:pt idx="3690">
                  <c:v>1995.21369863014</c:v>
                </c:pt>
                <c:pt idx="3691">
                  <c:v>1995.2164383561601</c:v>
                </c:pt>
                <c:pt idx="3692">
                  <c:v>1995.21917808219</c:v>
                </c:pt>
                <c:pt idx="3693">
                  <c:v>1995.22191780822</c:v>
                </c:pt>
                <c:pt idx="3694">
                  <c:v>1995.2246575342499</c:v>
                </c:pt>
                <c:pt idx="3695">
                  <c:v>1995.22739726027</c:v>
                </c:pt>
                <c:pt idx="3696">
                  <c:v>1995.2301369863001</c:v>
                </c:pt>
                <c:pt idx="3697">
                  <c:v>1995.2328767123299</c:v>
                </c:pt>
                <c:pt idx="3698">
                  <c:v>1995.23561643836</c:v>
                </c:pt>
                <c:pt idx="3699">
                  <c:v>1995.2383561643801</c:v>
                </c:pt>
                <c:pt idx="3700">
                  <c:v>1995.24109589041</c:v>
                </c:pt>
                <c:pt idx="3701">
                  <c:v>1995.24383561644</c:v>
                </c:pt>
                <c:pt idx="3702">
                  <c:v>1995.2465753424699</c:v>
                </c:pt>
                <c:pt idx="3703">
                  <c:v>1995.24931506849</c:v>
                </c:pt>
                <c:pt idx="3704">
                  <c:v>1995.2520547945201</c:v>
                </c:pt>
                <c:pt idx="3705">
                  <c:v>1995.2547945205499</c:v>
                </c:pt>
                <c:pt idx="3706">
                  <c:v>1995.25753424658</c:v>
                </c:pt>
                <c:pt idx="3707">
                  <c:v>1995.2602739726001</c:v>
                </c:pt>
                <c:pt idx="3708">
                  <c:v>1995.2630136986299</c:v>
                </c:pt>
                <c:pt idx="3709">
                  <c:v>1995.26575342466</c:v>
                </c:pt>
                <c:pt idx="3710">
                  <c:v>1995.2684931506799</c:v>
                </c:pt>
                <c:pt idx="3711">
                  <c:v>1995.27123287671</c:v>
                </c:pt>
                <c:pt idx="3712">
                  <c:v>1995.2739726027401</c:v>
                </c:pt>
                <c:pt idx="3713">
                  <c:v>1995.2767123287699</c:v>
                </c:pt>
                <c:pt idx="3714">
                  <c:v>1995.27945205479</c:v>
                </c:pt>
                <c:pt idx="3715">
                  <c:v>1995.2821917808201</c:v>
                </c:pt>
                <c:pt idx="3716">
                  <c:v>1995.2849315068499</c:v>
                </c:pt>
                <c:pt idx="3717">
                  <c:v>1995.28767123288</c:v>
                </c:pt>
                <c:pt idx="3718">
                  <c:v>1995.2904109589001</c:v>
                </c:pt>
                <c:pt idx="3719">
                  <c:v>1995.29315068493</c:v>
                </c:pt>
                <c:pt idx="3720">
                  <c:v>1995.2958904109601</c:v>
                </c:pt>
                <c:pt idx="3721">
                  <c:v>1995.2986301369899</c:v>
                </c:pt>
                <c:pt idx="3722">
                  <c:v>1995.30136986301</c:v>
                </c:pt>
                <c:pt idx="3723">
                  <c:v>1995.3041095890401</c:v>
                </c:pt>
                <c:pt idx="3724">
                  <c:v>1995.3068493150699</c:v>
                </c:pt>
                <c:pt idx="3725">
                  <c:v>1995.3095890411</c:v>
                </c:pt>
                <c:pt idx="3726">
                  <c:v>1995.3123287671201</c:v>
                </c:pt>
                <c:pt idx="3727">
                  <c:v>1995.31506849315</c:v>
                </c:pt>
                <c:pt idx="3728">
                  <c:v>1995.3178082191801</c:v>
                </c:pt>
                <c:pt idx="3729">
                  <c:v>1995.3205479452099</c:v>
                </c:pt>
                <c:pt idx="3730">
                  <c:v>1995.32328767123</c:v>
                </c:pt>
                <c:pt idx="3731">
                  <c:v>1995.3260273972601</c:v>
                </c:pt>
                <c:pt idx="3732">
                  <c:v>1995.3287671232899</c:v>
                </c:pt>
                <c:pt idx="3733">
                  <c:v>1995.33150684932</c:v>
                </c:pt>
                <c:pt idx="3734">
                  <c:v>1995.3342465753401</c:v>
                </c:pt>
                <c:pt idx="3735">
                  <c:v>1995.33698630137</c:v>
                </c:pt>
                <c:pt idx="3736">
                  <c:v>1995.3397260274</c:v>
                </c:pt>
                <c:pt idx="3737">
                  <c:v>1995.3424657534199</c:v>
                </c:pt>
                <c:pt idx="3738">
                  <c:v>1995.34520547945</c:v>
                </c:pt>
                <c:pt idx="3739">
                  <c:v>1995.3479452054801</c:v>
                </c:pt>
                <c:pt idx="3740">
                  <c:v>1995.3506849315099</c:v>
                </c:pt>
                <c:pt idx="3741">
                  <c:v>1995.35342465753</c:v>
                </c:pt>
                <c:pt idx="3742">
                  <c:v>1995.3561643835601</c:v>
                </c:pt>
                <c:pt idx="3743">
                  <c:v>1995.35890410959</c:v>
                </c:pt>
                <c:pt idx="3744">
                  <c:v>1995.36164383562</c:v>
                </c:pt>
                <c:pt idx="3745">
                  <c:v>1995.3643835616399</c:v>
                </c:pt>
                <c:pt idx="3746">
                  <c:v>1995.36712328767</c:v>
                </c:pt>
                <c:pt idx="3747">
                  <c:v>1995.3698630137001</c:v>
                </c:pt>
                <c:pt idx="3748">
                  <c:v>1995.3726027397299</c:v>
                </c:pt>
                <c:pt idx="3749">
                  <c:v>1995.37534246575</c:v>
                </c:pt>
                <c:pt idx="3750">
                  <c:v>1995.3780821917801</c:v>
                </c:pt>
                <c:pt idx="3751">
                  <c:v>1995.38082191781</c:v>
                </c:pt>
                <c:pt idx="3752">
                  <c:v>1995.38356164384</c:v>
                </c:pt>
                <c:pt idx="3753">
                  <c:v>1995.3863013698599</c:v>
                </c:pt>
                <c:pt idx="3754">
                  <c:v>1995.38904109589</c:v>
                </c:pt>
                <c:pt idx="3755">
                  <c:v>1995.3917808219201</c:v>
                </c:pt>
                <c:pt idx="3756">
                  <c:v>1995.3945205479499</c:v>
                </c:pt>
                <c:pt idx="3757">
                  <c:v>1995.39726027397</c:v>
                </c:pt>
                <c:pt idx="3758">
                  <c:v>1995.4</c:v>
                </c:pt>
                <c:pt idx="3759">
                  <c:v>1995.4027397260299</c:v>
                </c:pt>
                <c:pt idx="3760">
                  <c:v>1995.40547945205</c:v>
                </c:pt>
                <c:pt idx="3761">
                  <c:v>1995.4082191780799</c:v>
                </c:pt>
                <c:pt idx="3762">
                  <c:v>1995.41095890411</c:v>
                </c:pt>
                <c:pt idx="3763">
                  <c:v>1995.4136986301401</c:v>
                </c:pt>
                <c:pt idx="3764">
                  <c:v>1995.4164383561599</c:v>
                </c:pt>
                <c:pt idx="3765">
                  <c:v>1995.41917808219</c:v>
                </c:pt>
                <c:pt idx="3766">
                  <c:v>1995.4219178082201</c:v>
                </c:pt>
                <c:pt idx="3767">
                  <c:v>1995.4246575342499</c:v>
                </c:pt>
                <c:pt idx="3768">
                  <c:v>1995.42739726027</c:v>
                </c:pt>
                <c:pt idx="3769">
                  <c:v>1995.4301369863001</c:v>
                </c:pt>
                <c:pt idx="3770">
                  <c:v>1995.43287671233</c:v>
                </c:pt>
                <c:pt idx="3771">
                  <c:v>1995.4356164383601</c:v>
                </c:pt>
                <c:pt idx="3772">
                  <c:v>1995.4383561643799</c:v>
                </c:pt>
                <c:pt idx="3773">
                  <c:v>1995.44109589041</c:v>
                </c:pt>
                <c:pt idx="3774">
                  <c:v>1995.4438356164401</c:v>
                </c:pt>
                <c:pt idx="3775">
                  <c:v>1995.4465753424699</c:v>
                </c:pt>
                <c:pt idx="3776">
                  <c:v>1995.44931506849</c:v>
                </c:pt>
                <c:pt idx="3777">
                  <c:v>1995.4520547945201</c:v>
                </c:pt>
                <c:pt idx="3778">
                  <c:v>1995.45479452055</c:v>
                </c:pt>
                <c:pt idx="3779">
                  <c:v>1995.4575342465801</c:v>
                </c:pt>
                <c:pt idx="3780">
                  <c:v>1995.4602739725999</c:v>
                </c:pt>
                <c:pt idx="3781">
                  <c:v>1995.46301369863</c:v>
                </c:pt>
                <c:pt idx="3782">
                  <c:v>1995.4657534246601</c:v>
                </c:pt>
                <c:pt idx="3783">
                  <c:v>1995.4684931506799</c:v>
                </c:pt>
                <c:pt idx="3784">
                  <c:v>1995.47123287671</c:v>
                </c:pt>
                <c:pt idx="3785">
                  <c:v>1995.4739726027401</c:v>
                </c:pt>
                <c:pt idx="3786">
                  <c:v>1995.47671232877</c:v>
                </c:pt>
                <c:pt idx="3787">
                  <c:v>1995.47945205479</c:v>
                </c:pt>
                <c:pt idx="3788">
                  <c:v>1995.4821917808199</c:v>
                </c:pt>
                <c:pt idx="3789">
                  <c:v>1995.48493150685</c:v>
                </c:pt>
                <c:pt idx="3790">
                  <c:v>1995.4876712328801</c:v>
                </c:pt>
                <c:pt idx="3791">
                  <c:v>1995.4904109588999</c:v>
                </c:pt>
                <c:pt idx="3792">
                  <c:v>1995.49315068493</c:v>
                </c:pt>
                <c:pt idx="3793">
                  <c:v>1995.4958904109601</c:v>
                </c:pt>
                <c:pt idx="3794">
                  <c:v>1995.49863013699</c:v>
                </c:pt>
                <c:pt idx="3795">
                  <c:v>1995.50136986301</c:v>
                </c:pt>
                <c:pt idx="3796">
                  <c:v>1995.5041095890399</c:v>
                </c:pt>
                <c:pt idx="3797">
                  <c:v>1995.50684931507</c:v>
                </c:pt>
                <c:pt idx="3798">
                  <c:v>1995.5095890411001</c:v>
                </c:pt>
                <c:pt idx="3799">
                  <c:v>1995.5123287671199</c:v>
                </c:pt>
                <c:pt idx="3800">
                  <c:v>1995.51506849315</c:v>
                </c:pt>
                <c:pt idx="3801">
                  <c:v>1995.5178082191801</c:v>
                </c:pt>
                <c:pt idx="3802">
                  <c:v>1995.52054794521</c:v>
                </c:pt>
                <c:pt idx="3803">
                  <c:v>1995.52328767123</c:v>
                </c:pt>
                <c:pt idx="3804">
                  <c:v>1995.5260273972599</c:v>
                </c:pt>
                <c:pt idx="3805">
                  <c:v>1995.52876712329</c:v>
                </c:pt>
                <c:pt idx="3806">
                  <c:v>1995.5315068493201</c:v>
                </c:pt>
                <c:pt idx="3807">
                  <c:v>1995.5342465753399</c:v>
                </c:pt>
                <c:pt idx="3808">
                  <c:v>1995.53698630137</c:v>
                </c:pt>
                <c:pt idx="3809">
                  <c:v>1995.5397260274001</c:v>
                </c:pt>
                <c:pt idx="3810">
                  <c:v>1995.5424657534199</c:v>
                </c:pt>
                <c:pt idx="3811">
                  <c:v>1995.54520547945</c:v>
                </c:pt>
                <c:pt idx="3812">
                  <c:v>1995.5479452054799</c:v>
                </c:pt>
                <c:pt idx="3813">
                  <c:v>1995.55068493151</c:v>
                </c:pt>
                <c:pt idx="3814">
                  <c:v>1995.5534246575301</c:v>
                </c:pt>
                <c:pt idx="3815">
                  <c:v>1995.5561643835599</c:v>
                </c:pt>
                <c:pt idx="3816">
                  <c:v>1995.55890410959</c:v>
                </c:pt>
                <c:pt idx="3817">
                  <c:v>1995.5616438356201</c:v>
                </c:pt>
                <c:pt idx="3818">
                  <c:v>1995.5643835616399</c:v>
                </c:pt>
                <c:pt idx="3819">
                  <c:v>1995.56712328767</c:v>
                </c:pt>
                <c:pt idx="3820">
                  <c:v>1995.5698630136999</c:v>
                </c:pt>
                <c:pt idx="3821">
                  <c:v>1995.57260273973</c:v>
                </c:pt>
                <c:pt idx="3822">
                  <c:v>1995.5753424657501</c:v>
                </c:pt>
                <c:pt idx="3823">
                  <c:v>1995.5780821917799</c:v>
                </c:pt>
                <c:pt idx="3824">
                  <c:v>1995.58082191781</c:v>
                </c:pt>
                <c:pt idx="3825">
                  <c:v>1995.5835616438401</c:v>
                </c:pt>
                <c:pt idx="3826">
                  <c:v>1995.5863013698599</c:v>
                </c:pt>
                <c:pt idx="3827">
                  <c:v>1995.58904109589</c:v>
                </c:pt>
                <c:pt idx="3828">
                  <c:v>1995.5917808219201</c:v>
                </c:pt>
                <c:pt idx="3829">
                  <c:v>1995.59452054795</c:v>
                </c:pt>
                <c:pt idx="3830">
                  <c:v>1995.5972602739701</c:v>
                </c:pt>
                <c:pt idx="3831">
                  <c:v>1995.6</c:v>
                </c:pt>
                <c:pt idx="3832">
                  <c:v>1995.60273972603</c:v>
                </c:pt>
                <c:pt idx="3833">
                  <c:v>1995.6054794520501</c:v>
                </c:pt>
                <c:pt idx="3834">
                  <c:v>1995.6082191780799</c:v>
                </c:pt>
                <c:pt idx="3835">
                  <c:v>1995.61095890411</c:v>
                </c:pt>
                <c:pt idx="3836">
                  <c:v>1995.6136986301401</c:v>
                </c:pt>
                <c:pt idx="3837">
                  <c:v>1995.61643835616</c:v>
                </c:pt>
                <c:pt idx="3838">
                  <c:v>1995.61917808219</c:v>
                </c:pt>
                <c:pt idx="3839">
                  <c:v>1995.6219178082199</c:v>
                </c:pt>
                <c:pt idx="3840">
                  <c:v>1995.62465753425</c:v>
                </c:pt>
                <c:pt idx="3841">
                  <c:v>1995.6273972602701</c:v>
                </c:pt>
                <c:pt idx="3842">
                  <c:v>1995.6301369862999</c:v>
                </c:pt>
                <c:pt idx="3843">
                  <c:v>1995.63287671233</c:v>
                </c:pt>
                <c:pt idx="3844">
                  <c:v>1995.6356164383601</c:v>
                </c:pt>
                <c:pt idx="3845">
                  <c:v>1995.63835616438</c:v>
                </c:pt>
                <c:pt idx="3846">
                  <c:v>1995.64109589041</c:v>
                </c:pt>
                <c:pt idx="3847">
                  <c:v>1995.6438356164399</c:v>
                </c:pt>
                <c:pt idx="3848">
                  <c:v>1995.64657534247</c:v>
                </c:pt>
                <c:pt idx="3849">
                  <c:v>1995.6493150684901</c:v>
                </c:pt>
                <c:pt idx="3850">
                  <c:v>1995.6520547945199</c:v>
                </c:pt>
                <c:pt idx="3851">
                  <c:v>1995.65479452055</c:v>
                </c:pt>
                <c:pt idx="3852">
                  <c:v>1995.6575342465801</c:v>
                </c:pt>
                <c:pt idx="3853">
                  <c:v>1995.6602739726</c:v>
                </c:pt>
                <c:pt idx="3854">
                  <c:v>1995.66301369863</c:v>
                </c:pt>
                <c:pt idx="3855">
                  <c:v>1995.6657534246599</c:v>
                </c:pt>
                <c:pt idx="3856">
                  <c:v>1995.66849315068</c:v>
                </c:pt>
                <c:pt idx="3857">
                  <c:v>1995.6712328767101</c:v>
                </c:pt>
                <c:pt idx="3858">
                  <c:v>1995.6739726027399</c:v>
                </c:pt>
                <c:pt idx="3859">
                  <c:v>1995.67671232877</c:v>
                </c:pt>
                <c:pt idx="3860">
                  <c:v>1995.6794520547901</c:v>
                </c:pt>
                <c:pt idx="3861">
                  <c:v>1995.6821917808199</c:v>
                </c:pt>
                <c:pt idx="3862">
                  <c:v>1995.68493150685</c:v>
                </c:pt>
                <c:pt idx="3863">
                  <c:v>1995.6876712328799</c:v>
                </c:pt>
                <c:pt idx="3864">
                  <c:v>1995.6904109589</c:v>
                </c:pt>
                <c:pt idx="3865">
                  <c:v>1995.6931506849301</c:v>
                </c:pt>
                <c:pt idx="3866">
                  <c:v>1995.6958904109599</c:v>
                </c:pt>
                <c:pt idx="3867">
                  <c:v>1995.69863013699</c:v>
                </c:pt>
                <c:pt idx="3868">
                  <c:v>1995.7013698630101</c:v>
                </c:pt>
                <c:pt idx="3869">
                  <c:v>1995.7041095890399</c:v>
                </c:pt>
                <c:pt idx="3870">
                  <c:v>1995.70684931507</c:v>
                </c:pt>
                <c:pt idx="3871">
                  <c:v>1995.7095890410999</c:v>
                </c:pt>
                <c:pt idx="3872">
                  <c:v>1995.71232876712</c:v>
                </c:pt>
                <c:pt idx="3873">
                  <c:v>1995.7150684931501</c:v>
                </c:pt>
                <c:pt idx="3874">
                  <c:v>1995.7178082191799</c:v>
                </c:pt>
                <c:pt idx="3875">
                  <c:v>1995.72054794521</c:v>
                </c:pt>
                <c:pt idx="3876">
                  <c:v>1995.7232876712301</c:v>
                </c:pt>
                <c:pt idx="3877">
                  <c:v>1995.7260273972599</c:v>
                </c:pt>
                <c:pt idx="3878">
                  <c:v>1995.72876712329</c:v>
                </c:pt>
                <c:pt idx="3879">
                  <c:v>1995.7315068493201</c:v>
                </c:pt>
                <c:pt idx="3880">
                  <c:v>1995.73424657534</c:v>
                </c:pt>
                <c:pt idx="3881">
                  <c:v>1995.7369863013701</c:v>
                </c:pt>
                <c:pt idx="3882">
                  <c:v>1995.7397260273999</c:v>
                </c:pt>
                <c:pt idx="3883">
                  <c:v>1995.74246575342</c:v>
                </c:pt>
                <c:pt idx="3884">
                  <c:v>1995.7452054794501</c:v>
                </c:pt>
                <c:pt idx="3885">
                  <c:v>1995.7479452054799</c:v>
                </c:pt>
                <c:pt idx="3886">
                  <c:v>1995.75068493151</c:v>
                </c:pt>
                <c:pt idx="3887">
                  <c:v>1995.7534246575301</c:v>
                </c:pt>
                <c:pt idx="3888">
                  <c:v>1995.75616438356</c:v>
                </c:pt>
                <c:pt idx="3889">
                  <c:v>1995.75890410959</c:v>
                </c:pt>
                <c:pt idx="3890">
                  <c:v>1995.7616438356199</c:v>
                </c:pt>
                <c:pt idx="3891">
                  <c:v>1995.76438356164</c:v>
                </c:pt>
                <c:pt idx="3892">
                  <c:v>1995.7671232876701</c:v>
                </c:pt>
                <c:pt idx="3893">
                  <c:v>1995.7698630136999</c:v>
                </c:pt>
                <c:pt idx="3894">
                  <c:v>1995.77260273973</c:v>
                </c:pt>
                <c:pt idx="3895">
                  <c:v>1995.7753424657501</c:v>
                </c:pt>
                <c:pt idx="3896">
                  <c:v>1995.77808219178</c:v>
                </c:pt>
                <c:pt idx="3897">
                  <c:v>1995.78082191781</c:v>
                </c:pt>
                <c:pt idx="3898">
                  <c:v>1995.7835616438399</c:v>
                </c:pt>
                <c:pt idx="3899">
                  <c:v>1995.78630136986</c:v>
                </c:pt>
                <c:pt idx="3900">
                  <c:v>1995.7890410958901</c:v>
                </c:pt>
                <c:pt idx="3901">
                  <c:v>1995.7917808219199</c:v>
                </c:pt>
                <c:pt idx="3902">
                  <c:v>1995.79452054795</c:v>
                </c:pt>
                <c:pt idx="3903">
                  <c:v>1995.7972602739701</c:v>
                </c:pt>
                <c:pt idx="3904">
                  <c:v>1995.8</c:v>
                </c:pt>
                <c:pt idx="3905">
                  <c:v>1995.80273972603</c:v>
                </c:pt>
                <c:pt idx="3906">
                  <c:v>1995.8054794520499</c:v>
                </c:pt>
                <c:pt idx="3907">
                  <c:v>1995.80821917808</c:v>
                </c:pt>
                <c:pt idx="3908">
                  <c:v>1995.8109589041101</c:v>
                </c:pt>
                <c:pt idx="3909">
                  <c:v>1995.8136986301399</c:v>
                </c:pt>
                <c:pt idx="3910">
                  <c:v>1995.81643835616</c:v>
                </c:pt>
                <c:pt idx="3911">
                  <c:v>1995.8191780821901</c:v>
                </c:pt>
                <c:pt idx="3912">
                  <c:v>1995.82191780822</c:v>
                </c:pt>
                <c:pt idx="3913">
                  <c:v>1995.82465753425</c:v>
                </c:pt>
                <c:pt idx="3914">
                  <c:v>1995.8273972602699</c:v>
                </c:pt>
                <c:pt idx="3915">
                  <c:v>1995.8301369863</c:v>
                </c:pt>
                <c:pt idx="3916">
                  <c:v>1995.8328767123301</c:v>
                </c:pt>
                <c:pt idx="3917">
                  <c:v>1995.8356164383599</c:v>
                </c:pt>
                <c:pt idx="3918">
                  <c:v>1995.83835616438</c:v>
                </c:pt>
                <c:pt idx="3919">
                  <c:v>1995.8410958904101</c:v>
                </c:pt>
                <c:pt idx="3920">
                  <c:v>1995.8438356164399</c:v>
                </c:pt>
                <c:pt idx="3921">
                  <c:v>1995.84657534247</c:v>
                </c:pt>
                <c:pt idx="3922">
                  <c:v>1995.8493150684899</c:v>
                </c:pt>
                <c:pt idx="3923">
                  <c:v>1995.85205479452</c:v>
                </c:pt>
                <c:pt idx="3924">
                  <c:v>1995.8547945205501</c:v>
                </c:pt>
                <c:pt idx="3925">
                  <c:v>1995.8575342465799</c:v>
                </c:pt>
                <c:pt idx="3926">
                  <c:v>1995.8602739726</c:v>
                </c:pt>
                <c:pt idx="3927">
                  <c:v>1995.8630136986301</c:v>
                </c:pt>
                <c:pt idx="3928">
                  <c:v>1995.8657534246599</c:v>
                </c:pt>
                <c:pt idx="3929">
                  <c:v>1995.86849315069</c:v>
                </c:pt>
                <c:pt idx="3930">
                  <c:v>1995.8712328767101</c:v>
                </c:pt>
                <c:pt idx="3931">
                  <c:v>1995.87397260274</c:v>
                </c:pt>
                <c:pt idx="3932">
                  <c:v>1995.8767123287701</c:v>
                </c:pt>
                <c:pt idx="3933">
                  <c:v>1995.8794520547899</c:v>
                </c:pt>
                <c:pt idx="3934">
                  <c:v>1995.88219178082</c:v>
                </c:pt>
                <c:pt idx="3935">
                  <c:v>1995.8849315068501</c:v>
                </c:pt>
                <c:pt idx="3936">
                  <c:v>1995.8876712328799</c:v>
                </c:pt>
                <c:pt idx="3937">
                  <c:v>1995.8904109589</c:v>
                </c:pt>
                <c:pt idx="3938">
                  <c:v>1995.8931506849301</c:v>
                </c:pt>
                <c:pt idx="3939">
                  <c:v>1995.89589041096</c:v>
                </c:pt>
                <c:pt idx="3940">
                  <c:v>1995.8986301369901</c:v>
                </c:pt>
                <c:pt idx="3941">
                  <c:v>1995.9013698630099</c:v>
                </c:pt>
                <c:pt idx="3942">
                  <c:v>1995.90410958904</c:v>
                </c:pt>
                <c:pt idx="3943">
                  <c:v>1995.9068493150701</c:v>
                </c:pt>
                <c:pt idx="3944">
                  <c:v>1995.9095890410999</c:v>
                </c:pt>
                <c:pt idx="3945">
                  <c:v>1995.91232876712</c:v>
                </c:pt>
                <c:pt idx="3946">
                  <c:v>1995.9150684931501</c:v>
                </c:pt>
                <c:pt idx="3947">
                  <c:v>1995.91780821918</c:v>
                </c:pt>
                <c:pt idx="3948">
                  <c:v>1995.92054794521</c:v>
                </c:pt>
                <c:pt idx="3949">
                  <c:v>1995.9232876712299</c:v>
                </c:pt>
                <c:pt idx="3950">
                  <c:v>1995.92602739726</c:v>
                </c:pt>
                <c:pt idx="3951">
                  <c:v>1995.9287671232901</c:v>
                </c:pt>
                <c:pt idx="3952">
                  <c:v>1995.9315068493199</c:v>
                </c:pt>
                <c:pt idx="3953">
                  <c:v>1995.93424657534</c:v>
                </c:pt>
                <c:pt idx="3954">
                  <c:v>1995.9369863013701</c:v>
                </c:pt>
                <c:pt idx="3955">
                  <c:v>1995.9397260274</c:v>
                </c:pt>
                <c:pt idx="3956">
                  <c:v>1995.94246575342</c:v>
                </c:pt>
                <c:pt idx="3957">
                  <c:v>1995.9452054794499</c:v>
                </c:pt>
                <c:pt idx="3958">
                  <c:v>1995.94794520548</c:v>
                </c:pt>
                <c:pt idx="3959">
                  <c:v>1995.9506849315101</c:v>
                </c:pt>
                <c:pt idx="3960">
                  <c:v>1995.9534246575299</c:v>
                </c:pt>
                <c:pt idx="3961">
                  <c:v>1995.95616438356</c:v>
                </c:pt>
                <c:pt idx="3962">
                  <c:v>1995.9589041095901</c:v>
                </c:pt>
                <c:pt idx="3963">
                  <c:v>1995.96164383562</c:v>
                </c:pt>
                <c:pt idx="3964">
                  <c:v>1995.96438356164</c:v>
                </c:pt>
                <c:pt idx="3965">
                  <c:v>1995.9671232876699</c:v>
                </c:pt>
                <c:pt idx="3966">
                  <c:v>1995.9698630137</c:v>
                </c:pt>
                <c:pt idx="3967">
                  <c:v>1995.9726027397301</c:v>
                </c:pt>
                <c:pt idx="3968">
                  <c:v>1995.9753424657499</c:v>
                </c:pt>
                <c:pt idx="3969">
                  <c:v>1995.97808219178</c:v>
                </c:pt>
                <c:pt idx="3970">
                  <c:v>1995.9808219178101</c:v>
                </c:pt>
                <c:pt idx="3971">
                  <c:v>1995.9835616438399</c:v>
                </c:pt>
                <c:pt idx="3972">
                  <c:v>1995.98630136986</c:v>
                </c:pt>
                <c:pt idx="3973">
                  <c:v>1995.9890410958899</c:v>
                </c:pt>
                <c:pt idx="3974">
                  <c:v>1995.99178082192</c:v>
                </c:pt>
                <c:pt idx="3975">
                  <c:v>1995.9945205479501</c:v>
                </c:pt>
                <c:pt idx="3976">
                  <c:v>1995.9972602739699</c:v>
                </c:pt>
                <c:pt idx="3977">
                  <c:v>1996</c:v>
                </c:pt>
                <c:pt idx="3978">
                  <c:v>1996.0027322404401</c:v>
                </c:pt>
                <c:pt idx="3979">
                  <c:v>1996.0054644808699</c:v>
                </c:pt>
                <c:pt idx="3980">
                  <c:v>1996.00819672131</c:v>
                </c:pt>
                <c:pt idx="3981">
                  <c:v>1996.0109289617501</c:v>
                </c:pt>
                <c:pt idx="3982">
                  <c:v>1996.01366120219</c:v>
                </c:pt>
                <c:pt idx="3983">
                  <c:v>1996.01639344262</c:v>
                </c:pt>
                <c:pt idx="3984">
                  <c:v>1996.0191256830601</c:v>
                </c:pt>
                <c:pt idx="3985">
                  <c:v>1996.0218579235</c:v>
                </c:pt>
                <c:pt idx="3986">
                  <c:v>1996.02459016393</c:v>
                </c:pt>
                <c:pt idx="3987">
                  <c:v>1996.0273224043699</c:v>
                </c:pt>
                <c:pt idx="3988">
                  <c:v>1996.03005464481</c:v>
                </c:pt>
                <c:pt idx="3989">
                  <c:v>1996.0327868852501</c:v>
                </c:pt>
                <c:pt idx="3990">
                  <c:v>1996.0355191256799</c:v>
                </c:pt>
                <c:pt idx="3991">
                  <c:v>1996.03825136612</c:v>
                </c:pt>
                <c:pt idx="3992">
                  <c:v>1996.0409836065601</c:v>
                </c:pt>
                <c:pt idx="3993">
                  <c:v>1996.0437158469899</c:v>
                </c:pt>
                <c:pt idx="3994">
                  <c:v>1996.04644808743</c:v>
                </c:pt>
                <c:pt idx="3995">
                  <c:v>1996.0491803278701</c:v>
                </c:pt>
                <c:pt idx="3996">
                  <c:v>1996.0519125683099</c:v>
                </c:pt>
                <c:pt idx="3997">
                  <c:v>1996.05464480874</c:v>
                </c:pt>
                <c:pt idx="3998">
                  <c:v>1996.0573770491801</c:v>
                </c:pt>
                <c:pt idx="3999">
                  <c:v>1996.06010928962</c:v>
                </c:pt>
                <c:pt idx="4000">
                  <c:v>1996.06284153005</c:v>
                </c:pt>
                <c:pt idx="4001">
                  <c:v>1996.0655737704899</c:v>
                </c:pt>
                <c:pt idx="4002">
                  <c:v>1996.06830601093</c:v>
                </c:pt>
                <c:pt idx="4003">
                  <c:v>1996.0710382513701</c:v>
                </c:pt>
                <c:pt idx="4004">
                  <c:v>1996.0737704917999</c:v>
                </c:pt>
                <c:pt idx="4005">
                  <c:v>1996.07650273224</c:v>
                </c:pt>
                <c:pt idx="4006">
                  <c:v>1996.0792349726801</c:v>
                </c:pt>
                <c:pt idx="4007">
                  <c:v>1996.0819672131099</c:v>
                </c:pt>
                <c:pt idx="4008">
                  <c:v>1996.08469945355</c:v>
                </c:pt>
                <c:pt idx="4009">
                  <c:v>1996.0874316939901</c:v>
                </c:pt>
                <c:pt idx="4010">
                  <c:v>1996.0901639344299</c:v>
                </c:pt>
                <c:pt idx="4011">
                  <c:v>1996.09289617486</c:v>
                </c:pt>
                <c:pt idx="4012">
                  <c:v>1996.0956284153001</c:v>
                </c:pt>
                <c:pt idx="4013">
                  <c:v>1996.09836065574</c:v>
                </c:pt>
                <c:pt idx="4014">
                  <c:v>1996.10109289617</c:v>
                </c:pt>
                <c:pt idx="4015">
                  <c:v>1996.1038251366101</c:v>
                </c:pt>
                <c:pt idx="4016">
                  <c:v>1996.10655737705</c:v>
                </c:pt>
                <c:pt idx="4017">
                  <c:v>1996.10928961749</c:v>
                </c:pt>
                <c:pt idx="4018">
                  <c:v>1996.1120218579199</c:v>
                </c:pt>
                <c:pt idx="4019">
                  <c:v>1996.11475409836</c:v>
                </c:pt>
                <c:pt idx="4020">
                  <c:v>1996.1174863388001</c:v>
                </c:pt>
                <c:pt idx="4021">
                  <c:v>1996.1202185792299</c:v>
                </c:pt>
                <c:pt idx="4022">
                  <c:v>1996.12295081967</c:v>
                </c:pt>
                <c:pt idx="4023">
                  <c:v>1996.1256830601101</c:v>
                </c:pt>
                <c:pt idx="4024">
                  <c:v>1996.1284153005499</c:v>
                </c:pt>
                <c:pt idx="4025">
                  <c:v>1996.13114754098</c:v>
                </c:pt>
                <c:pt idx="4026">
                  <c:v>1996.1338797814201</c:v>
                </c:pt>
                <c:pt idx="4027">
                  <c:v>1996.1366120218599</c:v>
                </c:pt>
                <c:pt idx="4028">
                  <c:v>1996.1393442623</c:v>
                </c:pt>
                <c:pt idx="4029">
                  <c:v>1996.1420765027301</c:v>
                </c:pt>
                <c:pt idx="4030">
                  <c:v>1996.14480874317</c:v>
                </c:pt>
                <c:pt idx="4031">
                  <c:v>1996.14754098361</c:v>
                </c:pt>
                <c:pt idx="4032">
                  <c:v>1996.1502732240399</c:v>
                </c:pt>
                <c:pt idx="4033">
                  <c:v>1996.15300546448</c:v>
                </c:pt>
                <c:pt idx="4034">
                  <c:v>1996.1557377049201</c:v>
                </c:pt>
                <c:pt idx="4035">
                  <c:v>1996.1584699453599</c:v>
                </c:pt>
                <c:pt idx="4036">
                  <c:v>1996.16120218579</c:v>
                </c:pt>
                <c:pt idx="4037">
                  <c:v>1996.1639344262301</c:v>
                </c:pt>
                <c:pt idx="4038">
                  <c:v>1996.1666666666699</c:v>
                </c:pt>
                <c:pt idx="4039">
                  <c:v>1996.1693989071</c:v>
                </c:pt>
                <c:pt idx="4040">
                  <c:v>1996.1721311475401</c:v>
                </c:pt>
                <c:pt idx="4041">
                  <c:v>1996.1748633879799</c:v>
                </c:pt>
                <c:pt idx="4042">
                  <c:v>1996.17759562842</c:v>
                </c:pt>
                <c:pt idx="4043">
                  <c:v>1996.1803278688501</c:v>
                </c:pt>
                <c:pt idx="4044">
                  <c:v>1996.18306010929</c:v>
                </c:pt>
                <c:pt idx="4045">
                  <c:v>1996.18579234973</c:v>
                </c:pt>
                <c:pt idx="4046">
                  <c:v>1996.1885245901599</c:v>
                </c:pt>
                <c:pt idx="4047">
                  <c:v>1996.1912568306</c:v>
                </c:pt>
                <c:pt idx="4048">
                  <c:v>1996.1939890710401</c:v>
                </c:pt>
                <c:pt idx="4049">
                  <c:v>1996.1967213114799</c:v>
                </c:pt>
                <c:pt idx="4050">
                  <c:v>1996.19945355191</c:v>
                </c:pt>
                <c:pt idx="4051">
                  <c:v>1996.2021857923501</c:v>
                </c:pt>
                <c:pt idx="4052">
                  <c:v>1996.2049180327899</c:v>
                </c:pt>
                <c:pt idx="4053">
                  <c:v>1996.20765027322</c:v>
                </c:pt>
                <c:pt idx="4054">
                  <c:v>1996.2103825136601</c:v>
                </c:pt>
                <c:pt idx="4055">
                  <c:v>1996.2131147540999</c:v>
                </c:pt>
                <c:pt idx="4056">
                  <c:v>1996.21584699454</c:v>
                </c:pt>
                <c:pt idx="4057">
                  <c:v>1996.2185792349701</c:v>
                </c:pt>
                <c:pt idx="4058">
                  <c:v>1996.2213114754099</c:v>
                </c:pt>
                <c:pt idx="4059">
                  <c:v>1996.22404371585</c:v>
                </c:pt>
                <c:pt idx="4060">
                  <c:v>1996.2267759562801</c:v>
                </c:pt>
                <c:pt idx="4061">
                  <c:v>1996.22950819672</c:v>
                </c:pt>
                <c:pt idx="4062">
                  <c:v>1996.23224043716</c:v>
                </c:pt>
                <c:pt idx="4063">
                  <c:v>1996.2349726775999</c:v>
                </c:pt>
                <c:pt idx="4064">
                  <c:v>1996.23770491803</c:v>
                </c:pt>
                <c:pt idx="4065">
                  <c:v>1996.2404371584701</c:v>
                </c:pt>
                <c:pt idx="4066">
                  <c:v>1996.2431693989099</c:v>
                </c:pt>
                <c:pt idx="4067">
                  <c:v>1996.24590163934</c:v>
                </c:pt>
                <c:pt idx="4068">
                  <c:v>1996.2486338797801</c:v>
                </c:pt>
                <c:pt idx="4069">
                  <c:v>1996.2513661202199</c:v>
                </c:pt>
                <c:pt idx="4070">
                  <c:v>1996.25409836066</c:v>
                </c:pt>
                <c:pt idx="4071">
                  <c:v>1996.2568306010901</c:v>
                </c:pt>
                <c:pt idx="4072">
                  <c:v>1996.2595628415299</c:v>
                </c:pt>
                <c:pt idx="4073">
                  <c:v>1996.26229508197</c:v>
                </c:pt>
                <c:pt idx="4074">
                  <c:v>1996.2650273224001</c:v>
                </c:pt>
                <c:pt idx="4075">
                  <c:v>1996.26775956284</c:v>
                </c:pt>
                <c:pt idx="4076">
                  <c:v>1996.27049180328</c:v>
                </c:pt>
                <c:pt idx="4077">
                  <c:v>1996.2732240437199</c:v>
                </c:pt>
                <c:pt idx="4078">
                  <c:v>1996.27595628415</c:v>
                </c:pt>
                <c:pt idx="4079">
                  <c:v>1996.2786885245901</c:v>
                </c:pt>
                <c:pt idx="4080">
                  <c:v>1996.2814207650299</c:v>
                </c:pt>
                <c:pt idx="4081">
                  <c:v>1996.28415300546</c:v>
                </c:pt>
                <c:pt idx="4082">
                  <c:v>1996.2868852459001</c:v>
                </c:pt>
                <c:pt idx="4083">
                  <c:v>1996.2896174863399</c:v>
                </c:pt>
                <c:pt idx="4084">
                  <c:v>1996.29234972678</c:v>
                </c:pt>
                <c:pt idx="4085">
                  <c:v>1996.2950819672101</c:v>
                </c:pt>
                <c:pt idx="4086">
                  <c:v>1996.2978142076499</c:v>
                </c:pt>
                <c:pt idx="4087">
                  <c:v>1996.30054644809</c:v>
                </c:pt>
                <c:pt idx="4088">
                  <c:v>1996.3032786885201</c:v>
                </c:pt>
                <c:pt idx="4089">
                  <c:v>1996.3060109289599</c:v>
                </c:pt>
                <c:pt idx="4090">
                  <c:v>1996.3087431694</c:v>
                </c:pt>
                <c:pt idx="4091">
                  <c:v>1996.3114754098401</c:v>
                </c:pt>
                <c:pt idx="4092">
                  <c:v>1996.31420765027</c:v>
                </c:pt>
                <c:pt idx="4093">
                  <c:v>1996.31693989071</c:v>
                </c:pt>
                <c:pt idx="4094">
                  <c:v>1996.3196721311499</c:v>
                </c:pt>
                <c:pt idx="4095">
                  <c:v>1996.32240437158</c:v>
                </c:pt>
                <c:pt idx="4096">
                  <c:v>1996.3251366120201</c:v>
                </c:pt>
                <c:pt idx="4097">
                  <c:v>1996.3278688524599</c:v>
                </c:pt>
                <c:pt idx="4098">
                  <c:v>1996.3306010929</c:v>
                </c:pt>
                <c:pt idx="4099">
                  <c:v>1996.3333333333301</c:v>
                </c:pt>
                <c:pt idx="4100">
                  <c:v>1996.3360655737699</c:v>
                </c:pt>
                <c:pt idx="4101">
                  <c:v>1996.33879781421</c:v>
                </c:pt>
                <c:pt idx="4102">
                  <c:v>1996.3415300546401</c:v>
                </c:pt>
                <c:pt idx="4103">
                  <c:v>1996.3442622950799</c:v>
                </c:pt>
                <c:pt idx="4104">
                  <c:v>1996.34699453552</c:v>
                </c:pt>
                <c:pt idx="4105">
                  <c:v>1996.3497267759601</c:v>
                </c:pt>
                <c:pt idx="4106">
                  <c:v>1996.35245901639</c:v>
                </c:pt>
                <c:pt idx="4107">
                  <c:v>1996.35519125683</c:v>
                </c:pt>
                <c:pt idx="4108">
                  <c:v>1996.3579234972699</c:v>
                </c:pt>
                <c:pt idx="4109">
                  <c:v>1996.3606557377</c:v>
                </c:pt>
                <c:pt idx="4110">
                  <c:v>1996.3633879781401</c:v>
                </c:pt>
                <c:pt idx="4111">
                  <c:v>1996.3661202185799</c:v>
                </c:pt>
                <c:pt idx="4112">
                  <c:v>1996.36885245902</c:v>
                </c:pt>
                <c:pt idx="4113">
                  <c:v>1996.3715846994501</c:v>
                </c:pt>
                <c:pt idx="4114">
                  <c:v>1996.3743169398899</c:v>
                </c:pt>
                <c:pt idx="4115">
                  <c:v>1996.37704918033</c:v>
                </c:pt>
                <c:pt idx="4116">
                  <c:v>1996.3797814207701</c:v>
                </c:pt>
                <c:pt idx="4117">
                  <c:v>1996.3825136611999</c:v>
                </c:pt>
                <c:pt idx="4118">
                  <c:v>1996.38524590164</c:v>
                </c:pt>
                <c:pt idx="4119">
                  <c:v>1996.3879781420801</c:v>
                </c:pt>
                <c:pt idx="4120">
                  <c:v>1996.39071038251</c:v>
                </c:pt>
                <c:pt idx="4121">
                  <c:v>1996.39344262295</c:v>
                </c:pt>
                <c:pt idx="4122">
                  <c:v>1996.3961748633899</c:v>
                </c:pt>
                <c:pt idx="4123">
                  <c:v>1996.39890710383</c:v>
                </c:pt>
                <c:pt idx="4124">
                  <c:v>1996.40163934426</c:v>
                </c:pt>
                <c:pt idx="4125">
                  <c:v>1996.4043715846999</c:v>
                </c:pt>
                <c:pt idx="4126">
                  <c:v>1996.40710382514</c:v>
                </c:pt>
                <c:pt idx="4127">
                  <c:v>1996.4098360655701</c:v>
                </c:pt>
                <c:pt idx="4128">
                  <c:v>1996.4125683060099</c:v>
                </c:pt>
                <c:pt idx="4129">
                  <c:v>1996.41530054645</c:v>
                </c:pt>
                <c:pt idx="4130">
                  <c:v>1996.4180327868901</c:v>
                </c:pt>
                <c:pt idx="4131">
                  <c:v>1996.4207650273199</c:v>
                </c:pt>
                <c:pt idx="4132">
                  <c:v>1996.42349726776</c:v>
                </c:pt>
                <c:pt idx="4133">
                  <c:v>1996.4262295082001</c:v>
                </c:pt>
                <c:pt idx="4134">
                  <c:v>1996.4289617486299</c:v>
                </c:pt>
                <c:pt idx="4135">
                  <c:v>1996.43169398907</c:v>
                </c:pt>
                <c:pt idx="4136">
                  <c:v>1996.4344262295101</c:v>
                </c:pt>
                <c:pt idx="4137">
                  <c:v>1996.43715846995</c:v>
                </c:pt>
                <c:pt idx="4138">
                  <c:v>1996.43989071038</c:v>
                </c:pt>
                <c:pt idx="4139">
                  <c:v>1996.4426229508199</c:v>
                </c:pt>
                <c:pt idx="4140">
                  <c:v>1996.44535519126</c:v>
                </c:pt>
                <c:pt idx="4141">
                  <c:v>1996.4480874316901</c:v>
                </c:pt>
                <c:pt idx="4142">
                  <c:v>1996.4508196721299</c:v>
                </c:pt>
                <c:pt idx="4143">
                  <c:v>1996.45355191257</c:v>
                </c:pt>
                <c:pt idx="4144">
                  <c:v>1996.4562841530101</c:v>
                </c:pt>
                <c:pt idx="4145">
                  <c:v>1996.4590163934399</c:v>
                </c:pt>
                <c:pt idx="4146">
                  <c:v>1996.46174863388</c:v>
                </c:pt>
                <c:pt idx="4147">
                  <c:v>1996.4644808743201</c:v>
                </c:pt>
                <c:pt idx="4148">
                  <c:v>1996.4672131147499</c:v>
                </c:pt>
                <c:pt idx="4149">
                  <c:v>1996.46994535519</c:v>
                </c:pt>
                <c:pt idx="4150">
                  <c:v>1996.4726775956301</c:v>
                </c:pt>
                <c:pt idx="4151">
                  <c:v>1996.47540983607</c:v>
                </c:pt>
                <c:pt idx="4152">
                  <c:v>1996.4781420765</c:v>
                </c:pt>
                <c:pt idx="4153">
                  <c:v>1996.4808743169399</c:v>
                </c:pt>
                <c:pt idx="4154">
                  <c:v>1996.48360655738</c:v>
                </c:pt>
                <c:pt idx="4155">
                  <c:v>1996.48633879781</c:v>
                </c:pt>
                <c:pt idx="4156">
                  <c:v>1996.4890710382499</c:v>
                </c:pt>
                <c:pt idx="4157">
                  <c:v>1996.49180327869</c:v>
                </c:pt>
                <c:pt idx="4158">
                  <c:v>1996.4945355191301</c:v>
                </c:pt>
                <c:pt idx="4159">
                  <c:v>1996.4972677595599</c:v>
                </c:pt>
                <c:pt idx="4160">
                  <c:v>1996.5</c:v>
                </c:pt>
                <c:pt idx="4161">
                  <c:v>1996.5027322404401</c:v>
                </c:pt>
                <c:pt idx="4162">
                  <c:v>1996.5054644808699</c:v>
                </c:pt>
                <c:pt idx="4163">
                  <c:v>1996.50819672131</c:v>
                </c:pt>
                <c:pt idx="4164">
                  <c:v>1996.5109289617501</c:v>
                </c:pt>
                <c:pt idx="4165">
                  <c:v>1996.51366120219</c:v>
                </c:pt>
                <c:pt idx="4166">
                  <c:v>1996.51639344262</c:v>
                </c:pt>
                <c:pt idx="4167">
                  <c:v>1996.5191256830601</c:v>
                </c:pt>
                <c:pt idx="4168">
                  <c:v>1996.5218579235</c:v>
                </c:pt>
                <c:pt idx="4169">
                  <c:v>1996.52459016393</c:v>
                </c:pt>
                <c:pt idx="4170">
                  <c:v>1996.5273224043699</c:v>
                </c:pt>
                <c:pt idx="4171">
                  <c:v>1996.53005464481</c:v>
                </c:pt>
                <c:pt idx="4172">
                  <c:v>1996.5327868852501</c:v>
                </c:pt>
                <c:pt idx="4173">
                  <c:v>1996.5355191256799</c:v>
                </c:pt>
                <c:pt idx="4174">
                  <c:v>1996.53825136612</c:v>
                </c:pt>
                <c:pt idx="4175">
                  <c:v>1996.5409836065601</c:v>
                </c:pt>
                <c:pt idx="4176">
                  <c:v>1996.5437158469899</c:v>
                </c:pt>
                <c:pt idx="4177">
                  <c:v>1996.54644808743</c:v>
                </c:pt>
                <c:pt idx="4178">
                  <c:v>1996.5491803278701</c:v>
                </c:pt>
                <c:pt idx="4179">
                  <c:v>1996.5519125683099</c:v>
                </c:pt>
                <c:pt idx="4180">
                  <c:v>1996.55464480874</c:v>
                </c:pt>
                <c:pt idx="4181">
                  <c:v>1996.5573770491801</c:v>
                </c:pt>
                <c:pt idx="4182">
                  <c:v>1996.56010928962</c:v>
                </c:pt>
                <c:pt idx="4183">
                  <c:v>1996.56284153005</c:v>
                </c:pt>
                <c:pt idx="4184">
                  <c:v>1996.5655737704899</c:v>
                </c:pt>
                <c:pt idx="4185">
                  <c:v>1996.56830601093</c:v>
                </c:pt>
                <c:pt idx="4186">
                  <c:v>1996.5710382513701</c:v>
                </c:pt>
                <c:pt idx="4187">
                  <c:v>1996.5737704917999</c:v>
                </c:pt>
                <c:pt idx="4188">
                  <c:v>1996.57650273224</c:v>
                </c:pt>
                <c:pt idx="4189">
                  <c:v>1996.5792349726801</c:v>
                </c:pt>
                <c:pt idx="4190">
                  <c:v>1996.5819672131099</c:v>
                </c:pt>
                <c:pt idx="4191">
                  <c:v>1996.58469945355</c:v>
                </c:pt>
                <c:pt idx="4192">
                  <c:v>1996.5874316939901</c:v>
                </c:pt>
                <c:pt idx="4193">
                  <c:v>1996.5901639344299</c:v>
                </c:pt>
                <c:pt idx="4194">
                  <c:v>1996.59289617486</c:v>
                </c:pt>
                <c:pt idx="4195">
                  <c:v>1996.5956284153001</c:v>
                </c:pt>
                <c:pt idx="4196">
                  <c:v>1996.59836065574</c:v>
                </c:pt>
                <c:pt idx="4197">
                  <c:v>1996.60109289617</c:v>
                </c:pt>
                <c:pt idx="4198">
                  <c:v>1996.6038251366101</c:v>
                </c:pt>
                <c:pt idx="4199">
                  <c:v>1996.60655737705</c:v>
                </c:pt>
                <c:pt idx="4200">
                  <c:v>1996.60928961749</c:v>
                </c:pt>
                <c:pt idx="4201">
                  <c:v>1996.6120218579199</c:v>
                </c:pt>
                <c:pt idx="4202">
                  <c:v>1996.61475409836</c:v>
                </c:pt>
                <c:pt idx="4203">
                  <c:v>1996.6174863388001</c:v>
                </c:pt>
                <c:pt idx="4204">
                  <c:v>1996.6202185792299</c:v>
                </c:pt>
                <c:pt idx="4205">
                  <c:v>1996.62295081967</c:v>
                </c:pt>
                <c:pt idx="4206">
                  <c:v>1996.6256830601101</c:v>
                </c:pt>
                <c:pt idx="4207">
                  <c:v>1996.6284153005499</c:v>
                </c:pt>
                <c:pt idx="4208">
                  <c:v>1996.63114754098</c:v>
                </c:pt>
                <c:pt idx="4209">
                  <c:v>1996.6338797814201</c:v>
                </c:pt>
                <c:pt idx="4210">
                  <c:v>1996.6366120218599</c:v>
                </c:pt>
                <c:pt idx="4211">
                  <c:v>1996.6393442623</c:v>
                </c:pt>
                <c:pt idx="4212">
                  <c:v>1996.6420765027301</c:v>
                </c:pt>
                <c:pt idx="4213">
                  <c:v>1996.64480874317</c:v>
                </c:pt>
                <c:pt idx="4214">
                  <c:v>1996.64754098361</c:v>
                </c:pt>
                <c:pt idx="4215">
                  <c:v>1996.6502732240399</c:v>
                </c:pt>
                <c:pt idx="4216">
                  <c:v>1996.65300546448</c:v>
                </c:pt>
                <c:pt idx="4217">
                  <c:v>1996.6557377049201</c:v>
                </c:pt>
                <c:pt idx="4218">
                  <c:v>1996.6584699453599</c:v>
                </c:pt>
                <c:pt idx="4219">
                  <c:v>1996.66120218579</c:v>
                </c:pt>
                <c:pt idx="4220">
                  <c:v>1996.6639344262301</c:v>
                </c:pt>
                <c:pt idx="4221">
                  <c:v>1996.6666666666699</c:v>
                </c:pt>
                <c:pt idx="4222">
                  <c:v>1996.6693989071</c:v>
                </c:pt>
                <c:pt idx="4223">
                  <c:v>1996.6721311475401</c:v>
                </c:pt>
                <c:pt idx="4224">
                  <c:v>1996.6748633879799</c:v>
                </c:pt>
                <c:pt idx="4225">
                  <c:v>1996.67759562842</c:v>
                </c:pt>
                <c:pt idx="4226">
                  <c:v>1996.6803278688501</c:v>
                </c:pt>
                <c:pt idx="4227">
                  <c:v>1996.68306010929</c:v>
                </c:pt>
                <c:pt idx="4228">
                  <c:v>1996.68579234973</c:v>
                </c:pt>
                <c:pt idx="4229">
                  <c:v>1996.6885245901599</c:v>
                </c:pt>
                <c:pt idx="4230">
                  <c:v>1996.6912568306</c:v>
                </c:pt>
                <c:pt idx="4231">
                  <c:v>1996.6939890710401</c:v>
                </c:pt>
                <c:pt idx="4232">
                  <c:v>1996.6967213114799</c:v>
                </c:pt>
                <c:pt idx="4233">
                  <c:v>1996.69945355191</c:v>
                </c:pt>
                <c:pt idx="4234">
                  <c:v>1996.7021857923501</c:v>
                </c:pt>
                <c:pt idx="4235">
                  <c:v>1996.7049180327899</c:v>
                </c:pt>
                <c:pt idx="4236">
                  <c:v>1996.70765027322</c:v>
                </c:pt>
                <c:pt idx="4237">
                  <c:v>1996.7103825136601</c:v>
                </c:pt>
                <c:pt idx="4238">
                  <c:v>1996.7131147540999</c:v>
                </c:pt>
                <c:pt idx="4239">
                  <c:v>1996.71584699454</c:v>
                </c:pt>
                <c:pt idx="4240">
                  <c:v>1996.7185792349701</c:v>
                </c:pt>
                <c:pt idx="4241">
                  <c:v>1996.7213114754099</c:v>
                </c:pt>
                <c:pt idx="4242">
                  <c:v>1996.72404371585</c:v>
                </c:pt>
                <c:pt idx="4243">
                  <c:v>1996.7267759562801</c:v>
                </c:pt>
                <c:pt idx="4244">
                  <c:v>1996.72950819672</c:v>
                </c:pt>
                <c:pt idx="4245">
                  <c:v>1996.73224043716</c:v>
                </c:pt>
                <c:pt idx="4246">
                  <c:v>1996.7349726775999</c:v>
                </c:pt>
                <c:pt idx="4247">
                  <c:v>1996.73770491803</c:v>
                </c:pt>
                <c:pt idx="4248">
                  <c:v>1996.7404371584701</c:v>
                </c:pt>
                <c:pt idx="4249">
                  <c:v>1996.7431693989099</c:v>
                </c:pt>
                <c:pt idx="4250">
                  <c:v>1996.74590163934</c:v>
                </c:pt>
                <c:pt idx="4251">
                  <c:v>1996.7486338797801</c:v>
                </c:pt>
                <c:pt idx="4252">
                  <c:v>1996.7513661202199</c:v>
                </c:pt>
                <c:pt idx="4253">
                  <c:v>1996.75409836066</c:v>
                </c:pt>
                <c:pt idx="4254">
                  <c:v>1996.7568306010901</c:v>
                </c:pt>
                <c:pt idx="4255">
                  <c:v>1996.7595628415299</c:v>
                </c:pt>
                <c:pt idx="4256">
                  <c:v>1996.76229508197</c:v>
                </c:pt>
                <c:pt idx="4257">
                  <c:v>1996.7650273224001</c:v>
                </c:pt>
                <c:pt idx="4258">
                  <c:v>1996.76775956284</c:v>
                </c:pt>
                <c:pt idx="4259">
                  <c:v>1996.77049180328</c:v>
                </c:pt>
                <c:pt idx="4260">
                  <c:v>1996.7732240437199</c:v>
                </c:pt>
                <c:pt idx="4261">
                  <c:v>1996.77595628415</c:v>
                </c:pt>
                <c:pt idx="4262">
                  <c:v>1996.7786885245901</c:v>
                </c:pt>
                <c:pt idx="4263">
                  <c:v>1996.7814207650299</c:v>
                </c:pt>
                <c:pt idx="4264">
                  <c:v>1996.78415300546</c:v>
                </c:pt>
                <c:pt idx="4265">
                  <c:v>1996.7868852459001</c:v>
                </c:pt>
                <c:pt idx="4266">
                  <c:v>1996.7896174863399</c:v>
                </c:pt>
                <c:pt idx="4267">
                  <c:v>1996.79234972678</c:v>
                </c:pt>
                <c:pt idx="4268">
                  <c:v>1996.7950819672101</c:v>
                </c:pt>
                <c:pt idx="4269">
                  <c:v>1996.7978142076499</c:v>
                </c:pt>
                <c:pt idx="4270">
                  <c:v>1996.80054644809</c:v>
                </c:pt>
                <c:pt idx="4271">
                  <c:v>1996.8032786885201</c:v>
                </c:pt>
                <c:pt idx="4272">
                  <c:v>1996.8060109289599</c:v>
                </c:pt>
                <c:pt idx="4273">
                  <c:v>1996.8087431694</c:v>
                </c:pt>
                <c:pt idx="4274">
                  <c:v>1996.8114754098401</c:v>
                </c:pt>
                <c:pt idx="4275">
                  <c:v>1996.81420765027</c:v>
                </c:pt>
                <c:pt idx="4276">
                  <c:v>1996.81693989071</c:v>
                </c:pt>
                <c:pt idx="4277">
                  <c:v>1996.8196721311499</c:v>
                </c:pt>
                <c:pt idx="4278">
                  <c:v>1996.82240437158</c:v>
                </c:pt>
                <c:pt idx="4279">
                  <c:v>1996.8251366120201</c:v>
                </c:pt>
                <c:pt idx="4280">
                  <c:v>1996.8278688524599</c:v>
                </c:pt>
                <c:pt idx="4281">
                  <c:v>1996.8306010929</c:v>
                </c:pt>
                <c:pt idx="4282">
                  <c:v>1996.8333333333301</c:v>
                </c:pt>
                <c:pt idx="4283">
                  <c:v>1996.8360655737699</c:v>
                </c:pt>
                <c:pt idx="4284">
                  <c:v>1996.83879781421</c:v>
                </c:pt>
                <c:pt idx="4285">
                  <c:v>1996.8415300546401</c:v>
                </c:pt>
                <c:pt idx="4286">
                  <c:v>1996.8442622950799</c:v>
                </c:pt>
                <c:pt idx="4287">
                  <c:v>1996.84699453552</c:v>
                </c:pt>
                <c:pt idx="4288">
                  <c:v>1996.8497267759601</c:v>
                </c:pt>
                <c:pt idx="4289">
                  <c:v>1996.85245901639</c:v>
                </c:pt>
                <c:pt idx="4290">
                  <c:v>1996.85519125683</c:v>
                </c:pt>
                <c:pt idx="4291">
                  <c:v>1996.8579234972699</c:v>
                </c:pt>
                <c:pt idx="4292">
                  <c:v>1996.8606557377</c:v>
                </c:pt>
                <c:pt idx="4293">
                  <c:v>1996.8633879781401</c:v>
                </c:pt>
                <c:pt idx="4294">
                  <c:v>1996.8661202185799</c:v>
                </c:pt>
                <c:pt idx="4295">
                  <c:v>1996.86885245902</c:v>
                </c:pt>
                <c:pt idx="4296">
                  <c:v>1996.8715846994501</c:v>
                </c:pt>
                <c:pt idx="4297">
                  <c:v>1996.8743169398899</c:v>
                </c:pt>
                <c:pt idx="4298">
                  <c:v>1996.87704918033</c:v>
                </c:pt>
                <c:pt idx="4299">
                  <c:v>1996.8797814207701</c:v>
                </c:pt>
                <c:pt idx="4300">
                  <c:v>1996.8825136611999</c:v>
                </c:pt>
                <c:pt idx="4301">
                  <c:v>1996.88524590164</c:v>
                </c:pt>
                <c:pt idx="4302">
                  <c:v>1996.8879781420801</c:v>
                </c:pt>
                <c:pt idx="4303">
                  <c:v>1996.89071038251</c:v>
                </c:pt>
                <c:pt idx="4304">
                  <c:v>1996.89344262295</c:v>
                </c:pt>
                <c:pt idx="4305">
                  <c:v>1996.8961748633899</c:v>
                </c:pt>
                <c:pt idx="4306">
                  <c:v>1996.89890710383</c:v>
                </c:pt>
                <c:pt idx="4307">
                  <c:v>1996.90163934426</c:v>
                </c:pt>
                <c:pt idx="4308">
                  <c:v>1996.9043715846999</c:v>
                </c:pt>
                <c:pt idx="4309">
                  <c:v>1996.90710382514</c:v>
                </c:pt>
                <c:pt idx="4310">
                  <c:v>1996.9098360655701</c:v>
                </c:pt>
                <c:pt idx="4311">
                  <c:v>1996.9125683060099</c:v>
                </c:pt>
                <c:pt idx="4312">
                  <c:v>1996.91530054645</c:v>
                </c:pt>
                <c:pt idx="4313">
                  <c:v>1996.9180327868901</c:v>
                </c:pt>
                <c:pt idx="4314">
                  <c:v>1996.9207650273199</c:v>
                </c:pt>
                <c:pt idx="4315">
                  <c:v>1996.92349726776</c:v>
                </c:pt>
                <c:pt idx="4316">
                  <c:v>1996.9262295082001</c:v>
                </c:pt>
                <c:pt idx="4317">
                  <c:v>1996.9289617486299</c:v>
                </c:pt>
                <c:pt idx="4318">
                  <c:v>1996.93169398907</c:v>
                </c:pt>
                <c:pt idx="4319">
                  <c:v>1996.9344262295101</c:v>
                </c:pt>
                <c:pt idx="4320">
                  <c:v>1996.93715846995</c:v>
                </c:pt>
                <c:pt idx="4321">
                  <c:v>1996.93989071038</c:v>
                </c:pt>
                <c:pt idx="4322">
                  <c:v>1996.9426229508199</c:v>
                </c:pt>
                <c:pt idx="4323">
                  <c:v>1996.94535519126</c:v>
                </c:pt>
                <c:pt idx="4324">
                  <c:v>1996.9480874316901</c:v>
                </c:pt>
                <c:pt idx="4325">
                  <c:v>1996.9508196721299</c:v>
                </c:pt>
                <c:pt idx="4326">
                  <c:v>1996.95355191257</c:v>
                </c:pt>
                <c:pt idx="4327">
                  <c:v>1996.9562841530101</c:v>
                </c:pt>
                <c:pt idx="4328">
                  <c:v>1996.9590163934399</c:v>
                </c:pt>
                <c:pt idx="4329">
                  <c:v>1996.96174863388</c:v>
                </c:pt>
                <c:pt idx="4330">
                  <c:v>1996.9644808743201</c:v>
                </c:pt>
                <c:pt idx="4331">
                  <c:v>1996.9672131147499</c:v>
                </c:pt>
                <c:pt idx="4332">
                  <c:v>1996.96994535519</c:v>
                </c:pt>
                <c:pt idx="4333">
                  <c:v>1996.9726775956301</c:v>
                </c:pt>
                <c:pt idx="4334">
                  <c:v>1996.97540983607</c:v>
                </c:pt>
                <c:pt idx="4335">
                  <c:v>1996.9781420765</c:v>
                </c:pt>
                <c:pt idx="4336">
                  <c:v>1996.9808743169399</c:v>
                </c:pt>
                <c:pt idx="4337">
                  <c:v>1996.98360655738</c:v>
                </c:pt>
                <c:pt idx="4338">
                  <c:v>1996.98633879781</c:v>
                </c:pt>
                <c:pt idx="4339">
                  <c:v>1996.9890710382499</c:v>
                </c:pt>
                <c:pt idx="4340">
                  <c:v>1996.99180327869</c:v>
                </c:pt>
                <c:pt idx="4341">
                  <c:v>1996.9945355191301</c:v>
                </c:pt>
                <c:pt idx="4342">
                  <c:v>1996.9972677595599</c:v>
                </c:pt>
                <c:pt idx="4343">
                  <c:v>1997</c:v>
                </c:pt>
                <c:pt idx="4344">
                  <c:v>1997.0027397260301</c:v>
                </c:pt>
                <c:pt idx="4345">
                  <c:v>1997.0054794520499</c:v>
                </c:pt>
                <c:pt idx="4346">
                  <c:v>1997.00821917808</c:v>
                </c:pt>
                <c:pt idx="4347">
                  <c:v>1997.0109589041101</c:v>
                </c:pt>
                <c:pt idx="4348">
                  <c:v>1997.01369863014</c:v>
                </c:pt>
                <c:pt idx="4349">
                  <c:v>1997.0164383561601</c:v>
                </c:pt>
                <c:pt idx="4350">
                  <c:v>1997.0191780821899</c:v>
                </c:pt>
                <c:pt idx="4351">
                  <c:v>1997.02191780822</c:v>
                </c:pt>
                <c:pt idx="4352">
                  <c:v>1997.0246575342501</c:v>
                </c:pt>
                <c:pt idx="4353">
                  <c:v>1997.0273972602699</c:v>
                </c:pt>
                <c:pt idx="4354">
                  <c:v>1997.0301369863</c:v>
                </c:pt>
                <c:pt idx="4355">
                  <c:v>1997.0328767123301</c:v>
                </c:pt>
                <c:pt idx="4356">
                  <c:v>1997.03561643836</c:v>
                </c:pt>
                <c:pt idx="4357">
                  <c:v>1997.03835616438</c:v>
                </c:pt>
                <c:pt idx="4358">
                  <c:v>1997.0410958904099</c:v>
                </c:pt>
                <c:pt idx="4359">
                  <c:v>1997.04383561644</c:v>
                </c:pt>
                <c:pt idx="4360">
                  <c:v>1997.0465753424701</c:v>
                </c:pt>
                <c:pt idx="4361">
                  <c:v>1997.0493150684899</c:v>
                </c:pt>
                <c:pt idx="4362">
                  <c:v>1997.05205479452</c:v>
                </c:pt>
                <c:pt idx="4363">
                  <c:v>1997.0547945205501</c:v>
                </c:pt>
                <c:pt idx="4364">
                  <c:v>1997.05753424658</c:v>
                </c:pt>
                <c:pt idx="4365">
                  <c:v>1997.0602739726</c:v>
                </c:pt>
                <c:pt idx="4366">
                  <c:v>1997.0630136986299</c:v>
                </c:pt>
                <c:pt idx="4367">
                  <c:v>1997.06575342466</c:v>
                </c:pt>
                <c:pt idx="4368">
                  <c:v>1997.0684931506801</c:v>
                </c:pt>
                <c:pt idx="4369">
                  <c:v>1997.0712328767099</c:v>
                </c:pt>
                <c:pt idx="4370">
                  <c:v>1997.07397260274</c:v>
                </c:pt>
                <c:pt idx="4371">
                  <c:v>1997.0767123287701</c:v>
                </c:pt>
                <c:pt idx="4372">
                  <c:v>1997.07945205479</c:v>
                </c:pt>
                <c:pt idx="4373">
                  <c:v>1997.08219178082</c:v>
                </c:pt>
                <c:pt idx="4374">
                  <c:v>1997.0849315068499</c:v>
                </c:pt>
                <c:pt idx="4375">
                  <c:v>1997.08767123288</c:v>
                </c:pt>
                <c:pt idx="4376">
                  <c:v>1997.0904109589001</c:v>
                </c:pt>
                <c:pt idx="4377">
                  <c:v>1997.0931506849299</c:v>
                </c:pt>
                <c:pt idx="4378">
                  <c:v>1997.09589041096</c:v>
                </c:pt>
                <c:pt idx="4379">
                  <c:v>1997.0986301369901</c:v>
                </c:pt>
                <c:pt idx="4380">
                  <c:v>1997.1013698630099</c:v>
                </c:pt>
                <c:pt idx="4381">
                  <c:v>1997.10410958904</c:v>
                </c:pt>
                <c:pt idx="4382">
                  <c:v>1997.1068493150699</c:v>
                </c:pt>
                <c:pt idx="4383">
                  <c:v>1997.1095890411</c:v>
                </c:pt>
                <c:pt idx="4384">
                  <c:v>1997.1123287671201</c:v>
                </c:pt>
                <c:pt idx="4385">
                  <c:v>1997.1150684931499</c:v>
                </c:pt>
                <c:pt idx="4386">
                  <c:v>1997.11780821918</c:v>
                </c:pt>
                <c:pt idx="4387">
                  <c:v>1997.1205479452101</c:v>
                </c:pt>
                <c:pt idx="4388">
                  <c:v>1997.1232876712299</c:v>
                </c:pt>
                <c:pt idx="4389">
                  <c:v>1997.12602739726</c:v>
                </c:pt>
                <c:pt idx="4390">
                  <c:v>1997.1287671232899</c:v>
                </c:pt>
                <c:pt idx="4391">
                  <c:v>1997.13150684931</c:v>
                </c:pt>
                <c:pt idx="4392">
                  <c:v>1997.1342465753401</c:v>
                </c:pt>
                <c:pt idx="4393">
                  <c:v>1997.1369863013699</c:v>
                </c:pt>
                <c:pt idx="4394">
                  <c:v>1997.1397260274</c:v>
                </c:pt>
                <c:pt idx="4395">
                  <c:v>1997.1424657534201</c:v>
                </c:pt>
                <c:pt idx="4396">
                  <c:v>1997.1452054794499</c:v>
                </c:pt>
                <c:pt idx="4397">
                  <c:v>1997.14794520548</c:v>
                </c:pt>
                <c:pt idx="4398">
                  <c:v>1997.1506849315101</c:v>
                </c:pt>
                <c:pt idx="4399">
                  <c:v>1997.15342465753</c:v>
                </c:pt>
                <c:pt idx="4400">
                  <c:v>1997.1561643835601</c:v>
                </c:pt>
                <c:pt idx="4401">
                  <c:v>1997.1589041095899</c:v>
                </c:pt>
                <c:pt idx="4402">
                  <c:v>1997.16164383562</c:v>
                </c:pt>
                <c:pt idx="4403">
                  <c:v>1997.1643835616401</c:v>
                </c:pt>
                <c:pt idx="4404">
                  <c:v>1997.1671232876699</c:v>
                </c:pt>
                <c:pt idx="4405">
                  <c:v>1997.1698630137</c:v>
                </c:pt>
                <c:pt idx="4406">
                  <c:v>1997.1726027397301</c:v>
                </c:pt>
                <c:pt idx="4407">
                  <c:v>1997.17534246575</c:v>
                </c:pt>
                <c:pt idx="4408">
                  <c:v>1997.17808219178</c:v>
                </c:pt>
                <c:pt idx="4409">
                  <c:v>1997.1808219178099</c:v>
                </c:pt>
                <c:pt idx="4410">
                  <c:v>1997.18356164384</c:v>
                </c:pt>
                <c:pt idx="4411">
                  <c:v>1997.1863013698601</c:v>
                </c:pt>
                <c:pt idx="4412">
                  <c:v>1997.1890410958899</c:v>
                </c:pt>
                <c:pt idx="4413">
                  <c:v>1997.19178082192</c:v>
                </c:pt>
                <c:pt idx="4414">
                  <c:v>1997.1945205479501</c:v>
                </c:pt>
                <c:pt idx="4415">
                  <c:v>1997.19726027397</c:v>
                </c:pt>
                <c:pt idx="4416">
                  <c:v>1997.2</c:v>
                </c:pt>
                <c:pt idx="4417">
                  <c:v>1997.2027397260299</c:v>
                </c:pt>
                <c:pt idx="4418">
                  <c:v>1997.20547945205</c:v>
                </c:pt>
                <c:pt idx="4419">
                  <c:v>1997.2082191780801</c:v>
                </c:pt>
                <c:pt idx="4420">
                  <c:v>1997.2109589041099</c:v>
                </c:pt>
                <c:pt idx="4421">
                  <c:v>1997.21369863014</c:v>
                </c:pt>
                <c:pt idx="4422">
                  <c:v>1997.2164383561601</c:v>
                </c:pt>
                <c:pt idx="4423">
                  <c:v>1997.21917808219</c:v>
                </c:pt>
                <c:pt idx="4424">
                  <c:v>1997.22191780822</c:v>
                </c:pt>
                <c:pt idx="4425">
                  <c:v>1997.2246575342499</c:v>
                </c:pt>
                <c:pt idx="4426">
                  <c:v>1997.22739726027</c:v>
                </c:pt>
                <c:pt idx="4427">
                  <c:v>1997.2301369863001</c:v>
                </c:pt>
                <c:pt idx="4428">
                  <c:v>1997.2328767123299</c:v>
                </c:pt>
                <c:pt idx="4429">
                  <c:v>1997.23561643836</c:v>
                </c:pt>
                <c:pt idx="4430">
                  <c:v>1997.2383561643801</c:v>
                </c:pt>
                <c:pt idx="4431">
                  <c:v>1997.24109589041</c:v>
                </c:pt>
                <c:pt idx="4432">
                  <c:v>1997.24383561644</c:v>
                </c:pt>
                <c:pt idx="4433">
                  <c:v>1997.2465753424699</c:v>
                </c:pt>
                <c:pt idx="4434">
                  <c:v>1997.24931506849</c:v>
                </c:pt>
                <c:pt idx="4435">
                  <c:v>1997.2520547945201</c:v>
                </c:pt>
                <c:pt idx="4436">
                  <c:v>1997.2547945205499</c:v>
                </c:pt>
                <c:pt idx="4437">
                  <c:v>1997.25753424658</c:v>
                </c:pt>
                <c:pt idx="4438">
                  <c:v>1997.2602739726001</c:v>
                </c:pt>
                <c:pt idx="4439">
                  <c:v>1997.2630136986299</c:v>
                </c:pt>
                <c:pt idx="4440">
                  <c:v>1997.26575342466</c:v>
                </c:pt>
                <c:pt idx="4441">
                  <c:v>1997.2684931506799</c:v>
                </c:pt>
                <c:pt idx="4442">
                  <c:v>1997.27123287671</c:v>
                </c:pt>
                <c:pt idx="4443">
                  <c:v>1997.2739726027401</c:v>
                </c:pt>
                <c:pt idx="4444">
                  <c:v>1997.2767123287699</c:v>
                </c:pt>
                <c:pt idx="4445">
                  <c:v>1997.27945205479</c:v>
                </c:pt>
                <c:pt idx="4446">
                  <c:v>1997.2821917808201</c:v>
                </c:pt>
                <c:pt idx="4447">
                  <c:v>1997.2849315068499</c:v>
                </c:pt>
                <c:pt idx="4448">
                  <c:v>1997.28767123288</c:v>
                </c:pt>
                <c:pt idx="4449">
                  <c:v>1997.2904109589001</c:v>
                </c:pt>
                <c:pt idx="4450">
                  <c:v>1997.29315068493</c:v>
                </c:pt>
                <c:pt idx="4451">
                  <c:v>1997.2958904109601</c:v>
                </c:pt>
                <c:pt idx="4452">
                  <c:v>1997.2986301369899</c:v>
                </c:pt>
                <c:pt idx="4453">
                  <c:v>1997.30136986301</c:v>
                </c:pt>
                <c:pt idx="4454">
                  <c:v>1997.3041095890401</c:v>
                </c:pt>
                <c:pt idx="4455">
                  <c:v>1997.3068493150699</c:v>
                </c:pt>
                <c:pt idx="4456">
                  <c:v>1997.3095890411</c:v>
                </c:pt>
                <c:pt idx="4457">
                  <c:v>1997.3123287671201</c:v>
                </c:pt>
                <c:pt idx="4458">
                  <c:v>1997.31506849315</c:v>
                </c:pt>
                <c:pt idx="4459">
                  <c:v>1997.3178082191801</c:v>
                </c:pt>
                <c:pt idx="4460">
                  <c:v>1997.3205479452099</c:v>
                </c:pt>
                <c:pt idx="4461">
                  <c:v>1997.32328767123</c:v>
                </c:pt>
                <c:pt idx="4462">
                  <c:v>1997.3260273972601</c:v>
                </c:pt>
                <c:pt idx="4463">
                  <c:v>1997.3287671232899</c:v>
                </c:pt>
                <c:pt idx="4464">
                  <c:v>1997.33150684932</c:v>
                </c:pt>
                <c:pt idx="4465">
                  <c:v>1997.3342465753401</c:v>
                </c:pt>
                <c:pt idx="4466">
                  <c:v>1997.33698630137</c:v>
                </c:pt>
                <c:pt idx="4467">
                  <c:v>1997.3397260274</c:v>
                </c:pt>
                <c:pt idx="4468">
                  <c:v>1997.3424657534199</c:v>
                </c:pt>
                <c:pt idx="4469">
                  <c:v>1997.34520547945</c:v>
                </c:pt>
                <c:pt idx="4470">
                  <c:v>1997.3479452054801</c:v>
                </c:pt>
                <c:pt idx="4471">
                  <c:v>1997.3506849315099</c:v>
                </c:pt>
                <c:pt idx="4472">
                  <c:v>1997.35342465753</c:v>
                </c:pt>
                <c:pt idx="4473">
                  <c:v>1997.3561643835601</c:v>
                </c:pt>
                <c:pt idx="4474">
                  <c:v>1997.35890410959</c:v>
                </c:pt>
                <c:pt idx="4475">
                  <c:v>1997.36164383562</c:v>
                </c:pt>
                <c:pt idx="4476">
                  <c:v>1997.3643835616399</c:v>
                </c:pt>
                <c:pt idx="4477">
                  <c:v>1997.36712328767</c:v>
                </c:pt>
                <c:pt idx="4478">
                  <c:v>1997.3698630137001</c:v>
                </c:pt>
                <c:pt idx="4479">
                  <c:v>1997.3726027397299</c:v>
                </c:pt>
                <c:pt idx="4480">
                  <c:v>1997.37534246575</c:v>
                </c:pt>
                <c:pt idx="4481">
                  <c:v>1997.3780821917801</c:v>
                </c:pt>
                <c:pt idx="4482">
                  <c:v>1997.38082191781</c:v>
                </c:pt>
                <c:pt idx="4483">
                  <c:v>1997.38356164384</c:v>
                </c:pt>
                <c:pt idx="4484">
                  <c:v>1997.3863013698599</c:v>
                </c:pt>
                <c:pt idx="4485">
                  <c:v>1997.38904109589</c:v>
                </c:pt>
                <c:pt idx="4486">
                  <c:v>1997.3917808219201</c:v>
                </c:pt>
                <c:pt idx="4487">
                  <c:v>1997.3945205479499</c:v>
                </c:pt>
                <c:pt idx="4488">
                  <c:v>1997.39726027397</c:v>
                </c:pt>
                <c:pt idx="4489">
                  <c:v>1997.4</c:v>
                </c:pt>
                <c:pt idx="4490">
                  <c:v>1997.4027397260299</c:v>
                </c:pt>
                <c:pt idx="4491">
                  <c:v>1997.40547945205</c:v>
                </c:pt>
                <c:pt idx="4492">
                  <c:v>1997.4082191780799</c:v>
                </c:pt>
                <c:pt idx="4493">
                  <c:v>1997.41095890411</c:v>
                </c:pt>
                <c:pt idx="4494">
                  <c:v>1997.4136986301401</c:v>
                </c:pt>
                <c:pt idx="4495">
                  <c:v>1997.4164383561599</c:v>
                </c:pt>
                <c:pt idx="4496">
                  <c:v>1997.41917808219</c:v>
                </c:pt>
                <c:pt idx="4497">
                  <c:v>1997.4219178082201</c:v>
                </c:pt>
                <c:pt idx="4498">
                  <c:v>1997.4246575342499</c:v>
                </c:pt>
                <c:pt idx="4499">
                  <c:v>1997.42739726027</c:v>
                </c:pt>
                <c:pt idx="4500">
                  <c:v>1997.4301369863001</c:v>
                </c:pt>
                <c:pt idx="4501">
                  <c:v>1997.43287671233</c:v>
                </c:pt>
                <c:pt idx="4502">
                  <c:v>1997.4356164383601</c:v>
                </c:pt>
                <c:pt idx="4503">
                  <c:v>1997.4383561643799</c:v>
                </c:pt>
                <c:pt idx="4504">
                  <c:v>1997.44109589041</c:v>
                </c:pt>
                <c:pt idx="4505">
                  <c:v>1997.4438356164401</c:v>
                </c:pt>
                <c:pt idx="4506">
                  <c:v>1997.4465753424699</c:v>
                </c:pt>
                <c:pt idx="4507">
                  <c:v>1997.44931506849</c:v>
                </c:pt>
                <c:pt idx="4508">
                  <c:v>1997.4520547945201</c:v>
                </c:pt>
                <c:pt idx="4509">
                  <c:v>1997.45479452055</c:v>
                </c:pt>
                <c:pt idx="4510">
                  <c:v>1997.4575342465801</c:v>
                </c:pt>
                <c:pt idx="4511">
                  <c:v>1997.4602739725999</c:v>
                </c:pt>
                <c:pt idx="4512">
                  <c:v>1997.46301369863</c:v>
                </c:pt>
                <c:pt idx="4513">
                  <c:v>1997.4657534246601</c:v>
                </c:pt>
                <c:pt idx="4514">
                  <c:v>1997.4684931506799</c:v>
                </c:pt>
                <c:pt idx="4515">
                  <c:v>1997.47123287671</c:v>
                </c:pt>
                <c:pt idx="4516">
                  <c:v>1997.4739726027401</c:v>
                </c:pt>
                <c:pt idx="4517">
                  <c:v>1997.47671232877</c:v>
                </c:pt>
                <c:pt idx="4518">
                  <c:v>1997.47945205479</c:v>
                </c:pt>
                <c:pt idx="4519">
                  <c:v>1997.4821917808199</c:v>
                </c:pt>
                <c:pt idx="4520">
                  <c:v>1997.48493150685</c:v>
                </c:pt>
                <c:pt idx="4521">
                  <c:v>1997.4876712328801</c:v>
                </c:pt>
                <c:pt idx="4522">
                  <c:v>1997.4904109588999</c:v>
                </c:pt>
                <c:pt idx="4523">
                  <c:v>1997.49315068493</c:v>
                </c:pt>
                <c:pt idx="4524">
                  <c:v>1997.4958904109601</c:v>
                </c:pt>
                <c:pt idx="4525">
                  <c:v>1997.49863013699</c:v>
                </c:pt>
                <c:pt idx="4526">
                  <c:v>1997.50136986301</c:v>
                </c:pt>
                <c:pt idx="4527">
                  <c:v>1997.5041095890399</c:v>
                </c:pt>
                <c:pt idx="4528">
                  <c:v>1997.50684931507</c:v>
                </c:pt>
                <c:pt idx="4529">
                  <c:v>1997.5095890411001</c:v>
                </c:pt>
                <c:pt idx="4530">
                  <c:v>1997.5123287671199</c:v>
                </c:pt>
                <c:pt idx="4531">
                  <c:v>1997.51506849315</c:v>
                </c:pt>
                <c:pt idx="4532">
                  <c:v>1997.5178082191801</c:v>
                </c:pt>
                <c:pt idx="4533">
                  <c:v>1997.52054794521</c:v>
                </c:pt>
                <c:pt idx="4534">
                  <c:v>1997.52328767123</c:v>
                </c:pt>
                <c:pt idx="4535">
                  <c:v>1997.5260273972599</c:v>
                </c:pt>
                <c:pt idx="4536">
                  <c:v>1997.52876712329</c:v>
                </c:pt>
                <c:pt idx="4537">
                  <c:v>1997.5315068493201</c:v>
                </c:pt>
                <c:pt idx="4538">
                  <c:v>1997.5342465753399</c:v>
                </c:pt>
                <c:pt idx="4539">
                  <c:v>1997.53698630137</c:v>
                </c:pt>
                <c:pt idx="4540">
                  <c:v>1997.5397260274001</c:v>
                </c:pt>
                <c:pt idx="4541">
                  <c:v>1997.5424657534199</c:v>
                </c:pt>
                <c:pt idx="4542">
                  <c:v>1997.54520547945</c:v>
                </c:pt>
                <c:pt idx="4543">
                  <c:v>1997.5479452054799</c:v>
                </c:pt>
                <c:pt idx="4544">
                  <c:v>1997.55068493151</c:v>
                </c:pt>
                <c:pt idx="4545">
                  <c:v>1997.5534246575301</c:v>
                </c:pt>
                <c:pt idx="4546">
                  <c:v>1997.5561643835599</c:v>
                </c:pt>
                <c:pt idx="4547">
                  <c:v>1997.55890410959</c:v>
                </c:pt>
                <c:pt idx="4548">
                  <c:v>1997.5616438356201</c:v>
                </c:pt>
                <c:pt idx="4549">
                  <c:v>1997.5643835616399</c:v>
                </c:pt>
                <c:pt idx="4550">
                  <c:v>1997.56712328767</c:v>
                </c:pt>
                <c:pt idx="4551">
                  <c:v>1997.5698630136999</c:v>
                </c:pt>
                <c:pt idx="4552">
                  <c:v>1997.57260273973</c:v>
                </c:pt>
                <c:pt idx="4553">
                  <c:v>1997.5753424657501</c:v>
                </c:pt>
                <c:pt idx="4554">
                  <c:v>1997.5780821917799</c:v>
                </c:pt>
                <c:pt idx="4555">
                  <c:v>1997.58082191781</c:v>
                </c:pt>
                <c:pt idx="4556">
                  <c:v>1997.5835616438401</c:v>
                </c:pt>
                <c:pt idx="4557">
                  <c:v>1997.5863013698599</c:v>
                </c:pt>
                <c:pt idx="4558">
                  <c:v>1997.58904109589</c:v>
                </c:pt>
                <c:pt idx="4559">
                  <c:v>1997.5917808219201</c:v>
                </c:pt>
                <c:pt idx="4560">
                  <c:v>1997.59452054795</c:v>
                </c:pt>
                <c:pt idx="4561">
                  <c:v>1997.5972602739701</c:v>
                </c:pt>
                <c:pt idx="4562">
                  <c:v>1997.6</c:v>
                </c:pt>
                <c:pt idx="4563">
                  <c:v>1997.60273972603</c:v>
                </c:pt>
                <c:pt idx="4564">
                  <c:v>1997.6054794520501</c:v>
                </c:pt>
                <c:pt idx="4565">
                  <c:v>1997.6082191780799</c:v>
                </c:pt>
                <c:pt idx="4566">
                  <c:v>1997.61095890411</c:v>
                </c:pt>
                <c:pt idx="4567">
                  <c:v>1997.6136986301401</c:v>
                </c:pt>
                <c:pt idx="4568">
                  <c:v>1997.61643835616</c:v>
                </c:pt>
                <c:pt idx="4569">
                  <c:v>1997.61917808219</c:v>
                </c:pt>
                <c:pt idx="4570">
                  <c:v>1997.6219178082199</c:v>
                </c:pt>
                <c:pt idx="4571">
                  <c:v>1997.62465753425</c:v>
                </c:pt>
                <c:pt idx="4572">
                  <c:v>1997.6273972602701</c:v>
                </c:pt>
                <c:pt idx="4573">
                  <c:v>1997.6301369862999</c:v>
                </c:pt>
                <c:pt idx="4574">
                  <c:v>1997.63287671233</c:v>
                </c:pt>
                <c:pt idx="4575">
                  <c:v>1997.6356164383601</c:v>
                </c:pt>
                <c:pt idx="4576">
                  <c:v>1997.63835616438</c:v>
                </c:pt>
                <c:pt idx="4577">
                  <c:v>1997.64109589041</c:v>
                </c:pt>
                <c:pt idx="4578">
                  <c:v>1997.6438356164399</c:v>
                </c:pt>
                <c:pt idx="4579">
                  <c:v>1997.64657534247</c:v>
                </c:pt>
                <c:pt idx="4580">
                  <c:v>1997.6493150684901</c:v>
                </c:pt>
                <c:pt idx="4581">
                  <c:v>1997.6520547945199</c:v>
                </c:pt>
                <c:pt idx="4582">
                  <c:v>1997.65479452055</c:v>
                </c:pt>
                <c:pt idx="4583">
                  <c:v>1997.6575342465801</c:v>
                </c:pt>
                <c:pt idx="4584">
                  <c:v>1997.6602739726</c:v>
                </c:pt>
                <c:pt idx="4585">
                  <c:v>1997.66301369863</c:v>
                </c:pt>
                <c:pt idx="4586">
                  <c:v>1997.6657534246599</c:v>
                </c:pt>
                <c:pt idx="4587">
                  <c:v>1997.66849315068</c:v>
                </c:pt>
                <c:pt idx="4588">
                  <c:v>1997.6712328767101</c:v>
                </c:pt>
                <c:pt idx="4589">
                  <c:v>1997.6739726027399</c:v>
                </c:pt>
                <c:pt idx="4590">
                  <c:v>1997.67671232877</c:v>
                </c:pt>
                <c:pt idx="4591">
                  <c:v>1997.6794520547901</c:v>
                </c:pt>
                <c:pt idx="4592">
                  <c:v>1997.6821917808199</c:v>
                </c:pt>
                <c:pt idx="4593">
                  <c:v>1997.68493150685</c:v>
                </c:pt>
                <c:pt idx="4594">
                  <c:v>1997.6876712328799</c:v>
                </c:pt>
                <c:pt idx="4595">
                  <c:v>1997.6904109589</c:v>
                </c:pt>
                <c:pt idx="4596">
                  <c:v>1997.6931506849301</c:v>
                </c:pt>
                <c:pt idx="4597">
                  <c:v>1997.6958904109599</c:v>
                </c:pt>
                <c:pt idx="4598">
                  <c:v>1997.69863013699</c:v>
                </c:pt>
                <c:pt idx="4599">
                  <c:v>1997.7013698630101</c:v>
                </c:pt>
                <c:pt idx="4600">
                  <c:v>1997.7041095890399</c:v>
                </c:pt>
                <c:pt idx="4601">
                  <c:v>1997.70684931507</c:v>
                </c:pt>
                <c:pt idx="4602">
                  <c:v>1997.7095890410999</c:v>
                </c:pt>
                <c:pt idx="4603">
                  <c:v>1997.71232876712</c:v>
                </c:pt>
                <c:pt idx="4604">
                  <c:v>1997.7150684931501</c:v>
                </c:pt>
                <c:pt idx="4605">
                  <c:v>1997.7178082191799</c:v>
                </c:pt>
                <c:pt idx="4606">
                  <c:v>1997.72054794521</c:v>
                </c:pt>
                <c:pt idx="4607">
                  <c:v>1997.7232876712301</c:v>
                </c:pt>
                <c:pt idx="4608">
                  <c:v>1997.7260273972599</c:v>
                </c:pt>
                <c:pt idx="4609">
                  <c:v>1997.72876712329</c:v>
                </c:pt>
                <c:pt idx="4610">
                  <c:v>1997.7315068493201</c:v>
                </c:pt>
                <c:pt idx="4611">
                  <c:v>1997.73424657534</c:v>
                </c:pt>
                <c:pt idx="4612">
                  <c:v>1997.7369863013701</c:v>
                </c:pt>
                <c:pt idx="4613">
                  <c:v>1997.7397260273999</c:v>
                </c:pt>
                <c:pt idx="4614">
                  <c:v>1997.74246575342</c:v>
                </c:pt>
                <c:pt idx="4615">
                  <c:v>1997.7452054794501</c:v>
                </c:pt>
                <c:pt idx="4616">
                  <c:v>1997.7479452054799</c:v>
                </c:pt>
                <c:pt idx="4617">
                  <c:v>1997.75068493151</c:v>
                </c:pt>
                <c:pt idx="4618">
                  <c:v>1997.7534246575301</c:v>
                </c:pt>
                <c:pt idx="4619">
                  <c:v>1997.75616438356</c:v>
                </c:pt>
                <c:pt idx="4620">
                  <c:v>1997.75890410959</c:v>
                </c:pt>
                <c:pt idx="4621">
                  <c:v>1997.7616438356199</c:v>
                </c:pt>
                <c:pt idx="4622">
                  <c:v>1997.76438356164</c:v>
                </c:pt>
                <c:pt idx="4623">
                  <c:v>1997.7671232876701</c:v>
                </c:pt>
                <c:pt idx="4624">
                  <c:v>1997.7698630136999</c:v>
                </c:pt>
                <c:pt idx="4625">
                  <c:v>1997.77260273973</c:v>
                </c:pt>
                <c:pt idx="4626">
                  <c:v>1997.7753424657501</c:v>
                </c:pt>
                <c:pt idx="4627">
                  <c:v>1997.77808219178</c:v>
                </c:pt>
                <c:pt idx="4628">
                  <c:v>1997.78082191781</c:v>
                </c:pt>
                <c:pt idx="4629">
                  <c:v>1997.7835616438399</c:v>
                </c:pt>
                <c:pt idx="4630">
                  <c:v>1997.78630136986</c:v>
                </c:pt>
                <c:pt idx="4631">
                  <c:v>1997.7890410958901</c:v>
                </c:pt>
                <c:pt idx="4632">
                  <c:v>1997.7917808219199</c:v>
                </c:pt>
                <c:pt idx="4633">
                  <c:v>1997.79452054795</c:v>
                </c:pt>
                <c:pt idx="4634">
                  <c:v>1997.7972602739701</c:v>
                </c:pt>
                <c:pt idx="4635">
                  <c:v>1997.8</c:v>
                </c:pt>
                <c:pt idx="4636">
                  <c:v>1997.80273972603</c:v>
                </c:pt>
                <c:pt idx="4637">
                  <c:v>1997.8054794520499</c:v>
                </c:pt>
                <c:pt idx="4638">
                  <c:v>1997.80821917808</c:v>
                </c:pt>
                <c:pt idx="4639">
                  <c:v>1997.8109589041101</c:v>
                </c:pt>
                <c:pt idx="4640">
                  <c:v>1997.8136986301399</c:v>
                </c:pt>
                <c:pt idx="4641">
                  <c:v>1997.81643835616</c:v>
                </c:pt>
                <c:pt idx="4642">
                  <c:v>1997.8191780821901</c:v>
                </c:pt>
                <c:pt idx="4643">
                  <c:v>1997.82191780822</c:v>
                </c:pt>
                <c:pt idx="4644">
                  <c:v>1997.82465753425</c:v>
                </c:pt>
                <c:pt idx="4645">
                  <c:v>1997.8273972602699</c:v>
                </c:pt>
                <c:pt idx="4646">
                  <c:v>1997.8301369863</c:v>
                </c:pt>
                <c:pt idx="4647">
                  <c:v>1997.8328767123301</c:v>
                </c:pt>
                <c:pt idx="4648">
                  <c:v>1997.8356164383599</c:v>
                </c:pt>
                <c:pt idx="4649">
                  <c:v>1997.83835616438</c:v>
                </c:pt>
                <c:pt idx="4650">
                  <c:v>1997.8410958904101</c:v>
                </c:pt>
                <c:pt idx="4651">
                  <c:v>1997.8438356164399</c:v>
                </c:pt>
                <c:pt idx="4652">
                  <c:v>1997.84657534247</c:v>
                </c:pt>
                <c:pt idx="4653">
                  <c:v>1997.8493150684899</c:v>
                </c:pt>
                <c:pt idx="4654">
                  <c:v>1997.85205479452</c:v>
                </c:pt>
                <c:pt idx="4655">
                  <c:v>1997.8547945205501</c:v>
                </c:pt>
                <c:pt idx="4656">
                  <c:v>1997.8575342465799</c:v>
                </c:pt>
                <c:pt idx="4657">
                  <c:v>1997.8602739726</c:v>
                </c:pt>
                <c:pt idx="4658">
                  <c:v>1997.8630136986301</c:v>
                </c:pt>
                <c:pt idx="4659">
                  <c:v>1997.8657534246599</c:v>
                </c:pt>
                <c:pt idx="4660">
                  <c:v>1997.86849315069</c:v>
                </c:pt>
                <c:pt idx="4661">
                  <c:v>1997.8712328767101</c:v>
                </c:pt>
                <c:pt idx="4662">
                  <c:v>1997.87397260274</c:v>
                </c:pt>
                <c:pt idx="4663">
                  <c:v>1997.8767123287701</c:v>
                </c:pt>
                <c:pt idx="4664">
                  <c:v>1997.8794520547899</c:v>
                </c:pt>
                <c:pt idx="4665">
                  <c:v>1997.88219178082</c:v>
                </c:pt>
                <c:pt idx="4666">
                  <c:v>1997.8849315068501</c:v>
                </c:pt>
                <c:pt idx="4667">
                  <c:v>1997.8876712328799</c:v>
                </c:pt>
                <c:pt idx="4668">
                  <c:v>1997.8904109589</c:v>
                </c:pt>
                <c:pt idx="4669">
                  <c:v>1997.8931506849301</c:v>
                </c:pt>
                <c:pt idx="4670">
                  <c:v>1997.89589041096</c:v>
                </c:pt>
                <c:pt idx="4671">
                  <c:v>1997.8986301369901</c:v>
                </c:pt>
                <c:pt idx="4672">
                  <c:v>1997.9013698630099</c:v>
                </c:pt>
                <c:pt idx="4673">
                  <c:v>1997.90410958904</c:v>
                </c:pt>
                <c:pt idx="4674">
                  <c:v>1997.9068493150701</c:v>
                </c:pt>
                <c:pt idx="4675">
                  <c:v>1997.9095890410999</c:v>
                </c:pt>
                <c:pt idx="4676">
                  <c:v>1997.91232876712</c:v>
                </c:pt>
                <c:pt idx="4677">
                  <c:v>1997.9150684931501</c:v>
                </c:pt>
                <c:pt idx="4678">
                  <c:v>1997.91780821918</c:v>
                </c:pt>
                <c:pt idx="4679">
                  <c:v>1997.92054794521</c:v>
                </c:pt>
                <c:pt idx="4680">
                  <c:v>1997.9232876712299</c:v>
                </c:pt>
                <c:pt idx="4681">
                  <c:v>1997.92602739726</c:v>
                </c:pt>
                <c:pt idx="4682">
                  <c:v>1997.9287671232901</c:v>
                </c:pt>
                <c:pt idx="4683">
                  <c:v>1997.9315068493199</c:v>
                </c:pt>
                <c:pt idx="4684">
                  <c:v>1997.93424657534</c:v>
                </c:pt>
                <c:pt idx="4685">
                  <c:v>1997.9369863013701</c:v>
                </c:pt>
                <c:pt idx="4686">
                  <c:v>1997.9397260274</c:v>
                </c:pt>
                <c:pt idx="4687">
                  <c:v>1997.94246575342</c:v>
                </c:pt>
                <c:pt idx="4688">
                  <c:v>1997.9452054794499</c:v>
                </c:pt>
                <c:pt idx="4689">
                  <c:v>1997.94794520548</c:v>
                </c:pt>
                <c:pt idx="4690">
                  <c:v>1997.9506849315101</c:v>
                </c:pt>
                <c:pt idx="4691">
                  <c:v>1997.9534246575299</c:v>
                </c:pt>
                <c:pt idx="4692">
                  <c:v>1997.95616438356</c:v>
                </c:pt>
                <c:pt idx="4693">
                  <c:v>1997.9589041095901</c:v>
                </c:pt>
                <c:pt idx="4694">
                  <c:v>1997.96164383562</c:v>
                </c:pt>
                <c:pt idx="4695">
                  <c:v>1997.96438356164</c:v>
                </c:pt>
                <c:pt idx="4696">
                  <c:v>1997.9671232876699</c:v>
                </c:pt>
                <c:pt idx="4697">
                  <c:v>1997.9698630137</c:v>
                </c:pt>
                <c:pt idx="4698">
                  <c:v>1997.9726027397301</c:v>
                </c:pt>
                <c:pt idx="4699">
                  <c:v>1997.9753424657499</c:v>
                </c:pt>
                <c:pt idx="4700">
                  <c:v>1997.97808219178</c:v>
                </c:pt>
                <c:pt idx="4701">
                  <c:v>1997.9808219178101</c:v>
                </c:pt>
                <c:pt idx="4702">
                  <c:v>1997.9835616438399</c:v>
                </c:pt>
                <c:pt idx="4703">
                  <c:v>1997.98630136986</c:v>
                </c:pt>
                <c:pt idx="4704">
                  <c:v>1997.9890410958899</c:v>
                </c:pt>
                <c:pt idx="4705">
                  <c:v>1997.99178082192</c:v>
                </c:pt>
                <c:pt idx="4706">
                  <c:v>1997.9945205479501</c:v>
                </c:pt>
                <c:pt idx="4707">
                  <c:v>1997.9972602739699</c:v>
                </c:pt>
                <c:pt idx="4708">
                  <c:v>1998</c:v>
                </c:pt>
                <c:pt idx="4709">
                  <c:v>1998.0027397260301</c:v>
                </c:pt>
                <c:pt idx="4710">
                  <c:v>1998.0054794520499</c:v>
                </c:pt>
                <c:pt idx="4711">
                  <c:v>1998.00821917808</c:v>
                </c:pt>
                <c:pt idx="4712">
                  <c:v>1998.0109589041101</c:v>
                </c:pt>
                <c:pt idx="4713">
                  <c:v>1998.01369863014</c:v>
                </c:pt>
                <c:pt idx="4714">
                  <c:v>1998.0164383561601</c:v>
                </c:pt>
                <c:pt idx="4715">
                  <c:v>1998.0191780821899</c:v>
                </c:pt>
                <c:pt idx="4716">
                  <c:v>1998.02191780822</c:v>
                </c:pt>
                <c:pt idx="4717">
                  <c:v>1998.0246575342501</c:v>
                </c:pt>
                <c:pt idx="4718">
                  <c:v>1998.0273972602699</c:v>
                </c:pt>
                <c:pt idx="4719">
                  <c:v>1998.0301369863</c:v>
                </c:pt>
                <c:pt idx="4720">
                  <c:v>1998.0328767123301</c:v>
                </c:pt>
                <c:pt idx="4721">
                  <c:v>1998.03561643836</c:v>
                </c:pt>
                <c:pt idx="4722">
                  <c:v>1998.03835616438</c:v>
                </c:pt>
                <c:pt idx="4723">
                  <c:v>1998.0410958904099</c:v>
                </c:pt>
                <c:pt idx="4724">
                  <c:v>1998.04383561644</c:v>
                </c:pt>
                <c:pt idx="4725">
                  <c:v>1998.0465753424701</c:v>
                </c:pt>
                <c:pt idx="4726">
                  <c:v>1998.0493150684899</c:v>
                </c:pt>
                <c:pt idx="4727">
                  <c:v>1998.05205479452</c:v>
                </c:pt>
                <c:pt idx="4728">
                  <c:v>1998.0547945205501</c:v>
                </c:pt>
                <c:pt idx="4729">
                  <c:v>1998.05753424658</c:v>
                </c:pt>
                <c:pt idx="4730">
                  <c:v>1998.0602739726</c:v>
                </c:pt>
                <c:pt idx="4731">
                  <c:v>1998.0630136986299</c:v>
                </c:pt>
                <c:pt idx="4732">
                  <c:v>1998.06575342466</c:v>
                </c:pt>
                <c:pt idx="4733">
                  <c:v>1998.0684931506801</c:v>
                </c:pt>
                <c:pt idx="4734">
                  <c:v>1998.0712328767099</c:v>
                </c:pt>
                <c:pt idx="4735">
                  <c:v>1998.07397260274</c:v>
                </c:pt>
                <c:pt idx="4736">
                  <c:v>1998.0767123287701</c:v>
                </c:pt>
                <c:pt idx="4737">
                  <c:v>1998.07945205479</c:v>
                </c:pt>
                <c:pt idx="4738">
                  <c:v>1998.08219178082</c:v>
                </c:pt>
                <c:pt idx="4739">
                  <c:v>1998.0849315068499</c:v>
                </c:pt>
                <c:pt idx="4740">
                  <c:v>1998.08767123288</c:v>
                </c:pt>
                <c:pt idx="4741">
                  <c:v>1998.0904109589001</c:v>
                </c:pt>
                <c:pt idx="4742">
                  <c:v>1998.0931506849299</c:v>
                </c:pt>
                <c:pt idx="4743">
                  <c:v>1998.09589041096</c:v>
                </c:pt>
                <c:pt idx="4744">
                  <c:v>1998.0986301369901</c:v>
                </c:pt>
                <c:pt idx="4745">
                  <c:v>1998.1013698630099</c:v>
                </c:pt>
                <c:pt idx="4746">
                  <c:v>1998.10410958904</c:v>
                </c:pt>
                <c:pt idx="4747">
                  <c:v>1998.1068493150699</c:v>
                </c:pt>
                <c:pt idx="4748">
                  <c:v>1998.1095890411</c:v>
                </c:pt>
                <c:pt idx="4749">
                  <c:v>1998.1123287671201</c:v>
                </c:pt>
                <c:pt idx="4750">
                  <c:v>1998.1150684931499</c:v>
                </c:pt>
                <c:pt idx="4751">
                  <c:v>1998.11780821918</c:v>
                </c:pt>
                <c:pt idx="4752">
                  <c:v>1998.1205479452101</c:v>
                </c:pt>
                <c:pt idx="4753">
                  <c:v>1998.1232876712299</c:v>
                </c:pt>
                <c:pt idx="4754">
                  <c:v>1998.12602739726</c:v>
                </c:pt>
                <c:pt idx="4755">
                  <c:v>1998.1287671232899</c:v>
                </c:pt>
                <c:pt idx="4756">
                  <c:v>1998.13150684931</c:v>
                </c:pt>
                <c:pt idx="4757">
                  <c:v>1998.1342465753401</c:v>
                </c:pt>
                <c:pt idx="4758">
                  <c:v>1998.1369863013699</c:v>
                </c:pt>
                <c:pt idx="4759">
                  <c:v>1998.1397260274</c:v>
                </c:pt>
                <c:pt idx="4760">
                  <c:v>1998.1424657534201</c:v>
                </c:pt>
                <c:pt idx="4761">
                  <c:v>1998.1452054794499</c:v>
                </c:pt>
                <c:pt idx="4762">
                  <c:v>1998.14794520548</c:v>
                </c:pt>
                <c:pt idx="4763">
                  <c:v>1998.1506849315101</c:v>
                </c:pt>
                <c:pt idx="4764">
                  <c:v>1998.15342465753</c:v>
                </c:pt>
                <c:pt idx="4765">
                  <c:v>1998.1561643835601</c:v>
                </c:pt>
                <c:pt idx="4766">
                  <c:v>1998.1589041095899</c:v>
                </c:pt>
                <c:pt idx="4767">
                  <c:v>1998.16164383562</c:v>
                </c:pt>
                <c:pt idx="4768">
                  <c:v>1998.1643835616401</c:v>
                </c:pt>
                <c:pt idx="4769">
                  <c:v>1998.1671232876699</c:v>
                </c:pt>
                <c:pt idx="4770">
                  <c:v>1998.1698630137</c:v>
                </c:pt>
                <c:pt idx="4771">
                  <c:v>1998.1726027397301</c:v>
                </c:pt>
                <c:pt idx="4772">
                  <c:v>1998.17534246575</c:v>
                </c:pt>
                <c:pt idx="4773">
                  <c:v>1998.17808219178</c:v>
                </c:pt>
                <c:pt idx="4774">
                  <c:v>1998.1808219178099</c:v>
                </c:pt>
                <c:pt idx="4775">
                  <c:v>1998.18356164384</c:v>
                </c:pt>
                <c:pt idx="4776">
                  <c:v>1998.1863013698601</c:v>
                </c:pt>
                <c:pt idx="4777">
                  <c:v>1998.1890410958899</c:v>
                </c:pt>
                <c:pt idx="4778">
                  <c:v>1998.19178082192</c:v>
                </c:pt>
                <c:pt idx="4779">
                  <c:v>1998.1945205479501</c:v>
                </c:pt>
                <c:pt idx="4780">
                  <c:v>1998.19726027397</c:v>
                </c:pt>
                <c:pt idx="4781">
                  <c:v>1998.2</c:v>
                </c:pt>
                <c:pt idx="4782">
                  <c:v>1998.2027397260299</c:v>
                </c:pt>
                <c:pt idx="4783">
                  <c:v>1998.20547945205</c:v>
                </c:pt>
                <c:pt idx="4784">
                  <c:v>1998.2082191780801</c:v>
                </c:pt>
                <c:pt idx="4785">
                  <c:v>1998.2109589041099</c:v>
                </c:pt>
                <c:pt idx="4786">
                  <c:v>1998.21369863014</c:v>
                </c:pt>
                <c:pt idx="4787">
                  <c:v>1998.2164383561601</c:v>
                </c:pt>
                <c:pt idx="4788">
                  <c:v>1998.21917808219</c:v>
                </c:pt>
                <c:pt idx="4789">
                  <c:v>1998.22191780822</c:v>
                </c:pt>
                <c:pt idx="4790">
                  <c:v>1998.2246575342499</c:v>
                </c:pt>
                <c:pt idx="4791">
                  <c:v>1998.22739726027</c:v>
                </c:pt>
                <c:pt idx="4792">
                  <c:v>1998.2301369863001</c:v>
                </c:pt>
                <c:pt idx="4793">
                  <c:v>1998.2328767123299</c:v>
                </c:pt>
                <c:pt idx="4794">
                  <c:v>1998.23561643836</c:v>
                </c:pt>
                <c:pt idx="4795">
                  <c:v>1998.2383561643801</c:v>
                </c:pt>
                <c:pt idx="4796">
                  <c:v>1998.24109589041</c:v>
                </c:pt>
                <c:pt idx="4797">
                  <c:v>1998.24383561644</c:v>
                </c:pt>
                <c:pt idx="4798">
                  <c:v>1998.2465753424699</c:v>
                </c:pt>
                <c:pt idx="4799">
                  <c:v>1998.24931506849</c:v>
                </c:pt>
                <c:pt idx="4800">
                  <c:v>1998.2520547945201</c:v>
                </c:pt>
                <c:pt idx="4801">
                  <c:v>1998.2547945205499</c:v>
                </c:pt>
                <c:pt idx="4802">
                  <c:v>1998.25753424658</c:v>
                </c:pt>
                <c:pt idx="4803">
                  <c:v>1998.2602739726001</c:v>
                </c:pt>
                <c:pt idx="4804">
                  <c:v>1998.2630136986299</c:v>
                </c:pt>
                <c:pt idx="4805">
                  <c:v>1998.26575342466</c:v>
                </c:pt>
                <c:pt idx="4806">
                  <c:v>1998.2684931506799</c:v>
                </c:pt>
                <c:pt idx="4807">
                  <c:v>1998.27123287671</c:v>
                </c:pt>
                <c:pt idx="4808">
                  <c:v>1998.2739726027401</c:v>
                </c:pt>
                <c:pt idx="4809">
                  <c:v>1998.2767123287699</c:v>
                </c:pt>
                <c:pt idx="4810">
                  <c:v>1998.27945205479</c:v>
                </c:pt>
                <c:pt idx="4811">
                  <c:v>1998.2821917808201</c:v>
                </c:pt>
                <c:pt idx="4812">
                  <c:v>1998.2849315068499</c:v>
                </c:pt>
                <c:pt idx="4813">
                  <c:v>1998.28767123288</c:v>
                </c:pt>
                <c:pt idx="4814">
                  <c:v>1998.2904109589001</c:v>
                </c:pt>
                <c:pt idx="4815">
                  <c:v>1998.29315068493</c:v>
                </c:pt>
                <c:pt idx="4816">
                  <c:v>1998.2958904109601</c:v>
                </c:pt>
                <c:pt idx="4817">
                  <c:v>1998.2986301369899</c:v>
                </c:pt>
                <c:pt idx="4818">
                  <c:v>1998.30136986301</c:v>
                </c:pt>
                <c:pt idx="4819">
                  <c:v>1998.3041095890401</c:v>
                </c:pt>
                <c:pt idx="4820">
                  <c:v>1998.3068493150699</c:v>
                </c:pt>
                <c:pt idx="4821">
                  <c:v>1998.3095890411</c:v>
                </c:pt>
                <c:pt idx="4822">
                  <c:v>1998.3123287671201</c:v>
                </c:pt>
                <c:pt idx="4823">
                  <c:v>1998.31506849315</c:v>
                </c:pt>
                <c:pt idx="4824">
                  <c:v>1998.3178082191801</c:v>
                </c:pt>
                <c:pt idx="4825">
                  <c:v>1998.3205479452099</c:v>
                </c:pt>
                <c:pt idx="4826">
                  <c:v>1998.32328767123</c:v>
                </c:pt>
                <c:pt idx="4827">
                  <c:v>1998.3260273972601</c:v>
                </c:pt>
                <c:pt idx="4828">
                  <c:v>1998.3287671232899</c:v>
                </c:pt>
                <c:pt idx="4829">
                  <c:v>1998.33150684932</c:v>
                </c:pt>
                <c:pt idx="4830">
                  <c:v>1998.3342465753401</c:v>
                </c:pt>
                <c:pt idx="4831">
                  <c:v>1998.33698630137</c:v>
                </c:pt>
                <c:pt idx="4832">
                  <c:v>1998.3397260274</c:v>
                </c:pt>
                <c:pt idx="4833">
                  <c:v>1998.3424657534199</c:v>
                </c:pt>
                <c:pt idx="4834">
                  <c:v>1998.34520547945</c:v>
                </c:pt>
                <c:pt idx="4835">
                  <c:v>1998.3479452054801</c:v>
                </c:pt>
                <c:pt idx="4836">
                  <c:v>1998.3506849315099</c:v>
                </c:pt>
                <c:pt idx="4837">
                  <c:v>1998.35342465753</c:v>
                </c:pt>
                <c:pt idx="4838">
                  <c:v>1998.3561643835601</c:v>
                </c:pt>
                <c:pt idx="4839">
                  <c:v>1998.35890410959</c:v>
                </c:pt>
                <c:pt idx="4840">
                  <c:v>1998.36164383562</c:v>
                </c:pt>
                <c:pt idx="4841">
                  <c:v>1998.3643835616399</c:v>
                </c:pt>
                <c:pt idx="4842">
                  <c:v>1998.36712328767</c:v>
                </c:pt>
                <c:pt idx="4843">
                  <c:v>1998.3698630137001</c:v>
                </c:pt>
                <c:pt idx="4844">
                  <c:v>1998.3726027397299</c:v>
                </c:pt>
                <c:pt idx="4845">
                  <c:v>1998.37534246575</c:v>
                </c:pt>
                <c:pt idx="4846">
                  <c:v>1998.3780821917801</c:v>
                </c:pt>
                <c:pt idx="4847">
                  <c:v>1998.38082191781</c:v>
                </c:pt>
                <c:pt idx="4848">
                  <c:v>1998.38356164384</c:v>
                </c:pt>
                <c:pt idx="4849">
                  <c:v>1998.3863013698599</c:v>
                </c:pt>
                <c:pt idx="4850">
                  <c:v>1998.38904109589</c:v>
                </c:pt>
                <c:pt idx="4851">
                  <c:v>1998.3917808219201</c:v>
                </c:pt>
                <c:pt idx="4852">
                  <c:v>1998.3945205479499</c:v>
                </c:pt>
                <c:pt idx="4853">
                  <c:v>1998.39726027397</c:v>
                </c:pt>
                <c:pt idx="4854">
                  <c:v>1998.4</c:v>
                </c:pt>
                <c:pt idx="4855">
                  <c:v>1998.4027397260299</c:v>
                </c:pt>
                <c:pt idx="4856">
                  <c:v>1998.40547945205</c:v>
                </c:pt>
                <c:pt idx="4857">
                  <c:v>1998.4082191780799</c:v>
                </c:pt>
                <c:pt idx="4858">
                  <c:v>1998.41095890411</c:v>
                </c:pt>
                <c:pt idx="4859">
                  <c:v>1998.4136986301401</c:v>
                </c:pt>
                <c:pt idx="4860">
                  <c:v>1998.4164383561599</c:v>
                </c:pt>
                <c:pt idx="4861">
                  <c:v>1998.41917808219</c:v>
                </c:pt>
                <c:pt idx="4862">
                  <c:v>1998.4219178082201</c:v>
                </c:pt>
                <c:pt idx="4863">
                  <c:v>1998.4246575342499</c:v>
                </c:pt>
                <c:pt idx="4864">
                  <c:v>1998.42739726027</c:v>
                </c:pt>
                <c:pt idx="4865">
                  <c:v>1998.4301369863001</c:v>
                </c:pt>
                <c:pt idx="4866">
                  <c:v>1998.43287671233</c:v>
                </c:pt>
                <c:pt idx="4867">
                  <c:v>1998.4356164383601</c:v>
                </c:pt>
                <c:pt idx="4868">
                  <c:v>1998.4383561643799</c:v>
                </c:pt>
                <c:pt idx="4869">
                  <c:v>1998.44109589041</c:v>
                </c:pt>
                <c:pt idx="4870">
                  <c:v>1998.4438356164401</c:v>
                </c:pt>
                <c:pt idx="4871">
                  <c:v>1998.4465753424699</c:v>
                </c:pt>
                <c:pt idx="4872">
                  <c:v>1998.44931506849</c:v>
                </c:pt>
                <c:pt idx="4873">
                  <c:v>1998.4520547945201</c:v>
                </c:pt>
                <c:pt idx="4874">
                  <c:v>1998.45479452055</c:v>
                </c:pt>
                <c:pt idx="4875">
                  <c:v>1998.4575342465801</c:v>
                </c:pt>
                <c:pt idx="4876">
                  <c:v>1998.4602739725999</c:v>
                </c:pt>
                <c:pt idx="4877">
                  <c:v>1998.46301369863</c:v>
                </c:pt>
                <c:pt idx="4878">
                  <c:v>1998.4657534246601</c:v>
                </c:pt>
                <c:pt idx="4879">
                  <c:v>1998.4684931506799</c:v>
                </c:pt>
                <c:pt idx="4880">
                  <c:v>1998.47123287671</c:v>
                </c:pt>
                <c:pt idx="4881">
                  <c:v>1998.4739726027401</c:v>
                </c:pt>
                <c:pt idx="4882">
                  <c:v>1998.47671232877</c:v>
                </c:pt>
                <c:pt idx="4883">
                  <c:v>1998.47945205479</c:v>
                </c:pt>
                <c:pt idx="4884">
                  <c:v>1998.4821917808199</c:v>
                </c:pt>
                <c:pt idx="4885">
                  <c:v>1998.48493150685</c:v>
                </c:pt>
                <c:pt idx="4886">
                  <c:v>1998.4876712328801</c:v>
                </c:pt>
                <c:pt idx="4887">
                  <c:v>1998.4904109588999</c:v>
                </c:pt>
                <c:pt idx="4888">
                  <c:v>1998.49315068493</c:v>
                </c:pt>
                <c:pt idx="4889">
                  <c:v>1998.4958904109601</c:v>
                </c:pt>
                <c:pt idx="4890">
                  <c:v>1998.49863013699</c:v>
                </c:pt>
                <c:pt idx="4891">
                  <c:v>1998.50136986301</c:v>
                </c:pt>
                <c:pt idx="4892">
                  <c:v>1998.5041095890399</c:v>
                </c:pt>
                <c:pt idx="4893">
                  <c:v>1998.50684931507</c:v>
                </c:pt>
                <c:pt idx="4894">
                  <c:v>1998.5095890411001</c:v>
                </c:pt>
                <c:pt idx="4895">
                  <c:v>1998.5123287671199</c:v>
                </c:pt>
                <c:pt idx="4896">
                  <c:v>1998.51506849315</c:v>
                </c:pt>
                <c:pt idx="4897">
                  <c:v>1998.5178082191801</c:v>
                </c:pt>
                <c:pt idx="4898">
                  <c:v>1998.52054794521</c:v>
                </c:pt>
                <c:pt idx="4899">
                  <c:v>1998.52328767123</c:v>
                </c:pt>
                <c:pt idx="4900">
                  <c:v>1998.5260273972599</c:v>
                </c:pt>
                <c:pt idx="4901">
                  <c:v>1998.52876712329</c:v>
                </c:pt>
                <c:pt idx="4902">
                  <c:v>1998.5315068493201</c:v>
                </c:pt>
                <c:pt idx="4903">
                  <c:v>1998.5342465753399</c:v>
                </c:pt>
                <c:pt idx="4904">
                  <c:v>1998.53698630137</c:v>
                </c:pt>
                <c:pt idx="4905">
                  <c:v>1998.5397260274001</c:v>
                </c:pt>
                <c:pt idx="4906">
                  <c:v>1998.5424657534199</c:v>
                </c:pt>
                <c:pt idx="4907">
                  <c:v>1998.54520547945</c:v>
                </c:pt>
                <c:pt idx="4908">
                  <c:v>1998.5479452054799</c:v>
                </c:pt>
                <c:pt idx="4909">
                  <c:v>1998.55068493151</c:v>
                </c:pt>
                <c:pt idx="4910">
                  <c:v>1998.5534246575301</c:v>
                </c:pt>
                <c:pt idx="4911">
                  <c:v>1998.5561643835599</c:v>
                </c:pt>
                <c:pt idx="4912">
                  <c:v>1998.55890410959</c:v>
                </c:pt>
                <c:pt idx="4913">
                  <c:v>1998.5616438356201</c:v>
                </c:pt>
                <c:pt idx="4914">
                  <c:v>1998.5643835616399</c:v>
                </c:pt>
                <c:pt idx="4915">
                  <c:v>1998.56712328767</c:v>
                </c:pt>
                <c:pt idx="4916">
                  <c:v>1998.5698630136999</c:v>
                </c:pt>
                <c:pt idx="4917">
                  <c:v>1998.57260273973</c:v>
                </c:pt>
                <c:pt idx="4918">
                  <c:v>1998.5753424657501</c:v>
                </c:pt>
                <c:pt idx="4919">
                  <c:v>1998.5780821917799</c:v>
                </c:pt>
                <c:pt idx="4920">
                  <c:v>1998.58082191781</c:v>
                </c:pt>
                <c:pt idx="4921">
                  <c:v>1998.5835616438401</c:v>
                </c:pt>
                <c:pt idx="4922">
                  <c:v>1998.5863013698599</c:v>
                </c:pt>
                <c:pt idx="4923">
                  <c:v>1998.58904109589</c:v>
                </c:pt>
                <c:pt idx="4924">
                  <c:v>1998.5917808219201</c:v>
                </c:pt>
                <c:pt idx="4925">
                  <c:v>1998.59452054795</c:v>
                </c:pt>
                <c:pt idx="4926">
                  <c:v>1998.5972602739701</c:v>
                </c:pt>
                <c:pt idx="4927">
                  <c:v>1998.6</c:v>
                </c:pt>
                <c:pt idx="4928">
                  <c:v>1998.60273972603</c:v>
                </c:pt>
                <c:pt idx="4929">
                  <c:v>1998.6054794520501</c:v>
                </c:pt>
                <c:pt idx="4930">
                  <c:v>1998.6082191780799</c:v>
                </c:pt>
                <c:pt idx="4931">
                  <c:v>1998.61095890411</c:v>
                </c:pt>
                <c:pt idx="4932">
                  <c:v>1998.6136986301401</c:v>
                </c:pt>
                <c:pt idx="4933">
                  <c:v>1998.61643835616</c:v>
                </c:pt>
                <c:pt idx="4934">
                  <c:v>1998.61917808219</c:v>
                </c:pt>
                <c:pt idx="4935">
                  <c:v>1998.6219178082199</c:v>
                </c:pt>
                <c:pt idx="4936">
                  <c:v>1998.62465753425</c:v>
                </c:pt>
                <c:pt idx="4937">
                  <c:v>1998.6273972602701</c:v>
                </c:pt>
                <c:pt idx="4938">
                  <c:v>1998.6301369862999</c:v>
                </c:pt>
                <c:pt idx="4939">
                  <c:v>1998.63287671233</c:v>
                </c:pt>
                <c:pt idx="4940">
                  <c:v>1998.6356164383601</c:v>
                </c:pt>
                <c:pt idx="4941">
                  <c:v>1998.63835616438</c:v>
                </c:pt>
                <c:pt idx="4942">
                  <c:v>1998.64109589041</c:v>
                </c:pt>
                <c:pt idx="4943">
                  <c:v>1998.6438356164399</c:v>
                </c:pt>
                <c:pt idx="4944">
                  <c:v>1998.64657534247</c:v>
                </c:pt>
                <c:pt idx="4945">
                  <c:v>1998.6493150684901</c:v>
                </c:pt>
                <c:pt idx="4946">
                  <c:v>1998.6520547945199</c:v>
                </c:pt>
                <c:pt idx="4947">
                  <c:v>1998.65479452055</c:v>
                </c:pt>
                <c:pt idx="4948">
                  <c:v>1998.6575342465801</c:v>
                </c:pt>
                <c:pt idx="4949">
                  <c:v>1998.6602739726</c:v>
                </c:pt>
                <c:pt idx="4950">
                  <c:v>1998.66301369863</c:v>
                </c:pt>
                <c:pt idx="4951">
                  <c:v>1998.6657534246599</c:v>
                </c:pt>
                <c:pt idx="4952">
                  <c:v>1998.66849315068</c:v>
                </c:pt>
                <c:pt idx="4953">
                  <c:v>1998.6712328767101</c:v>
                </c:pt>
                <c:pt idx="4954">
                  <c:v>1998.6739726027399</c:v>
                </c:pt>
                <c:pt idx="4955">
                  <c:v>1998.67671232877</c:v>
                </c:pt>
                <c:pt idx="4956">
                  <c:v>1998.6794520547901</c:v>
                </c:pt>
                <c:pt idx="4957">
                  <c:v>1998.6821917808199</c:v>
                </c:pt>
                <c:pt idx="4958">
                  <c:v>1998.68493150685</c:v>
                </c:pt>
                <c:pt idx="4959">
                  <c:v>1998.6876712328799</c:v>
                </c:pt>
                <c:pt idx="4960">
                  <c:v>1998.6904109589</c:v>
                </c:pt>
                <c:pt idx="4961">
                  <c:v>1998.6931506849301</c:v>
                </c:pt>
                <c:pt idx="4962">
                  <c:v>1998.6958904109599</c:v>
                </c:pt>
                <c:pt idx="4963">
                  <c:v>1998.69863013699</c:v>
                </c:pt>
                <c:pt idx="4964">
                  <c:v>1998.7013698630101</c:v>
                </c:pt>
                <c:pt idx="4965">
                  <c:v>1998.7041095890399</c:v>
                </c:pt>
                <c:pt idx="4966">
                  <c:v>1998.70684931507</c:v>
                </c:pt>
                <c:pt idx="4967">
                  <c:v>1998.7095890410999</c:v>
                </c:pt>
                <c:pt idx="4968">
                  <c:v>1998.71232876712</c:v>
                </c:pt>
                <c:pt idx="4969">
                  <c:v>1998.7150684931501</c:v>
                </c:pt>
                <c:pt idx="4970">
                  <c:v>1998.7178082191799</c:v>
                </c:pt>
                <c:pt idx="4971">
                  <c:v>1998.72054794521</c:v>
                </c:pt>
                <c:pt idx="4972">
                  <c:v>1998.7232876712301</c:v>
                </c:pt>
                <c:pt idx="4973">
                  <c:v>1998.7260273972599</c:v>
                </c:pt>
                <c:pt idx="4974">
                  <c:v>1998.72876712329</c:v>
                </c:pt>
                <c:pt idx="4975">
                  <c:v>1998.7315068493201</c:v>
                </c:pt>
                <c:pt idx="4976">
                  <c:v>1998.73424657534</c:v>
                </c:pt>
                <c:pt idx="4977">
                  <c:v>1998.7369863013701</c:v>
                </c:pt>
                <c:pt idx="4978">
                  <c:v>1998.7397260273999</c:v>
                </c:pt>
                <c:pt idx="4979">
                  <c:v>1998.74246575342</c:v>
                </c:pt>
                <c:pt idx="4980">
                  <c:v>1998.7452054794501</c:v>
                </c:pt>
                <c:pt idx="4981">
                  <c:v>1998.7479452054799</c:v>
                </c:pt>
                <c:pt idx="4982">
                  <c:v>1998.75068493151</c:v>
                </c:pt>
                <c:pt idx="4983">
                  <c:v>1998.7534246575301</c:v>
                </c:pt>
                <c:pt idx="4984">
                  <c:v>1998.75616438356</c:v>
                </c:pt>
                <c:pt idx="4985">
                  <c:v>1998.75890410959</c:v>
                </c:pt>
                <c:pt idx="4986">
                  <c:v>1998.7616438356199</c:v>
                </c:pt>
                <c:pt idx="4987">
                  <c:v>1998.76438356164</c:v>
                </c:pt>
                <c:pt idx="4988">
                  <c:v>1998.7671232876701</c:v>
                </c:pt>
                <c:pt idx="4989">
                  <c:v>1998.7698630136999</c:v>
                </c:pt>
                <c:pt idx="4990">
                  <c:v>1998.77260273973</c:v>
                </c:pt>
                <c:pt idx="4991">
                  <c:v>1998.7753424657501</c:v>
                </c:pt>
                <c:pt idx="4992">
                  <c:v>1998.77808219178</c:v>
                </c:pt>
                <c:pt idx="4993">
                  <c:v>1998.78082191781</c:v>
                </c:pt>
                <c:pt idx="4994">
                  <c:v>1998.7835616438399</c:v>
                </c:pt>
                <c:pt idx="4995">
                  <c:v>1998.78630136986</c:v>
                </c:pt>
                <c:pt idx="4996">
                  <c:v>1998.7890410958901</c:v>
                </c:pt>
                <c:pt idx="4997">
                  <c:v>1998.7917808219199</c:v>
                </c:pt>
                <c:pt idx="4998">
                  <c:v>1998.79452054795</c:v>
                </c:pt>
                <c:pt idx="4999">
                  <c:v>1998.7972602739701</c:v>
                </c:pt>
                <c:pt idx="5000">
                  <c:v>1998.8</c:v>
                </c:pt>
                <c:pt idx="5001">
                  <c:v>1998.80273972603</c:v>
                </c:pt>
                <c:pt idx="5002">
                  <c:v>1998.8054794520499</c:v>
                </c:pt>
                <c:pt idx="5003">
                  <c:v>1998.80821917808</c:v>
                </c:pt>
                <c:pt idx="5004">
                  <c:v>1998.8109589041101</c:v>
                </c:pt>
                <c:pt idx="5005">
                  <c:v>1998.8136986301399</c:v>
                </c:pt>
                <c:pt idx="5006">
                  <c:v>1998.81643835616</c:v>
                </c:pt>
                <c:pt idx="5007">
                  <c:v>1998.8191780821901</c:v>
                </c:pt>
                <c:pt idx="5008">
                  <c:v>1998.82191780822</c:v>
                </c:pt>
                <c:pt idx="5009">
                  <c:v>1998.82465753425</c:v>
                </c:pt>
                <c:pt idx="5010">
                  <c:v>1998.8273972602699</c:v>
                </c:pt>
                <c:pt idx="5011">
                  <c:v>1998.8301369863</c:v>
                </c:pt>
                <c:pt idx="5012">
                  <c:v>1998.8328767123301</c:v>
                </c:pt>
                <c:pt idx="5013">
                  <c:v>1998.8356164383599</c:v>
                </c:pt>
                <c:pt idx="5014">
                  <c:v>1998.83835616438</c:v>
                </c:pt>
                <c:pt idx="5015">
                  <c:v>1998.8410958904101</c:v>
                </c:pt>
                <c:pt idx="5016">
                  <c:v>1998.8438356164399</c:v>
                </c:pt>
                <c:pt idx="5017">
                  <c:v>1998.84657534247</c:v>
                </c:pt>
                <c:pt idx="5018">
                  <c:v>1998.8493150684899</c:v>
                </c:pt>
                <c:pt idx="5019">
                  <c:v>1998.85205479452</c:v>
                </c:pt>
                <c:pt idx="5020">
                  <c:v>1998.8547945205501</c:v>
                </c:pt>
                <c:pt idx="5021">
                  <c:v>1998.8575342465799</c:v>
                </c:pt>
                <c:pt idx="5022">
                  <c:v>1998.8602739726</c:v>
                </c:pt>
                <c:pt idx="5023">
                  <c:v>1998.8630136986301</c:v>
                </c:pt>
                <c:pt idx="5024">
                  <c:v>1998.8657534246599</c:v>
                </c:pt>
                <c:pt idx="5025">
                  <c:v>1998.86849315069</c:v>
                </c:pt>
                <c:pt idx="5026">
                  <c:v>1998.8712328767101</c:v>
                </c:pt>
                <c:pt idx="5027">
                  <c:v>1998.87397260274</c:v>
                </c:pt>
                <c:pt idx="5028">
                  <c:v>1998.8767123287701</c:v>
                </c:pt>
                <c:pt idx="5029">
                  <c:v>1998.8794520547899</c:v>
                </c:pt>
                <c:pt idx="5030">
                  <c:v>1998.88219178082</c:v>
                </c:pt>
                <c:pt idx="5031">
                  <c:v>1998.8849315068501</c:v>
                </c:pt>
                <c:pt idx="5032">
                  <c:v>1998.8876712328799</c:v>
                </c:pt>
                <c:pt idx="5033">
                  <c:v>1998.8904109589</c:v>
                </c:pt>
                <c:pt idx="5034">
                  <c:v>1998.8931506849301</c:v>
                </c:pt>
                <c:pt idx="5035">
                  <c:v>1998.89589041096</c:v>
                </c:pt>
                <c:pt idx="5036">
                  <c:v>1998.8986301369901</c:v>
                </c:pt>
                <c:pt idx="5037">
                  <c:v>1998.9013698630099</c:v>
                </c:pt>
                <c:pt idx="5038">
                  <c:v>1998.90410958904</c:v>
                </c:pt>
                <c:pt idx="5039">
                  <c:v>1998.9068493150701</c:v>
                </c:pt>
                <c:pt idx="5040">
                  <c:v>1998.9095890410999</c:v>
                </c:pt>
                <c:pt idx="5041">
                  <c:v>1998.91232876712</c:v>
                </c:pt>
                <c:pt idx="5042">
                  <c:v>1998.9150684931501</c:v>
                </c:pt>
                <c:pt idx="5043">
                  <c:v>1998.91780821918</c:v>
                </c:pt>
                <c:pt idx="5044">
                  <c:v>1998.92054794521</c:v>
                </c:pt>
                <c:pt idx="5045">
                  <c:v>1998.9232876712299</c:v>
                </c:pt>
                <c:pt idx="5046">
                  <c:v>1998.92602739726</c:v>
                </c:pt>
                <c:pt idx="5047">
                  <c:v>1998.9287671232901</c:v>
                </c:pt>
                <c:pt idx="5048">
                  <c:v>1998.9315068493199</c:v>
                </c:pt>
                <c:pt idx="5049">
                  <c:v>1998.93424657534</c:v>
                </c:pt>
                <c:pt idx="5050">
                  <c:v>1998.9369863013701</c:v>
                </c:pt>
                <c:pt idx="5051">
                  <c:v>1998.9397260274</c:v>
                </c:pt>
                <c:pt idx="5052">
                  <c:v>1998.94246575342</c:v>
                </c:pt>
                <c:pt idx="5053">
                  <c:v>1998.9452054794499</c:v>
                </c:pt>
                <c:pt idx="5054">
                  <c:v>1998.94794520548</c:v>
                </c:pt>
                <c:pt idx="5055">
                  <c:v>1998.9506849315101</c:v>
                </c:pt>
                <c:pt idx="5056">
                  <c:v>1998.9534246575299</c:v>
                </c:pt>
                <c:pt idx="5057">
                  <c:v>1998.95616438356</c:v>
                </c:pt>
                <c:pt idx="5058">
                  <c:v>1998.9589041095901</c:v>
                </c:pt>
                <c:pt idx="5059">
                  <c:v>1998.96164383562</c:v>
                </c:pt>
                <c:pt idx="5060">
                  <c:v>1998.96438356164</c:v>
                </c:pt>
                <c:pt idx="5061">
                  <c:v>1998.9671232876699</c:v>
                </c:pt>
                <c:pt idx="5062">
                  <c:v>1998.9698630137</c:v>
                </c:pt>
                <c:pt idx="5063">
                  <c:v>1998.9726027397301</c:v>
                </c:pt>
                <c:pt idx="5064">
                  <c:v>1998.9753424657499</c:v>
                </c:pt>
                <c:pt idx="5065">
                  <c:v>1998.97808219178</c:v>
                </c:pt>
                <c:pt idx="5066">
                  <c:v>1998.9808219178101</c:v>
                </c:pt>
                <c:pt idx="5067">
                  <c:v>1998.9835616438399</c:v>
                </c:pt>
                <c:pt idx="5068">
                  <c:v>1998.98630136986</c:v>
                </c:pt>
                <c:pt idx="5069">
                  <c:v>1998.9890410958899</c:v>
                </c:pt>
                <c:pt idx="5070">
                  <c:v>1998.99178082192</c:v>
                </c:pt>
                <c:pt idx="5071">
                  <c:v>1998.9945205479501</c:v>
                </c:pt>
                <c:pt idx="5072">
                  <c:v>1998.9972602739699</c:v>
                </c:pt>
                <c:pt idx="5073">
                  <c:v>1999</c:v>
                </c:pt>
                <c:pt idx="5074">
                  <c:v>1999.0027397260301</c:v>
                </c:pt>
                <c:pt idx="5075">
                  <c:v>1999.0054794520499</c:v>
                </c:pt>
                <c:pt idx="5076">
                  <c:v>1999.00821917808</c:v>
                </c:pt>
                <c:pt idx="5077">
                  <c:v>1999.0109589041101</c:v>
                </c:pt>
                <c:pt idx="5078">
                  <c:v>1999.01369863014</c:v>
                </c:pt>
                <c:pt idx="5079">
                  <c:v>1999.0164383561601</c:v>
                </c:pt>
                <c:pt idx="5080">
                  <c:v>1999.0191780821899</c:v>
                </c:pt>
                <c:pt idx="5081">
                  <c:v>1999.02191780822</c:v>
                </c:pt>
                <c:pt idx="5082">
                  <c:v>1999.0246575342501</c:v>
                </c:pt>
                <c:pt idx="5083">
                  <c:v>1999.0273972602699</c:v>
                </c:pt>
                <c:pt idx="5084">
                  <c:v>1999.0301369863</c:v>
                </c:pt>
                <c:pt idx="5085">
                  <c:v>1999.0328767123301</c:v>
                </c:pt>
                <c:pt idx="5086">
                  <c:v>1999.03561643836</c:v>
                </c:pt>
                <c:pt idx="5087">
                  <c:v>1999.03835616438</c:v>
                </c:pt>
                <c:pt idx="5088">
                  <c:v>1999.0410958904099</c:v>
                </c:pt>
                <c:pt idx="5089">
                  <c:v>1999.04383561644</c:v>
                </c:pt>
                <c:pt idx="5090">
                  <c:v>1999.0465753424701</c:v>
                </c:pt>
                <c:pt idx="5091">
                  <c:v>1999.0493150684899</c:v>
                </c:pt>
                <c:pt idx="5092">
                  <c:v>1999.05205479452</c:v>
                </c:pt>
                <c:pt idx="5093">
                  <c:v>1999.0547945205501</c:v>
                </c:pt>
                <c:pt idx="5094">
                  <c:v>1999.05753424658</c:v>
                </c:pt>
                <c:pt idx="5095">
                  <c:v>1999.0602739726</c:v>
                </c:pt>
                <c:pt idx="5096">
                  <c:v>1999.0630136986299</c:v>
                </c:pt>
                <c:pt idx="5097">
                  <c:v>1999.06575342466</c:v>
                </c:pt>
                <c:pt idx="5098">
                  <c:v>1999.0684931506801</c:v>
                </c:pt>
                <c:pt idx="5099">
                  <c:v>1999.0712328767099</c:v>
                </c:pt>
                <c:pt idx="5100">
                  <c:v>1999.07397260274</c:v>
                </c:pt>
                <c:pt idx="5101">
                  <c:v>1999.0767123287701</c:v>
                </c:pt>
                <c:pt idx="5102">
                  <c:v>1999.07945205479</c:v>
                </c:pt>
                <c:pt idx="5103">
                  <c:v>1999.08219178082</c:v>
                </c:pt>
                <c:pt idx="5104">
                  <c:v>1999.0849315068499</c:v>
                </c:pt>
                <c:pt idx="5105">
                  <c:v>1999.08767123288</c:v>
                </c:pt>
                <c:pt idx="5106">
                  <c:v>1999.0904109589001</c:v>
                </c:pt>
                <c:pt idx="5107">
                  <c:v>1999.0931506849299</c:v>
                </c:pt>
                <c:pt idx="5108">
                  <c:v>1999.09589041096</c:v>
                </c:pt>
                <c:pt idx="5109">
                  <c:v>1999.0986301369901</c:v>
                </c:pt>
                <c:pt idx="5110">
                  <c:v>1999.1013698630099</c:v>
                </c:pt>
                <c:pt idx="5111">
                  <c:v>1999.10410958904</c:v>
                </c:pt>
                <c:pt idx="5112">
                  <c:v>1999.1068493150699</c:v>
                </c:pt>
                <c:pt idx="5113">
                  <c:v>1999.1095890411</c:v>
                </c:pt>
                <c:pt idx="5114">
                  <c:v>1999.1123287671201</c:v>
                </c:pt>
                <c:pt idx="5115">
                  <c:v>1999.1150684931499</c:v>
                </c:pt>
                <c:pt idx="5116">
                  <c:v>1999.11780821918</c:v>
                </c:pt>
                <c:pt idx="5117">
                  <c:v>1999.1205479452101</c:v>
                </c:pt>
                <c:pt idx="5118">
                  <c:v>1999.1232876712299</c:v>
                </c:pt>
                <c:pt idx="5119">
                  <c:v>1999.12602739726</c:v>
                </c:pt>
                <c:pt idx="5120">
                  <c:v>1999.1287671232899</c:v>
                </c:pt>
                <c:pt idx="5121">
                  <c:v>1999.13150684931</c:v>
                </c:pt>
                <c:pt idx="5122">
                  <c:v>1999.1342465753401</c:v>
                </c:pt>
                <c:pt idx="5123">
                  <c:v>1999.1369863013699</c:v>
                </c:pt>
                <c:pt idx="5124">
                  <c:v>1999.1397260274</c:v>
                </c:pt>
                <c:pt idx="5125">
                  <c:v>1999.1424657534201</c:v>
                </c:pt>
                <c:pt idx="5126">
                  <c:v>1999.1452054794499</c:v>
                </c:pt>
                <c:pt idx="5127">
                  <c:v>1999.14794520548</c:v>
                </c:pt>
                <c:pt idx="5128">
                  <c:v>1999.1506849315101</c:v>
                </c:pt>
                <c:pt idx="5129">
                  <c:v>1999.15342465753</c:v>
                </c:pt>
                <c:pt idx="5130">
                  <c:v>1999.1561643835601</c:v>
                </c:pt>
                <c:pt idx="5131">
                  <c:v>1999.1589041095899</c:v>
                </c:pt>
                <c:pt idx="5132">
                  <c:v>1999.16164383562</c:v>
                </c:pt>
                <c:pt idx="5133">
                  <c:v>1999.1643835616401</c:v>
                </c:pt>
                <c:pt idx="5134">
                  <c:v>1999.1671232876699</c:v>
                </c:pt>
                <c:pt idx="5135">
                  <c:v>1999.1698630137</c:v>
                </c:pt>
                <c:pt idx="5136">
                  <c:v>1999.1726027397301</c:v>
                </c:pt>
                <c:pt idx="5137">
                  <c:v>1999.17534246575</c:v>
                </c:pt>
                <c:pt idx="5138">
                  <c:v>1999.17808219178</c:v>
                </c:pt>
                <c:pt idx="5139">
                  <c:v>1999.1808219178099</c:v>
                </c:pt>
                <c:pt idx="5140">
                  <c:v>1999.18356164384</c:v>
                </c:pt>
                <c:pt idx="5141">
                  <c:v>1999.1863013698601</c:v>
                </c:pt>
                <c:pt idx="5142">
                  <c:v>1999.1890410958899</c:v>
                </c:pt>
                <c:pt idx="5143">
                  <c:v>1999.19178082192</c:v>
                </c:pt>
                <c:pt idx="5144">
                  <c:v>1999.1945205479501</c:v>
                </c:pt>
                <c:pt idx="5145">
                  <c:v>1999.19726027397</c:v>
                </c:pt>
                <c:pt idx="5146">
                  <c:v>1999.2</c:v>
                </c:pt>
                <c:pt idx="5147">
                  <c:v>1999.2027397260299</c:v>
                </c:pt>
                <c:pt idx="5148">
                  <c:v>1999.20547945205</c:v>
                </c:pt>
                <c:pt idx="5149">
                  <c:v>1999.2082191780801</c:v>
                </c:pt>
                <c:pt idx="5150">
                  <c:v>1999.2109589041099</c:v>
                </c:pt>
                <c:pt idx="5151">
                  <c:v>1999.21369863014</c:v>
                </c:pt>
                <c:pt idx="5152">
                  <c:v>1999.2164383561601</c:v>
                </c:pt>
                <c:pt idx="5153">
                  <c:v>1999.21917808219</c:v>
                </c:pt>
                <c:pt idx="5154">
                  <c:v>1999.22191780822</c:v>
                </c:pt>
                <c:pt idx="5155">
                  <c:v>1999.2246575342499</c:v>
                </c:pt>
                <c:pt idx="5156">
                  <c:v>1999.22739726027</c:v>
                </c:pt>
                <c:pt idx="5157">
                  <c:v>1999.2301369863001</c:v>
                </c:pt>
                <c:pt idx="5158">
                  <c:v>1999.2328767123299</c:v>
                </c:pt>
                <c:pt idx="5159">
                  <c:v>1999.23561643836</c:v>
                </c:pt>
                <c:pt idx="5160">
                  <c:v>1999.2383561643801</c:v>
                </c:pt>
                <c:pt idx="5161">
                  <c:v>1999.24109589041</c:v>
                </c:pt>
                <c:pt idx="5162">
                  <c:v>1999.24383561644</c:v>
                </c:pt>
                <c:pt idx="5163">
                  <c:v>1999.2465753424699</c:v>
                </c:pt>
                <c:pt idx="5164">
                  <c:v>1999.24931506849</c:v>
                </c:pt>
                <c:pt idx="5165">
                  <c:v>1999.2520547945201</c:v>
                </c:pt>
                <c:pt idx="5166">
                  <c:v>1999.2547945205499</c:v>
                </c:pt>
                <c:pt idx="5167">
                  <c:v>1999.25753424658</c:v>
                </c:pt>
                <c:pt idx="5168">
                  <c:v>1999.2602739726001</c:v>
                </c:pt>
                <c:pt idx="5169">
                  <c:v>1999.2630136986299</c:v>
                </c:pt>
                <c:pt idx="5170">
                  <c:v>1999.26575342466</c:v>
                </c:pt>
                <c:pt idx="5171">
                  <c:v>1999.2684931506799</c:v>
                </c:pt>
                <c:pt idx="5172">
                  <c:v>1999.27123287671</c:v>
                </c:pt>
                <c:pt idx="5173">
                  <c:v>1999.2739726027401</c:v>
                </c:pt>
                <c:pt idx="5174">
                  <c:v>1999.2767123287699</c:v>
                </c:pt>
                <c:pt idx="5175">
                  <c:v>1999.27945205479</c:v>
                </c:pt>
                <c:pt idx="5176">
                  <c:v>1999.2821917808201</c:v>
                </c:pt>
                <c:pt idx="5177">
                  <c:v>1999.2849315068499</c:v>
                </c:pt>
                <c:pt idx="5178">
                  <c:v>1999.28767123288</c:v>
                </c:pt>
                <c:pt idx="5179">
                  <c:v>1999.2904109589001</c:v>
                </c:pt>
                <c:pt idx="5180">
                  <c:v>1999.29315068493</c:v>
                </c:pt>
                <c:pt idx="5181">
                  <c:v>1999.2958904109601</c:v>
                </c:pt>
                <c:pt idx="5182">
                  <c:v>1999.2986301369899</c:v>
                </c:pt>
                <c:pt idx="5183">
                  <c:v>1999.30136986301</c:v>
                </c:pt>
                <c:pt idx="5184">
                  <c:v>1999.3041095890401</c:v>
                </c:pt>
                <c:pt idx="5185">
                  <c:v>1999.3068493150699</c:v>
                </c:pt>
                <c:pt idx="5186">
                  <c:v>1999.3095890411</c:v>
                </c:pt>
                <c:pt idx="5187">
                  <c:v>1999.3123287671201</c:v>
                </c:pt>
                <c:pt idx="5188">
                  <c:v>1999.31506849315</c:v>
                </c:pt>
                <c:pt idx="5189">
                  <c:v>1999.3178082191801</c:v>
                </c:pt>
                <c:pt idx="5190">
                  <c:v>1999.3205479452099</c:v>
                </c:pt>
                <c:pt idx="5191">
                  <c:v>1999.32328767123</c:v>
                </c:pt>
                <c:pt idx="5192">
                  <c:v>1999.3260273972601</c:v>
                </c:pt>
                <c:pt idx="5193">
                  <c:v>1999.3287671232899</c:v>
                </c:pt>
                <c:pt idx="5194">
                  <c:v>1999.33150684932</c:v>
                </c:pt>
                <c:pt idx="5195">
                  <c:v>1999.3342465753401</c:v>
                </c:pt>
                <c:pt idx="5196">
                  <c:v>1999.33698630137</c:v>
                </c:pt>
                <c:pt idx="5197">
                  <c:v>1999.3397260274</c:v>
                </c:pt>
                <c:pt idx="5198">
                  <c:v>1999.3424657534199</c:v>
                </c:pt>
                <c:pt idx="5199">
                  <c:v>1999.34520547945</c:v>
                </c:pt>
                <c:pt idx="5200">
                  <c:v>1999.3479452054801</c:v>
                </c:pt>
                <c:pt idx="5201">
                  <c:v>1999.3506849315099</c:v>
                </c:pt>
                <c:pt idx="5202">
                  <c:v>1999.35342465753</c:v>
                </c:pt>
                <c:pt idx="5203">
                  <c:v>1999.3561643835601</c:v>
                </c:pt>
                <c:pt idx="5204">
                  <c:v>1999.35890410959</c:v>
                </c:pt>
                <c:pt idx="5205">
                  <c:v>1999.36164383562</c:v>
                </c:pt>
                <c:pt idx="5206">
                  <c:v>1999.3643835616399</c:v>
                </c:pt>
                <c:pt idx="5207">
                  <c:v>1999.36712328767</c:v>
                </c:pt>
                <c:pt idx="5208">
                  <c:v>1999.3698630137001</c:v>
                </c:pt>
                <c:pt idx="5209">
                  <c:v>1999.3726027397299</c:v>
                </c:pt>
                <c:pt idx="5210">
                  <c:v>1999.37534246575</c:v>
                </c:pt>
                <c:pt idx="5211">
                  <c:v>1999.3780821917801</c:v>
                </c:pt>
                <c:pt idx="5212">
                  <c:v>1999.38082191781</c:v>
                </c:pt>
                <c:pt idx="5213">
                  <c:v>1999.38356164384</c:v>
                </c:pt>
                <c:pt idx="5214">
                  <c:v>1999.3863013698599</c:v>
                </c:pt>
                <c:pt idx="5215">
                  <c:v>1999.38904109589</c:v>
                </c:pt>
                <c:pt idx="5216">
                  <c:v>1999.3917808219201</c:v>
                </c:pt>
                <c:pt idx="5217">
                  <c:v>1999.3945205479499</c:v>
                </c:pt>
                <c:pt idx="5218">
                  <c:v>1999.39726027397</c:v>
                </c:pt>
                <c:pt idx="5219">
                  <c:v>1999.4</c:v>
                </c:pt>
                <c:pt idx="5220">
                  <c:v>1999.4027397260299</c:v>
                </c:pt>
                <c:pt idx="5221">
                  <c:v>1999.40547945205</c:v>
                </c:pt>
                <c:pt idx="5222">
                  <c:v>1999.4082191780799</c:v>
                </c:pt>
                <c:pt idx="5223">
                  <c:v>1999.41095890411</c:v>
                </c:pt>
                <c:pt idx="5224">
                  <c:v>1999.4136986301401</c:v>
                </c:pt>
                <c:pt idx="5225">
                  <c:v>1999.4164383561599</c:v>
                </c:pt>
                <c:pt idx="5226">
                  <c:v>1999.41917808219</c:v>
                </c:pt>
                <c:pt idx="5227">
                  <c:v>1999.4219178082201</c:v>
                </c:pt>
                <c:pt idx="5228">
                  <c:v>1999.4246575342499</c:v>
                </c:pt>
                <c:pt idx="5229">
                  <c:v>1999.42739726027</c:v>
                </c:pt>
                <c:pt idx="5230">
                  <c:v>1999.4301369863001</c:v>
                </c:pt>
                <c:pt idx="5231">
                  <c:v>1999.43287671233</c:v>
                </c:pt>
                <c:pt idx="5232">
                  <c:v>1999.4356164383601</c:v>
                </c:pt>
                <c:pt idx="5233">
                  <c:v>1999.4383561643799</c:v>
                </c:pt>
                <c:pt idx="5234">
                  <c:v>1999.44109589041</c:v>
                </c:pt>
                <c:pt idx="5235">
                  <c:v>1999.4438356164401</c:v>
                </c:pt>
                <c:pt idx="5236">
                  <c:v>1999.4465753424699</c:v>
                </c:pt>
                <c:pt idx="5237">
                  <c:v>1999.44931506849</c:v>
                </c:pt>
                <c:pt idx="5238">
                  <c:v>1999.4520547945201</c:v>
                </c:pt>
                <c:pt idx="5239">
                  <c:v>1999.45479452055</c:v>
                </c:pt>
                <c:pt idx="5240">
                  <c:v>1999.4575342465801</c:v>
                </c:pt>
                <c:pt idx="5241">
                  <c:v>1999.4602739725999</c:v>
                </c:pt>
                <c:pt idx="5242">
                  <c:v>1999.46301369863</c:v>
                </c:pt>
                <c:pt idx="5243">
                  <c:v>1999.4657534246601</c:v>
                </c:pt>
                <c:pt idx="5244">
                  <c:v>1999.4684931506799</c:v>
                </c:pt>
                <c:pt idx="5245">
                  <c:v>1999.47123287671</c:v>
                </c:pt>
                <c:pt idx="5246">
                  <c:v>1999.4739726027401</c:v>
                </c:pt>
                <c:pt idx="5247">
                  <c:v>1999.47671232877</c:v>
                </c:pt>
                <c:pt idx="5248">
                  <c:v>1999.47945205479</c:v>
                </c:pt>
                <c:pt idx="5249">
                  <c:v>1999.4821917808199</c:v>
                </c:pt>
                <c:pt idx="5250">
                  <c:v>1999.48493150685</c:v>
                </c:pt>
                <c:pt idx="5251">
                  <c:v>1999.4876712328801</c:v>
                </c:pt>
                <c:pt idx="5252">
                  <c:v>1999.4904109588999</c:v>
                </c:pt>
                <c:pt idx="5253">
                  <c:v>1999.49315068493</c:v>
                </c:pt>
                <c:pt idx="5254">
                  <c:v>1999.4958904109601</c:v>
                </c:pt>
                <c:pt idx="5255">
                  <c:v>1999.49863013699</c:v>
                </c:pt>
                <c:pt idx="5256">
                  <c:v>1999.50136986301</c:v>
                </c:pt>
                <c:pt idx="5257">
                  <c:v>1999.5041095890399</c:v>
                </c:pt>
                <c:pt idx="5258">
                  <c:v>1999.50684931507</c:v>
                </c:pt>
                <c:pt idx="5259">
                  <c:v>1999.5095890411001</c:v>
                </c:pt>
                <c:pt idx="5260">
                  <c:v>1999.5123287671199</c:v>
                </c:pt>
                <c:pt idx="5261">
                  <c:v>1999.51506849315</c:v>
                </c:pt>
                <c:pt idx="5262">
                  <c:v>1999.5178082191801</c:v>
                </c:pt>
                <c:pt idx="5263">
                  <c:v>1999.52054794521</c:v>
                </c:pt>
                <c:pt idx="5264">
                  <c:v>1999.52328767123</c:v>
                </c:pt>
                <c:pt idx="5265">
                  <c:v>1999.5260273972599</c:v>
                </c:pt>
                <c:pt idx="5266">
                  <c:v>1999.52876712329</c:v>
                </c:pt>
                <c:pt idx="5267">
                  <c:v>1999.5315068493201</c:v>
                </c:pt>
                <c:pt idx="5268">
                  <c:v>1999.5342465753399</c:v>
                </c:pt>
                <c:pt idx="5269">
                  <c:v>1999.53698630137</c:v>
                </c:pt>
                <c:pt idx="5270">
                  <c:v>1999.5397260274001</c:v>
                </c:pt>
                <c:pt idx="5271">
                  <c:v>1999.5424657534199</c:v>
                </c:pt>
                <c:pt idx="5272">
                  <c:v>1999.54520547945</c:v>
                </c:pt>
                <c:pt idx="5273">
                  <c:v>1999.5479452054799</c:v>
                </c:pt>
                <c:pt idx="5274">
                  <c:v>1999.55068493151</c:v>
                </c:pt>
                <c:pt idx="5275">
                  <c:v>1999.5534246575301</c:v>
                </c:pt>
                <c:pt idx="5276">
                  <c:v>1999.5561643835599</c:v>
                </c:pt>
                <c:pt idx="5277">
                  <c:v>1999.55890410959</c:v>
                </c:pt>
                <c:pt idx="5278">
                  <c:v>1999.5616438356201</c:v>
                </c:pt>
                <c:pt idx="5279">
                  <c:v>1999.5643835616399</c:v>
                </c:pt>
                <c:pt idx="5280">
                  <c:v>1999.56712328767</c:v>
                </c:pt>
                <c:pt idx="5281">
                  <c:v>1999.5698630136999</c:v>
                </c:pt>
                <c:pt idx="5282">
                  <c:v>1999.57260273973</c:v>
                </c:pt>
                <c:pt idx="5283">
                  <c:v>1999.5753424657501</c:v>
                </c:pt>
                <c:pt idx="5284">
                  <c:v>1999.5780821917799</c:v>
                </c:pt>
                <c:pt idx="5285">
                  <c:v>1999.58082191781</c:v>
                </c:pt>
                <c:pt idx="5286">
                  <c:v>1999.5835616438401</c:v>
                </c:pt>
                <c:pt idx="5287">
                  <c:v>1999.5863013698599</c:v>
                </c:pt>
                <c:pt idx="5288">
                  <c:v>1999.58904109589</c:v>
                </c:pt>
                <c:pt idx="5289">
                  <c:v>1999.5917808219201</c:v>
                </c:pt>
                <c:pt idx="5290">
                  <c:v>1999.59452054795</c:v>
                </c:pt>
                <c:pt idx="5291">
                  <c:v>1999.5972602739701</c:v>
                </c:pt>
                <c:pt idx="5292">
                  <c:v>1999.6</c:v>
                </c:pt>
                <c:pt idx="5293">
                  <c:v>1999.60273972603</c:v>
                </c:pt>
                <c:pt idx="5294">
                  <c:v>1999.6054794520501</c:v>
                </c:pt>
                <c:pt idx="5295">
                  <c:v>1999.6082191780799</c:v>
                </c:pt>
                <c:pt idx="5296">
                  <c:v>1999.61095890411</c:v>
                </c:pt>
                <c:pt idx="5297">
                  <c:v>1999.6136986301401</c:v>
                </c:pt>
                <c:pt idx="5298">
                  <c:v>1999.61643835616</c:v>
                </c:pt>
                <c:pt idx="5299">
                  <c:v>1999.61917808219</c:v>
                </c:pt>
                <c:pt idx="5300">
                  <c:v>1999.6219178082199</c:v>
                </c:pt>
                <c:pt idx="5301">
                  <c:v>1999.62465753425</c:v>
                </c:pt>
                <c:pt idx="5302">
                  <c:v>1999.6273972602701</c:v>
                </c:pt>
                <c:pt idx="5303">
                  <c:v>1999.6301369862999</c:v>
                </c:pt>
                <c:pt idx="5304">
                  <c:v>1999.63287671233</c:v>
                </c:pt>
                <c:pt idx="5305">
                  <c:v>1999.6356164383601</c:v>
                </c:pt>
                <c:pt idx="5306">
                  <c:v>1999.63835616438</c:v>
                </c:pt>
                <c:pt idx="5307">
                  <c:v>1999.64109589041</c:v>
                </c:pt>
                <c:pt idx="5308">
                  <c:v>1999.6438356164399</c:v>
                </c:pt>
                <c:pt idx="5309">
                  <c:v>1999.64657534247</c:v>
                </c:pt>
                <c:pt idx="5310">
                  <c:v>1999.6493150684901</c:v>
                </c:pt>
                <c:pt idx="5311">
                  <c:v>1999.6520547945199</c:v>
                </c:pt>
                <c:pt idx="5312">
                  <c:v>1999.65479452055</c:v>
                </c:pt>
                <c:pt idx="5313">
                  <c:v>1999.6575342465801</c:v>
                </c:pt>
                <c:pt idx="5314">
                  <c:v>1999.6602739726</c:v>
                </c:pt>
                <c:pt idx="5315">
                  <c:v>1999.66301369863</c:v>
                </c:pt>
                <c:pt idx="5316">
                  <c:v>1999.6657534246599</c:v>
                </c:pt>
                <c:pt idx="5317">
                  <c:v>1999.66849315068</c:v>
                </c:pt>
                <c:pt idx="5318">
                  <c:v>1999.6712328767101</c:v>
                </c:pt>
                <c:pt idx="5319">
                  <c:v>1999.6739726027399</c:v>
                </c:pt>
                <c:pt idx="5320">
                  <c:v>1999.67671232877</c:v>
                </c:pt>
                <c:pt idx="5321">
                  <c:v>1999.6794520547901</c:v>
                </c:pt>
                <c:pt idx="5322">
                  <c:v>1999.6821917808199</c:v>
                </c:pt>
                <c:pt idx="5323">
                  <c:v>1999.68493150685</c:v>
                </c:pt>
                <c:pt idx="5324">
                  <c:v>1999.6876712328799</c:v>
                </c:pt>
                <c:pt idx="5325">
                  <c:v>1999.6904109589</c:v>
                </c:pt>
                <c:pt idx="5326">
                  <c:v>1999.6931506849301</c:v>
                </c:pt>
                <c:pt idx="5327">
                  <c:v>1999.6958904109599</c:v>
                </c:pt>
                <c:pt idx="5328">
                  <c:v>1999.69863013699</c:v>
                </c:pt>
                <c:pt idx="5329">
                  <c:v>1999.7013698630101</c:v>
                </c:pt>
                <c:pt idx="5330">
                  <c:v>1999.7041095890399</c:v>
                </c:pt>
                <c:pt idx="5331">
                  <c:v>1999.70684931507</c:v>
                </c:pt>
                <c:pt idx="5332">
                  <c:v>1999.7095890410999</c:v>
                </c:pt>
                <c:pt idx="5333">
                  <c:v>1999.71232876712</c:v>
                </c:pt>
                <c:pt idx="5334">
                  <c:v>1999.7150684931501</c:v>
                </c:pt>
                <c:pt idx="5335">
                  <c:v>1999.7178082191799</c:v>
                </c:pt>
                <c:pt idx="5336">
                  <c:v>1999.72054794521</c:v>
                </c:pt>
                <c:pt idx="5337">
                  <c:v>1999.7232876712301</c:v>
                </c:pt>
                <c:pt idx="5338">
                  <c:v>1999.7260273972599</c:v>
                </c:pt>
                <c:pt idx="5339">
                  <c:v>1999.72876712329</c:v>
                </c:pt>
                <c:pt idx="5340">
                  <c:v>1999.7315068493201</c:v>
                </c:pt>
                <c:pt idx="5341">
                  <c:v>1999.73424657534</c:v>
                </c:pt>
                <c:pt idx="5342">
                  <c:v>1999.7369863013701</c:v>
                </c:pt>
                <c:pt idx="5343">
                  <c:v>1999.7397260273999</c:v>
                </c:pt>
                <c:pt idx="5344">
                  <c:v>1999.74246575342</c:v>
                </c:pt>
                <c:pt idx="5345">
                  <c:v>1999.7452054794501</c:v>
                </c:pt>
                <c:pt idx="5346">
                  <c:v>1999.7479452054799</c:v>
                </c:pt>
                <c:pt idx="5347">
                  <c:v>1999.75068493151</c:v>
                </c:pt>
                <c:pt idx="5348">
                  <c:v>1999.7534246575301</c:v>
                </c:pt>
                <c:pt idx="5349">
                  <c:v>1999.75616438356</c:v>
                </c:pt>
                <c:pt idx="5350">
                  <c:v>1999.75890410959</c:v>
                </c:pt>
                <c:pt idx="5351">
                  <c:v>1999.7616438356199</c:v>
                </c:pt>
                <c:pt idx="5352">
                  <c:v>1999.76438356164</c:v>
                </c:pt>
                <c:pt idx="5353">
                  <c:v>1999.7671232876701</c:v>
                </c:pt>
                <c:pt idx="5354">
                  <c:v>1999.7698630136999</c:v>
                </c:pt>
                <c:pt idx="5355">
                  <c:v>1999.77260273973</c:v>
                </c:pt>
                <c:pt idx="5356">
                  <c:v>1999.7753424657501</c:v>
                </c:pt>
                <c:pt idx="5357">
                  <c:v>1999.77808219178</c:v>
                </c:pt>
                <c:pt idx="5358">
                  <c:v>1999.78082191781</c:v>
                </c:pt>
                <c:pt idx="5359">
                  <c:v>1999.7835616438399</c:v>
                </c:pt>
                <c:pt idx="5360">
                  <c:v>1999.78630136986</c:v>
                </c:pt>
                <c:pt idx="5361">
                  <c:v>1999.7890410958901</c:v>
                </c:pt>
                <c:pt idx="5362">
                  <c:v>1999.7917808219199</c:v>
                </c:pt>
                <c:pt idx="5363">
                  <c:v>1999.79452054795</c:v>
                </c:pt>
                <c:pt idx="5364">
                  <c:v>1999.7972602739701</c:v>
                </c:pt>
                <c:pt idx="5365">
                  <c:v>1999.8</c:v>
                </c:pt>
                <c:pt idx="5366">
                  <c:v>1999.80273972603</c:v>
                </c:pt>
                <c:pt idx="5367">
                  <c:v>1999.8054794520499</c:v>
                </c:pt>
                <c:pt idx="5368">
                  <c:v>1999.80821917808</c:v>
                </c:pt>
                <c:pt idx="5369">
                  <c:v>1999.8109589041101</c:v>
                </c:pt>
                <c:pt idx="5370">
                  <c:v>1999.8136986301399</c:v>
                </c:pt>
                <c:pt idx="5371">
                  <c:v>1999.81643835616</c:v>
                </c:pt>
                <c:pt idx="5372">
                  <c:v>1999.8191780821901</c:v>
                </c:pt>
                <c:pt idx="5373">
                  <c:v>1999.82191780822</c:v>
                </c:pt>
                <c:pt idx="5374">
                  <c:v>1999.82465753425</c:v>
                </c:pt>
                <c:pt idx="5375">
                  <c:v>1999.8273972602699</c:v>
                </c:pt>
                <c:pt idx="5376">
                  <c:v>1999.8301369863</c:v>
                </c:pt>
                <c:pt idx="5377">
                  <c:v>1999.8328767123301</c:v>
                </c:pt>
                <c:pt idx="5378">
                  <c:v>1999.8356164383599</c:v>
                </c:pt>
                <c:pt idx="5379">
                  <c:v>1999.83835616438</c:v>
                </c:pt>
                <c:pt idx="5380">
                  <c:v>1999.8410958904101</c:v>
                </c:pt>
                <c:pt idx="5381">
                  <c:v>1999.8438356164399</c:v>
                </c:pt>
                <c:pt idx="5382">
                  <c:v>1999.84657534247</c:v>
                </c:pt>
                <c:pt idx="5383">
                  <c:v>1999.8493150684899</c:v>
                </c:pt>
                <c:pt idx="5384">
                  <c:v>1999.85205479452</c:v>
                </c:pt>
                <c:pt idx="5385">
                  <c:v>1999.8547945205501</c:v>
                </c:pt>
                <c:pt idx="5386">
                  <c:v>1999.8575342465799</c:v>
                </c:pt>
                <c:pt idx="5387">
                  <c:v>1999.8602739726</c:v>
                </c:pt>
                <c:pt idx="5388">
                  <c:v>1999.8630136986301</c:v>
                </c:pt>
                <c:pt idx="5389">
                  <c:v>1999.8657534246599</c:v>
                </c:pt>
                <c:pt idx="5390">
                  <c:v>1999.86849315069</c:v>
                </c:pt>
                <c:pt idx="5391">
                  <c:v>1999.8712328767101</c:v>
                </c:pt>
                <c:pt idx="5392">
                  <c:v>1999.87397260274</c:v>
                </c:pt>
                <c:pt idx="5393">
                  <c:v>1999.8767123287701</c:v>
                </c:pt>
                <c:pt idx="5394">
                  <c:v>1999.8794520547899</c:v>
                </c:pt>
                <c:pt idx="5395">
                  <c:v>1999.88219178082</c:v>
                </c:pt>
                <c:pt idx="5396">
                  <c:v>1999.8849315068501</c:v>
                </c:pt>
                <c:pt idx="5397">
                  <c:v>1999.8876712328799</c:v>
                </c:pt>
                <c:pt idx="5398">
                  <c:v>1999.8904109589</c:v>
                </c:pt>
                <c:pt idx="5399">
                  <c:v>1999.8931506849301</c:v>
                </c:pt>
                <c:pt idx="5400">
                  <c:v>1999.89589041096</c:v>
                </c:pt>
                <c:pt idx="5401">
                  <c:v>1999.8986301369901</c:v>
                </c:pt>
                <c:pt idx="5402">
                  <c:v>1999.9013698630099</c:v>
                </c:pt>
                <c:pt idx="5403">
                  <c:v>1999.90410958904</c:v>
                </c:pt>
                <c:pt idx="5404">
                  <c:v>1999.9068493150701</c:v>
                </c:pt>
                <c:pt idx="5405">
                  <c:v>1999.9095890410999</c:v>
                </c:pt>
                <c:pt idx="5406">
                  <c:v>1999.91232876712</c:v>
                </c:pt>
                <c:pt idx="5407">
                  <c:v>1999.9150684931501</c:v>
                </c:pt>
                <c:pt idx="5408">
                  <c:v>1999.91780821918</c:v>
                </c:pt>
                <c:pt idx="5409">
                  <c:v>1999.92054794521</c:v>
                </c:pt>
                <c:pt idx="5410">
                  <c:v>1999.9232876712299</c:v>
                </c:pt>
                <c:pt idx="5411">
                  <c:v>1999.92602739726</c:v>
                </c:pt>
                <c:pt idx="5412">
                  <c:v>1999.9287671232901</c:v>
                </c:pt>
                <c:pt idx="5413">
                  <c:v>1999.9315068493199</c:v>
                </c:pt>
                <c:pt idx="5414">
                  <c:v>1999.93424657534</c:v>
                </c:pt>
                <c:pt idx="5415">
                  <c:v>1999.9369863013701</c:v>
                </c:pt>
                <c:pt idx="5416">
                  <c:v>1999.9397260274</c:v>
                </c:pt>
                <c:pt idx="5417">
                  <c:v>1999.94246575342</c:v>
                </c:pt>
                <c:pt idx="5418">
                  <c:v>1999.9452054794499</c:v>
                </c:pt>
                <c:pt idx="5419">
                  <c:v>1999.94794520548</c:v>
                </c:pt>
                <c:pt idx="5420">
                  <c:v>1999.9506849315101</c:v>
                </c:pt>
                <c:pt idx="5421">
                  <c:v>1999.9534246575299</c:v>
                </c:pt>
                <c:pt idx="5422">
                  <c:v>1999.95616438356</c:v>
                </c:pt>
                <c:pt idx="5423">
                  <c:v>1999.9589041095901</c:v>
                </c:pt>
                <c:pt idx="5424">
                  <c:v>1999.96164383562</c:v>
                </c:pt>
                <c:pt idx="5425">
                  <c:v>1999.96438356164</c:v>
                </c:pt>
                <c:pt idx="5426">
                  <c:v>1999.9671232876699</c:v>
                </c:pt>
                <c:pt idx="5427">
                  <c:v>1999.9698630137</c:v>
                </c:pt>
                <c:pt idx="5428">
                  <c:v>1999.9726027397301</c:v>
                </c:pt>
                <c:pt idx="5429">
                  <c:v>1999.9753424657499</c:v>
                </c:pt>
                <c:pt idx="5430">
                  <c:v>1999.97808219178</c:v>
                </c:pt>
                <c:pt idx="5431">
                  <c:v>1999.9808219178101</c:v>
                </c:pt>
                <c:pt idx="5432">
                  <c:v>1999.9835616438399</c:v>
                </c:pt>
                <c:pt idx="5433">
                  <c:v>1999.98630136986</c:v>
                </c:pt>
                <c:pt idx="5434">
                  <c:v>1999.9890410958899</c:v>
                </c:pt>
                <c:pt idx="5435">
                  <c:v>1999.99178082192</c:v>
                </c:pt>
                <c:pt idx="5436">
                  <c:v>1999.9945205479501</c:v>
                </c:pt>
                <c:pt idx="5437">
                  <c:v>1999.9972602739699</c:v>
                </c:pt>
                <c:pt idx="5438">
                  <c:v>2000</c:v>
                </c:pt>
                <c:pt idx="5439">
                  <c:v>2000.0027322404401</c:v>
                </c:pt>
                <c:pt idx="5440">
                  <c:v>2000.0054644808699</c:v>
                </c:pt>
                <c:pt idx="5441">
                  <c:v>2000.00819672131</c:v>
                </c:pt>
                <c:pt idx="5442">
                  <c:v>2000.0109289617501</c:v>
                </c:pt>
                <c:pt idx="5443">
                  <c:v>2000.01366120219</c:v>
                </c:pt>
                <c:pt idx="5444">
                  <c:v>2000.01639344262</c:v>
                </c:pt>
                <c:pt idx="5445">
                  <c:v>2000.0191256830601</c:v>
                </c:pt>
                <c:pt idx="5446">
                  <c:v>2000.0218579235</c:v>
                </c:pt>
                <c:pt idx="5447">
                  <c:v>2000.02459016393</c:v>
                </c:pt>
                <c:pt idx="5448">
                  <c:v>2000.0273224043699</c:v>
                </c:pt>
                <c:pt idx="5449">
                  <c:v>2000.03005464481</c:v>
                </c:pt>
                <c:pt idx="5450">
                  <c:v>2000.0327868852501</c:v>
                </c:pt>
                <c:pt idx="5451">
                  <c:v>2000.0355191256799</c:v>
                </c:pt>
                <c:pt idx="5452">
                  <c:v>2000.03825136612</c:v>
                </c:pt>
                <c:pt idx="5453">
                  <c:v>2000.0409836065601</c:v>
                </c:pt>
                <c:pt idx="5454">
                  <c:v>2000.0437158469899</c:v>
                </c:pt>
                <c:pt idx="5455">
                  <c:v>2000.04644808743</c:v>
                </c:pt>
                <c:pt idx="5456">
                  <c:v>2000.0491803278701</c:v>
                </c:pt>
                <c:pt idx="5457">
                  <c:v>2000.0519125683099</c:v>
                </c:pt>
                <c:pt idx="5458">
                  <c:v>2000.05464480874</c:v>
                </c:pt>
                <c:pt idx="5459">
                  <c:v>2000.0573770491801</c:v>
                </c:pt>
                <c:pt idx="5460">
                  <c:v>2000.06010928962</c:v>
                </c:pt>
                <c:pt idx="5461">
                  <c:v>2000.06284153005</c:v>
                </c:pt>
                <c:pt idx="5462">
                  <c:v>2000.0655737704899</c:v>
                </c:pt>
                <c:pt idx="5463">
                  <c:v>2000.06830601093</c:v>
                </c:pt>
                <c:pt idx="5464">
                  <c:v>2000.0710382513701</c:v>
                </c:pt>
                <c:pt idx="5465">
                  <c:v>2000.0737704917999</c:v>
                </c:pt>
                <c:pt idx="5466">
                  <c:v>2000.07650273224</c:v>
                </c:pt>
                <c:pt idx="5467">
                  <c:v>2000.0792349726801</c:v>
                </c:pt>
                <c:pt idx="5468">
                  <c:v>2000.0819672131099</c:v>
                </c:pt>
                <c:pt idx="5469">
                  <c:v>2000.08469945355</c:v>
                </c:pt>
                <c:pt idx="5470">
                  <c:v>2000.0874316939901</c:v>
                </c:pt>
                <c:pt idx="5471">
                  <c:v>2000.0901639344299</c:v>
                </c:pt>
                <c:pt idx="5472">
                  <c:v>2000.09289617486</c:v>
                </c:pt>
                <c:pt idx="5473">
                  <c:v>2000.0956284153001</c:v>
                </c:pt>
                <c:pt idx="5474">
                  <c:v>2000.09836065574</c:v>
                </c:pt>
                <c:pt idx="5475">
                  <c:v>2000.10109289617</c:v>
                </c:pt>
                <c:pt idx="5476">
                  <c:v>2000.1038251366101</c:v>
                </c:pt>
                <c:pt idx="5477">
                  <c:v>2000.10655737705</c:v>
                </c:pt>
                <c:pt idx="5478">
                  <c:v>2000.10928961749</c:v>
                </c:pt>
                <c:pt idx="5479">
                  <c:v>2000.1120218579199</c:v>
                </c:pt>
                <c:pt idx="5480">
                  <c:v>2000.11475409836</c:v>
                </c:pt>
                <c:pt idx="5481">
                  <c:v>2000.1174863388001</c:v>
                </c:pt>
                <c:pt idx="5482">
                  <c:v>2000.1202185792299</c:v>
                </c:pt>
                <c:pt idx="5483">
                  <c:v>2000.12295081967</c:v>
                </c:pt>
                <c:pt idx="5484">
                  <c:v>2000.1256830601101</c:v>
                </c:pt>
                <c:pt idx="5485">
                  <c:v>2000.1284153005499</c:v>
                </c:pt>
                <c:pt idx="5486">
                  <c:v>2000.13114754098</c:v>
                </c:pt>
                <c:pt idx="5487">
                  <c:v>2000.1338797814201</c:v>
                </c:pt>
                <c:pt idx="5488">
                  <c:v>2000.1366120218599</c:v>
                </c:pt>
                <c:pt idx="5489">
                  <c:v>2000.1393442623</c:v>
                </c:pt>
                <c:pt idx="5490">
                  <c:v>2000.1420765027301</c:v>
                </c:pt>
                <c:pt idx="5491">
                  <c:v>2000.14480874317</c:v>
                </c:pt>
                <c:pt idx="5492">
                  <c:v>2000.14754098361</c:v>
                </c:pt>
                <c:pt idx="5493">
                  <c:v>2000.1502732240399</c:v>
                </c:pt>
                <c:pt idx="5494">
                  <c:v>2000.15300546448</c:v>
                </c:pt>
                <c:pt idx="5495">
                  <c:v>2000.1557377049201</c:v>
                </c:pt>
                <c:pt idx="5496">
                  <c:v>2000.1584699453599</c:v>
                </c:pt>
                <c:pt idx="5497">
                  <c:v>2000.16120218579</c:v>
                </c:pt>
                <c:pt idx="5498">
                  <c:v>2000.1639344262301</c:v>
                </c:pt>
                <c:pt idx="5499">
                  <c:v>2000.1666666666699</c:v>
                </c:pt>
                <c:pt idx="5500">
                  <c:v>2000.1693989071</c:v>
                </c:pt>
                <c:pt idx="5501">
                  <c:v>2000.1721311475401</c:v>
                </c:pt>
                <c:pt idx="5502">
                  <c:v>2000.1748633879799</c:v>
                </c:pt>
                <c:pt idx="5503">
                  <c:v>2000.17759562842</c:v>
                </c:pt>
                <c:pt idx="5504">
                  <c:v>2000.1803278688501</c:v>
                </c:pt>
                <c:pt idx="5505">
                  <c:v>2000.18306010929</c:v>
                </c:pt>
                <c:pt idx="5506">
                  <c:v>2000.18579234973</c:v>
                </c:pt>
                <c:pt idx="5507">
                  <c:v>2000.1885245901599</c:v>
                </c:pt>
                <c:pt idx="5508">
                  <c:v>2000.1912568306</c:v>
                </c:pt>
                <c:pt idx="5509">
                  <c:v>2000.1939890710401</c:v>
                </c:pt>
                <c:pt idx="5510">
                  <c:v>2000.1967213114799</c:v>
                </c:pt>
                <c:pt idx="5511">
                  <c:v>2000.19945355191</c:v>
                </c:pt>
                <c:pt idx="5512">
                  <c:v>2000.2021857923501</c:v>
                </c:pt>
                <c:pt idx="5513">
                  <c:v>2000.2049180327899</c:v>
                </c:pt>
                <c:pt idx="5514">
                  <c:v>2000.20765027322</c:v>
                </c:pt>
                <c:pt idx="5515">
                  <c:v>2000.2103825136601</c:v>
                </c:pt>
                <c:pt idx="5516">
                  <c:v>2000.2131147540999</c:v>
                </c:pt>
                <c:pt idx="5517">
                  <c:v>2000.21584699454</c:v>
                </c:pt>
                <c:pt idx="5518">
                  <c:v>2000.2185792349701</c:v>
                </c:pt>
                <c:pt idx="5519">
                  <c:v>2000.2213114754099</c:v>
                </c:pt>
                <c:pt idx="5520">
                  <c:v>2000.22404371585</c:v>
                </c:pt>
                <c:pt idx="5521">
                  <c:v>2000.2267759562801</c:v>
                </c:pt>
                <c:pt idx="5522">
                  <c:v>2000.22950819672</c:v>
                </c:pt>
                <c:pt idx="5523">
                  <c:v>2000.23224043716</c:v>
                </c:pt>
                <c:pt idx="5524">
                  <c:v>2000.2349726775999</c:v>
                </c:pt>
                <c:pt idx="5525">
                  <c:v>2000.23770491803</c:v>
                </c:pt>
                <c:pt idx="5526">
                  <c:v>2000.2404371584701</c:v>
                </c:pt>
                <c:pt idx="5527">
                  <c:v>2000.2431693989099</c:v>
                </c:pt>
                <c:pt idx="5528">
                  <c:v>2000.24590163934</c:v>
                </c:pt>
                <c:pt idx="5529">
                  <c:v>2000.2486338797801</c:v>
                </c:pt>
                <c:pt idx="5530">
                  <c:v>2000.2513661202199</c:v>
                </c:pt>
                <c:pt idx="5531">
                  <c:v>2000.25409836066</c:v>
                </c:pt>
                <c:pt idx="5532">
                  <c:v>2000.2568306010901</c:v>
                </c:pt>
                <c:pt idx="5533">
                  <c:v>2000.2595628415299</c:v>
                </c:pt>
                <c:pt idx="5534">
                  <c:v>2000.26229508197</c:v>
                </c:pt>
                <c:pt idx="5535">
                  <c:v>2000.2650273224001</c:v>
                </c:pt>
                <c:pt idx="5536">
                  <c:v>2000.26775956284</c:v>
                </c:pt>
                <c:pt idx="5537">
                  <c:v>2000.27049180328</c:v>
                </c:pt>
                <c:pt idx="5538">
                  <c:v>2000.2732240437199</c:v>
                </c:pt>
                <c:pt idx="5539">
                  <c:v>2000.27595628415</c:v>
                </c:pt>
                <c:pt idx="5540">
                  <c:v>2000.2786885245901</c:v>
                </c:pt>
                <c:pt idx="5541">
                  <c:v>2000.2814207650299</c:v>
                </c:pt>
                <c:pt idx="5542">
                  <c:v>2000.28415300546</c:v>
                </c:pt>
                <c:pt idx="5543">
                  <c:v>2000.2868852459001</c:v>
                </c:pt>
                <c:pt idx="5544">
                  <c:v>2000.2896174863399</c:v>
                </c:pt>
                <c:pt idx="5545">
                  <c:v>2000.29234972678</c:v>
                </c:pt>
                <c:pt idx="5546">
                  <c:v>2000.2950819672101</c:v>
                </c:pt>
                <c:pt idx="5547">
                  <c:v>2000.2978142076499</c:v>
                </c:pt>
                <c:pt idx="5548">
                  <c:v>2000.30054644809</c:v>
                </c:pt>
                <c:pt idx="5549">
                  <c:v>2000.3032786885201</c:v>
                </c:pt>
                <c:pt idx="5550">
                  <c:v>2000.3060109289599</c:v>
                </c:pt>
                <c:pt idx="5551">
                  <c:v>2000.3087431694</c:v>
                </c:pt>
                <c:pt idx="5552">
                  <c:v>2000.3114754098401</c:v>
                </c:pt>
                <c:pt idx="5553">
                  <c:v>2000.31420765027</c:v>
                </c:pt>
                <c:pt idx="5554">
                  <c:v>2000.31693989071</c:v>
                </c:pt>
                <c:pt idx="5555">
                  <c:v>2000.3196721311499</c:v>
                </c:pt>
                <c:pt idx="5556">
                  <c:v>2000.32240437158</c:v>
                </c:pt>
                <c:pt idx="5557">
                  <c:v>2000.3251366120201</c:v>
                </c:pt>
                <c:pt idx="5558">
                  <c:v>2000.3278688524599</c:v>
                </c:pt>
                <c:pt idx="5559">
                  <c:v>2000.3306010929</c:v>
                </c:pt>
                <c:pt idx="5560">
                  <c:v>2000.3333333333301</c:v>
                </c:pt>
                <c:pt idx="5561">
                  <c:v>2000.3360655737699</c:v>
                </c:pt>
                <c:pt idx="5562">
                  <c:v>2000.33879781421</c:v>
                </c:pt>
                <c:pt idx="5563">
                  <c:v>2000.3415300546401</c:v>
                </c:pt>
                <c:pt idx="5564">
                  <c:v>2000.3442622950799</c:v>
                </c:pt>
                <c:pt idx="5565">
                  <c:v>2000.34699453552</c:v>
                </c:pt>
                <c:pt idx="5566">
                  <c:v>2000.3497267759601</c:v>
                </c:pt>
                <c:pt idx="5567">
                  <c:v>2000.35245901639</c:v>
                </c:pt>
                <c:pt idx="5568">
                  <c:v>2000.35519125683</c:v>
                </c:pt>
                <c:pt idx="5569">
                  <c:v>2000.3579234972699</c:v>
                </c:pt>
                <c:pt idx="5570">
                  <c:v>2000.3606557377</c:v>
                </c:pt>
                <c:pt idx="5571">
                  <c:v>2000.3633879781401</c:v>
                </c:pt>
                <c:pt idx="5572">
                  <c:v>2000.3661202185799</c:v>
                </c:pt>
                <c:pt idx="5573">
                  <c:v>2000.36885245902</c:v>
                </c:pt>
                <c:pt idx="5574">
                  <c:v>2000.3715846994501</c:v>
                </c:pt>
                <c:pt idx="5575">
                  <c:v>2000.3743169398899</c:v>
                </c:pt>
                <c:pt idx="5576">
                  <c:v>2000.37704918033</c:v>
                </c:pt>
                <c:pt idx="5577">
                  <c:v>2000.3797814207701</c:v>
                </c:pt>
                <c:pt idx="5578">
                  <c:v>2000.3825136611999</c:v>
                </c:pt>
                <c:pt idx="5579">
                  <c:v>2000.38524590164</c:v>
                </c:pt>
                <c:pt idx="5580">
                  <c:v>2000.3879781420801</c:v>
                </c:pt>
                <c:pt idx="5581">
                  <c:v>2000.39071038251</c:v>
                </c:pt>
                <c:pt idx="5582">
                  <c:v>2000.39344262295</c:v>
                </c:pt>
                <c:pt idx="5583">
                  <c:v>2000.3961748633899</c:v>
                </c:pt>
                <c:pt idx="5584">
                  <c:v>2000.39890710383</c:v>
                </c:pt>
                <c:pt idx="5585">
                  <c:v>2000.40163934426</c:v>
                </c:pt>
                <c:pt idx="5586">
                  <c:v>2000.4043715846999</c:v>
                </c:pt>
                <c:pt idx="5587">
                  <c:v>2000.40710382514</c:v>
                </c:pt>
                <c:pt idx="5588">
                  <c:v>2000.4098360655701</c:v>
                </c:pt>
                <c:pt idx="5589">
                  <c:v>2000.4125683060099</c:v>
                </c:pt>
                <c:pt idx="5590">
                  <c:v>2000.41530054645</c:v>
                </c:pt>
                <c:pt idx="5591">
                  <c:v>2000.4180327868901</c:v>
                </c:pt>
                <c:pt idx="5592">
                  <c:v>2000.4207650273199</c:v>
                </c:pt>
                <c:pt idx="5593">
                  <c:v>2000.42349726776</c:v>
                </c:pt>
                <c:pt idx="5594">
                  <c:v>2000.4262295082001</c:v>
                </c:pt>
                <c:pt idx="5595">
                  <c:v>2000.4289617486299</c:v>
                </c:pt>
                <c:pt idx="5596">
                  <c:v>2000.43169398907</c:v>
                </c:pt>
                <c:pt idx="5597">
                  <c:v>2000.4344262295101</c:v>
                </c:pt>
                <c:pt idx="5598">
                  <c:v>2000.43715846995</c:v>
                </c:pt>
                <c:pt idx="5599">
                  <c:v>2000.43989071038</c:v>
                </c:pt>
                <c:pt idx="5600">
                  <c:v>2000.4426229508199</c:v>
                </c:pt>
                <c:pt idx="5601">
                  <c:v>2000.44535519126</c:v>
                </c:pt>
                <c:pt idx="5602">
                  <c:v>2000.4480874316901</c:v>
                </c:pt>
                <c:pt idx="5603">
                  <c:v>2000.4508196721299</c:v>
                </c:pt>
                <c:pt idx="5604">
                  <c:v>2000.45355191257</c:v>
                </c:pt>
                <c:pt idx="5605">
                  <c:v>2000.4562841530101</c:v>
                </c:pt>
                <c:pt idx="5606">
                  <c:v>2000.4590163934399</c:v>
                </c:pt>
                <c:pt idx="5607">
                  <c:v>2000.46174863388</c:v>
                </c:pt>
                <c:pt idx="5608">
                  <c:v>2000.4644808743201</c:v>
                </c:pt>
                <c:pt idx="5609">
                  <c:v>2000.4672131147499</c:v>
                </c:pt>
                <c:pt idx="5610">
                  <c:v>2000.46994535519</c:v>
                </c:pt>
                <c:pt idx="5611">
                  <c:v>2000.4726775956301</c:v>
                </c:pt>
                <c:pt idx="5612">
                  <c:v>2000.47540983607</c:v>
                </c:pt>
                <c:pt idx="5613">
                  <c:v>2000.4781420765</c:v>
                </c:pt>
                <c:pt idx="5614">
                  <c:v>2000.4808743169399</c:v>
                </c:pt>
                <c:pt idx="5615">
                  <c:v>2000.48360655738</c:v>
                </c:pt>
                <c:pt idx="5616">
                  <c:v>2000.48633879781</c:v>
                </c:pt>
                <c:pt idx="5617">
                  <c:v>2000.4890710382499</c:v>
                </c:pt>
                <c:pt idx="5618">
                  <c:v>2000.49180327869</c:v>
                </c:pt>
                <c:pt idx="5619">
                  <c:v>2000.4945355191301</c:v>
                </c:pt>
                <c:pt idx="5620">
                  <c:v>2000.4972677595599</c:v>
                </c:pt>
                <c:pt idx="5621">
                  <c:v>2000.5</c:v>
                </c:pt>
                <c:pt idx="5622">
                  <c:v>2000.5027322404401</c:v>
                </c:pt>
                <c:pt idx="5623">
                  <c:v>2000.5054644808699</c:v>
                </c:pt>
                <c:pt idx="5624">
                  <c:v>2000.50819672131</c:v>
                </c:pt>
                <c:pt idx="5625">
                  <c:v>2000.5109289617501</c:v>
                </c:pt>
                <c:pt idx="5626">
                  <c:v>2000.51366120219</c:v>
                </c:pt>
                <c:pt idx="5627">
                  <c:v>2000.51639344262</c:v>
                </c:pt>
                <c:pt idx="5628">
                  <c:v>2000.5191256830601</c:v>
                </c:pt>
                <c:pt idx="5629">
                  <c:v>2000.5218579235</c:v>
                </c:pt>
                <c:pt idx="5630">
                  <c:v>2000.52459016393</c:v>
                </c:pt>
                <c:pt idx="5631">
                  <c:v>2000.5273224043699</c:v>
                </c:pt>
                <c:pt idx="5632">
                  <c:v>2000.53005464481</c:v>
                </c:pt>
                <c:pt idx="5633">
                  <c:v>2000.5327868852501</c:v>
                </c:pt>
                <c:pt idx="5634">
                  <c:v>2000.5355191256799</c:v>
                </c:pt>
                <c:pt idx="5635">
                  <c:v>2000.53825136612</c:v>
                </c:pt>
                <c:pt idx="5636">
                  <c:v>2000.5409836065601</c:v>
                </c:pt>
                <c:pt idx="5637">
                  <c:v>2000.5437158469899</c:v>
                </c:pt>
                <c:pt idx="5638">
                  <c:v>2000.54644808743</c:v>
                </c:pt>
                <c:pt idx="5639">
                  <c:v>2000.5491803278701</c:v>
                </c:pt>
                <c:pt idx="5640">
                  <c:v>2000.5519125683099</c:v>
                </c:pt>
                <c:pt idx="5641">
                  <c:v>2000.55464480874</c:v>
                </c:pt>
                <c:pt idx="5642">
                  <c:v>2000.5573770491801</c:v>
                </c:pt>
                <c:pt idx="5643">
                  <c:v>2000.56010928962</c:v>
                </c:pt>
                <c:pt idx="5644">
                  <c:v>2000.56284153005</c:v>
                </c:pt>
                <c:pt idx="5645">
                  <c:v>2000.5655737704899</c:v>
                </c:pt>
                <c:pt idx="5646">
                  <c:v>2000.56830601093</c:v>
                </c:pt>
                <c:pt idx="5647">
                  <c:v>2000.5710382513701</c:v>
                </c:pt>
                <c:pt idx="5648">
                  <c:v>2000.5737704917999</c:v>
                </c:pt>
                <c:pt idx="5649">
                  <c:v>2000.57650273224</c:v>
                </c:pt>
                <c:pt idx="5650">
                  <c:v>2000.5792349726801</c:v>
                </c:pt>
                <c:pt idx="5651">
                  <c:v>2000.5819672131099</c:v>
                </c:pt>
                <c:pt idx="5652">
                  <c:v>2000.58469945355</c:v>
                </c:pt>
                <c:pt idx="5653">
                  <c:v>2000.5874316939901</c:v>
                </c:pt>
                <c:pt idx="5654">
                  <c:v>2000.5901639344299</c:v>
                </c:pt>
                <c:pt idx="5655">
                  <c:v>2000.59289617486</c:v>
                </c:pt>
                <c:pt idx="5656">
                  <c:v>2000.5956284153001</c:v>
                </c:pt>
                <c:pt idx="5657">
                  <c:v>2000.59836065574</c:v>
                </c:pt>
                <c:pt idx="5658">
                  <c:v>2000.60109289617</c:v>
                </c:pt>
                <c:pt idx="5659">
                  <c:v>2000.6038251366101</c:v>
                </c:pt>
                <c:pt idx="5660">
                  <c:v>2000.60655737705</c:v>
                </c:pt>
                <c:pt idx="5661">
                  <c:v>2000.60928961749</c:v>
                </c:pt>
                <c:pt idx="5662">
                  <c:v>2000.6120218579199</c:v>
                </c:pt>
                <c:pt idx="5663">
                  <c:v>2000.61475409836</c:v>
                </c:pt>
                <c:pt idx="5664">
                  <c:v>2000.6174863388001</c:v>
                </c:pt>
                <c:pt idx="5665">
                  <c:v>2000.6202185792299</c:v>
                </c:pt>
                <c:pt idx="5666">
                  <c:v>2000.62295081967</c:v>
                </c:pt>
                <c:pt idx="5667">
                  <c:v>2000.6256830601101</c:v>
                </c:pt>
                <c:pt idx="5668">
                  <c:v>2000.6284153005499</c:v>
                </c:pt>
                <c:pt idx="5669">
                  <c:v>2000.63114754098</c:v>
                </c:pt>
                <c:pt idx="5670">
                  <c:v>2000.6338797814201</c:v>
                </c:pt>
                <c:pt idx="5671">
                  <c:v>2000.6366120218599</c:v>
                </c:pt>
                <c:pt idx="5672">
                  <c:v>2000.6393442623</c:v>
                </c:pt>
                <c:pt idx="5673">
                  <c:v>2000.6420765027301</c:v>
                </c:pt>
                <c:pt idx="5674">
                  <c:v>2000.64480874317</c:v>
                </c:pt>
                <c:pt idx="5675">
                  <c:v>2000.64754098361</c:v>
                </c:pt>
                <c:pt idx="5676">
                  <c:v>2000.6502732240399</c:v>
                </c:pt>
                <c:pt idx="5677">
                  <c:v>2000.65300546448</c:v>
                </c:pt>
                <c:pt idx="5678">
                  <c:v>2000.6557377049201</c:v>
                </c:pt>
                <c:pt idx="5679">
                  <c:v>2000.6584699453599</c:v>
                </c:pt>
                <c:pt idx="5680">
                  <c:v>2000.66120218579</c:v>
                </c:pt>
                <c:pt idx="5681">
                  <c:v>2000.6639344262301</c:v>
                </c:pt>
                <c:pt idx="5682">
                  <c:v>2000.6666666666699</c:v>
                </c:pt>
                <c:pt idx="5683">
                  <c:v>2000.6693989071</c:v>
                </c:pt>
                <c:pt idx="5684">
                  <c:v>2000.6721311475401</c:v>
                </c:pt>
                <c:pt idx="5685">
                  <c:v>2000.6748633879799</c:v>
                </c:pt>
                <c:pt idx="5686">
                  <c:v>2000.67759562842</c:v>
                </c:pt>
                <c:pt idx="5687">
                  <c:v>2000.6803278688501</c:v>
                </c:pt>
                <c:pt idx="5688">
                  <c:v>2000.68306010929</c:v>
                </c:pt>
                <c:pt idx="5689">
                  <c:v>2000.68579234973</c:v>
                </c:pt>
                <c:pt idx="5690">
                  <c:v>2000.6885245901599</c:v>
                </c:pt>
                <c:pt idx="5691">
                  <c:v>2000.6912568306</c:v>
                </c:pt>
                <c:pt idx="5692">
                  <c:v>2000.6939890710401</c:v>
                </c:pt>
                <c:pt idx="5693">
                  <c:v>2000.6967213114799</c:v>
                </c:pt>
                <c:pt idx="5694">
                  <c:v>2000.69945355191</c:v>
                </c:pt>
                <c:pt idx="5695">
                  <c:v>2000.7021857923501</c:v>
                </c:pt>
                <c:pt idx="5696">
                  <c:v>2000.7049180327899</c:v>
                </c:pt>
                <c:pt idx="5697">
                  <c:v>2000.70765027322</c:v>
                </c:pt>
                <c:pt idx="5698">
                  <c:v>2000.7103825136601</c:v>
                </c:pt>
                <c:pt idx="5699">
                  <c:v>2000.7131147540999</c:v>
                </c:pt>
                <c:pt idx="5700">
                  <c:v>2000.71584699454</c:v>
                </c:pt>
                <c:pt idx="5701">
                  <c:v>2000.7185792349701</c:v>
                </c:pt>
                <c:pt idx="5702">
                  <c:v>2000.7213114754099</c:v>
                </c:pt>
                <c:pt idx="5703">
                  <c:v>2000.72404371585</c:v>
                </c:pt>
                <c:pt idx="5704">
                  <c:v>2000.7267759562801</c:v>
                </c:pt>
                <c:pt idx="5705">
                  <c:v>2000.72950819672</c:v>
                </c:pt>
                <c:pt idx="5706">
                  <c:v>2000.73224043716</c:v>
                </c:pt>
                <c:pt idx="5707">
                  <c:v>2000.7349726775999</c:v>
                </c:pt>
                <c:pt idx="5708">
                  <c:v>2000.73770491803</c:v>
                </c:pt>
                <c:pt idx="5709">
                  <c:v>2000.7404371584701</c:v>
                </c:pt>
                <c:pt idx="5710">
                  <c:v>2000.7431693989099</c:v>
                </c:pt>
                <c:pt idx="5711">
                  <c:v>2000.74590163934</c:v>
                </c:pt>
                <c:pt idx="5712">
                  <c:v>2000.7486338797801</c:v>
                </c:pt>
                <c:pt idx="5713">
                  <c:v>2000.7513661202199</c:v>
                </c:pt>
                <c:pt idx="5714">
                  <c:v>2000.75409836066</c:v>
                </c:pt>
                <c:pt idx="5715">
                  <c:v>2000.7568306010901</c:v>
                </c:pt>
                <c:pt idx="5716">
                  <c:v>2000.7595628415299</c:v>
                </c:pt>
                <c:pt idx="5717">
                  <c:v>2000.76229508197</c:v>
                </c:pt>
                <c:pt idx="5718">
                  <c:v>2000.7650273224001</c:v>
                </c:pt>
                <c:pt idx="5719">
                  <c:v>2000.76775956284</c:v>
                </c:pt>
                <c:pt idx="5720">
                  <c:v>2000.77049180328</c:v>
                </c:pt>
                <c:pt idx="5721">
                  <c:v>2000.7732240437199</c:v>
                </c:pt>
                <c:pt idx="5722">
                  <c:v>2000.77595628415</c:v>
                </c:pt>
                <c:pt idx="5723">
                  <c:v>2000.7786885245901</c:v>
                </c:pt>
                <c:pt idx="5724">
                  <c:v>2000.7814207650299</c:v>
                </c:pt>
                <c:pt idx="5725">
                  <c:v>2000.78415300546</c:v>
                </c:pt>
                <c:pt idx="5726">
                  <c:v>2000.7868852459001</c:v>
                </c:pt>
                <c:pt idx="5727">
                  <c:v>2000.7896174863399</c:v>
                </c:pt>
                <c:pt idx="5728">
                  <c:v>2000.79234972678</c:v>
                </c:pt>
                <c:pt idx="5729">
                  <c:v>2000.7950819672101</c:v>
                </c:pt>
                <c:pt idx="5730">
                  <c:v>2000.7978142076499</c:v>
                </c:pt>
                <c:pt idx="5731">
                  <c:v>2000.80054644809</c:v>
                </c:pt>
                <c:pt idx="5732">
                  <c:v>2000.8032786885201</c:v>
                </c:pt>
                <c:pt idx="5733">
                  <c:v>2000.8060109289599</c:v>
                </c:pt>
                <c:pt idx="5734">
                  <c:v>2000.8087431694</c:v>
                </c:pt>
                <c:pt idx="5735">
                  <c:v>2000.8114754098401</c:v>
                </c:pt>
                <c:pt idx="5736">
                  <c:v>2000.81420765027</c:v>
                </c:pt>
                <c:pt idx="5737">
                  <c:v>2000.81693989071</c:v>
                </c:pt>
                <c:pt idx="5738">
                  <c:v>2000.8196721311499</c:v>
                </c:pt>
                <c:pt idx="5739">
                  <c:v>2000.82240437158</c:v>
                </c:pt>
                <c:pt idx="5740">
                  <c:v>2000.8251366120201</c:v>
                </c:pt>
                <c:pt idx="5741">
                  <c:v>2000.8278688524599</c:v>
                </c:pt>
                <c:pt idx="5742">
                  <c:v>2000.8306010929</c:v>
                </c:pt>
                <c:pt idx="5743">
                  <c:v>2000.8333333333301</c:v>
                </c:pt>
                <c:pt idx="5744">
                  <c:v>2000.8360655737699</c:v>
                </c:pt>
                <c:pt idx="5745">
                  <c:v>2000.83879781421</c:v>
                </c:pt>
                <c:pt idx="5746">
                  <c:v>2000.8415300546401</c:v>
                </c:pt>
                <c:pt idx="5747">
                  <c:v>2000.8442622950799</c:v>
                </c:pt>
                <c:pt idx="5748">
                  <c:v>2000.84699453552</c:v>
                </c:pt>
                <c:pt idx="5749">
                  <c:v>2000.8497267759601</c:v>
                </c:pt>
                <c:pt idx="5750">
                  <c:v>2000.85245901639</c:v>
                </c:pt>
                <c:pt idx="5751">
                  <c:v>2000.85519125683</c:v>
                </c:pt>
                <c:pt idx="5752">
                  <c:v>2000.8579234972699</c:v>
                </c:pt>
                <c:pt idx="5753">
                  <c:v>2000.8606557377</c:v>
                </c:pt>
                <c:pt idx="5754">
                  <c:v>2000.8633879781401</c:v>
                </c:pt>
                <c:pt idx="5755">
                  <c:v>2000.8661202185799</c:v>
                </c:pt>
                <c:pt idx="5756">
                  <c:v>2000.86885245902</c:v>
                </c:pt>
                <c:pt idx="5757">
                  <c:v>2000.8715846994501</c:v>
                </c:pt>
                <c:pt idx="5758">
                  <c:v>2000.8743169398899</c:v>
                </c:pt>
                <c:pt idx="5759">
                  <c:v>2000.87704918033</c:v>
                </c:pt>
                <c:pt idx="5760">
                  <c:v>2000.8797814207701</c:v>
                </c:pt>
                <c:pt idx="5761">
                  <c:v>2000.8825136611999</c:v>
                </c:pt>
                <c:pt idx="5762">
                  <c:v>2000.88524590164</c:v>
                </c:pt>
                <c:pt idx="5763">
                  <c:v>2000.8879781420801</c:v>
                </c:pt>
                <c:pt idx="5764">
                  <c:v>2000.89071038251</c:v>
                </c:pt>
                <c:pt idx="5765">
                  <c:v>2000.89344262295</c:v>
                </c:pt>
                <c:pt idx="5766">
                  <c:v>2000.8961748633899</c:v>
                </c:pt>
                <c:pt idx="5767">
                  <c:v>2000.89890710383</c:v>
                </c:pt>
                <c:pt idx="5768">
                  <c:v>2000.90163934426</c:v>
                </c:pt>
                <c:pt idx="5769">
                  <c:v>2000.9043715846999</c:v>
                </c:pt>
                <c:pt idx="5770">
                  <c:v>2000.90710382514</c:v>
                </c:pt>
                <c:pt idx="5771">
                  <c:v>2000.9098360655701</c:v>
                </c:pt>
                <c:pt idx="5772">
                  <c:v>2000.9125683060099</c:v>
                </c:pt>
                <c:pt idx="5773">
                  <c:v>2000.91530054645</c:v>
                </c:pt>
                <c:pt idx="5774">
                  <c:v>2000.9180327868901</c:v>
                </c:pt>
                <c:pt idx="5775">
                  <c:v>2000.9207650273199</c:v>
                </c:pt>
                <c:pt idx="5776">
                  <c:v>2000.92349726776</c:v>
                </c:pt>
                <c:pt idx="5777">
                  <c:v>2000.9262295082001</c:v>
                </c:pt>
                <c:pt idx="5778">
                  <c:v>2000.9289617486299</c:v>
                </c:pt>
                <c:pt idx="5779">
                  <c:v>2000.93169398907</c:v>
                </c:pt>
                <c:pt idx="5780">
                  <c:v>2000.9344262295101</c:v>
                </c:pt>
                <c:pt idx="5781">
                  <c:v>2000.93715846995</c:v>
                </c:pt>
                <c:pt idx="5782">
                  <c:v>2000.93989071038</c:v>
                </c:pt>
                <c:pt idx="5783">
                  <c:v>2000.9426229508199</c:v>
                </c:pt>
                <c:pt idx="5784">
                  <c:v>2000.94535519126</c:v>
                </c:pt>
                <c:pt idx="5785">
                  <c:v>2000.9480874316901</c:v>
                </c:pt>
                <c:pt idx="5786">
                  <c:v>2000.9508196721299</c:v>
                </c:pt>
                <c:pt idx="5787">
                  <c:v>2000.95355191257</c:v>
                </c:pt>
                <c:pt idx="5788">
                  <c:v>2000.9562841530101</c:v>
                </c:pt>
                <c:pt idx="5789">
                  <c:v>2000.9590163934399</c:v>
                </c:pt>
                <c:pt idx="5790">
                  <c:v>2000.96174863388</c:v>
                </c:pt>
                <c:pt idx="5791">
                  <c:v>2000.9644808743201</c:v>
                </c:pt>
                <c:pt idx="5792">
                  <c:v>2000.9672131147499</c:v>
                </c:pt>
                <c:pt idx="5793">
                  <c:v>2000.96994535519</c:v>
                </c:pt>
                <c:pt idx="5794">
                  <c:v>2000.9726775956301</c:v>
                </c:pt>
                <c:pt idx="5795">
                  <c:v>2000.97540983607</c:v>
                </c:pt>
                <c:pt idx="5796">
                  <c:v>2000.9781420765</c:v>
                </c:pt>
                <c:pt idx="5797">
                  <c:v>2000.9808743169399</c:v>
                </c:pt>
                <c:pt idx="5798">
                  <c:v>2000.98360655738</c:v>
                </c:pt>
                <c:pt idx="5799">
                  <c:v>2000.98633879781</c:v>
                </c:pt>
                <c:pt idx="5800">
                  <c:v>2000.9890710382499</c:v>
                </c:pt>
                <c:pt idx="5801">
                  <c:v>2000.99180327869</c:v>
                </c:pt>
                <c:pt idx="5802">
                  <c:v>2000.9945355191301</c:v>
                </c:pt>
                <c:pt idx="5803">
                  <c:v>2000.9972677595599</c:v>
                </c:pt>
                <c:pt idx="5804">
                  <c:v>2001</c:v>
                </c:pt>
                <c:pt idx="5805">
                  <c:v>2001.0027397260301</c:v>
                </c:pt>
                <c:pt idx="5806">
                  <c:v>2001.0054794520499</c:v>
                </c:pt>
                <c:pt idx="5807">
                  <c:v>2001.00821917808</c:v>
                </c:pt>
                <c:pt idx="5808">
                  <c:v>2001.0109589041101</c:v>
                </c:pt>
                <c:pt idx="5809">
                  <c:v>2001.01369863014</c:v>
                </c:pt>
                <c:pt idx="5810">
                  <c:v>2001.0164383561601</c:v>
                </c:pt>
                <c:pt idx="5811">
                  <c:v>2001.0191780821899</c:v>
                </c:pt>
                <c:pt idx="5812">
                  <c:v>2001.02191780822</c:v>
                </c:pt>
                <c:pt idx="5813">
                  <c:v>2001.0246575342501</c:v>
                </c:pt>
                <c:pt idx="5814">
                  <c:v>2001.0273972602699</c:v>
                </c:pt>
                <c:pt idx="5815">
                  <c:v>2001.0301369863</c:v>
                </c:pt>
                <c:pt idx="5816">
                  <c:v>2001.0328767123301</c:v>
                </c:pt>
                <c:pt idx="5817">
                  <c:v>2001.03561643836</c:v>
                </c:pt>
                <c:pt idx="5818">
                  <c:v>2001.03835616438</c:v>
                </c:pt>
                <c:pt idx="5819">
                  <c:v>2001.0410958904099</c:v>
                </c:pt>
                <c:pt idx="5820">
                  <c:v>2001.04383561644</c:v>
                </c:pt>
                <c:pt idx="5821">
                  <c:v>2001.0465753424701</c:v>
                </c:pt>
                <c:pt idx="5822">
                  <c:v>2001.0493150684899</c:v>
                </c:pt>
                <c:pt idx="5823">
                  <c:v>2001.05205479452</c:v>
                </c:pt>
                <c:pt idx="5824">
                  <c:v>2001.0547945205501</c:v>
                </c:pt>
                <c:pt idx="5825">
                  <c:v>2001.05753424658</c:v>
                </c:pt>
                <c:pt idx="5826">
                  <c:v>2001.0602739726</c:v>
                </c:pt>
                <c:pt idx="5827">
                  <c:v>2001.0630136986299</c:v>
                </c:pt>
                <c:pt idx="5828">
                  <c:v>2001.06575342466</c:v>
                </c:pt>
                <c:pt idx="5829">
                  <c:v>2001.0684931506801</c:v>
                </c:pt>
                <c:pt idx="5830">
                  <c:v>2001.0712328767099</c:v>
                </c:pt>
                <c:pt idx="5831">
                  <c:v>2001.07397260274</c:v>
                </c:pt>
                <c:pt idx="5832">
                  <c:v>2001.0767123287701</c:v>
                </c:pt>
                <c:pt idx="5833">
                  <c:v>2001.07945205479</c:v>
                </c:pt>
                <c:pt idx="5834">
                  <c:v>2001.08219178082</c:v>
                </c:pt>
                <c:pt idx="5835">
                  <c:v>2001.0849315068499</c:v>
                </c:pt>
                <c:pt idx="5836">
                  <c:v>2001.08767123288</c:v>
                </c:pt>
                <c:pt idx="5837">
                  <c:v>2001.0904109589001</c:v>
                </c:pt>
                <c:pt idx="5838">
                  <c:v>2001.0931506849299</c:v>
                </c:pt>
                <c:pt idx="5839">
                  <c:v>2001.09589041096</c:v>
                </c:pt>
                <c:pt idx="5840">
                  <c:v>2001.0986301369901</c:v>
                </c:pt>
                <c:pt idx="5841">
                  <c:v>2001.1013698630099</c:v>
                </c:pt>
                <c:pt idx="5842">
                  <c:v>2001.10410958904</c:v>
                </c:pt>
                <c:pt idx="5843">
                  <c:v>2001.1068493150699</c:v>
                </c:pt>
                <c:pt idx="5844">
                  <c:v>2001.1095890411</c:v>
                </c:pt>
                <c:pt idx="5845">
                  <c:v>2001.1123287671201</c:v>
                </c:pt>
                <c:pt idx="5846">
                  <c:v>2001.1150684931499</c:v>
                </c:pt>
                <c:pt idx="5847">
                  <c:v>2001.11780821918</c:v>
                </c:pt>
                <c:pt idx="5848">
                  <c:v>2001.1205479452101</c:v>
                </c:pt>
                <c:pt idx="5849">
                  <c:v>2001.1232876712299</c:v>
                </c:pt>
                <c:pt idx="5850">
                  <c:v>2001.12602739726</c:v>
                </c:pt>
                <c:pt idx="5851">
                  <c:v>2001.1287671232899</c:v>
                </c:pt>
                <c:pt idx="5852">
                  <c:v>2001.13150684931</c:v>
                </c:pt>
                <c:pt idx="5853">
                  <c:v>2001.1342465753401</c:v>
                </c:pt>
                <c:pt idx="5854">
                  <c:v>2001.1369863013699</c:v>
                </c:pt>
                <c:pt idx="5855">
                  <c:v>2001.1397260274</c:v>
                </c:pt>
                <c:pt idx="5856">
                  <c:v>2001.1424657534201</c:v>
                </c:pt>
                <c:pt idx="5857">
                  <c:v>2001.1452054794499</c:v>
                </c:pt>
                <c:pt idx="5858">
                  <c:v>2001.14794520548</c:v>
                </c:pt>
                <c:pt idx="5859">
                  <c:v>2001.1506849315101</c:v>
                </c:pt>
                <c:pt idx="5860">
                  <c:v>2001.15342465753</c:v>
                </c:pt>
                <c:pt idx="5861">
                  <c:v>2001.1561643835601</c:v>
                </c:pt>
                <c:pt idx="5862">
                  <c:v>2001.1589041095899</c:v>
                </c:pt>
                <c:pt idx="5863">
                  <c:v>2001.16164383562</c:v>
                </c:pt>
                <c:pt idx="5864">
                  <c:v>2001.1643835616401</c:v>
                </c:pt>
                <c:pt idx="5865">
                  <c:v>2001.1671232876699</c:v>
                </c:pt>
                <c:pt idx="5866">
                  <c:v>2001.1698630137</c:v>
                </c:pt>
                <c:pt idx="5867">
                  <c:v>2001.1726027397301</c:v>
                </c:pt>
                <c:pt idx="5868">
                  <c:v>2001.17534246575</c:v>
                </c:pt>
                <c:pt idx="5869">
                  <c:v>2001.17808219178</c:v>
                </c:pt>
                <c:pt idx="5870">
                  <c:v>2001.1808219178099</c:v>
                </c:pt>
                <c:pt idx="5871">
                  <c:v>2001.18356164384</c:v>
                </c:pt>
                <c:pt idx="5872">
                  <c:v>2001.1863013698601</c:v>
                </c:pt>
                <c:pt idx="5873">
                  <c:v>2001.1890410958899</c:v>
                </c:pt>
                <c:pt idx="5874">
                  <c:v>2001.19178082192</c:v>
                </c:pt>
                <c:pt idx="5875">
                  <c:v>2001.1945205479501</c:v>
                </c:pt>
                <c:pt idx="5876">
                  <c:v>2001.19726027397</c:v>
                </c:pt>
                <c:pt idx="5877">
                  <c:v>2001.2</c:v>
                </c:pt>
                <c:pt idx="5878">
                  <c:v>2001.2027397260299</c:v>
                </c:pt>
                <c:pt idx="5879">
                  <c:v>2001.20547945205</c:v>
                </c:pt>
                <c:pt idx="5880">
                  <c:v>2001.2082191780801</c:v>
                </c:pt>
                <c:pt idx="5881">
                  <c:v>2001.2109589041099</c:v>
                </c:pt>
                <c:pt idx="5882">
                  <c:v>2001.21369863014</c:v>
                </c:pt>
                <c:pt idx="5883">
                  <c:v>2001.2164383561601</c:v>
                </c:pt>
                <c:pt idx="5884">
                  <c:v>2001.21917808219</c:v>
                </c:pt>
                <c:pt idx="5885">
                  <c:v>2001.22191780822</c:v>
                </c:pt>
                <c:pt idx="5886">
                  <c:v>2001.2246575342499</c:v>
                </c:pt>
                <c:pt idx="5887">
                  <c:v>2001.22739726027</c:v>
                </c:pt>
                <c:pt idx="5888">
                  <c:v>2001.2301369863001</c:v>
                </c:pt>
                <c:pt idx="5889">
                  <c:v>2001.2328767123299</c:v>
                </c:pt>
                <c:pt idx="5890">
                  <c:v>2001.23561643836</c:v>
                </c:pt>
                <c:pt idx="5891">
                  <c:v>2001.2383561643801</c:v>
                </c:pt>
                <c:pt idx="5892">
                  <c:v>2001.24109589041</c:v>
                </c:pt>
                <c:pt idx="5893">
                  <c:v>2001.24383561644</c:v>
                </c:pt>
                <c:pt idx="5894">
                  <c:v>2001.2465753424699</c:v>
                </c:pt>
                <c:pt idx="5895">
                  <c:v>2001.24931506849</c:v>
                </c:pt>
                <c:pt idx="5896">
                  <c:v>2001.2520547945201</c:v>
                </c:pt>
                <c:pt idx="5897">
                  <c:v>2001.2547945205499</c:v>
                </c:pt>
                <c:pt idx="5898">
                  <c:v>2001.25753424658</c:v>
                </c:pt>
                <c:pt idx="5899">
                  <c:v>2001.2602739726001</c:v>
                </c:pt>
                <c:pt idx="5900">
                  <c:v>2001.2630136986299</c:v>
                </c:pt>
                <c:pt idx="5901">
                  <c:v>2001.26575342466</c:v>
                </c:pt>
                <c:pt idx="5902">
                  <c:v>2001.2684931506799</c:v>
                </c:pt>
                <c:pt idx="5903">
                  <c:v>2001.27123287671</c:v>
                </c:pt>
                <c:pt idx="5904">
                  <c:v>2001.2739726027401</c:v>
                </c:pt>
                <c:pt idx="5905">
                  <c:v>2001.2767123287699</c:v>
                </c:pt>
                <c:pt idx="5906">
                  <c:v>2001.27945205479</c:v>
                </c:pt>
                <c:pt idx="5907">
                  <c:v>2001.2821917808201</c:v>
                </c:pt>
                <c:pt idx="5908">
                  <c:v>2001.2849315068499</c:v>
                </c:pt>
                <c:pt idx="5909">
                  <c:v>2001.28767123288</c:v>
                </c:pt>
                <c:pt idx="5910">
                  <c:v>2001.2904109589001</c:v>
                </c:pt>
                <c:pt idx="5911">
                  <c:v>2001.29315068493</c:v>
                </c:pt>
                <c:pt idx="5912">
                  <c:v>2001.2958904109601</c:v>
                </c:pt>
                <c:pt idx="5913">
                  <c:v>2001.2986301369899</c:v>
                </c:pt>
                <c:pt idx="5914">
                  <c:v>2001.30136986301</c:v>
                </c:pt>
                <c:pt idx="5915">
                  <c:v>2001.3041095890401</c:v>
                </c:pt>
                <c:pt idx="5916">
                  <c:v>2001.3068493150699</c:v>
                </c:pt>
                <c:pt idx="5917">
                  <c:v>2001.3095890411</c:v>
                </c:pt>
                <c:pt idx="5918">
                  <c:v>2001.3123287671201</c:v>
                </c:pt>
                <c:pt idx="5919">
                  <c:v>2001.31506849315</c:v>
                </c:pt>
                <c:pt idx="5920">
                  <c:v>2001.3178082191801</c:v>
                </c:pt>
                <c:pt idx="5921">
                  <c:v>2001.3205479452099</c:v>
                </c:pt>
                <c:pt idx="5922">
                  <c:v>2001.32328767123</c:v>
                </c:pt>
                <c:pt idx="5923">
                  <c:v>2001.3260273972601</c:v>
                </c:pt>
                <c:pt idx="5924">
                  <c:v>2001.3287671232899</c:v>
                </c:pt>
                <c:pt idx="5925">
                  <c:v>2001.33150684932</c:v>
                </c:pt>
                <c:pt idx="5926">
                  <c:v>2001.3342465753401</c:v>
                </c:pt>
                <c:pt idx="5927">
                  <c:v>2001.33698630137</c:v>
                </c:pt>
                <c:pt idx="5928">
                  <c:v>2001.3397260274</c:v>
                </c:pt>
                <c:pt idx="5929">
                  <c:v>2001.3424657534199</c:v>
                </c:pt>
                <c:pt idx="5930">
                  <c:v>2001.34520547945</c:v>
                </c:pt>
                <c:pt idx="5931">
                  <c:v>2001.3479452054801</c:v>
                </c:pt>
                <c:pt idx="5932">
                  <c:v>2001.3506849315099</c:v>
                </c:pt>
                <c:pt idx="5933">
                  <c:v>2001.35342465753</c:v>
                </c:pt>
                <c:pt idx="5934">
                  <c:v>2001.3561643835601</c:v>
                </c:pt>
                <c:pt idx="5935">
                  <c:v>2001.35890410959</c:v>
                </c:pt>
                <c:pt idx="5936">
                  <c:v>2001.36164383562</c:v>
                </c:pt>
                <c:pt idx="5937">
                  <c:v>2001.3643835616399</c:v>
                </c:pt>
                <c:pt idx="5938">
                  <c:v>2001.36712328767</c:v>
                </c:pt>
                <c:pt idx="5939">
                  <c:v>2001.3698630137001</c:v>
                </c:pt>
                <c:pt idx="5940">
                  <c:v>2001.3726027397299</c:v>
                </c:pt>
                <c:pt idx="5941">
                  <c:v>2001.37534246575</c:v>
                </c:pt>
                <c:pt idx="5942">
                  <c:v>2001.3780821917801</c:v>
                </c:pt>
                <c:pt idx="5943">
                  <c:v>2001.38082191781</c:v>
                </c:pt>
                <c:pt idx="5944">
                  <c:v>2001.38356164384</c:v>
                </c:pt>
                <c:pt idx="5945">
                  <c:v>2001.3863013698599</c:v>
                </c:pt>
                <c:pt idx="5946">
                  <c:v>2001.38904109589</c:v>
                </c:pt>
                <c:pt idx="5947">
                  <c:v>2001.3917808219201</c:v>
                </c:pt>
                <c:pt idx="5948">
                  <c:v>2001.3945205479499</c:v>
                </c:pt>
                <c:pt idx="5949">
                  <c:v>2001.39726027397</c:v>
                </c:pt>
                <c:pt idx="5950">
                  <c:v>2001.4</c:v>
                </c:pt>
                <c:pt idx="5951">
                  <c:v>2001.4027397260299</c:v>
                </c:pt>
                <c:pt idx="5952">
                  <c:v>2001.40547945205</c:v>
                </c:pt>
                <c:pt idx="5953">
                  <c:v>2001.4082191780799</c:v>
                </c:pt>
                <c:pt idx="5954">
                  <c:v>2001.41095890411</c:v>
                </c:pt>
                <c:pt idx="5955">
                  <c:v>2001.4136986301401</c:v>
                </c:pt>
                <c:pt idx="5956">
                  <c:v>2001.4164383561599</c:v>
                </c:pt>
                <c:pt idx="5957">
                  <c:v>2001.41917808219</c:v>
                </c:pt>
                <c:pt idx="5958">
                  <c:v>2001.4219178082201</c:v>
                </c:pt>
                <c:pt idx="5959">
                  <c:v>2001.4246575342499</c:v>
                </c:pt>
                <c:pt idx="5960">
                  <c:v>2001.42739726027</c:v>
                </c:pt>
                <c:pt idx="5961">
                  <c:v>2001.4301369863001</c:v>
                </c:pt>
                <c:pt idx="5962">
                  <c:v>2001.43287671233</c:v>
                </c:pt>
                <c:pt idx="5963">
                  <c:v>2001.4356164383601</c:v>
                </c:pt>
                <c:pt idx="5964">
                  <c:v>2001.4383561643799</c:v>
                </c:pt>
                <c:pt idx="5965">
                  <c:v>2001.44109589041</c:v>
                </c:pt>
                <c:pt idx="5966">
                  <c:v>2001.4438356164401</c:v>
                </c:pt>
                <c:pt idx="5967">
                  <c:v>2001.4465753424699</c:v>
                </c:pt>
                <c:pt idx="5968">
                  <c:v>2001.44931506849</c:v>
                </c:pt>
                <c:pt idx="5969">
                  <c:v>2001.4520547945201</c:v>
                </c:pt>
                <c:pt idx="5970">
                  <c:v>2001.45479452055</c:v>
                </c:pt>
                <c:pt idx="5971">
                  <c:v>2001.4575342465801</c:v>
                </c:pt>
                <c:pt idx="5972">
                  <c:v>2001.4602739725999</c:v>
                </c:pt>
                <c:pt idx="5973">
                  <c:v>2001.46301369863</c:v>
                </c:pt>
                <c:pt idx="5974">
                  <c:v>2001.4657534246601</c:v>
                </c:pt>
                <c:pt idx="5975">
                  <c:v>2001.4684931506799</c:v>
                </c:pt>
                <c:pt idx="5976">
                  <c:v>2001.47123287671</c:v>
                </c:pt>
                <c:pt idx="5977">
                  <c:v>2001.4739726027401</c:v>
                </c:pt>
                <c:pt idx="5978">
                  <c:v>2001.47671232877</c:v>
                </c:pt>
                <c:pt idx="5979">
                  <c:v>2001.47945205479</c:v>
                </c:pt>
                <c:pt idx="5980">
                  <c:v>2001.4821917808199</c:v>
                </c:pt>
                <c:pt idx="5981">
                  <c:v>2001.48493150685</c:v>
                </c:pt>
                <c:pt idx="5982">
                  <c:v>2001.4876712328801</c:v>
                </c:pt>
                <c:pt idx="5983">
                  <c:v>2001.4904109588999</c:v>
                </c:pt>
                <c:pt idx="5984">
                  <c:v>2001.49315068493</c:v>
                </c:pt>
                <c:pt idx="5985">
                  <c:v>2001.4958904109601</c:v>
                </c:pt>
                <c:pt idx="5986">
                  <c:v>2001.49863013699</c:v>
                </c:pt>
                <c:pt idx="5987">
                  <c:v>2001.50136986301</c:v>
                </c:pt>
                <c:pt idx="5988">
                  <c:v>2001.5041095890399</c:v>
                </c:pt>
                <c:pt idx="5989">
                  <c:v>2001.50684931507</c:v>
                </c:pt>
                <c:pt idx="5990">
                  <c:v>2001.5095890411001</c:v>
                </c:pt>
                <c:pt idx="5991">
                  <c:v>2001.5123287671199</c:v>
                </c:pt>
                <c:pt idx="5992">
                  <c:v>2001.51506849315</c:v>
                </c:pt>
                <c:pt idx="5993">
                  <c:v>2001.5178082191801</c:v>
                </c:pt>
                <c:pt idx="5994">
                  <c:v>2001.52054794521</c:v>
                </c:pt>
                <c:pt idx="5995">
                  <c:v>2001.52328767123</c:v>
                </c:pt>
                <c:pt idx="5996">
                  <c:v>2001.5260273972599</c:v>
                </c:pt>
                <c:pt idx="5997">
                  <c:v>2001.52876712329</c:v>
                </c:pt>
                <c:pt idx="5998">
                  <c:v>2001.5315068493201</c:v>
                </c:pt>
                <c:pt idx="5999">
                  <c:v>2001.5342465753399</c:v>
                </c:pt>
                <c:pt idx="6000">
                  <c:v>2001.53698630137</c:v>
                </c:pt>
                <c:pt idx="6001">
                  <c:v>2001.5397260274001</c:v>
                </c:pt>
                <c:pt idx="6002">
                  <c:v>2001.5424657534199</c:v>
                </c:pt>
                <c:pt idx="6003">
                  <c:v>2001.54520547945</c:v>
                </c:pt>
                <c:pt idx="6004">
                  <c:v>2001.5479452054799</c:v>
                </c:pt>
                <c:pt idx="6005">
                  <c:v>2001.55068493151</c:v>
                </c:pt>
                <c:pt idx="6006">
                  <c:v>2001.5534246575301</c:v>
                </c:pt>
                <c:pt idx="6007">
                  <c:v>2001.5561643835599</c:v>
                </c:pt>
                <c:pt idx="6008">
                  <c:v>2001.55890410959</c:v>
                </c:pt>
                <c:pt idx="6009">
                  <c:v>2001.5616438356201</c:v>
                </c:pt>
                <c:pt idx="6010">
                  <c:v>2001.5643835616399</c:v>
                </c:pt>
                <c:pt idx="6011">
                  <c:v>2001.56712328767</c:v>
                </c:pt>
                <c:pt idx="6012">
                  <c:v>2001.5698630136999</c:v>
                </c:pt>
                <c:pt idx="6013">
                  <c:v>2001.57260273973</c:v>
                </c:pt>
                <c:pt idx="6014">
                  <c:v>2001.5753424657501</c:v>
                </c:pt>
                <c:pt idx="6015">
                  <c:v>2001.5780821917799</c:v>
                </c:pt>
                <c:pt idx="6016">
                  <c:v>2001.58082191781</c:v>
                </c:pt>
                <c:pt idx="6017">
                  <c:v>2001.5835616438401</c:v>
                </c:pt>
                <c:pt idx="6018">
                  <c:v>2001.5863013698599</c:v>
                </c:pt>
                <c:pt idx="6019">
                  <c:v>2001.58904109589</c:v>
                </c:pt>
                <c:pt idx="6020">
                  <c:v>2001.5917808219201</c:v>
                </c:pt>
                <c:pt idx="6021">
                  <c:v>2001.59452054795</c:v>
                </c:pt>
                <c:pt idx="6022">
                  <c:v>2001.5972602739701</c:v>
                </c:pt>
                <c:pt idx="6023">
                  <c:v>2001.6</c:v>
                </c:pt>
                <c:pt idx="6024">
                  <c:v>2001.60273972603</c:v>
                </c:pt>
                <c:pt idx="6025">
                  <c:v>2001.6054794520501</c:v>
                </c:pt>
                <c:pt idx="6026">
                  <c:v>2001.6082191780799</c:v>
                </c:pt>
                <c:pt idx="6027">
                  <c:v>2001.61095890411</c:v>
                </c:pt>
                <c:pt idx="6028">
                  <c:v>2001.6136986301401</c:v>
                </c:pt>
                <c:pt idx="6029">
                  <c:v>2001.61643835616</c:v>
                </c:pt>
                <c:pt idx="6030">
                  <c:v>2001.61917808219</c:v>
                </c:pt>
                <c:pt idx="6031">
                  <c:v>2001.6219178082199</c:v>
                </c:pt>
                <c:pt idx="6032">
                  <c:v>2001.62465753425</c:v>
                </c:pt>
                <c:pt idx="6033">
                  <c:v>2001.6273972602701</c:v>
                </c:pt>
                <c:pt idx="6034">
                  <c:v>2001.6301369862999</c:v>
                </c:pt>
                <c:pt idx="6035">
                  <c:v>2001.63287671233</c:v>
                </c:pt>
                <c:pt idx="6036">
                  <c:v>2001.6356164383601</c:v>
                </c:pt>
                <c:pt idx="6037">
                  <c:v>2001.63835616438</c:v>
                </c:pt>
                <c:pt idx="6038">
                  <c:v>2001.64109589041</c:v>
                </c:pt>
                <c:pt idx="6039">
                  <c:v>2001.6438356164399</c:v>
                </c:pt>
                <c:pt idx="6040">
                  <c:v>2001.64657534247</c:v>
                </c:pt>
                <c:pt idx="6041">
                  <c:v>2001.6493150684901</c:v>
                </c:pt>
                <c:pt idx="6042">
                  <c:v>2001.6520547945199</c:v>
                </c:pt>
                <c:pt idx="6043">
                  <c:v>2001.65479452055</c:v>
                </c:pt>
                <c:pt idx="6044">
                  <c:v>2001.6575342465801</c:v>
                </c:pt>
                <c:pt idx="6045">
                  <c:v>2001.6602739726</c:v>
                </c:pt>
                <c:pt idx="6046">
                  <c:v>2001.66301369863</c:v>
                </c:pt>
                <c:pt idx="6047">
                  <c:v>2001.6657534246599</c:v>
                </c:pt>
                <c:pt idx="6048">
                  <c:v>2001.66849315068</c:v>
                </c:pt>
                <c:pt idx="6049">
                  <c:v>2001.6712328767101</c:v>
                </c:pt>
                <c:pt idx="6050">
                  <c:v>2001.6739726027399</c:v>
                </c:pt>
                <c:pt idx="6051">
                  <c:v>2001.67671232877</c:v>
                </c:pt>
                <c:pt idx="6052">
                  <c:v>2001.6794520547901</c:v>
                </c:pt>
                <c:pt idx="6053">
                  <c:v>2001.6821917808199</c:v>
                </c:pt>
                <c:pt idx="6054">
                  <c:v>2001.68493150685</c:v>
                </c:pt>
                <c:pt idx="6055">
                  <c:v>2001.6876712328799</c:v>
                </c:pt>
                <c:pt idx="6056">
                  <c:v>2001.6904109589</c:v>
                </c:pt>
                <c:pt idx="6057">
                  <c:v>2001.6931506849301</c:v>
                </c:pt>
                <c:pt idx="6058">
                  <c:v>2001.6958904109599</c:v>
                </c:pt>
                <c:pt idx="6059">
                  <c:v>2001.69863013699</c:v>
                </c:pt>
                <c:pt idx="6060">
                  <c:v>2001.7013698630101</c:v>
                </c:pt>
                <c:pt idx="6061">
                  <c:v>2001.7041095890399</c:v>
                </c:pt>
                <c:pt idx="6062">
                  <c:v>2001.70684931507</c:v>
                </c:pt>
                <c:pt idx="6063">
                  <c:v>2001.7095890410999</c:v>
                </c:pt>
                <c:pt idx="6064">
                  <c:v>2001.71232876712</c:v>
                </c:pt>
                <c:pt idx="6065">
                  <c:v>2001.7150684931501</c:v>
                </c:pt>
                <c:pt idx="6066">
                  <c:v>2001.7178082191799</c:v>
                </c:pt>
                <c:pt idx="6067">
                  <c:v>2001.72054794521</c:v>
                </c:pt>
                <c:pt idx="6068">
                  <c:v>2001.7232876712301</c:v>
                </c:pt>
                <c:pt idx="6069">
                  <c:v>2001.7260273972599</c:v>
                </c:pt>
                <c:pt idx="6070">
                  <c:v>2001.72876712329</c:v>
                </c:pt>
                <c:pt idx="6071">
                  <c:v>2001.7315068493201</c:v>
                </c:pt>
                <c:pt idx="6072">
                  <c:v>2001.73424657534</c:v>
                </c:pt>
                <c:pt idx="6073">
                  <c:v>2001.7369863013701</c:v>
                </c:pt>
                <c:pt idx="6074">
                  <c:v>2001.7397260273999</c:v>
                </c:pt>
                <c:pt idx="6075">
                  <c:v>2001.74246575342</c:v>
                </c:pt>
                <c:pt idx="6076">
                  <c:v>2001.7452054794501</c:v>
                </c:pt>
                <c:pt idx="6077">
                  <c:v>2001.7479452054799</c:v>
                </c:pt>
                <c:pt idx="6078">
                  <c:v>2001.75068493151</c:v>
                </c:pt>
                <c:pt idx="6079">
                  <c:v>2001.7534246575301</c:v>
                </c:pt>
                <c:pt idx="6080">
                  <c:v>2001.75616438356</c:v>
                </c:pt>
                <c:pt idx="6081">
                  <c:v>2001.75890410959</c:v>
                </c:pt>
                <c:pt idx="6082">
                  <c:v>2001.7616438356199</c:v>
                </c:pt>
                <c:pt idx="6083">
                  <c:v>2001.76438356164</c:v>
                </c:pt>
                <c:pt idx="6084">
                  <c:v>2001.7671232876701</c:v>
                </c:pt>
                <c:pt idx="6085">
                  <c:v>2001.7698630136999</c:v>
                </c:pt>
                <c:pt idx="6086">
                  <c:v>2001.77260273973</c:v>
                </c:pt>
                <c:pt idx="6087">
                  <c:v>2001.7753424657501</c:v>
                </c:pt>
                <c:pt idx="6088">
                  <c:v>2001.77808219178</c:v>
                </c:pt>
                <c:pt idx="6089">
                  <c:v>2001.78082191781</c:v>
                </c:pt>
                <c:pt idx="6090">
                  <c:v>2001.7835616438399</c:v>
                </c:pt>
                <c:pt idx="6091">
                  <c:v>2001.78630136986</c:v>
                </c:pt>
                <c:pt idx="6092">
                  <c:v>2001.7890410958901</c:v>
                </c:pt>
                <c:pt idx="6093">
                  <c:v>2001.7917808219199</c:v>
                </c:pt>
                <c:pt idx="6094">
                  <c:v>2001.79452054795</c:v>
                </c:pt>
                <c:pt idx="6095">
                  <c:v>2001.7972602739701</c:v>
                </c:pt>
                <c:pt idx="6096">
                  <c:v>2001.8</c:v>
                </c:pt>
                <c:pt idx="6097">
                  <c:v>2001.80273972603</c:v>
                </c:pt>
                <c:pt idx="6098">
                  <c:v>2001.8054794520499</c:v>
                </c:pt>
                <c:pt idx="6099">
                  <c:v>2001.80821917808</c:v>
                </c:pt>
                <c:pt idx="6100">
                  <c:v>2001.8109589041101</c:v>
                </c:pt>
                <c:pt idx="6101">
                  <c:v>2001.8136986301399</c:v>
                </c:pt>
                <c:pt idx="6102">
                  <c:v>2001.81643835616</c:v>
                </c:pt>
                <c:pt idx="6103">
                  <c:v>2001.8191780821901</c:v>
                </c:pt>
                <c:pt idx="6104">
                  <c:v>2001.82191780822</c:v>
                </c:pt>
                <c:pt idx="6105">
                  <c:v>2001.82465753425</c:v>
                </c:pt>
                <c:pt idx="6106">
                  <c:v>2001.8273972602699</c:v>
                </c:pt>
                <c:pt idx="6107">
                  <c:v>2001.8301369863</c:v>
                </c:pt>
                <c:pt idx="6108">
                  <c:v>2001.8328767123301</c:v>
                </c:pt>
                <c:pt idx="6109">
                  <c:v>2001.8356164383599</c:v>
                </c:pt>
                <c:pt idx="6110">
                  <c:v>2001.83835616438</c:v>
                </c:pt>
                <c:pt idx="6111">
                  <c:v>2001.8410958904101</c:v>
                </c:pt>
                <c:pt idx="6112">
                  <c:v>2001.8438356164399</c:v>
                </c:pt>
                <c:pt idx="6113">
                  <c:v>2001.84657534247</c:v>
                </c:pt>
                <c:pt idx="6114">
                  <c:v>2001.8493150684899</c:v>
                </c:pt>
                <c:pt idx="6115">
                  <c:v>2001.85205479452</c:v>
                </c:pt>
                <c:pt idx="6116">
                  <c:v>2001.8547945205501</c:v>
                </c:pt>
                <c:pt idx="6117">
                  <c:v>2001.8575342465799</c:v>
                </c:pt>
                <c:pt idx="6118">
                  <c:v>2001.8602739726</c:v>
                </c:pt>
                <c:pt idx="6119">
                  <c:v>2001.8630136986301</c:v>
                </c:pt>
                <c:pt idx="6120">
                  <c:v>2001.8657534246599</c:v>
                </c:pt>
                <c:pt idx="6121">
                  <c:v>2001.86849315069</c:v>
                </c:pt>
                <c:pt idx="6122">
                  <c:v>2001.8712328767101</c:v>
                </c:pt>
                <c:pt idx="6123">
                  <c:v>2001.87397260274</c:v>
                </c:pt>
                <c:pt idx="6124">
                  <c:v>2001.8767123287701</c:v>
                </c:pt>
                <c:pt idx="6125">
                  <c:v>2001.8794520547899</c:v>
                </c:pt>
                <c:pt idx="6126">
                  <c:v>2001.88219178082</c:v>
                </c:pt>
                <c:pt idx="6127">
                  <c:v>2001.8849315068501</c:v>
                </c:pt>
                <c:pt idx="6128">
                  <c:v>2001.8876712328799</c:v>
                </c:pt>
                <c:pt idx="6129">
                  <c:v>2001.8904109589</c:v>
                </c:pt>
                <c:pt idx="6130">
                  <c:v>2001.8931506849301</c:v>
                </c:pt>
                <c:pt idx="6131">
                  <c:v>2001.89589041096</c:v>
                </c:pt>
                <c:pt idx="6132">
                  <c:v>2001.8986301369901</c:v>
                </c:pt>
                <c:pt idx="6133">
                  <c:v>2001.9013698630099</c:v>
                </c:pt>
                <c:pt idx="6134">
                  <c:v>2001.90410958904</c:v>
                </c:pt>
                <c:pt idx="6135">
                  <c:v>2001.9068493150701</c:v>
                </c:pt>
                <c:pt idx="6136">
                  <c:v>2001.9095890410999</c:v>
                </c:pt>
                <c:pt idx="6137">
                  <c:v>2001.91232876712</c:v>
                </c:pt>
                <c:pt idx="6138">
                  <c:v>2001.9150684931501</c:v>
                </c:pt>
                <c:pt idx="6139">
                  <c:v>2001.91780821918</c:v>
                </c:pt>
                <c:pt idx="6140">
                  <c:v>2001.92054794521</c:v>
                </c:pt>
                <c:pt idx="6141">
                  <c:v>2001.9232876712299</c:v>
                </c:pt>
                <c:pt idx="6142">
                  <c:v>2001.92602739726</c:v>
                </c:pt>
                <c:pt idx="6143">
                  <c:v>2001.9287671232901</c:v>
                </c:pt>
                <c:pt idx="6144">
                  <c:v>2001.9315068493199</c:v>
                </c:pt>
                <c:pt idx="6145">
                  <c:v>2001.93424657534</c:v>
                </c:pt>
                <c:pt idx="6146">
                  <c:v>2001.9369863013701</c:v>
                </c:pt>
                <c:pt idx="6147">
                  <c:v>2001.9397260274</c:v>
                </c:pt>
                <c:pt idx="6148">
                  <c:v>2001.94246575342</c:v>
                </c:pt>
                <c:pt idx="6149">
                  <c:v>2001.9452054794499</c:v>
                </c:pt>
                <c:pt idx="6150">
                  <c:v>2001.94794520548</c:v>
                </c:pt>
                <c:pt idx="6151">
                  <c:v>2001.9506849315101</c:v>
                </c:pt>
                <c:pt idx="6152">
                  <c:v>2001.9534246575299</c:v>
                </c:pt>
                <c:pt idx="6153">
                  <c:v>2001.95616438356</c:v>
                </c:pt>
                <c:pt idx="6154">
                  <c:v>2001.9589041095901</c:v>
                </c:pt>
                <c:pt idx="6155">
                  <c:v>2001.96164383562</c:v>
                </c:pt>
                <c:pt idx="6156">
                  <c:v>2001.96438356164</c:v>
                </c:pt>
                <c:pt idx="6157">
                  <c:v>2001.9671232876699</c:v>
                </c:pt>
                <c:pt idx="6158">
                  <c:v>2001.9698630137</c:v>
                </c:pt>
                <c:pt idx="6159">
                  <c:v>2001.9726027397301</c:v>
                </c:pt>
                <c:pt idx="6160">
                  <c:v>2001.9753424657499</c:v>
                </c:pt>
                <c:pt idx="6161">
                  <c:v>2001.97808219178</c:v>
                </c:pt>
                <c:pt idx="6162">
                  <c:v>2001.9808219178101</c:v>
                </c:pt>
                <c:pt idx="6163">
                  <c:v>2001.9835616438399</c:v>
                </c:pt>
                <c:pt idx="6164">
                  <c:v>2001.98630136986</c:v>
                </c:pt>
                <c:pt idx="6165">
                  <c:v>2001.9890410958899</c:v>
                </c:pt>
                <c:pt idx="6166">
                  <c:v>2001.99178082192</c:v>
                </c:pt>
                <c:pt idx="6167">
                  <c:v>2001.9945205479501</c:v>
                </c:pt>
                <c:pt idx="6168">
                  <c:v>2001.9972602739699</c:v>
                </c:pt>
                <c:pt idx="6169">
                  <c:v>2002</c:v>
                </c:pt>
                <c:pt idx="6170">
                  <c:v>2002.0027397260301</c:v>
                </c:pt>
                <c:pt idx="6171">
                  <c:v>2002.0054794520499</c:v>
                </c:pt>
                <c:pt idx="6172">
                  <c:v>2002.00821917808</c:v>
                </c:pt>
                <c:pt idx="6173">
                  <c:v>2002.0109589041101</c:v>
                </c:pt>
                <c:pt idx="6174">
                  <c:v>2002.01369863014</c:v>
                </c:pt>
                <c:pt idx="6175">
                  <c:v>2002.0164383561601</c:v>
                </c:pt>
                <c:pt idx="6176">
                  <c:v>2002.0191780821899</c:v>
                </c:pt>
                <c:pt idx="6177">
                  <c:v>2002.02191780822</c:v>
                </c:pt>
                <c:pt idx="6178">
                  <c:v>2002.0246575342501</c:v>
                </c:pt>
                <c:pt idx="6179">
                  <c:v>2002.0273972602699</c:v>
                </c:pt>
                <c:pt idx="6180">
                  <c:v>2002.0301369863</c:v>
                </c:pt>
                <c:pt idx="6181">
                  <c:v>2002.0328767123301</c:v>
                </c:pt>
                <c:pt idx="6182">
                  <c:v>2002.03561643836</c:v>
                </c:pt>
                <c:pt idx="6183">
                  <c:v>2002.03835616438</c:v>
                </c:pt>
                <c:pt idx="6184">
                  <c:v>2002.0410958904099</c:v>
                </c:pt>
                <c:pt idx="6185">
                  <c:v>2002.04383561644</c:v>
                </c:pt>
                <c:pt idx="6186">
                  <c:v>2002.0465753424701</c:v>
                </c:pt>
                <c:pt idx="6187">
                  <c:v>2002.0493150684899</c:v>
                </c:pt>
                <c:pt idx="6188">
                  <c:v>2002.05205479452</c:v>
                </c:pt>
                <c:pt idx="6189">
                  <c:v>2002.0547945205501</c:v>
                </c:pt>
                <c:pt idx="6190">
                  <c:v>2002.05753424658</c:v>
                </c:pt>
                <c:pt idx="6191">
                  <c:v>2002.0602739726</c:v>
                </c:pt>
                <c:pt idx="6192">
                  <c:v>2002.0630136986299</c:v>
                </c:pt>
                <c:pt idx="6193">
                  <c:v>2002.06575342466</c:v>
                </c:pt>
                <c:pt idx="6194">
                  <c:v>2002.0684931506801</c:v>
                </c:pt>
                <c:pt idx="6195">
                  <c:v>2002.0712328767099</c:v>
                </c:pt>
                <c:pt idx="6196">
                  <c:v>2002.07397260274</c:v>
                </c:pt>
                <c:pt idx="6197">
                  <c:v>2002.0767123287701</c:v>
                </c:pt>
                <c:pt idx="6198">
                  <c:v>2002.07945205479</c:v>
                </c:pt>
                <c:pt idx="6199">
                  <c:v>2002.08219178082</c:v>
                </c:pt>
                <c:pt idx="6200">
                  <c:v>2002.0849315068499</c:v>
                </c:pt>
                <c:pt idx="6201">
                  <c:v>2002.08767123288</c:v>
                </c:pt>
                <c:pt idx="6202">
                  <c:v>2002.0904109589001</c:v>
                </c:pt>
                <c:pt idx="6203">
                  <c:v>2002.0931506849299</c:v>
                </c:pt>
                <c:pt idx="6204">
                  <c:v>2002.09589041096</c:v>
                </c:pt>
                <c:pt idx="6205">
                  <c:v>2002.0986301369901</c:v>
                </c:pt>
                <c:pt idx="6206">
                  <c:v>2002.1013698630099</c:v>
                </c:pt>
                <c:pt idx="6207">
                  <c:v>2002.10410958904</c:v>
                </c:pt>
                <c:pt idx="6208">
                  <c:v>2002.1068493150699</c:v>
                </c:pt>
                <c:pt idx="6209">
                  <c:v>2002.1095890411</c:v>
                </c:pt>
                <c:pt idx="6210">
                  <c:v>2002.1123287671201</c:v>
                </c:pt>
                <c:pt idx="6211">
                  <c:v>2002.1150684931499</c:v>
                </c:pt>
                <c:pt idx="6212">
                  <c:v>2002.11780821918</c:v>
                </c:pt>
                <c:pt idx="6213">
                  <c:v>2002.1205479452101</c:v>
                </c:pt>
                <c:pt idx="6214">
                  <c:v>2002.1232876712299</c:v>
                </c:pt>
                <c:pt idx="6215">
                  <c:v>2002.12602739726</c:v>
                </c:pt>
                <c:pt idx="6216">
                  <c:v>2002.1287671232899</c:v>
                </c:pt>
                <c:pt idx="6217">
                  <c:v>2002.13150684931</c:v>
                </c:pt>
                <c:pt idx="6218">
                  <c:v>2002.1342465753401</c:v>
                </c:pt>
                <c:pt idx="6219">
                  <c:v>2002.1369863013699</c:v>
                </c:pt>
                <c:pt idx="6220">
                  <c:v>2002.1397260274</c:v>
                </c:pt>
                <c:pt idx="6221">
                  <c:v>2002.1424657534201</c:v>
                </c:pt>
                <c:pt idx="6222">
                  <c:v>2002.1452054794499</c:v>
                </c:pt>
                <c:pt idx="6223">
                  <c:v>2002.14794520548</c:v>
                </c:pt>
                <c:pt idx="6224">
                  <c:v>2002.1506849315101</c:v>
                </c:pt>
                <c:pt idx="6225">
                  <c:v>2002.15342465753</c:v>
                </c:pt>
                <c:pt idx="6226">
                  <c:v>2002.1561643835601</c:v>
                </c:pt>
                <c:pt idx="6227">
                  <c:v>2002.1589041095899</c:v>
                </c:pt>
                <c:pt idx="6228">
                  <c:v>2002.16164383562</c:v>
                </c:pt>
                <c:pt idx="6229">
                  <c:v>2002.1643835616401</c:v>
                </c:pt>
                <c:pt idx="6230">
                  <c:v>2002.1671232876699</c:v>
                </c:pt>
                <c:pt idx="6231">
                  <c:v>2002.1698630137</c:v>
                </c:pt>
                <c:pt idx="6232">
                  <c:v>2002.1726027397301</c:v>
                </c:pt>
                <c:pt idx="6233">
                  <c:v>2002.17534246575</c:v>
                </c:pt>
                <c:pt idx="6234">
                  <c:v>2002.17808219178</c:v>
                </c:pt>
                <c:pt idx="6235">
                  <c:v>2002.1808219178099</c:v>
                </c:pt>
                <c:pt idx="6236">
                  <c:v>2002.18356164384</c:v>
                </c:pt>
                <c:pt idx="6237">
                  <c:v>2002.1863013698601</c:v>
                </c:pt>
                <c:pt idx="6238">
                  <c:v>2002.1890410958899</c:v>
                </c:pt>
                <c:pt idx="6239">
                  <c:v>2002.19178082192</c:v>
                </c:pt>
                <c:pt idx="6240">
                  <c:v>2002.1945205479501</c:v>
                </c:pt>
                <c:pt idx="6241">
                  <c:v>2002.19726027397</c:v>
                </c:pt>
                <c:pt idx="6242">
                  <c:v>2002.2</c:v>
                </c:pt>
                <c:pt idx="6243">
                  <c:v>2002.2027397260299</c:v>
                </c:pt>
                <c:pt idx="6244">
                  <c:v>2002.20547945205</c:v>
                </c:pt>
                <c:pt idx="6245">
                  <c:v>2002.2082191780801</c:v>
                </c:pt>
                <c:pt idx="6246">
                  <c:v>2002.2109589041099</c:v>
                </c:pt>
                <c:pt idx="6247">
                  <c:v>2002.21369863014</c:v>
                </c:pt>
                <c:pt idx="6248">
                  <c:v>2002.2164383561601</c:v>
                </c:pt>
                <c:pt idx="6249">
                  <c:v>2002.21917808219</c:v>
                </c:pt>
                <c:pt idx="6250">
                  <c:v>2002.22191780822</c:v>
                </c:pt>
                <c:pt idx="6251">
                  <c:v>2002.2246575342499</c:v>
                </c:pt>
                <c:pt idx="6252">
                  <c:v>2002.22739726027</c:v>
                </c:pt>
                <c:pt idx="6253">
                  <c:v>2002.2301369863001</c:v>
                </c:pt>
                <c:pt idx="6254">
                  <c:v>2002.2328767123299</c:v>
                </c:pt>
                <c:pt idx="6255">
                  <c:v>2002.23561643836</c:v>
                </c:pt>
                <c:pt idx="6256">
                  <c:v>2002.2383561643801</c:v>
                </c:pt>
                <c:pt idx="6257">
                  <c:v>2002.24109589041</c:v>
                </c:pt>
                <c:pt idx="6258">
                  <c:v>2002.24383561644</c:v>
                </c:pt>
                <c:pt idx="6259">
                  <c:v>2002.2465753424699</c:v>
                </c:pt>
                <c:pt idx="6260">
                  <c:v>2002.24931506849</c:v>
                </c:pt>
                <c:pt idx="6261">
                  <c:v>2002.2520547945201</c:v>
                </c:pt>
                <c:pt idx="6262">
                  <c:v>2002.2547945205499</c:v>
                </c:pt>
                <c:pt idx="6263">
                  <c:v>2002.25753424658</c:v>
                </c:pt>
                <c:pt idx="6264">
                  <c:v>2002.2602739726001</c:v>
                </c:pt>
                <c:pt idx="6265">
                  <c:v>2002.2630136986299</c:v>
                </c:pt>
                <c:pt idx="6266">
                  <c:v>2002.26575342466</c:v>
                </c:pt>
                <c:pt idx="6267">
                  <c:v>2002.2684931506799</c:v>
                </c:pt>
                <c:pt idx="6268">
                  <c:v>2002.27123287671</c:v>
                </c:pt>
                <c:pt idx="6269">
                  <c:v>2002.2739726027401</c:v>
                </c:pt>
                <c:pt idx="6270">
                  <c:v>2002.2767123287699</c:v>
                </c:pt>
                <c:pt idx="6271">
                  <c:v>2002.27945205479</c:v>
                </c:pt>
                <c:pt idx="6272">
                  <c:v>2002.2821917808201</c:v>
                </c:pt>
                <c:pt idx="6273">
                  <c:v>2002.2849315068499</c:v>
                </c:pt>
                <c:pt idx="6274">
                  <c:v>2002.28767123288</c:v>
                </c:pt>
                <c:pt idx="6275">
                  <c:v>2002.2904109589001</c:v>
                </c:pt>
                <c:pt idx="6276">
                  <c:v>2002.29315068493</c:v>
                </c:pt>
                <c:pt idx="6277">
                  <c:v>2002.2958904109601</c:v>
                </c:pt>
                <c:pt idx="6278">
                  <c:v>2002.2986301369899</c:v>
                </c:pt>
                <c:pt idx="6279">
                  <c:v>2002.30136986301</c:v>
                </c:pt>
                <c:pt idx="6280">
                  <c:v>2002.3041095890401</c:v>
                </c:pt>
                <c:pt idx="6281">
                  <c:v>2002.3068493150699</c:v>
                </c:pt>
                <c:pt idx="6282">
                  <c:v>2002.3095890411</c:v>
                </c:pt>
                <c:pt idx="6283">
                  <c:v>2002.3123287671201</c:v>
                </c:pt>
                <c:pt idx="6284">
                  <c:v>2002.31506849315</c:v>
                </c:pt>
                <c:pt idx="6285">
                  <c:v>2002.3178082191801</c:v>
                </c:pt>
                <c:pt idx="6286">
                  <c:v>2002.3205479452099</c:v>
                </c:pt>
                <c:pt idx="6287">
                  <c:v>2002.32328767123</c:v>
                </c:pt>
                <c:pt idx="6288">
                  <c:v>2002.3260273972601</c:v>
                </c:pt>
                <c:pt idx="6289">
                  <c:v>2002.3287671232899</c:v>
                </c:pt>
                <c:pt idx="6290">
                  <c:v>2002.33150684932</c:v>
                </c:pt>
                <c:pt idx="6291">
                  <c:v>2002.3342465753401</c:v>
                </c:pt>
                <c:pt idx="6292">
                  <c:v>2002.33698630137</c:v>
                </c:pt>
                <c:pt idx="6293">
                  <c:v>2002.3397260274</c:v>
                </c:pt>
                <c:pt idx="6294">
                  <c:v>2002.3424657534199</c:v>
                </c:pt>
                <c:pt idx="6295">
                  <c:v>2002.34520547945</c:v>
                </c:pt>
                <c:pt idx="6296">
                  <c:v>2002.3479452054801</c:v>
                </c:pt>
                <c:pt idx="6297">
                  <c:v>2002.3506849315099</c:v>
                </c:pt>
                <c:pt idx="6298">
                  <c:v>2002.35342465753</c:v>
                </c:pt>
                <c:pt idx="6299">
                  <c:v>2002.3561643835601</c:v>
                </c:pt>
                <c:pt idx="6300">
                  <c:v>2002.35890410959</c:v>
                </c:pt>
                <c:pt idx="6301">
                  <c:v>2002.36164383562</c:v>
                </c:pt>
                <c:pt idx="6302">
                  <c:v>2002.3643835616399</c:v>
                </c:pt>
                <c:pt idx="6303">
                  <c:v>2002.36712328767</c:v>
                </c:pt>
                <c:pt idx="6304">
                  <c:v>2002.3698630137001</c:v>
                </c:pt>
                <c:pt idx="6305">
                  <c:v>2002.3726027397299</c:v>
                </c:pt>
                <c:pt idx="6306">
                  <c:v>2002.37534246575</c:v>
                </c:pt>
                <c:pt idx="6307">
                  <c:v>2002.3780821917801</c:v>
                </c:pt>
                <c:pt idx="6308">
                  <c:v>2002.38082191781</c:v>
                </c:pt>
                <c:pt idx="6309">
                  <c:v>2002.38356164384</c:v>
                </c:pt>
                <c:pt idx="6310">
                  <c:v>2002.3863013698599</c:v>
                </c:pt>
                <c:pt idx="6311">
                  <c:v>2002.38904109589</c:v>
                </c:pt>
                <c:pt idx="6312">
                  <c:v>2002.3917808219201</c:v>
                </c:pt>
                <c:pt idx="6313">
                  <c:v>2002.3945205479499</c:v>
                </c:pt>
                <c:pt idx="6314">
                  <c:v>2002.39726027397</c:v>
                </c:pt>
                <c:pt idx="6315">
                  <c:v>2002.4</c:v>
                </c:pt>
                <c:pt idx="6316">
                  <c:v>2002.4027397260299</c:v>
                </c:pt>
                <c:pt idx="6317">
                  <c:v>2002.40547945205</c:v>
                </c:pt>
                <c:pt idx="6318">
                  <c:v>2002.4082191780799</c:v>
                </c:pt>
                <c:pt idx="6319">
                  <c:v>2002.41095890411</c:v>
                </c:pt>
                <c:pt idx="6320">
                  <c:v>2002.4136986301401</c:v>
                </c:pt>
                <c:pt idx="6321">
                  <c:v>2002.4164383561599</c:v>
                </c:pt>
                <c:pt idx="6322">
                  <c:v>2002.41917808219</c:v>
                </c:pt>
                <c:pt idx="6323">
                  <c:v>2002.4219178082201</c:v>
                </c:pt>
                <c:pt idx="6324">
                  <c:v>2002.4246575342499</c:v>
                </c:pt>
                <c:pt idx="6325">
                  <c:v>2002.42739726027</c:v>
                </c:pt>
                <c:pt idx="6326">
                  <c:v>2002.4301369863001</c:v>
                </c:pt>
                <c:pt idx="6327">
                  <c:v>2002.43287671233</c:v>
                </c:pt>
                <c:pt idx="6328">
                  <c:v>2002.4356164383601</c:v>
                </c:pt>
                <c:pt idx="6329">
                  <c:v>2002.4383561643799</c:v>
                </c:pt>
                <c:pt idx="6330">
                  <c:v>2002.44109589041</c:v>
                </c:pt>
                <c:pt idx="6331">
                  <c:v>2002.4438356164401</c:v>
                </c:pt>
                <c:pt idx="6332">
                  <c:v>2002.4465753424699</c:v>
                </c:pt>
                <c:pt idx="6333">
                  <c:v>2002.44931506849</c:v>
                </c:pt>
                <c:pt idx="6334">
                  <c:v>2002.4520547945201</c:v>
                </c:pt>
                <c:pt idx="6335">
                  <c:v>2002.45479452055</c:v>
                </c:pt>
                <c:pt idx="6336">
                  <c:v>2002.4575342465801</c:v>
                </c:pt>
                <c:pt idx="6337">
                  <c:v>2002.4602739725999</c:v>
                </c:pt>
                <c:pt idx="6338">
                  <c:v>2002.46301369863</c:v>
                </c:pt>
                <c:pt idx="6339">
                  <c:v>2002.4657534246601</c:v>
                </c:pt>
                <c:pt idx="6340">
                  <c:v>2002.4684931506799</c:v>
                </c:pt>
                <c:pt idx="6341">
                  <c:v>2002.47123287671</c:v>
                </c:pt>
                <c:pt idx="6342">
                  <c:v>2002.4739726027401</c:v>
                </c:pt>
                <c:pt idx="6343">
                  <c:v>2002.47671232877</c:v>
                </c:pt>
                <c:pt idx="6344">
                  <c:v>2002.47945205479</c:v>
                </c:pt>
                <c:pt idx="6345">
                  <c:v>2002.4821917808199</c:v>
                </c:pt>
                <c:pt idx="6346">
                  <c:v>2002.48493150685</c:v>
                </c:pt>
                <c:pt idx="6347">
                  <c:v>2002.4876712328801</c:v>
                </c:pt>
                <c:pt idx="6348">
                  <c:v>2002.4904109588999</c:v>
                </c:pt>
                <c:pt idx="6349">
                  <c:v>2002.49315068493</c:v>
                </c:pt>
                <c:pt idx="6350">
                  <c:v>2002.4958904109601</c:v>
                </c:pt>
                <c:pt idx="6351">
                  <c:v>2002.49863013699</c:v>
                </c:pt>
                <c:pt idx="6352">
                  <c:v>2002.50136986301</c:v>
                </c:pt>
                <c:pt idx="6353">
                  <c:v>2002.5041095890399</c:v>
                </c:pt>
                <c:pt idx="6354">
                  <c:v>2002.50684931507</c:v>
                </c:pt>
                <c:pt idx="6355">
                  <c:v>2002.5095890411001</c:v>
                </c:pt>
                <c:pt idx="6356">
                  <c:v>2002.5123287671199</c:v>
                </c:pt>
                <c:pt idx="6357">
                  <c:v>2002.51506849315</c:v>
                </c:pt>
                <c:pt idx="6358">
                  <c:v>2002.5178082191801</c:v>
                </c:pt>
                <c:pt idx="6359">
                  <c:v>2002.52054794521</c:v>
                </c:pt>
                <c:pt idx="6360">
                  <c:v>2002.52328767123</c:v>
                </c:pt>
                <c:pt idx="6361">
                  <c:v>2002.5260273972599</c:v>
                </c:pt>
                <c:pt idx="6362">
                  <c:v>2002.52876712329</c:v>
                </c:pt>
                <c:pt idx="6363">
                  <c:v>2002.5315068493201</c:v>
                </c:pt>
                <c:pt idx="6364">
                  <c:v>2002.5342465753399</c:v>
                </c:pt>
                <c:pt idx="6365">
                  <c:v>2002.53698630137</c:v>
                </c:pt>
                <c:pt idx="6366">
                  <c:v>2002.5397260274001</c:v>
                </c:pt>
                <c:pt idx="6367">
                  <c:v>2002.5424657534199</c:v>
                </c:pt>
                <c:pt idx="6368">
                  <c:v>2002.54520547945</c:v>
                </c:pt>
                <c:pt idx="6369">
                  <c:v>2002.5479452054799</c:v>
                </c:pt>
                <c:pt idx="6370">
                  <c:v>2002.55068493151</c:v>
                </c:pt>
                <c:pt idx="6371">
                  <c:v>2002.5534246575301</c:v>
                </c:pt>
                <c:pt idx="6372">
                  <c:v>2002.5561643835599</c:v>
                </c:pt>
                <c:pt idx="6373">
                  <c:v>2002.55890410959</c:v>
                </c:pt>
                <c:pt idx="6374">
                  <c:v>2002.5616438356201</c:v>
                </c:pt>
                <c:pt idx="6375">
                  <c:v>2002.5643835616399</c:v>
                </c:pt>
                <c:pt idx="6376">
                  <c:v>2002.56712328767</c:v>
                </c:pt>
                <c:pt idx="6377">
                  <c:v>2002.5698630136999</c:v>
                </c:pt>
                <c:pt idx="6378">
                  <c:v>2002.57260273973</c:v>
                </c:pt>
                <c:pt idx="6379">
                  <c:v>2002.5753424657501</c:v>
                </c:pt>
                <c:pt idx="6380">
                  <c:v>2002.5780821917799</c:v>
                </c:pt>
                <c:pt idx="6381">
                  <c:v>2002.58082191781</c:v>
                </c:pt>
                <c:pt idx="6382">
                  <c:v>2002.5835616438401</c:v>
                </c:pt>
                <c:pt idx="6383">
                  <c:v>2002.5863013698599</c:v>
                </c:pt>
                <c:pt idx="6384">
                  <c:v>2002.58904109589</c:v>
                </c:pt>
                <c:pt idx="6385">
                  <c:v>2002.5917808219201</c:v>
                </c:pt>
                <c:pt idx="6386">
                  <c:v>2002.59452054795</c:v>
                </c:pt>
                <c:pt idx="6387">
                  <c:v>2002.5972602739701</c:v>
                </c:pt>
                <c:pt idx="6388">
                  <c:v>2002.6</c:v>
                </c:pt>
                <c:pt idx="6389">
                  <c:v>2002.60273972603</c:v>
                </c:pt>
                <c:pt idx="6390">
                  <c:v>2002.6054794520501</c:v>
                </c:pt>
                <c:pt idx="6391">
                  <c:v>2002.6082191780799</c:v>
                </c:pt>
                <c:pt idx="6392">
                  <c:v>2002.61095890411</c:v>
                </c:pt>
                <c:pt idx="6393">
                  <c:v>2002.6136986301401</c:v>
                </c:pt>
                <c:pt idx="6394">
                  <c:v>2002.61643835616</c:v>
                </c:pt>
                <c:pt idx="6395">
                  <c:v>2002.61917808219</c:v>
                </c:pt>
                <c:pt idx="6396">
                  <c:v>2002.6219178082199</c:v>
                </c:pt>
                <c:pt idx="6397">
                  <c:v>2002.62465753425</c:v>
                </c:pt>
                <c:pt idx="6398">
                  <c:v>2002.6273972602701</c:v>
                </c:pt>
                <c:pt idx="6399">
                  <c:v>2002.6301369862999</c:v>
                </c:pt>
                <c:pt idx="6400">
                  <c:v>2002.63287671233</c:v>
                </c:pt>
                <c:pt idx="6401">
                  <c:v>2002.6356164383601</c:v>
                </c:pt>
                <c:pt idx="6402">
                  <c:v>2002.63835616438</c:v>
                </c:pt>
                <c:pt idx="6403">
                  <c:v>2002.64109589041</c:v>
                </c:pt>
                <c:pt idx="6404">
                  <c:v>2002.6438356164399</c:v>
                </c:pt>
                <c:pt idx="6405">
                  <c:v>2002.64657534247</c:v>
                </c:pt>
                <c:pt idx="6406">
                  <c:v>2002.6493150684901</c:v>
                </c:pt>
                <c:pt idx="6407">
                  <c:v>2002.6520547945199</c:v>
                </c:pt>
                <c:pt idx="6408">
                  <c:v>2002.65479452055</c:v>
                </c:pt>
                <c:pt idx="6409">
                  <c:v>2002.6575342465801</c:v>
                </c:pt>
                <c:pt idx="6410">
                  <c:v>2002.6602739726</c:v>
                </c:pt>
                <c:pt idx="6411">
                  <c:v>2002.66301369863</c:v>
                </c:pt>
                <c:pt idx="6412">
                  <c:v>2002.6657534246599</c:v>
                </c:pt>
                <c:pt idx="6413">
                  <c:v>2002.66849315068</c:v>
                </c:pt>
                <c:pt idx="6414">
                  <c:v>2002.6712328767101</c:v>
                </c:pt>
                <c:pt idx="6415">
                  <c:v>2002.6739726027399</c:v>
                </c:pt>
                <c:pt idx="6416">
                  <c:v>2002.67671232877</c:v>
                </c:pt>
                <c:pt idx="6417">
                  <c:v>2002.6794520547901</c:v>
                </c:pt>
                <c:pt idx="6418">
                  <c:v>2002.6821917808199</c:v>
                </c:pt>
                <c:pt idx="6419">
                  <c:v>2002.68493150685</c:v>
                </c:pt>
                <c:pt idx="6420">
                  <c:v>2002.6876712328799</c:v>
                </c:pt>
                <c:pt idx="6421">
                  <c:v>2002.6904109589</c:v>
                </c:pt>
                <c:pt idx="6422">
                  <c:v>2002.6931506849301</c:v>
                </c:pt>
                <c:pt idx="6423">
                  <c:v>2002.6958904109599</c:v>
                </c:pt>
                <c:pt idx="6424">
                  <c:v>2002.69863013699</c:v>
                </c:pt>
                <c:pt idx="6425">
                  <c:v>2002.7013698630101</c:v>
                </c:pt>
                <c:pt idx="6426">
                  <c:v>2002.7041095890399</c:v>
                </c:pt>
                <c:pt idx="6427">
                  <c:v>2002.70684931507</c:v>
                </c:pt>
                <c:pt idx="6428">
                  <c:v>2002.7095890410999</c:v>
                </c:pt>
                <c:pt idx="6429">
                  <c:v>2002.71232876712</c:v>
                </c:pt>
                <c:pt idx="6430">
                  <c:v>2002.7150684931501</c:v>
                </c:pt>
                <c:pt idx="6431">
                  <c:v>2002.7178082191799</c:v>
                </c:pt>
                <c:pt idx="6432">
                  <c:v>2002.72054794521</c:v>
                </c:pt>
                <c:pt idx="6433">
                  <c:v>2002.7232876712301</c:v>
                </c:pt>
                <c:pt idx="6434">
                  <c:v>2002.7260273972599</c:v>
                </c:pt>
                <c:pt idx="6435">
                  <c:v>2002.72876712329</c:v>
                </c:pt>
                <c:pt idx="6436">
                  <c:v>2002.7315068493201</c:v>
                </c:pt>
                <c:pt idx="6437">
                  <c:v>2002.73424657534</c:v>
                </c:pt>
                <c:pt idx="6438">
                  <c:v>2002.7369863013701</c:v>
                </c:pt>
                <c:pt idx="6439">
                  <c:v>2002.7397260273999</c:v>
                </c:pt>
                <c:pt idx="6440">
                  <c:v>2002.74246575342</c:v>
                </c:pt>
                <c:pt idx="6441">
                  <c:v>2002.7452054794501</c:v>
                </c:pt>
                <c:pt idx="6442">
                  <c:v>2002.7479452054799</c:v>
                </c:pt>
                <c:pt idx="6443">
                  <c:v>2002.75068493151</c:v>
                </c:pt>
                <c:pt idx="6444">
                  <c:v>2002.7534246575301</c:v>
                </c:pt>
                <c:pt idx="6445">
                  <c:v>2002.75616438356</c:v>
                </c:pt>
                <c:pt idx="6446">
                  <c:v>2002.75890410959</c:v>
                </c:pt>
                <c:pt idx="6447">
                  <c:v>2002.7616438356199</c:v>
                </c:pt>
                <c:pt idx="6448">
                  <c:v>2002.76438356164</c:v>
                </c:pt>
                <c:pt idx="6449">
                  <c:v>2002.7671232876701</c:v>
                </c:pt>
                <c:pt idx="6450">
                  <c:v>2002.7698630136999</c:v>
                </c:pt>
                <c:pt idx="6451">
                  <c:v>2002.77260273973</c:v>
                </c:pt>
                <c:pt idx="6452">
                  <c:v>2002.7753424657501</c:v>
                </c:pt>
                <c:pt idx="6453">
                  <c:v>2002.77808219178</c:v>
                </c:pt>
                <c:pt idx="6454">
                  <c:v>2002.78082191781</c:v>
                </c:pt>
                <c:pt idx="6455">
                  <c:v>2002.7835616438399</c:v>
                </c:pt>
                <c:pt idx="6456">
                  <c:v>2002.78630136986</c:v>
                </c:pt>
                <c:pt idx="6457">
                  <c:v>2002.7890410958901</c:v>
                </c:pt>
                <c:pt idx="6458">
                  <c:v>2002.7917808219199</c:v>
                </c:pt>
                <c:pt idx="6459">
                  <c:v>2002.79452054795</c:v>
                </c:pt>
                <c:pt idx="6460">
                  <c:v>2002.7972602739701</c:v>
                </c:pt>
                <c:pt idx="6461">
                  <c:v>2002.8</c:v>
                </c:pt>
                <c:pt idx="6462">
                  <c:v>2002.80273972603</c:v>
                </c:pt>
                <c:pt idx="6463">
                  <c:v>2002.8054794520499</c:v>
                </c:pt>
                <c:pt idx="6464">
                  <c:v>2002.80821917808</c:v>
                </c:pt>
                <c:pt idx="6465">
                  <c:v>2002.8109589041101</c:v>
                </c:pt>
                <c:pt idx="6466">
                  <c:v>2002.8136986301399</c:v>
                </c:pt>
                <c:pt idx="6467">
                  <c:v>2002.81643835616</c:v>
                </c:pt>
                <c:pt idx="6468">
                  <c:v>2002.8191780821901</c:v>
                </c:pt>
                <c:pt idx="6469">
                  <c:v>2002.82191780822</c:v>
                </c:pt>
                <c:pt idx="6470">
                  <c:v>2002.82465753425</c:v>
                </c:pt>
                <c:pt idx="6471">
                  <c:v>2002.8273972602699</c:v>
                </c:pt>
                <c:pt idx="6472">
                  <c:v>2002.8301369863</c:v>
                </c:pt>
                <c:pt idx="6473">
                  <c:v>2002.8328767123301</c:v>
                </c:pt>
                <c:pt idx="6474">
                  <c:v>2002.8356164383599</c:v>
                </c:pt>
                <c:pt idx="6475">
                  <c:v>2002.83835616438</c:v>
                </c:pt>
                <c:pt idx="6476">
                  <c:v>2002.8410958904101</c:v>
                </c:pt>
                <c:pt idx="6477">
                  <c:v>2002.8438356164399</c:v>
                </c:pt>
                <c:pt idx="6478">
                  <c:v>2002.84657534247</c:v>
                </c:pt>
                <c:pt idx="6479">
                  <c:v>2002.8493150684899</c:v>
                </c:pt>
                <c:pt idx="6480">
                  <c:v>2002.85205479452</c:v>
                </c:pt>
                <c:pt idx="6481">
                  <c:v>2002.8547945205501</c:v>
                </c:pt>
                <c:pt idx="6482">
                  <c:v>2002.8575342465799</c:v>
                </c:pt>
                <c:pt idx="6483">
                  <c:v>2002.8602739726</c:v>
                </c:pt>
                <c:pt idx="6484">
                  <c:v>2002.8630136986301</c:v>
                </c:pt>
                <c:pt idx="6485">
                  <c:v>2002.8657534246599</c:v>
                </c:pt>
                <c:pt idx="6486">
                  <c:v>2002.86849315069</c:v>
                </c:pt>
                <c:pt idx="6487">
                  <c:v>2002.8712328767101</c:v>
                </c:pt>
                <c:pt idx="6488">
                  <c:v>2002.87397260274</c:v>
                </c:pt>
                <c:pt idx="6489">
                  <c:v>2002.8767123287701</c:v>
                </c:pt>
                <c:pt idx="6490">
                  <c:v>2002.8794520547899</c:v>
                </c:pt>
                <c:pt idx="6491">
                  <c:v>2002.88219178082</c:v>
                </c:pt>
                <c:pt idx="6492">
                  <c:v>2002.8849315068501</c:v>
                </c:pt>
                <c:pt idx="6493">
                  <c:v>2002.8876712328799</c:v>
                </c:pt>
                <c:pt idx="6494">
                  <c:v>2002.8904109589</c:v>
                </c:pt>
                <c:pt idx="6495">
                  <c:v>2002.8931506849301</c:v>
                </c:pt>
                <c:pt idx="6496">
                  <c:v>2002.89589041096</c:v>
                </c:pt>
                <c:pt idx="6497">
                  <c:v>2002.8986301369901</c:v>
                </c:pt>
                <c:pt idx="6498">
                  <c:v>2002.9013698630099</c:v>
                </c:pt>
                <c:pt idx="6499">
                  <c:v>2002.90410958904</c:v>
                </c:pt>
                <c:pt idx="6500">
                  <c:v>2002.9068493150701</c:v>
                </c:pt>
                <c:pt idx="6501">
                  <c:v>2002.9095890410999</c:v>
                </c:pt>
                <c:pt idx="6502">
                  <c:v>2002.91232876712</c:v>
                </c:pt>
                <c:pt idx="6503">
                  <c:v>2002.9150684931501</c:v>
                </c:pt>
                <c:pt idx="6504">
                  <c:v>2002.91780821918</c:v>
                </c:pt>
                <c:pt idx="6505">
                  <c:v>2002.92054794521</c:v>
                </c:pt>
                <c:pt idx="6506">
                  <c:v>2002.9232876712299</c:v>
                </c:pt>
                <c:pt idx="6507">
                  <c:v>2002.92602739726</c:v>
                </c:pt>
                <c:pt idx="6508">
                  <c:v>2002.9287671232901</c:v>
                </c:pt>
                <c:pt idx="6509">
                  <c:v>2002.9315068493199</c:v>
                </c:pt>
                <c:pt idx="6510">
                  <c:v>2002.93424657534</c:v>
                </c:pt>
                <c:pt idx="6511">
                  <c:v>2002.9369863013701</c:v>
                </c:pt>
                <c:pt idx="6512">
                  <c:v>2002.9397260274</c:v>
                </c:pt>
                <c:pt idx="6513">
                  <c:v>2002.94246575342</c:v>
                </c:pt>
                <c:pt idx="6514">
                  <c:v>2002.9452054794499</c:v>
                </c:pt>
                <c:pt idx="6515">
                  <c:v>2002.94794520548</c:v>
                </c:pt>
                <c:pt idx="6516">
                  <c:v>2002.9506849315101</c:v>
                </c:pt>
                <c:pt idx="6517">
                  <c:v>2002.9534246575299</c:v>
                </c:pt>
                <c:pt idx="6518">
                  <c:v>2002.95616438356</c:v>
                </c:pt>
                <c:pt idx="6519">
                  <c:v>2002.9589041095901</c:v>
                </c:pt>
                <c:pt idx="6520">
                  <c:v>2002.96164383562</c:v>
                </c:pt>
                <c:pt idx="6521">
                  <c:v>2002.96438356164</c:v>
                </c:pt>
                <c:pt idx="6522">
                  <c:v>2002.9671232876699</c:v>
                </c:pt>
                <c:pt idx="6523">
                  <c:v>2002.9698630137</c:v>
                </c:pt>
                <c:pt idx="6524">
                  <c:v>2002.9726027397301</c:v>
                </c:pt>
                <c:pt idx="6525">
                  <c:v>2002.9753424657499</c:v>
                </c:pt>
                <c:pt idx="6526">
                  <c:v>2002.97808219178</c:v>
                </c:pt>
                <c:pt idx="6527">
                  <c:v>2002.9808219178101</c:v>
                </c:pt>
                <c:pt idx="6528">
                  <c:v>2002.9835616438399</c:v>
                </c:pt>
                <c:pt idx="6529">
                  <c:v>2002.98630136986</c:v>
                </c:pt>
                <c:pt idx="6530">
                  <c:v>2002.9890410958899</c:v>
                </c:pt>
                <c:pt idx="6531">
                  <c:v>2002.99178082192</c:v>
                </c:pt>
                <c:pt idx="6532">
                  <c:v>2002.9945205479501</c:v>
                </c:pt>
                <c:pt idx="6533">
                  <c:v>2002.9972602739699</c:v>
                </c:pt>
                <c:pt idx="6534">
                  <c:v>2003</c:v>
                </c:pt>
                <c:pt idx="6535">
                  <c:v>2003.0027397260301</c:v>
                </c:pt>
                <c:pt idx="6536">
                  <c:v>2003.0054794520499</c:v>
                </c:pt>
                <c:pt idx="6537">
                  <c:v>2003.00821917808</c:v>
                </c:pt>
                <c:pt idx="6538">
                  <c:v>2003.0109589041101</c:v>
                </c:pt>
                <c:pt idx="6539">
                  <c:v>2003.01369863014</c:v>
                </c:pt>
                <c:pt idx="6540">
                  <c:v>2003.0164383561601</c:v>
                </c:pt>
                <c:pt idx="6541">
                  <c:v>2003.0191780821899</c:v>
                </c:pt>
                <c:pt idx="6542">
                  <c:v>2003.02191780822</c:v>
                </c:pt>
                <c:pt idx="6543">
                  <c:v>2003.0246575342501</c:v>
                </c:pt>
                <c:pt idx="6544">
                  <c:v>2003.0273972602699</c:v>
                </c:pt>
                <c:pt idx="6545">
                  <c:v>2003.0301369863</c:v>
                </c:pt>
                <c:pt idx="6546">
                  <c:v>2003.0328767123301</c:v>
                </c:pt>
                <c:pt idx="6547">
                  <c:v>2003.03561643836</c:v>
                </c:pt>
                <c:pt idx="6548">
                  <c:v>2003.03835616438</c:v>
                </c:pt>
                <c:pt idx="6549">
                  <c:v>2003.0410958904099</c:v>
                </c:pt>
                <c:pt idx="6550">
                  <c:v>2003.04383561644</c:v>
                </c:pt>
                <c:pt idx="6551">
                  <c:v>2003.0465753424701</c:v>
                </c:pt>
                <c:pt idx="6552">
                  <c:v>2003.0493150684899</c:v>
                </c:pt>
                <c:pt idx="6553">
                  <c:v>2003.05205479452</c:v>
                </c:pt>
                <c:pt idx="6554">
                  <c:v>2003.0547945205501</c:v>
                </c:pt>
                <c:pt idx="6555">
                  <c:v>2003.05753424658</c:v>
                </c:pt>
                <c:pt idx="6556">
                  <c:v>2003.0602739726</c:v>
                </c:pt>
                <c:pt idx="6557">
                  <c:v>2003.0630136986299</c:v>
                </c:pt>
                <c:pt idx="6558">
                  <c:v>2003.06575342466</c:v>
                </c:pt>
                <c:pt idx="6559">
                  <c:v>2003.0684931506801</c:v>
                </c:pt>
                <c:pt idx="6560">
                  <c:v>2003.0712328767099</c:v>
                </c:pt>
                <c:pt idx="6561">
                  <c:v>2003.07397260274</c:v>
                </c:pt>
                <c:pt idx="6562">
                  <c:v>2003.0767123287701</c:v>
                </c:pt>
                <c:pt idx="6563">
                  <c:v>2003.07945205479</c:v>
                </c:pt>
                <c:pt idx="6564">
                  <c:v>2003.08219178082</c:v>
                </c:pt>
                <c:pt idx="6565">
                  <c:v>2003.0849315068499</c:v>
                </c:pt>
                <c:pt idx="6566">
                  <c:v>2003.08767123288</c:v>
                </c:pt>
                <c:pt idx="6567">
                  <c:v>2003.0904109589001</c:v>
                </c:pt>
                <c:pt idx="6568">
                  <c:v>2003.0931506849299</c:v>
                </c:pt>
                <c:pt idx="6569">
                  <c:v>2003.09589041096</c:v>
                </c:pt>
                <c:pt idx="6570">
                  <c:v>2003.0986301369901</c:v>
                </c:pt>
                <c:pt idx="6571">
                  <c:v>2003.1013698630099</c:v>
                </c:pt>
                <c:pt idx="6572">
                  <c:v>2003.10410958904</c:v>
                </c:pt>
                <c:pt idx="6573">
                  <c:v>2003.1068493150699</c:v>
                </c:pt>
                <c:pt idx="6574">
                  <c:v>2003.1095890411</c:v>
                </c:pt>
                <c:pt idx="6575">
                  <c:v>2003.1123287671201</c:v>
                </c:pt>
                <c:pt idx="6576">
                  <c:v>2003.1150684931499</c:v>
                </c:pt>
                <c:pt idx="6577">
                  <c:v>2003.11780821918</c:v>
                </c:pt>
                <c:pt idx="6578">
                  <c:v>2003.1205479452101</c:v>
                </c:pt>
                <c:pt idx="6579">
                  <c:v>2003.1232876712299</c:v>
                </c:pt>
                <c:pt idx="6580">
                  <c:v>2003.12602739726</c:v>
                </c:pt>
                <c:pt idx="6581">
                  <c:v>2003.1287671232899</c:v>
                </c:pt>
                <c:pt idx="6582">
                  <c:v>2003.13150684931</c:v>
                </c:pt>
                <c:pt idx="6583">
                  <c:v>2003.1342465753401</c:v>
                </c:pt>
                <c:pt idx="6584">
                  <c:v>2003.1369863013699</c:v>
                </c:pt>
                <c:pt idx="6585">
                  <c:v>2003.1397260274</c:v>
                </c:pt>
                <c:pt idx="6586">
                  <c:v>2003.1424657534201</c:v>
                </c:pt>
                <c:pt idx="6587">
                  <c:v>2003.1452054794499</c:v>
                </c:pt>
                <c:pt idx="6588">
                  <c:v>2003.14794520548</c:v>
                </c:pt>
                <c:pt idx="6589">
                  <c:v>2003.1506849315101</c:v>
                </c:pt>
                <c:pt idx="6590">
                  <c:v>2003.15342465753</c:v>
                </c:pt>
                <c:pt idx="6591">
                  <c:v>2003.1561643835601</c:v>
                </c:pt>
                <c:pt idx="6592">
                  <c:v>2003.1589041095899</c:v>
                </c:pt>
                <c:pt idx="6593">
                  <c:v>2003.16164383562</c:v>
                </c:pt>
                <c:pt idx="6594">
                  <c:v>2003.1643835616401</c:v>
                </c:pt>
                <c:pt idx="6595">
                  <c:v>2003.1671232876699</c:v>
                </c:pt>
                <c:pt idx="6596">
                  <c:v>2003.1698630137</c:v>
                </c:pt>
                <c:pt idx="6597">
                  <c:v>2003.1726027397301</c:v>
                </c:pt>
                <c:pt idx="6598">
                  <c:v>2003.17534246575</c:v>
                </c:pt>
                <c:pt idx="6599">
                  <c:v>2003.17808219178</c:v>
                </c:pt>
                <c:pt idx="6600">
                  <c:v>2003.1808219178099</c:v>
                </c:pt>
                <c:pt idx="6601">
                  <c:v>2003.18356164384</c:v>
                </c:pt>
                <c:pt idx="6602">
                  <c:v>2003.1863013698601</c:v>
                </c:pt>
                <c:pt idx="6603">
                  <c:v>2003.1890410958899</c:v>
                </c:pt>
                <c:pt idx="6604">
                  <c:v>2003.19178082192</c:v>
                </c:pt>
                <c:pt idx="6605">
                  <c:v>2003.1945205479501</c:v>
                </c:pt>
                <c:pt idx="6606">
                  <c:v>2003.19726027397</c:v>
                </c:pt>
                <c:pt idx="6607">
                  <c:v>2003.2</c:v>
                </c:pt>
                <c:pt idx="6608">
                  <c:v>2003.2027397260299</c:v>
                </c:pt>
                <c:pt idx="6609">
                  <c:v>2003.20547945205</c:v>
                </c:pt>
                <c:pt idx="6610">
                  <c:v>2003.2082191780801</c:v>
                </c:pt>
                <c:pt idx="6611">
                  <c:v>2003.2109589041099</c:v>
                </c:pt>
                <c:pt idx="6612">
                  <c:v>2003.21369863014</c:v>
                </c:pt>
                <c:pt idx="6613">
                  <c:v>2003.2164383561601</c:v>
                </c:pt>
                <c:pt idx="6614">
                  <c:v>2003.21917808219</c:v>
                </c:pt>
                <c:pt idx="6615">
                  <c:v>2003.22191780822</c:v>
                </c:pt>
                <c:pt idx="6616">
                  <c:v>2003.2246575342499</c:v>
                </c:pt>
                <c:pt idx="6617">
                  <c:v>2003.22739726027</c:v>
                </c:pt>
                <c:pt idx="6618">
                  <c:v>2003.2301369863001</c:v>
                </c:pt>
                <c:pt idx="6619">
                  <c:v>2003.2328767123299</c:v>
                </c:pt>
                <c:pt idx="6620">
                  <c:v>2003.23561643836</c:v>
                </c:pt>
                <c:pt idx="6621">
                  <c:v>2003.2383561643801</c:v>
                </c:pt>
                <c:pt idx="6622">
                  <c:v>2003.24109589041</c:v>
                </c:pt>
                <c:pt idx="6623">
                  <c:v>2003.24383561644</c:v>
                </c:pt>
                <c:pt idx="6624">
                  <c:v>2003.2465753424699</c:v>
                </c:pt>
                <c:pt idx="6625">
                  <c:v>2003.24931506849</c:v>
                </c:pt>
                <c:pt idx="6626">
                  <c:v>2003.2520547945201</c:v>
                </c:pt>
                <c:pt idx="6627">
                  <c:v>2003.2547945205499</c:v>
                </c:pt>
                <c:pt idx="6628">
                  <c:v>2003.25753424658</c:v>
                </c:pt>
                <c:pt idx="6629">
                  <c:v>2003.2602739726001</c:v>
                </c:pt>
                <c:pt idx="6630">
                  <c:v>2003.2630136986299</c:v>
                </c:pt>
                <c:pt idx="6631">
                  <c:v>2003.26575342466</c:v>
                </c:pt>
                <c:pt idx="6632">
                  <c:v>2003.2684931506799</c:v>
                </c:pt>
                <c:pt idx="6633">
                  <c:v>2003.27123287671</c:v>
                </c:pt>
                <c:pt idx="6634">
                  <c:v>2003.2739726027401</c:v>
                </c:pt>
                <c:pt idx="6635">
                  <c:v>2003.2767123287699</c:v>
                </c:pt>
                <c:pt idx="6636">
                  <c:v>2003.27945205479</c:v>
                </c:pt>
                <c:pt idx="6637">
                  <c:v>2003.2821917808201</c:v>
                </c:pt>
                <c:pt idx="6638">
                  <c:v>2003.2849315068499</c:v>
                </c:pt>
                <c:pt idx="6639">
                  <c:v>2003.28767123288</c:v>
                </c:pt>
                <c:pt idx="6640">
                  <c:v>2003.2904109589001</c:v>
                </c:pt>
                <c:pt idx="6641">
                  <c:v>2003.29315068493</c:v>
                </c:pt>
                <c:pt idx="6642">
                  <c:v>2003.2958904109601</c:v>
                </c:pt>
                <c:pt idx="6643">
                  <c:v>2003.2986301369899</c:v>
                </c:pt>
                <c:pt idx="6644">
                  <c:v>2003.30136986301</c:v>
                </c:pt>
                <c:pt idx="6645">
                  <c:v>2003.3041095890401</c:v>
                </c:pt>
                <c:pt idx="6646">
                  <c:v>2003.3068493150699</c:v>
                </c:pt>
                <c:pt idx="6647">
                  <c:v>2003.3095890411</c:v>
                </c:pt>
                <c:pt idx="6648">
                  <c:v>2003.3123287671201</c:v>
                </c:pt>
                <c:pt idx="6649">
                  <c:v>2003.31506849315</c:v>
                </c:pt>
                <c:pt idx="6650">
                  <c:v>2003.3178082191801</c:v>
                </c:pt>
                <c:pt idx="6651">
                  <c:v>2003.3205479452099</c:v>
                </c:pt>
                <c:pt idx="6652">
                  <c:v>2003.32328767123</c:v>
                </c:pt>
                <c:pt idx="6653">
                  <c:v>2003.3260273972601</c:v>
                </c:pt>
                <c:pt idx="6654">
                  <c:v>2003.3287671232899</c:v>
                </c:pt>
                <c:pt idx="6655">
                  <c:v>2003.33150684932</c:v>
                </c:pt>
                <c:pt idx="6656">
                  <c:v>2003.3342465753401</c:v>
                </c:pt>
                <c:pt idx="6657">
                  <c:v>2003.33698630137</c:v>
                </c:pt>
                <c:pt idx="6658">
                  <c:v>2003.3397260274</c:v>
                </c:pt>
                <c:pt idx="6659">
                  <c:v>2003.3424657534199</c:v>
                </c:pt>
                <c:pt idx="6660">
                  <c:v>2003.34520547945</c:v>
                </c:pt>
                <c:pt idx="6661">
                  <c:v>2003.3479452054801</c:v>
                </c:pt>
                <c:pt idx="6662">
                  <c:v>2003.3506849315099</c:v>
                </c:pt>
                <c:pt idx="6663">
                  <c:v>2003.35342465753</c:v>
                </c:pt>
                <c:pt idx="6664">
                  <c:v>2003.3561643835601</c:v>
                </c:pt>
                <c:pt idx="6665">
                  <c:v>2003.35890410959</c:v>
                </c:pt>
                <c:pt idx="6666">
                  <c:v>2003.36164383562</c:v>
                </c:pt>
                <c:pt idx="6667">
                  <c:v>2003.3643835616399</c:v>
                </c:pt>
                <c:pt idx="6668">
                  <c:v>2003.36712328767</c:v>
                </c:pt>
                <c:pt idx="6669">
                  <c:v>2003.3698630137001</c:v>
                </c:pt>
                <c:pt idx="6670">
                  <c:v>2003.3726027397299</c:v>
                </c:pt>
                <c:pt idx="6671">
                  <c:v>2003.37534246575</c:v>
                </c:pt>
                <c:pt idx="6672">
                  <c:v>2003.3780821917801</c:v>
                </c:pt>
                <c:pt idx="6673">
                  <c:v>2003.38082191781</c:v>
                </c:pt>
                <c:pt idx="6674">
                  <c:v>2003.38356164384</c:v>
                </c:pt>
                <c:pt idx="6675">
                  <c:v>2003.3863013698599</c:v>
                </c:pt>
                <c:pt idx="6676">
                  <c:v>2003.38904109589</c:v>
                </c:pt>
                <c:pt idx="6677">
                  <c:v>2003.3917808219201</c:v>
                </c:pt>
                <c:pt idx="6678">
                  <c:v>2003.3945205479499</c:v>
                </c:pt>
                <c:pt idx="6679">
                  <c:v>2003.39726027397</c:v>
                </c:pt>
                <c:pt idx="6680">
                  <c:v>2003.4</c:v>
                </c:pt>
                <c:pt idx="6681">
                  <c:v>2003.4027397260299</c:v>
                </c:pt>
                <c:pt idx="6682">
                  <c:v>2003.40547945205</c:v>
                </c:pt>
                <c:pt idx="6683">
                  <c:v>2003.4082191780799</c:v>
                </c:pt>
                <c:pt idx="6684">
                  <c:v>2003.41095890411</c:v>
                </c:pt>
                <c:pt idx="6685">
                  <c:v>2003.4136986301401</c:v>
                </c:pt>
                <c:pt idx="6686">
                  <c:v>2003.4164383561599</c:v>
                </c:pt>
                <c:pt idx="6687">
                  <c:v>2003.41917808219</c:v>
                </c:pt>
                <c:pt idx="6688">
                  <c:v>2003.4219178082201</c:v>
                </c:pt>
                <c:pt idx="6689">
                  <c:v>2003.4246575342499</c:v>
                </c:pt>
                <c:pt idx="6690">
                  <c:v>2003.42739726027</c:v>
                </c:pt>
                <c:pt idx="6691">
                  <c:v>2003.4301369863001</c:v>
                </c:pt>
                <c:pt idx="6692">
                  <c:v>2003.43287671233</c:v>
                </c:pt>
                <c:pt idx="6693">
                  <c:v>2003.4356164383601</c:v>
                </c:pt>
                <c:pt idx="6694">
                  <c:v>2003.4383561643799</c:v>
                </c:pt>
                <c:pt idx="6695">
                  <c:v>2003.44109589041</c:v>
                </c:pt>
                <c:pt idx="6696">
                  <c:v>2003.4438356164401</c:v>
                </c:pt>
                <c:pt idx="6697">
                  <c:v>2003.4465753424699</c:v>
                </c:pt>
                <c:pt idx="6698">
                  <c:v>2003.44931506849</c:v>
                </c:pt>
                <c:pt idx="6699">
                  <c:v>2003.4520547945201</c:v>
                </c:pt>
                <c:pt idx="6700">
                  <c:v>2003.45479452055</c:v>
                </c:pt>
                <c:pt idx="6701">
                  <c:v>2003.4575342465801</c:v>
                </c:pt>
                <c:pt idx="6702">
                  <c:v>2003.4602739725999</c:v>
                </c:pt>
                <c:pt idx="6703">
                  <c:v>2003.46301369863</c:v>
                </c:pt>
                <c:pt idx="6704">
                  <c:v>2003.4657534246601</c:v>
                </c:pt>
                <c:pt idx="6705">
                  <c:v>2003.4684931506799</c:v>
                </c:pt>
                <c:pt idx="6706">
                  <c:v>2003.47123287671</c:v>
                </c:pt>
                <c:pt idx="6707">
                  <c:v>2003.4739726027401</c:v>
                </c:pt>
                <c:pt idx="6708">
                  <c:v>2003.47671232877</c:v>
                </c:pt>
                <c:pt idx="6709">
                  <c:v>2003.47945205479</c:v>
                </c:pt>
                <c:pt idx="6710">
                  <c:v>2003.4821917808199</c:v>
                </c:pt>
                <c:pt idx="6711">
                  <c:v>2003.48493150685</c:v>
                </c:pt>
                <c:pt idx="6712">
                  <c:v>2003.4876712328801</c:v>
                </c:pt>
                <c:pt idx="6713">
                  <c:v>2003.4904109588999</c:v>
                </c:pt>
                <c:pt idx="6714">
                  <c:v>2003.49315068493</c:v>
                </c:pt>
                <c:pt idx="6715">
                  <c:v>2003.4958904109601</c:v>
                </c:pt>
                <c:pt idx="6716">
                  <c:v>2003.49863013699</c:v>
                </c:pt>
                <c:pt idx="6717">
                  <c:v>2003.50136986301</c:v>
                </c:pt>
                <c:pt idx="6718">
                  <c:v>2003.5041095890399</c:v>
                </c:pt>
                <c:pt idx="6719">
                  <c:v>2003.50684931507</c:v>
                </c:pt>
                <c:pt idx="6720">
                  <c:v>2003.5095890411001</c:v>
                </c:pt>
                <c:pt idx="6721">
                  <c:v>2003.5123287671199</c:v>
                </c:pt>
                <c:pt idx="6722">
                  <c:v>2003.51506849315</c:v>
                </c:pt>
                <c:pt idx="6723">
                  <c:v>2003.5178082191801</c:v>
                </c:pt>
                <c:pt idx="6724">
                  <c:v>2003.52054794521</c:v>
                </c:pt>
                <c:pt idx="6725">
                  <c:v>2003.52328767123</c:v>
                </c:pt>
                <c:pt idx="6726">
                  <c:v>2003.5260273972599</c:v>
                </c:pt>
                <c:pt idx="6727">
                  <c:v>2003.52876712329</c:v>
                </c:pt>
                <c:pt idx="6728">
                  <c:v>2003.5315068493201</c:v>
                </c:pt>
                <c:pt idx="6729">
                  <c:v>2003.5342465753399</c:v>
                </c:pt>
                <c:pt idx="6730">
                  <c:v>2003.53698630137</c:v>
                </c:pt>
                <c:pt idx="6731">
                  <c:v>2003.5397260274001</c:v>
                </c:pt>
                <c:pt idx="6732">
                  <c:v>2003.5424657534199</c:v>
                </c:pt>
                <c:pt idx="6733">
                  <c:v>2003.54520547945</c:v>
                </c:pt>
                <c:pt idx="6734">
                  <c:v>2003.5479452054799</c:v>
                </c:pt>
                <c:pt idx="6735">
                  <c:v>2003.55068493151</c:v>
                </c:pt>
                <c:pt idx="6736">
                  <c:v>2003.5534246575301</c:v>
                </c:pt>
                <c:pt idx="6737">
                  <c:v>2003.5561643835599</c:v>
                </c:pt>
                <c:pt idx="6738">
                  <c:v>2003.55890410959</c:v>
                </c:pt>
                <c:pt idx="6739">
                  <c:v>2003.5616438356201</c:v>
                </c:pt>
                <c:pt idx="6740">
                  <c:v>2003.5643835616399</c:v>
                </c:pt>
                <c:pt idx="6741">
                  <c:v>2003.56712328767</c:v>
                </c:pt>
                <c:pt idx="6742">
                  <c:v>2003.5698630136999</c:v>
                </c:pt>
                <c:pt idx="6743">
                  <c:v>2003.57260273973</c:v>
                </c:pt>
                <c:pt idx="6744">
                  <c:v>2003.5753424657501</c:v>
                </c:pt>
                <c:pt idx="6745">
                  <c:v>2003.5780821917799</c:v>
                </c:pt>
                <c:pt idx="6746">
                  <c:v>2003.58082191781</c:v>
                </c:pt>
                <c:pt idx="6747">
                  <c:v>2003.5835616438401</c:v>
                </c:pt>
                <c:pt idx="6748">
                  <c:v>2003.5863013698599</c:v>
                </c:pt>
                <c:pt idx="6749">
                  <c:v>2003.58904109589</c:v>
                </c:pt>
                <c:pt idx="6750">
                  <c:v>2003.5917808219201</c:v>
                </c:pt>
                <c:pt idx="6751">
                  <c:v>2003.59452054795</c:v>
                </c:pt>
                <c:pt idx="6752">
                  <c:v>2003.5972602739701</c:v>
                </c:pt>
                <c:pt idx="6753">
                  <c:v>2003.6</c:v>
                </c:pt>
                <c:pt idx="6754">
                  <c:v>2003.60273972603</c:v>
                </c:pt>
                <c:pt idx="6755">
                  <c:v>2003.6054794520501</c:v>
                </c:pt>
                <c:pt idx="6756">
                  <c:v>2003.6082191780799</c:v>
                </c:pt>
                <c:pt idx="6757">
                  <c:v>2003.61095890411</c:v>
                </c:pt>
                <c:pt idx="6758">
                  <c:v>2003.6136986301401</c:v>
                </c:pt>
                <c:pt idx="6759">
                  <c:v>2003.61643835616</c:v>
                </c:pt>
                <c:pt idx="6760">
                  <c:v>2003.61917808219</c:v>
                </c:pt>
                <c:pt idx="6761">
                  <c:v>2003.6219178082199</c:v>
                </c:pt>
                <c:pt idx="6762">
                  <c:v>2003.62465753425</c:v>
                </c:pt>
                <c:pt idx="6763">
                  <c:v>2003.6273972602701</c:v>
                </c:pt>
                <c:pt idx="6764">
                  <c:v>2003.6301369862999</c:v>
                </c:pt>
                <c:pt idx="6765">
                  <c:v>2003.63287671233</c:v>
                </c:pt>
                <c:pt idx="6766">
                  <c:v>2003.6356164383601</c:v>
                </c:pt>
                <c:pt idx="6767">
                  <c:v>2003.63835616438</c:v>
                </c:pt>
                <c:pt idx="6768">
                  <c:v>2003.64109589041</c:v>
                </c:pt>
                <c:pt idx="6769">
                  <c:v>2003.6438356164399</c:v>
                </c:pt>
                <c:pt idx="6770">
                  <c:v>2003.64657534247</c:v>
                </c:pt>
                <c:pt idx="6771">
                  <c:v>2003.6493150684901</c:v>
                </c:pt>
                <c:pt idx="6772">
                  <c:v>2003.6520547945199</c:v>
                </c:pt>
                <c:pt idx="6773">
                  <c:v>2003.65479452055</c:v>
                </c:pt>
                <c:pt idx="6774">
                  <c:v>2003.6575342465801</c:v>
                </c:pt>
                <c:pt idx="6775">
                  <c:v>2003.6602739726</c:v>
                </c:pt>
                <c:pt idx="6776">
                  <c:v>2003.66301369863</c:v>
                </c:pt>
                <c:pt idx="6777">
                  <c:v>2003.6657534246599</c:v>
                </c:pt>
                <c:pt idx="6778">
                  <c:v>2003.66849315068</c:v>
                </c:pt>
                <c:pt idx="6779">
                  <c:v>2003.6712328767101</c:v>
                </c:pt>
                <c:pt idx="6780">
                  <c:v>2003.6739726027399</c:v>
                </c:pt>
                <c:pt idx="6781">
                  <c:v>2003.67671232877</c:v>
                </c:pt>
                <c:pt idx="6782">
                  <c:v>2003.6794520547901</c:v>
                </c:pt>
                <c:pt idx="6783">
                  <c:v>2003.6821917808199</c:v>
                </c:pt>
                <c:pt idx="6784">
                  <c:v>2003.68493150685</c:v>
                </c:pt>
                <c:pt idx="6785">
                  <c:v>2003.6876712328799</c:v>
                </c:pt>
                <c:pt idx="6786">
                  <c:v>2003.6904109589</c:v>
                </c:pt>
                <c:pt idx="6787">
                  <c:v>2003.6931506849301</c:v>
                </c:pt>
                <c:pt idx="6788">
                  <c:v>2003.6958904109599</c:v>
                </c:pt>
                <c:pt idx="6789">
                  <c:v>2003.69863013699</c:v>
                </c:pt>
                <c:pt idx="6790">
                  <c:v>2003.7013698630101</c:v>
                </c:pt>
                <c:pt idx="6791">
                  <c:v>2003.7041095890399</c:v>
                </c:pt>
                <c:pt idx="6792">
                  <c:v>2003.70684931507</c:v>
                </c:pt>
                <c:pt idx="6793">
                  <c:v>2003.7095890410999</c:v>
                </c:pt>
                <c:pt idx="6794">
                  <c:v>2003.71232876712</c:v>
                </c:pt>
                <c:pt idx="6795">
                  <c:v>2003.7150684931501</c:v>
                </c:pt>
                <c:pt idx="6796">
                  <c:v>2003.7178082191799</c:v>
                </c:pt>
                <c:pt idx="6797">
                  <c:v>2003.72054794521</c:v>
                </c:pt>
                <c:pt idx="6798">
                  <c:v>2003.7232876712301</c:v>
                </c:pt>
                <c:pt idx="6799">
                  <c:v>2003.7260273972599</c:v>
                </c:pt>
                <c:pt idx="6800">
                  <c:v>2003.72876712329</c:v>
                </c:pt>
                <c:pt idx="6801">
                  <c:v>2003.7315068493201</c:v>
                </c:pt>
                <c:pt idx="6802">
                  <c:v>2003.73424657534</c:v>
                </c:pt>
                <c:pt idx="6803">
                  <c:v>2003.7369863013701</c:v>
                </c:pt>
                <c:pt idx="6804">
                  <c:v>2003.7397260273999</c:v>
                </c:pt>
                <c:pt idx="6805">
                  <c:v>2003.74246575342</c:v>
                </c:pt>
                <c:pt idx="6806">
                  <c:v>2003.7452054794501</c:v>
                </c:pt>
                <c:pt idx="6807">
                  <c:v>2003.7479452054799</c:v>
                </c:pt>
                <c:pt idx="6808">
                  <c:v>2003.75068493151</c:v>
                </c:pt>
                <c:pt idx="6809">
                  <c:v>2003.7534246575301</c:v>
                </c:pt>
                <c:pt idx="6810">
                  <c:v>2003.75616438356</c:v>
                </c:pt>
                <c:pt idx="6811">
                  <c:v>2003.75890410959</c:v>
                </c:pt>
                <c:pt idx="6812">
                  <c:v>2003.7616438356199</c:v>
                </c:pt>
                <c:pt idx="6813">
                  <c:v>2003.76438356164</c:v>
                </c:pt>
                <c:pt idx="6814">
                  <c:v>2003.7671232876701</c:v>
                </c:pt>
                <c:pt idx="6815">
                  <c:v>2003.7698630136999</c:v>
                </c:pt>
                <c:pt idx="6816">
                  <c:v>2003.77260273973</c:v>
                </c:pt>
                <c:pt idx="6817">
                  <c:v>2003.7753424657501</c:v>
                </c:pt>
                <c:pt idx="6818">
                  <c:v>2003.77808219178</c:v>
                </c:pt>
                <c:pt idx="6819">
                  <c:v>2003.78082191781</c:v>
                </c:pt>
                <c:pt idx="6820">
                  <c:v>2003.7835616438399</c:v>
                </c:pt>
                <c:pt idx="6821">
                  <c:v>2003.78630136986</c:v>
                </c:pt>
                <c:pt idx="6822">
                  <c:v>2003.7890410958901</c:v>
                </c:pt>
                <c:pt idx="6823">
                  <c:v>2003.7917808219199</c:v>
                </c:pt>
                <c:pt idx="6824">
                  <c:v>2003.79452054795</c:v>
                </c:pt>
                <c:pt idx="6825">
                  <c:v>2003.7972602739701</c:v>
                </c:pt>
                <c:pt idx="6826">
                  <c:v>2003.8</c:v>
                </c:pt>
                <c:pt idx="6827">
                  <c:v>2003.80273972603</c:v>
                </c:pt>
                <c:pt idx="6828">
                  <c:v>2003.8054794520499</c:v>
                </c:pt>
                <c:pt idx="6829">
                  <c:v>2003.80821917808</c:v>
                </c:pt>
                <c:pt idx="6830">
                  <c:v>2003.8109589041101</c:v>
                </c:pt>
                <c:pt idx="6831">
                  <c:v>2003.8136986301399</c:v>
                </c:pt>
                <c:pt idx="6832">
                  <c:v>2003.81643835616</c:v>
                </c:pt>
                <c:pt idx="6833">
                  <c:v>2003.8191780821901</c:v>
                </c:pt>
                <c:pt idx="6834">
                  <c:v>2003.82191780822</c:v>
                </c:pt>
                <c:pt idx="6835">
                  <c:v>2003.82465753425</c:v>
                </c:pt>
                <c:pt idx="6836">
                  <c:v>2003.8273972602699</c:v>
                </c:pt>
                <c:pt idx="6837">
                  <c:v>2003.8301369863</c:v>
                </c:pt>
                <c:pt idx="6838">
                  <c:v>2003.8328767123301</c:v>
                </c:pt>
                <c:pt idx="6839">
                  <c:v>2003.8356164383599</c:v>
                </c:pt>
                <c:pt idx="6840">
                  <c:v>2003.83835616438</c:v>
                </c:pt>
                <c:pt idx="6841">
                  <c:v>2003.8410958904101</c:v>
                </c:pt>
                <c:pt idx="6842">
                  <c:v>2003.8438356164399</c:v>
                </c:pt>
                <c:pt idx="6843">
                  <c:v>2003.84657534247</c:v>
                </c:pt>
                <c:pt idx="6844">
                  <c:v>2003.8493150684899</c:v>
                </c:pt>
                <c:pt idx="6845">
                  <c:v>2003.85205479452</c:v>
                </c:pt>
                <c:pt idx="6846">
                  <c:v>2003.8547945205501</c:v>
                </c:pt>
                <c:pt idx="6847">
                  <c:v>2003.8575342465799</c:v>
                </c:pt>
                <c:pt idx="6848">
                  <c:v>2003.8602739726</c:v>
                </c:pt>
                <c:pt idx="6849">
                  <c:v>2003.8630136986301</c:v>
                </c:pt>
                <c:pt idx="6850">
                  <c:v>2003.8657534246599</c:v>
                </c:pt>
                <c:pt idx="6851">
                  <c:v>2003.86849315069</c:v>
                </c:pt>
                <c:pt idx="6852">
                  <c:v>2003.8712328767101</c:v>
                </c:pt>
                <c:pt idx="6853">
                  <c:v>2003.87397260274</c:v>
                </c:pt>
                <c:pt idx="6854">
                  <c:v>2003.8767123287701</c:v>
                </c:pt>
                <c:pt idx="6855">
                  <c:v>2003.8794520547899</c:v>
                </c:pt>
                <c:pt idx="6856">
                  <c:v>2003.88219178082</c:v>
                </c:pt>
                <c:pt idx="6857">
                  <c:v>2003.8849315068501</c:v>
                </c:pt>
                <c:pt idx="6858">
                  <c:v>2003.8876712328799</c:v>
                </c:pt>
                <c:pt idx="6859">
                  <c:v>2003.8904109589</c:v>
                </c:pt>
                <c:pt idx="6860">
                  <c:v>2003.8931506849301</c:v>
                </c:pt>
                <c:pt idx="6861">
                  <c:v>2003.89589041096</c:v>
                </c:pt>
                <c:pt idx="6862">
                  <c:v>2003.8986301369901</c:v>
                </c:pt>
                <c:pt idx="6863">
                  <c:v>2003.9013698630099</c:v>
                </c:pt>
                <c:pt idx="6864">
                  <c:v>2003.90410958904</c:v>
                </c:pt>
                <c:pt idx="6865">
                  <c:v>2003.9068493150701</c:v>
                </c:pt>
                <c:pt idx="6866">
                  <c:v>2003.9095890410999</c:v>
                </c:pt>
                <c:pt idx="6867">
                  <c:v>2003.91232876712</c:v>
                </c:pt>
                <c:pt idx="6868">
                  <c:v>2003.9150684931501</c:v>
                </c:pt>
                <c:pt idx="6869">
                  <c:v>2003.91780821918</c:v>
                </c:pt>
                <c:pt idx="6870">
                  <c:v>2003.92054794521</c:v>
                </c:pt>
                <c:pt idx="6871">
                  <c:v>2003.9232876712299</c:v>
                </c:pt>
                <c:pt idx="6872">
                  <c:v>2003.92602739726</c:v>
                </c:pt>
                <c:pt idx="6873">
                  <c:v>2003.9287671232901</c:v>
                </c:pt>
                <c:pt idx="6874">
                  <c:v>2003.9315068493199</c:v>
                </c:pt>
                <c:pt idx="6875">
                  <c:v>2003.93424657534</c:v>
                </c:pt>
                <c:pt idx="6876">
                  <c:v>2003.9369863013701</c:v>
                </c:pt>
                <c:pt idx="6877">
                  <c:v>2003.9397260274</c:v>
                </c:pt>
                <c:pt idx="6878">
                  <c:v>2003.94246575342</c:v>
                </c:pt>
                <c:pt idx="6879">
                  <c:v>2003.9452054794499</c:v>
                </c:pt>
                <c:pt idx="6880">
                  <c:v>2003.94794520548</c:v>
                </c:pt>
                <c:pt idx="6881">
                  <c:v>2003.9506849315101</c:v>
                </c:pt>
                <c:pt idx="6882">
                  <c:v>2003.9534246575299</c:v>
                </c:pt>
                <c:pt idx="6883">
                  <c:v>2003.95616438356</c:v>
                </c:pt>
                <c:pt idx="6884">
                  <c:v>2003.9589041095901</c:v>
                </c:pt>
                <c:pt idx="6885">
                  <c:v>2003.96164383562</c:v>
                </c:pt>
                <c:pt idx="6886">
                  <c:v>2003.96438356164</c:v>
                </c:pt>
                <c:pt idx="6887">
                  <c:v>2003.9671232876699</c:v>
                </c:pt>
                <c:pt idx="6888">
                  <c:v>2003.9698630137</c:v>
                </c:pt>
                <c:pt idx="6889">
                  <c:v>2003.9726027397301</c:v>
                </c:pt>
                <c:pt idx="6890">
                  <c:v>2003.9753424657499</c:v>
                </c:pt>
                <c:pt idx="6891">
                  <c:v>2003.97808219178</c:v>
                </c:pt>
                <c:pt idx="6892">
                  <c:v>2003.9808219178101</c:v>
                </c:pt>
                <c:pt idx="6893">
                  <c:v>2003.9835616438399</c:v>
                </c:pt>
                <c:pt idx="6894">
                  <c:v>2003.98630136986</c:v>
                </c:pt>
                <c:pt idx="6895">
                  <c:v>2003.9890410958899</c:v>
                </c:pt>
                <c:pt idx="6896">
                  <c:v>2003.99178082192</c:v>
                </c:pt>
                <c:pt idx="6897">
                  <c:v>2003.9945205479501</c:v>
                </c:pt>
                <c:pt idx="6898">
                  <c:v>2003.9972602739699</c:v>
                </c:pt>
                <c:pt idx="6899">
                  <c:v>2004</c:v>
                </c:pt>
                <c:pt idx="6900">
                  <c:v>2004.0027322404401</c:v>
                </c:pt>
                <c:pt idx="6901">
                  <c:v>2004.0054644808699</c:v>
                </c:pt>
                <c:pt idx="6902">
                  <c:v>2004.00819672131</c:v>
                </c:pt>
                <c:pt idx="6903">
                  <c:v>2004.0109289617501</c:v>
                </c:pt>
                <c:pt idx="6904">
                  <c:v>2004.01366120219</c:v>
                </c:pt>
                <c:pt idx="6905">
                  <c:v>2004.01639344262</c:v>
                </c:pt>
                <c:pt idx="6906">
                  <c:v>2004.0191256830601</c:v>
                </c:pt>
                <c:pt idx="6907">
                  <c:v>2004.0218579235</c:v>
                </c:pt>
                <c:pt idx="6908">
                  <c:v>2004.02459016393</c:v>
                </c:pt>
                <c:pt idx="6909">
                  <c:v>2004.0273224043699</c:v>
                </c:pt>
                <c:pt idx="6910">
                  <c:v>2004.03005464481</c:v>
                </c:pt>
                <c:pt idx="6911">
                  <c:v>2004.0327868852501</c:v>
                </c:pt>
                <c:pt idx="6912">
                  <c:v>2004.0355191256799</c:v>
                </c:pt>
                <c:pt idx="6913">
                  <c:v>2004.03825136612</c:v>
                </c:pt>
                <c:pt idx="6914">
                  <c:v>2004.0409836065601</c:v>
                </c:pt>
                <c:pt idx="6915">
                  <c:v>2004.0437158469899</c:v>
                </c:pt>
                <c:pt idx="6916">
                  <c:v>2004.04644808743</c:v>
                </c:pt>
                <c:pt idx="6917">
                  <c:v>2004.0491803278701</c:v>
                </c:pt>
                <c:pt idx="6918">
                  <c:v>2004.0519125683099</c:v>
                </c:pt>
                <c:pt idx="6919">
                  <c:v>2004.05464480874</c:v>
                </c:pt>
                <c:pt idx="6920">
                  <c:v>2004.0573770491801</c:v>
                </c:pt>
                <c:pt idx="6921">
                  <c:v>2004.06010928962</c:v>
                </c:pt>
                <c:pt idx="6922">
                  <c:v>2004.06284153005</c:v>
                </c:pt>
                <c:pt idx="6923">
                  <c:v>2004.0655737704899</c:v>
                </c:pt>
                <c:pt idx="6924">
                  <c:v>2004.06830601093</c:v>
                </c:pt>
                <c:pt idx="6925">
                  <c:v>2004.0710382513701</c:v>
                </c:pt>
                <c:pt idx="6926">
                  <c:v>2004.0737704917999</c:v>
                </c:pt>
                <c:pt idx="6927">
                  <c:v>2004.07650273224</c:v>
                </c:pt>
                <c:pt idx="6928">
                  <c:v>2004.0792349726801</c:v>
                </c:pt>
                <c:pt idx="6929">
                  <c:v>2004.0819672131099</c:v>
                </c:pt>
                <c:pt idx="6930">
                  <c:v>2004.08469945355</c:v>
                </c:pt>
                <c:pt idx="6931">
                  <c:v>2004.0874316939901</c:v>
                </c:pt>
                <c:pt idx="6932">
                  <c:v>2004.0901639344299</c:v>
                </c:pt>
                <c:pt idx="6933">
                  <c:v>2004.09289617486</c:v>
                </c:pt>
                <c:pt idx="6934">
                  <c:v>2004.0956284153001</c:v>
                </c:pt>
                <c:pt idx="6935">
                  <c:v>2004.09836065574</c:v>
                </c:pt>
                <c:pt idx="6936">
                  <c:v>2004.10109289617</c:v>
                </c:pt>
                <c:pt idx="6937">
                  <c:v>2004.1038251366101</c:v>
                </c:pt>
                <c:pt idx="6938">
                  <c:v>2004.10655737705</c:v>
                </c:pt>
                <c:pt idx="6939">
                  <c:v>2004.10928961749</c:v>
                </c:pt>
                <c:pt idx="6940">
                  <c:v>2004.1120218579199</c:v>
                </c:pt>
                <c:pt idx="6941">
                  <c:v>2004.11475409836</c:v>
                </c:pt>
                <c:pt idx="6942">
                  <c:v>2004.1174863388001</c:v>
                </c:pt>
                <c:pt idx="6943">
                  <c:v>2004.1202185792299</c:v>
                </c:pt>
                <c:pt idx="6944">
                  <c:v>2004.12295081967</c:v>
                </c:pt>
                <c:pt idx="6945">
                  <c:v>2004.1256830601101</c:v>
                </c:pt>
                <c:pt idx="6946">
                  <c:v>2004.1284153005499</c:v>
                </c:pt>
                <c:pt idx="6947">
                  <c:v>2004.13114754098</c:v>
                </c:pt>
                <c:pt idx="6948">
                  <c:v>2004.1338797814201</c:v>
                </c:pt>
                <c:pt idx="6949">
                  <c:v>2004.1366120218599</c:v>
                </c:pt>
                <c:pt idx="6950">
                  <c:v>2004.1393442623</c:v>
                </c:pt>
                <c:pt idx="6951">
                  <c:v>2004.1420765027301</c:v>
                </c:pt>
                <c:pt idx="6952">
                  <c:v>2004.14480874317</c:v>
                </c:pt>
                <c:pt idx="6953">
                  <c:v>2004.14754098361</c:v>
                </c:pt>
                <c:pt idx="6954">
                  <c:v>2004.1502732240399</c:v>
                </c:pt>
                <c:pt idx="6955">
                  <c:v>2004.15300546448</c:v>
                </c:pt>
                <c:pt idx="6956">
                  <c:v>2004.1557377049201</c:v>
                </c:pt>
                <c:pt idx="6957">
                  <c:v>2004.1584699453599</c:v>
                </c:pt>
                <c:pt idx="6958">
                  <c:v>2004.16120218579</c:v>
                </c:pt>
                <c:pt idx="6959">
                  <c:v>2004.1639344262301</c:v>
                </c:pt>
                <c:pt idx="6960">
                  <c:v>2004.1666666666699</c:v>
                </c:pt>
                <c:pt idx="6961">
                  <c:v>2004.1693989071</c:v>
                </c:pt>
                <c:pt idx="6962">
                  <c:v>2004.1721311475401</c:v>
                </c:pt>
                <c:pt idx="6963">
                  <c:v>2004.1748633879799</c:v>
                </c:pt>
                <c:pt idx="6964">
                  <c:v>2004.17759562842</c:v>
                </c:pt>
                <c:pt idx="6965">
                  <c:v>2004.1803278688501</c:v>
                </c:pt>
                <c:pt idx="6966">
                  <c:v>2004.18306010929</c:v>
                </c:pt>
                <c:pt idx="6967">
                  <c:v>2004.18579234973</c:v>
                </c:pt>
                <c:pt idx="6968">
                  <c:v>2004.1885245901599</c:v>
                </c:pt>
                <c:pt idx="6969">
                  <c:v>2004.1912568306</c:v>
                </c:pt>
                <c:pt idx="6970">
                  <c:v>2004.1939890710401</c:v>
                </c:pt>
                <c:pt idx="6971">
                  <c:v>2004.1967213114799</c:v>
                </c:pt>
                <c:pt idx="6972">
                  <c:v>2004.19945355191</c:v>
                </c:pt>
                <c:pt idx="6973">
                  <c:v>2004.2021857923501</c:v>
                </c:pt>
                <c:pt idx="6974">
                  <c:v>2004.2049180327899</c:v>
                </c:pt>
                <c:pt idx="6975">
                  <c:v>2004.20765027322</c:v>
                </c:pt>
                <c:pt idx="6976">
                  <c:v>2004.2103825136601</c:v>
                </c:pt>
                <c:pt idx="6977">
                  <c:v>2004.2131147540999</c:v>
                </c:pt>
                <c:pt idx="6978">
                  <c:v>2004.21584699454</c:v>
                </c:pt>
                <c:pt idx="6979">
                  <c:v>2004.2185792349701</c:v>
                </c:pt>
                <c:pt idx="6980">
                  <c:v>2004.2213114754099</c:v>
                </c:pt>
                <c:pt idx="6981">
                  <c:v>2004.22404371585</c:v>
                </c:pt>
                <c:pt idx="6982">
                  <c:v>2004.2267759562801</c:v>
                </c:pt>
                <c:pt idx="6983">
                  <c:v>2004.22950819672</c:v>
                </c:pt>
                <c:pt idx="6984">
                  <c:v>2004.23224043716</c:v>
                </c:pt>
                <c:pt idx="6985">
                  <c:v>2004.2349726775999</c:v>
                </c:pt>
                <c:pt idx="6986">
                  <c:v>2004.23770491803</c:v>
                </c:pt>
                <c:pt idx="6987">
                  <c:v>2004.2404371584701</c:v>
                </c:pt>
                <c:pt idx="6988">
                  <c:v>2004.2431693989099</c:v>
                </c:pt>
                <c:pt idx="6989">
                  <c:v>2004.24590163934</c:v>
                </c:pt>
                <c:pt idx="6990">
                  <c:v>2004.2486338797801</c:v>
                </c:pt>
                <c:pt idx="6991">
                  <c:v>2004.2513661202199</c:v>
                </c:pt>
                <c:pt idx="6992">
                  <c:v>2004.25409836066</c:v>
                </c:pt>
                <c:pt idx="6993">
                  <c:v>2004.2568306010901</c:v>
                </c:pt>
                <c:pt idx="6994">
                  <c:v>2004.2595628415299</c:v>
                </c:pt>
                <c:pt idx="6995">
                  <c:v>2004.26229508197</c:v>
                </c:pt>
                <c:pt idx="6996">
                  <c:v>2004.2650273224001</c:v>
                </c:pt>
                <c:pt idx="6997">
                  <c:v>2004.26775956284</c:v>
                </c:pt>
                <c:pt idx="6998">
                  <c:v>2004.27049180328</c:v>
                </c:pt>
                <c:pt idx="6999">
                  <c:v>2004.2732240437199</c:v>
                </c:pt>
                <c:pt idx="7000">
                  <c:v>2004.27595628415</c:v>
                </c:pt>
                <c:pt idx="7001">
                  <c:v>2004.2786885245901</c:v>
                </c:pt>
                <c:pt idx="7002">
                  <c:v>2004.2814207650299</c:v>
                </c:pt>
                <c:pt idx="7003">
                  <c:v>2004.28415300546</c:v>
                </c:pt>
                <c:pt idx="7004">
                  <c:v>2004.2868852459001</c:v>
                </c:pt>
                <c:pt idx="7005">
                  <c:v>2004.2896174863399</c:v>
                </c:pt>
                <c:pt idx="7006">
                  <c:v>2004.29234972678</c:v>
                </c:pt>
                <c:pt idx="7007">
                  <c:v>2004.2950819672101</c:v>
                </c:pt>
                <c:pt idx="7008">
                  <c:v>2004.2978142076499</c:v>
                </c:pt>
                <c:pt idx="7009">
                  <c:v>2004.30054644809</c:v>
                </c:pt>
                <c:pt idx="7010">
                  <c:v>2004.3032786885201</c:v>
                </c:pt>
                <c:pt idx="7011">
                  <c:v>2004.3060109289599</c:v>
                </c:pt>
                <c:pt idx="7012">
                  <c:v>2004.3087431694</c:v>
                </c:pt>
                <c:pt idx="7013">
                  <c:v>2004.3114754098401</c:v>
                </c:pt>
                <c:pt idx="7014">
                  <c:v>2004.31420765027</c:v>
                </c:pt>
                <c:pt idx="7015">
                  <c:v>2004.31693989071</c:v>
                </c:pt>
                <c:pt idx="7016">
                  <c:v>2004.3196721311499</c:v>
                </c:pt>
                <c:pt idx="7017">
                  <c:v>2004.32240437158</c:v>
                </c:pt>
                <c:pt idx="7018">
                  <c:v>2004.3251366120201</c:v>
                </c:pt>
                <c:pt idx="7019">
                  <c:v>2004.3278688524599</c:v>
                </c:pt>
                <c:pt idx="7020">
                  <c:v>2004.3306010929</c:v>
                </c:pt>
                <c:pt idx="7021">
                  <c:v>2004.3333333333301</c:v>
                </c:pt>
                <c:pt idx="7022">
                  <c:v>2004.3360655737699</c:v>
                </c:pt>
                <c:pt idx="7023">
                  <c:v>2004.33879781421</c:v>
                </c:pt>
                <c:pt idx="7024">
                  <c:v>2004.3415300546401</c:v>
                </c:pt>
                <c:pt idx="7025">
                  <c:v>2004.3442622950799</c:v>
                </c:pt>
                <c:pt idx="7026">
                  <c:v>2004.34699453552</c:v>
                </c:pt>
                <c:pt idx="7027">
                  <c:v>2004.3497267759601</c:v>
                </c:pt>
                <c:pt idx="7028">
                  <c:v>2004.35245901639</c:v>
                </c:pt>
                <c:pt idx="7029">
                  <c:v>2004.35519125683</c:v>
                </c:pt>
                <c:pt idx="7030">
                  <c:v>2004.3579234972699</c:v>
                </c:pt>
                <c:pt idx="7031">
                  <c:v>2004.3606557377</c:v>
                </c:pt>
                <c:pt idx="7032">
                  <c:v>2004.3633879781401</c:v>
                </c:pt>
                <c:pt idx="7033">
                  <c:v>2004.3661202185799</c:v>
                </c:pt>
                <c:pt idx="7034">
                  <c:v>2004.36885245902</c:v>
                </c:pt>
                <c:pt idx="7035">
                  <c:v>2004.3715846994501</c:v>
                </c:pt>
                <c:pt idx="7036">
                  <c:v>2004.3743169398899</c:v>
                </c:pt>
                <c:pt idx="7037">
                  <c:v>2004.37704918033</c:v>
                </c:pt>
                <c:pt idx="7038">
                  <c:v>2004.3797814207701</c:v>
                </c:pt>
                <c:pt idx="7039">
                  <c:v>2004.3825136611999</c:v>
                </c:pt>
                <c:pt idx="7040">
                  <c:v>2004.38524590164</c:v>
                </c:pt>
                <c:pt idx="7041">
                  <c:v>2004.3879781420801</c:v>
                </c:pt>
                <c:pt idx="7042">
                  <c:v>2004.39071038251</c:v>
                </c:pt>
                <c:pt idx="7043">
                  <c:v>2004.39344262295</c:v>
                </c:pt>
                <c:pt idx="7044">
                  <c:v>2004.3961748633899</c:v>
                </c:pt>
                <c:pt idx="7045">
                  <c:v>2004.39890710383</c:v>
                </c:pt>
                <c:pt idx="7046">
                  <c:v>2004.40163934426</c:v>
                </c:pt>
                <c:pt idx="7047">
                  <c:v>2004.4043715846999</c:v>
                </c:pt>
                <c:pt idx="7048">
                  <c:v>2004.40710382514</c:v>
                </c:pt>
                <c:pt idx="7049">
                  <c:v>2004.4098360655701</c:v>
                </c:pt>
                <c:pt idx="7050">
                  <c:v>2004.4125683060099</c:v>
                </c:pt>
                <c:pt idx="7051">
                  <c:v>2004.41530054645</c:v>
                </c:pt>
                <c:pt idx="7052">
                  <c:v>2004.4180327868901</c:v>
                </c:pt>
                <c:pt idx="7053">
                  <c:v>2004.4207650273199</c:v>
                </c:pt>
                <c:pt idx="7054">
                  <c:v>2004.42349726776</c:v>
                </c:pt>
                <c:pt idx="7055">
                  <c:v>2004.4262295082001</c:v>
                </c:pt>
                <c:pt idx="7056">
                  <c:v>2004.4289617486299</c:v>
                </c:pt>
                <c:pt idx="7057">
                  <c:v>2004.43169398907</c:v>
                </c:pt>
                <c:pt idx="7058">
                  <c:v>2004.4344262295101</c:v>
                </c:pt>
                <c:pt idx="7059">
                  <c:v>2004.43715846995</c:v>
                </c:pt>
                <c:pt idx="7060">
                  <c:v>2004.43989071038</c:v>
                </c:pt>
                <c:pt idx="7061">
                  <c:v>2004.4426229508199</c:v>
                </c:pt>
                <c:pt idx="7062">
                  <c:v>2004.44535519126</c:v>
                </c:pt>
                <c:pt idx="7063">
                  <c:v>2004.4480874316901</c:v>
                </c:pt>
                <c:pt idx="7064">
                  <c:v>2004.4508196721299</c:v>
                </c:pt>
                <c:pt idx="7065">
                  <c:v>2004.45355191257</c:v>
                </c:pt>
                <c:pt idx="7066">
                  <c:v>2004.4562841530101</c:v>
                </c:pt>
                <c:pt idx="7067">
                  <c:v>2004.4590163934399</c:v>
                </c:pt>
                <c:pt idx="7068">
                  <c:v>2004.46174863388</c:v>
                </c:pt>
                <c:pt idx="7069">
                  <c:v>2004.4644808743201</c:v>
                </c:pt>
                <c:pt idx="7070">
                  <c:v>2004.4672131147499</c:v>
                </c:pt>
                <c:pt idx="7071">
                  <c:v>2004.46994535519</c:v>
                </c:pt>
                <c:pt idx="7072">
                  <c:v>2004.4726775956301</c:v>
                </c:pt>
                <c:pt idx="7073">
                  <c:v>2004.47540983607</c:v>
                </c:pt>
                <c:pt idx="7074">
                  <c:v>2004.4781420765</c:v>
                </c:pt>
                <c:pt idx="7075">
                  <c:v>2004.4808743169399</c:v>
                </c:pt>
                <c:pt idx="7076">
                  <c:v>2004.48360655738</c:v>
                </c:pt>
                <c:pt idx="7077">
                  <c:v>2004.48633879781</c:v>
                </c:pt>
                <c:pt idx="7078">
                  <c:v>2004.4890710382499</c:v>
                </c:pt>
                <c:pt idx="7079">
                  <c:v>2004.49180327869</c:v>
                </c:pt>
                <c:pt idx="7080">
                  <c:v>2004.4945355191301</c:v>
                </c:pt>
                <c:pt idx="7081">
                  <c:v>2004.4972677595599</c:v>
                </c:pt>
                <c:pt idx="7082">
                  <c:v>2004.5</c:v>
                </c:pt>
                <c:pt idx="7083">
                  <c:v>2004.5027322404401</c:v>
                </c:pt>
                <c:pt idx="7084">
                  <c:v>2004.5054644808699</c:v>
                </c:pt>
                <c:pt idx="7085">
                  <c:v>2004.50819672131</c:v>
                </c:pt>
                <c:pt idx="7086">
                  <c:v>2004.5109289617501</c:v>
                </c:pt>
                <c:pt idx="7087">
                  <c:v>2004.51366120219</c:v>
                </c:pt>
                <c:pt idx="7088">
                  <c:v>2004.51639344262</c:v>
                </c:pt>
                <c:pt idx="7089">
                  <c:v>2004.5191256830601</c:v>
                </c:pt>
                <c:pt idx="7090">
                  <c:v>2004.5218579235</c:v>
                </c:pt>
                <c:pt idx="7091">
                  <c:v>2004.52459016393</c:v>
                </c:pt>
                <c:pt idx="7092">
                  <c:v>2004.5273224043699</c:v>
                </c:pt>
                <c:pt idx="7093">
                  <c:v>2004.53005464481</c:v>
                </c:pt>
                <c:pt idx="7094">
                  <c:v>2004.5327868852501</c:v>
                </c:pt>
                <c:pt idx="7095">
                  <c:v>2004.5355191256799</c:v>
                </c:pt>
                <c:pt idx="7096">
                  <c:v>2004.53825136612</c:v>
                </c:pt>
                <c:pt idx="7097">
                  <c:v>2004.5409836065601</c:v>
                </c:pt>
                <c:pt idx="7098">
                  <c:v>2004.5437158469899</c:v>
                </c:pt>
                <c:pt idx="7099">
                  <c:v>2004.54644808743</c:v>
                </c:pt>
                <c:pt idx="7100">
                  <c:v>2004.5491803278701</c:v>
                </c:pt>
                <c:pt idx="7101">
                  <c:v>2004.5519125683099</c:v>
                </c:pt>
                <c:pt idx="7102">
                  <c:v>2004.55464480874</c:v>
                </c:pt>
                <c:pt idx="7103">
                  <c:v>2004.5573770491801</c:v>
                </c:pt>
                <c:pt idx="7104">
                  <c:v>2004.56010928962</c:v>
                </c:pt>
                <c:pt idx="7105">
                  <c:v>2004.56284153005</c:v>
                </c:pt>
                <c:pt idx="7106">
                  <c:v>2004.5655737704899</c:v>
                </c:pt>
                <c:pt idx="7107">
                  <c:v>2004.56830601093</c:v>
                </c:pt>
                <c:pt idx="7108">
                  <c:v>2004.5710382513701</c:v>
                </c:pt>
                <c:pt idx="7109">
                  <c:v>2004.5737704917999</c:v>
                </c:pt>
                <c:pt idx="7110">
                  <c:v>2004.57650273224</c:v>
                </c:pt>
                <c:pt idx="7111">
                  <c:v>2004.5792349726801</c:v>
                </c:pt>
                <c:pt idx="7112">
                  <c:v>2004.5819672131099</c:v>
                </c:pt>
                <c:pt idx="7113">
                  <c:v>2004.58469945355</c:v>
                </c:pt>
                <c:pt idx="7114">
                  <c:v>2004.5874316939901</c:v>
                </c:pt>
                <c:pt idx="7115">
                  <c:v>2004.5901639344299</c:v>
                </c:pt>
                <c:pt idx="7116">
                  <c:v>2004.59289617486</c:v>
                </c:pt>
                <c:pt idx="7117">
                  <c:v>2004.5956284153001</c:v>
                </c:pt>
                <c:pt idx="7118">
                  <c:v>2004.59836065574</c:v>
                </c:pt>
                <c:pt idx="7119">
                  <c:v>2004.60109289617</c:v>
                </c:pt>
                <c:pt idx="7120">
                  <c:v>2004.6038251366101</c:v>
                </c:pt>
                <c:pt idx="7121">
                  <c:v>2004.60655737705</c:v>
                </c:pt>
                <c:pt idx="7122">
                  <c:v>2004.60928961749</c:v>
                </c:pt>
                <c:pt idx="7123">
                  <c:v>2004.6120218579199</c:v>
                </c:pt>
                <c:pt idx="7124">
                  <c:v>2004.61475409836</c:v>
                </c:pt>
                <c:pt idx="7125">
                  <c:v>2004.6174863388001</c:v>
                </c:pt>
                <c:pt idx="7126">
                  <c:v>2004.6202185792299</c:v>
                </c:pt>
                <c:pt idx="7127">
                  <c:v>2004.62295081967</c:v>
                </c:pt>
                <c:pt idx="7128">
                  <c:v>2004.6256830601101</c:v>
                </c:pt>
                <c:pt idx="7129">
                  <c:v>2004.6284153005499</c:v>
                </c:pt>
                <c:pt idx="7130">
                  <c:v>2004.63114754098</c:v>
                </c:pt>
                <c:pt idx="7131">
                  <c:v>2004.6338797814201</c:v>
                </c:pt>
                <c:pt idx="7132">
                  <c:v>2004.6366120218599</c:v>
                </c:pt>
                <c:pt idx="7133">
                  <c:v>2004.6393442623</c:v>
                </c:pt>
                <c:pt idx="7134">
                  <c:v>2004.6420765027301</c:v>
                </c:pt>
                <c:pt idx="7135">
                  <c:v>2004.64480874317</c:v>
                </c:pt>
                <c:pt idx="7136">
                  <c:v>2004.64754098361</c:v>
                </c:pt>
                <c:pt idx="7137">
                  <c:v>2004.6502732240399</c:v>
                </c:pt>
                <c:pt idx="7138">
                  <c:v>2004.65300546448</c:v>
                </c:pt>
                <c:pt idx="7139">
                  <c:v>2004.6557377049201</c:v>
                </c:pt>
                <c:pt idx="7140">
                  <c:v>2004.6584699453599</c:v>
                </c:pt>
                <c:pt idx="7141">
                  <c:v>2004.66120218579</c:v>
                </c:pt>
                <c:pt idx="7142">
                  <c:v>2004.6639344262301</c:v>
                </c:pt>
                <c:pt idx="7143">
                  <c:v>2004.6666666666699</c:v>
                </c:pt>
                <c:pt idx="7144">
                  <c:v>2004.6693989071</c:v>
                </c:pt>
                <c:pt idx="7145">
                  <c:v>2004.6721311475401</c:v>
                </c:pt>
                <c:pt idx="7146">
                  <c:v>2004.6748633879799</c:v>
                </c:pt>
                <c:pt idx="7147">
                  <c:v>2004.67759562842</c:v>
                </c:pt>
                <c:pt idx="7148">
                  <c:v>2004.6803278688501</c:v>
                </c:pt>
                <c:pt idx="7149">
                  <c:v>2004.68306010929</c:v>
                </c:pt>
                <c:pt idx="7150">
                  <c:v>2004.68579234973</c:v>
                </c:pt>
                <c:pt idx="7151">
                  <c:v>2004.6885245901599</c:v>
                </c:pt>
                <c:pt idx="7152">
                  <c:v>2004.6912568306</c:v>
                </c:pt>
                <c:pt idx="7153">
                  <c:v>2004.6939890710401</c:v>
                </c:pt>
                <c:pt idx="7154">
                  <c:v>2004.6967213114799</c:v>
                </c:pt>
                <c:pt idx="7155">
                  <c:v>2004.69945355191</c:v>
                </c:pt>
                <c:pt idx="7156">
                  <c:v>2004.7021857923501</c:v>
                </c:pt>
                <c:pt idx="7157">
                  <c:v>2004.7049180327899</c:v>
                </c:pt>
                <c:pt idx="7158">
                  <c:v>2004.70765027322</c:v>
                </c:pt>
                <c:pt idx="7159">
                  <c:v>2004.7103825136601</c:v>
                </c:pt>
                <c:pt idx="7160">
                  <c:v>2004.7131147540999</c:v>
                </c:pt>
                <c:pt idx="7161">
                  <c:v>2004.71584699454</c:v>
                </c:pt>
                <c:pt idx="7162">
                  <c:v>2004.7185792349701</c:v>
                </c:pt>
                <c:pt idx="7163">
                  <c:v>2004.7213114754099</c:v>
                </c:pt>
                <c:pt idx="7164">
                  <c:v>2004.72404371585</c:v>
                </c:pt>
                <c:pt idx="7165">
                  <c:v>2004.7267759562801</c:v>
                </c:pt>
                <c:pt idx="7166">
                  <c:v>2004.72950819672</c:v>
                </c:pt>
                <c:pt idx="7167">
                  <c:v>2004.73224043716</c:v>
                </c:pt>
                <c:pt idx="7168">
                  <c:v>2004.7349726775999</c:v>
                </c:pt>
                <c:pt idx="7169">
                  <c:v>2004.73770491803</c:v>
                </c:pt>
                <c:pt idx="7170">
                  <c:v>2004.7404371584701</c:v>
                </c:pt>
                <c:pt idx="7171">
                  <c:v>2004.7431693989099</c:v>
                </c:pt>
                <c:pt idx="7172">
                  <c:v>2004.74590163934</c:v>
                </c:pt>
                <c:pt idx="7173">
                  <c:v>2004.7486338797801</c:v>
                </c:pt>
                <c:pt idx="7174">
                  <c:v>2004.7513661202199</c:v>
                </c:pt>
                <c:pt idx="7175">
                  <c:v>2004.75409836066</c:v>
                </c:pt>
                <c:pt idx="7176">
                  <c:v>2004.7568306010901</c:v>
                </c:pt>
                <c:pt idx="7177">
                  <c:v>2004.7595628415299</c:v>
                </c:pt>
                <c:pt idx="7178">
                  <c:v>2004.76229508197</c:v>
                </c:pt>
                <c:pt idx="7179">
                  <c:v>2004.7650273224001</c:v>
                </c:pt>
                <c:pt idx="7180">
                  <c:v>2004.76775956284</c:v>
                </c:pt>
                <c:pt idx="7181">
                  <c:v>2004.77049180328</c:v>
                </c:pt>
                <c:pt idx="7182">
                  <c:v>2004.7732240437199</c:v>
                </c:pt>
                <c:pt idx="7183">
                  <c:v>2004.77595628415</c:v>
                </c:pt>
                <c:pt idx="7184">
                  <c:v>2004.7786885245901</c:v>
                </c:pt>
                <c:pt idx="7185">
                  <c:v>2004.7814207650299</c:v>
                </c:pt>
                <c:pt idx="7186">
                  <c:v>2004.78415300546</c:v>
                </c:pt>
                <c:pt idx="7187">
                  <c:v>2004.7868852459001</c:v>
                </c:pt>
                <c:pt idx="7188">
                  <c:v>2004.7896174863399</c:v>
                </c:pt>
                <c:pt idx="7189">
                  <c:v>2004.79234972678</c:v>
                </c:pt>
                <c:pt idx="7190">
                  <c:v>2004.7950819672101</c:v>
                </c:pt>
                <c:pt idx="7191">
                  <c:v>2004.7978142076499</c:v>
                </c:pt>
                <c:pt idx="7192">
                  <c:v>2004.80054644809</c:v>
                </c:pt>
                <c:pt idx="7193">
                  <c:v>2004.8032786885201</c:v>
                </c:pt>
                <c:pt idx="7194">
                  <c:v>2004.8060109289599</c:v>
                </c:pt>
                <c:pt idx="7195">
                  <c:v>2004.8087431694</c:v>
                </c:pt>
                <c:pt idx="7196">
                  <c:v>2004.8114754098401</c:v>
                </c:pt>
                <c:pt idx="7197">
                  <c:v>2004.81420765027</c:v>
                </c:pt>
                <c:pt idx="7198">
                  <c:v>2004.81693989071</c:v>
                </c:pt>
                <c:pt idx="7199">
                  <c:v>2004.8196721311499</c:v>
                </c:pt>
                <c:pt idx="7200">
                  <c:v>2004.82240437158</c:v>
                </c:pt>
                <c:pt idx="7201">
                  <c:v>2004.8251366120201</c:v>
                </c:pt>
                <c:pt idx="7202">
                  <c:v>2004.8278688524599</c:v>
                </c:pt>
                <c:pt idx="7203">
                  <c:v>2004.8306010929</c:v>
                </c:pt>
                <c:pt idx="7204">
                  <c:v>2004.8333333333301</c:v>
                </c:pt>
                <c:pt idx="7205">
                  <c:v>2004.8360655737699</c:v>
                </c:pt>
                <c:pt idx="7206">
                  <c:v>2004.83879781421</c:v>
                </c:pt>
                <c:pt idx="7207">
                  <c:v>2004.8415300546401</c:v>
                </c:pt>
                <c:pt idx="7208">
                  <c:v>2004.8442622950799</c:v>
                </c:pt>
                <c:pt idx="7209">
                  <c:v>2004.84699453552</c:v>
                </c:pt>
                <c:pt idx="7210">
                  <c:v>2004.8497267759601</c:v>
                </c:pt>
                <c:pt idx="7211">
                  <c:v>2004.85245901639</c:v>
                </c:pt>
                <c:pt idx="7212">
                  <c:v>2004.85519125683</c:v>
                </c:pt>
                <c:pt idx="7213">
                  <c:v>2004.8579234972699</c:v>
                </c:pt>
                <c:pt idx="7214">
                  <c:v>2004.8606557377</c:v>
                </c:pt>
                <c:pt idx="7215">
                  <c:v>2004.8633879781401</c:v>
                </c:pt>
                <c:pt idx="7216">
                  <c:v>2004.8661202185799</c:v>
                </c:pt>
                <c:pt idx="7217">
                  <c:v>2004.86885245902</c:v>
                </c:pt>
                <c:pt idx="7218">
                  <c:v>2004.8715846994501</c:v>
                </c:pt>
                <c:pt idx="7219">
                  <c:v>2004.8743169398899</c:v>
                </c:pt>
                <c:pt idx="7220">
                  <c:v>2004.87704918033</c:v>
                </c:pt>
                <c:pt idx="7221">
                  <c:v>2004.8797814207701</c:v>
                </c:pt>
                <c:pt idx="7222">
                  <c:v>2004.8825136611999</c:v>
                </c:pt>
                <c:pt idx="7223">
                  <c:v>2004.88524590164</c:v>
                </c:pt>
                <c:pt idx="7224">
                  <c:v>2004.8879781420801</c:v>
                </c:pt>
                <c:pt idx="7225">
                  <c:v>2004.89071038251</c:v>
                </c:pt>
                <c:pt idx="7226">
                  <c:v>2004.89344262295</c:v>
                </c:pt>
                <c:pt idx="7227">
                  <c:v>2004.8961748633899</c:v>
                </c:pt>
                <c:pt idx="7228">
                  <c:v>2004.89890710383</c:v>
                </c:pt>
                <c:pt idx="7229">
                  <c:v>2004.90163934426</c:v>
                </c:pt>
                <c:pt idx="7230">
                  <c:v>2004.9043715846999</c:v>
                </c:pt>
                <c:pt idx="7231">
                  <c:v>2004.90710382514</c:v>
                </c:pt>
                <c:pt idx="7232">
                  <c:v>2004.9098360655701</c:v>
                </c:pt>
                <c:pt idx="7233">
                  <c:v>2004.9125683060099</c:v>
                </c:pt>
                <c:pt idx="7234">
                  <c:v>2004.91530054645</c:v>
                </c:pt>
                <c:pt idx="7235">
                  <c:v>2004.9180327868901</c:v>
                </c:pt>
                <c:pt idx="7236">
                  <c:v>2004.9207650273199</c:v>
                </c:pt>
                <c:pt idx="7237">
                  <c:v>2004.92349726776</c:v>
                </c:pt>
                <c:pt idx="7238">
                  <c:v>2004.9262295082001</c:v>
                </c:pt>
                <c:pt idx="7239">
                  <c:v>2004.9289617486299</c:v>
                </c:pt>
                <c:pt idx="7240">
                  <c:v>2004.93169398907</c:v>
                </c:pt>
                <c:pt idx="7241">
                  <c:v>2004.9344262295101</c:v>
                </c:pt>
                <c:pt idx="7242">
                  <c:v>2004.93715846995</c:v>
                </c:pt>
                <c:pt idx="7243">
                  <c:v>2004.93989071038</c:v>
                </c:pt>
                <c:pt idx="7244">
                  <c:v>2004.9426229508199</c:v>
                </c:pt>
                <c:pt idx="7245">
                  <c:v>2004.94535519126</c:v>
                </c:pt>
                <c:pt idx="7246">
                  <c:v>2004.9480874316901</c:v>
                </c:pt>
                <c:pt idx="7247">
                  <c:v>2004.9508196721299</c:v>
                </c:pt>
                <c:pt idx="7248">
                  <c:v>2004.95355191257</c:v>
                </c:pt>
                <c:pt idx="7249">
                  <c:v>2004.9562841530101</c:v>
                </c:pt>
                <c:pt idx="7250">
                  <c:v>2004.9590163934399</c:v>
                </c:pt>
                <c:pt idx="7251">
                  <c:v>2004.96174863388</c:v>
                </c:pt>
                <c:pt idx="7252">
                  <c:v>2004.9644808743201</c:v>
                </c:pt>
                <c:pt idx="7253">
                  <c:v>2004.9672131147499</c:v>
                </c:pt>
                <c:pt idx="7254">
                  <c:v>2004.96994535519</c:v>
                </c:pt>
                <c:pt idx="7255">
                  <c:v>2004.9726775956301</c:v>
                </c:pt>
                <c:pt idx="7256">
                  <c:v>2004.97540983607</c:v>
                </c:pt>
                <c:pt idx="7257">
                  <c:v>2004.9781420765</c:v>
                </c:pt>
                <c:pt idx="7258">
                  <c:v>2004.9808743169399</c:v>
                </c:pt>
                <c:pt idx="7259">
                  <c:v>2004.98360655738</c:v>
                </c:pt>
                <c:pt idx="7260">
                  <c:v>2004.98633879781</c:v>
                </c:pt>
                <c:pt idx="7261">
                  <c:v>2004.9890710382499</c:v>
                </c:pt>
                <c:pt idx="7262">
                  <c:v>2004.99180327869</c:v>
                </c:pt>
                <c:pt idx="7263">
                  <c:v>2004.9945355191301</c:v>
                </c:pt>
                <c:pt idx="7264">
                  <c:v>2004.9972677595599</c:v>
                </c:pt>
                <c:pt idx="7265">
                  <c:v>2005</c:v>
                </c:pt>
                <c:pt idx="7266">
                  <c:v>2005.0027397260301</c:v>
                </c:pt>
                <c:pt idx="7267">
                  <c:v>2005.0054794520499</c:v>
                </c:pt>
                <c:pt idx="7268">
                  <c:v>2005.00821917808</c:v>
                </c:pt>
                <c:pt idx="7269">
                  <c:v>2005.0109589041101</c:v>
                </c:pt>
                <c:pt idx="7270">
                  <c:v>2005.01369863014</c:v>
                </c:pt>
                <c:pt idx="7271">
                  <c:v>2005.0164383561601</c:v>
                </c:pt>
                <c:pt idx="7272">
                  <c:v>2005.0191780821899</c:v>
                </c:pt>
                <c:pt idx="7273">
                  <c:v>2005.02191780822</c:v>
                </c:pt>
                <c:pt idx="7274">
                  <c:v>2005.0246575342501</c:v>
                </c:pt>
                <c:pt idx="7275">
                  <c:v>2005.0273972602699</c:v>
                </c:pt>
                <c:pt idx="7276">
                  <c:v>2005.0301369863</c:v>
                </c:pt>
                <c:pt idx="7277">
                  <c:v>2005.0328767123301</c:v>
                </c:pt>
                <c:pt idx="7278">
                  <c:v>2005.03561643836</c:v>
                </c:pt>
                <c:pt idx="7279">
                  <c:v>2005.03835616438</c:v>
                </c:pt>
                <c:pt idx="7280">
                  <c:v>2005.0410958904099</c:v>
                </c:pt>
                <c:pt idx="7281">
                  <c:v>2005.04383561644</c:v>
                </c:pt>
                <c:pt idx="7282">
                  <c:v>2005.0465753424701</c:v>
                </c:pt>
                <c:pt idx="7283">
                  <c:v>2005.0493150684899</c:v>
                </c:pt>
                <c:pt idx="7284">
                  <c:v>2005.05205479452</c:v>
                </c:pt>
                <c:pt idx="7285">
                  <c:v>2005.0547945205501</c:v>
                </c:pt>
                <c:pt idx="7286">
                  <c:v>2005.05753424658</c:v>
                </c:pt>
                <c:pt idx="7287">
                  <c:v>2005.0602739726</c:v>
                </c:pt>
                <c:pt idx="7288">
                  <c:v>2005.0630136986299</c:v>
                </c:pt>
                <c:pt idx="7289">
                  <c:v>2005.06575342466</c:v>
                </c:pt>
                <c:pt idx="7290">
                  <c:v>2005.0684931506801</c:v>
                </c:pt>
                <c:pt idx="7291">
                  <c:v>2005.0712328767099</c:v>
                </c:pt>
                <c:pt idx="7292">
                  <c:v>2005.07397260274</c:v>
                </c:pt>
                <c:pt idx="7293">
                  <c:v>2005.0767123287701</c:v>
                </c:pt>
                <c:pt idx="7294">
                  <c:v>2005.07945205479</c:v>
                </c:pt>
                <c:pt idx="7295">
                  <c:v>2005.08219178082</c:v>
                </c:pt>
                <c:pt idx="7296">
                  <c:v>2005.0849315068499</c:v>
                </c:pt>
                <c:pt idx="7297">
                  <c:v>2005.08767123288</c:v>
                </c:pt>
                <c:pt idx="7298">
                  <c:v>2005.0904109589001</c:v>
                </c:pt>
                <c:pt idx="7299">
                  <c:v>2005.0931506849299</c:v>
                </c:pt>
                <c:pt idx="7300">
                  <c:v>2005.09589041096</c:v>
                </c:pt>
                <c:pt idx="7301">
                  <c:v>2005.0986301369901</c:v>
                </c:pt>
                <c:pt idx="7302">
                  <c:v>2005.1013698630099</c:v>
                </c:pt>
                <c:pt idx="7303">
                  <c:v>2005.10410958904</c:v>
                </c:pt>
                <c:pt idx="7304">
                  <c:v>2005.1068493150699</c:v>
                </c:pt>
                <c:pt idx="7305">
                  <c:v>2005.1095890411</c:v>
                </c:pt>
                <c:pt idx="7306">
                  <c:v>2005.1123287671201</c:v>
                </c:pt>
                <c:pt idx="7307">
                  <c:v>2005.1150684931499</c:v>
                </c:pt>
                <c:pt idx="7308">
                  <c:v>2005.11780821918</c:v>
                </c:pt>
                <c:pt idx="7309">
                  <c:v>2005.1205479452101</c:v>
                </c:pt>
                <c:pt idx="7310">
                  <c:v>2005.1232876712299</c:v>
                </c:pt>
                <c:pt idx="7311">
                  <c:v>2005.12602739726</c:v>
                </c:pt>
                <c:pt idx="7312">
                  <c:v>2005.1287671232899</c:v>
                </c:pt>
                <c:pt idx="7313">
                  <c:v>2005.13150684931</c:v>
                </c:pt>
                <c:pt idx="7314">
                  <c:v>2005.1342465753401</c:v>
                </c:pt>
                <c:pt idx="7315">
                  <c:v>2005.1369863013699</c:v>
                </c:pt>
                <c:pt idx="7316">
                  <c:v>2005.1397260274</c:v>
                </c:pt>
                <c:pt idx="7317">
                  <c:v>2005.1424657534201</c:v>
                </c:pt>
                <c:pt idx="7318">
                  <c:v>2005.1452054794499</c:v>
                </c:pt>
                <c:pt idx="7319">
                  <c:v>2005.14794520548</c:v>
                </c:pt>
                <c:pt idx="7320">
                  <c:v>2005.1506849315101</c:v>
                </c:pt>
                <c:pt idx="7321">
                  <c:v>2005.15342465753</c:v>
                </c:pt>
                <c:pt idx="7322">
                  <c:v>2005.1561643835601</c:v>
                </c:pt>
                <c:pt idx="7323">
                  <c:v>2005.1589041095899</c:v>
                </c:pt>
                <c:pt idx="7324">
                  <c:v>2005.16164383562</c:v>
                </c:pt>
                <c:pt idx="7325">
                  <c:v>2005.1643835616401</c:v>
                </c:pt>
                <c:pt idx="7326">
                  <c:v>2005.1671232876699</c:v>
                </c:pt>
                <c:pt idx="7327">
                  <c:v>2005.1698630137</c:v>
                </c:pt>
                <c:pt idx="7328">
                  <c:v>2005.1726027397301</c:v>
                </c:pt>
                <c:pt idx="7329">
                  <c:v>2005.17534246575</c:v>
                </c:pt>
                <c:pt idx="7330">
                  <c:v>2005.17808219178</c:v>
                </c:pt>
                <c:pt idx="7331">
                  <c:v>2005.1808219178099</c:v>
                </c:pt>
                <c:pt idx="7332">
                  <c:v>2005.18356164384</c:v>
                </c:pt>
                <c:pt idx="7333">
                  <c:v>2005.1863013698601</c:v>
                </c:pt>
                <c:pt idx="7334">
                  <c:v>2005.1890410958899</c:v>
                </c:pt>
                <c:pt idx="7335">
                  <c:v>2005.19178082192</c:v>
                </c:pt>
                <c:pt idx="7336">
                  <c:v>2005.1945205479501</c:v>
                </c:pt>
                <c:pt idx="7337">
                  <c:v>2005.19726027397</c:v>
                </c:pt>
                <c:pt idx="7338">
                  <c:v>2005.2</c:v>
                </c:pt>
                <c:pt idx="7339">
                  <c:v>2005.2027397260299</c:v>
                </c:pt>
                <c:pt idx="7340">
                  <c:v>2005.20547945205</c:v>
                </c:pt>
                <c:pt idx="7341">
                  <c:v>2005.2082191780801</c:v>
                </c:pt>
                <c:pt idx="7342">
                  <c:v>2005.2109589041099</c:v>
                </c:pt>
                <c:pt idx="7343">
                  <c:v>2005.21369863014</c:v>
                </c:pt>
                <c:pt idx="7344">
                  <c:v>2005.2164383561601</c:v>
                </c:pt>
                <c:pt idx="7345">
                  <c:v>2005.21917808219</c:v>
                </c:pt>
                <c:pt idx="7346">
                  <c:v>2005.22191780822</c:v>
                </c:pt>
                <c:pt idx="7347">
                  <c:v>2005.2246575342499</c:v>
                </c:pt>
                <c:pt idx="7348">
                  <c:v>2005.22739726027</c:v>
                </c:pt>
                <c:pt idx="7349">
                  <c:v>2005.2301369863001</c:v>
                </c:pt>
                <c:pt idx="7350">
                  <c:v>2005.2328767123299</c:v>
                </c:pt>
                <c:pt idx="7351">
                  <c:v>2005.23561643836</c:v>
                </c:pt>
                <c:pt idx="7352">
                  <c:v>2005.2383561643801</c:v>
                </c:pt>
                <c:pt idx="7353">
                  <c:v>2005.24109589041</c:v>
                </c:pt>
                <c:pt idx="7354">
                  <c:v>2005.24383561644</c:v>
                </c:pt>
                <c:pt idx="7355">
                  <c:v>2005.2465753424699</c:v>
                </c:pt>
                <c:pt idx="7356">
                  <c:v>2005.24931506849</c:v>
                </c:pt>
                <c:pt idx="7357">
                  <c:v>2005.2520547945201</c:v>
                </c:pt>
                <c:pt idx="7358">
                  <c:v>2005.2547945205499</c:v>
                </c:pt>
                <c:pt idx="7359">
                  <c:v>2005.25753424658</c:v>
                </c:pt>
                <c:pt idx="7360">
                  <c:v>2005.2602739726001</c:v>
                </c:pt>
                <c:pt idx="7361">
                  <c:v>2005.2630136986299</c:v>
                </c:pt>
                <c:pt idx="7362">
                  <c:v>2005.26575342466</c:v>
                </c:pt>
                <c:pt idx="7363">
                  <c:v>2005.2684931506799</c:v>
                </c:pt>
                <c:pt idx="7364">
                  <c:v>2005.27123287671</c:v>
                </c:pt>
                <c:pt idx="7365">
                  <c:v>2005.2739726027401</c:v>
                </c:pt>
                <c:pt idx="7366">
                  <c:v>2005.2767123287699</c:v>
                </c:pt>
                <c:pt idx="7367">
                  <c:v>2005.27945205479</c:v>
                </c:pt>
                <c:pt idx="7368">
                  <c:v>2005.2821917808201</c:v>
                </c:pt>
                <c:pt idx="7369">
                  <c:v>2005.2849315068499</c:v>
                </c:pt>
                <c:pt idx="7370">
                  <c:v>2005.28767123288</c:v>
                </c:pt>
                <c:pt idx="7371">
                  <c:v>2005.2904109589001</c:v>
                </c:pt>
                <c:pt idx="7372">
                  <c:v>2005.29315068493</c:v>
                </c:pt>
                <c:pt idx="7373">
                  <c:v>2005.2958904109601</c:v>
                </c:pt>
                <c:pt idx="7374">
                  <c:v>2005.2986301369899</c:v>
                </c:pt>
                <c:pt idx="7375">
                  <c:v>2005.30136986301</c:v>
                </c:pt>
                <c:pt idx="7376">
                  <c:v>2005.3041095890401</c:v>
                </c:pt>
                <c:pt idx="7377">
                  <c:v>2005.3068493150699</c:v>
                </c:pt>
                <c:pt idx="7378">
                  <c:v>2005.3095890411</c:v>
                </c:pt>
                <c:pt idx="7379">
                  <c:v>2005.3123287671201</c:v>
                </c:pt>
                <c:pt idx="7380">
                  <c:v>2005.31506849315</c:v>
                </c:pt>
                <c:pt idx="7381">
                  <c:v>2005.3178082191801</c:v>
                </c:pt>
                <c:pt idx="7382">
                  <c:v>2005.3205479452099</c:v>
                </c:pt>
                <c:pt idx="7383">
                  <c:v>2005.32328767123</c:v>
                </c:pt>
                <c:pt idx="7384">
                  <c:v>2005.3260273972601</c:v>
                </c:pt>
                <c:pt idx="7385">
                  <c:v>2005.3287671232899</c:v>
                </c:pt>
                <c:pt idx="7386">
                  <c:v>2005.33150684932</c:v>
                </c:pt>
                <c:pt idx="7387">
                  <c:v>2005.3342465753401</c:v>
                </c:pt>
                <c:pt idx="7388">
                  <c:v>2005.33698630137</c:v>
                </c:pt>
                <c:pt idx="7389">
                  <c:v>2005.3397260274</c:v>
                </c:pt>
                <c:pt idx="7390">
                  <c:v>2005.3424657534199</c:v>
                </c:pt>
                <c:pt idx="7391">
                  <c:v>2005.34520547945</c:v>
                </c:pt>
                <c:pt idx="7392">
                  <c:v>2005.3479452054801</c:v>
                </c:pt>
                <c:pt idx="7393">
                  <c:v>2005.3506849315099</c:v>
                </c:pt>
                <c:pt idx="7394">
                  <c:v>2005.35342465753</c:v>
                </c:pt>
                <c:pt idx="7395">
                  <c:v>2005.3561643835601</c:v>
                </c:pt>
                <c:pt idx="7396">
                  <c:v>2005.35890410959</c:v>
                </c:pt>
                <c:pt idx="7397">
                  <c:v>2005.36164383562</c:v>
                </c:pt>
                <c:pt idx="7398">
                  <c:v>2005.3643835616399</c:v>
                </c:pt>
                <c:pt idx="7399">
                  <c:v>2005.36712328767</c:v>
                </c:pt>
                <c:pt idx="7400">
                  <c:v>2005.3698630137001</c:v>
                </c:pt>
                <c:pt idx="7401">
                  <c:v>2005.3726027397299</c:v>
                </c:pt>
                <c:pt idx="7402">
                  <c:v>2005.37534246575</c:v>
                </c:pt>
                <c:pt idx="7403">
                  <c:v>2005.3780821917801</c:v>
                </c:pt>
                <c:pt idx="7404">
                  <c:v>2005.38082191781</c:v>
                </c:pt>
                <c:pt idx="7405">
                  <c:v>2005.38356164384</c:v>
                </c:pt>
                <c:pt idx="7406">
                  <c:v>2005.3863013698599</c:v>
                </c:pt>
                <c:pt idx="7407">
                  <c:v>2005.38904109589</c:v>
                </c:pt>
                <c:pt idx="7408">
                  <c:v>2005.3917808219201</c:v>
                </c:pt>
                <c:pt idx="7409">
                  <c:v>2005.3945205479499</c:v>
                </c:pt>
                <c:pt idx="7410">
                  <c:v>2005.39726027397</c:v>
                </c:pt>
                <c:pt idx="7411">
                  <c:v>2005.4</c:v>
                </c:pt>
                <c:pt idx="7412">
                  <c:v>2005.4027397260299</c:v>
                </c:pt>
                <c:pt idx="7413">
                  <c:v>2005.40547945205</c:v>
                </c:pt>
                <c:pt idx="7414">
                  <c:v>2005.4082191780799</c:v>
                </c:pt>
                <c:pt idx="7415">
                  <c:v>2005.41095890411</c:v>
                </c:pt>
                <c:pt idx="7416">
                  <c:v>2005.4136986301401</c:v>
                </c:pt>
                <c:pt idx="7417">
                  <c:v>2005.4164383561599</c:v>
                </c:pt>
                <c:pt idx="7418">
                  <c:v>2005.41917808219</c:v>
                </c:pt>
                <c:pt idx="7419">
                  <c:v>2005.4219178082201</c:v>
                </c:pt>
                <c:pt idx="7420">
                  <c:v>2005.4246575342499</c:v>
                </c:pt>
                <c:pt idx="7421">
                  <c:v>2005.42739726027</c:v>
                </c:pt>
                <c:pt idx="7422">
                  <c:v>2005.4301369863001</c:v>
                </c:pt>
                <c:pt idx="7423">
                  <c:v>2005.43287671233</c:v>
                </c:pt>
                <c:pt idx="7424">
                  <c:v>2005.4356164383601</c:v>
                </c:pt>
                <c:pt idx="7425">
                  <c:v>2005.4383561643799</c:v>
                </c:pt>
                <c:pt idx="7426">
                  <c:v>2005.44109589041</c:v>
                </c:pt>
                <c:pt idx="7427">
                  <c:v>2005.4438356164401</c:v>
                </c:pt>
                <c:pt idx="7428">
                  <c:v>2005.4465753424699</c:v>
                </c:pt>
                <c:pt idx="7429">
                  <c:v>2005.44931506849</c:v>
                </c:pt>
                <c:pt idx="7430">
                  <c:v>2005.4520547945201</c:v>
                </c:pt>
                <c:pt idx="7431">
                  <c:v>2005.45479452055</c:v>
                </c:pt>
                <c:pt idx="7432">
                  <c:v>2005.4575342465801</c:v>
                </c:pt>
                <c:pt idx="7433">
                  <c:v>2005.4602739725999</c:v>
                </c:pt>
                <c:pt idx="7434">
                  <c:v>2005.46301369863</c:v>
                </c:pt>
                <c:pt idx="7435">
                  <c:v>2005.4657534246601</c:v>
                </c:pt>
                <c:pt idx="7436">
                  <c:v>2005.4684931506799</c:v>
                </c:pt>
                <c:pt idx="7437">
                  <c:v>2005.47123287671</c:v>
                </c:pt>
                <c:pt idx="7438">
                  <c:v>2005.4739726027401</c:v>
                </c:pt>
                <c:pt idx="7439">
                  <c:v>2005.47671232877</c:v>
                </c:pt>
                <c:pt idx="7440">
                  <c:v>2005.47945205479</c:v>
                </c:pt>
                <c:pt idx="7441">
                  <c:v>2005.4821917808199</c:v>
                </c:pt>
                <c:pt idx="7442">
                  <c:v>2005.48493150685</c:v>
                </c:pt>
                <c:pt idx="7443">
                  <c:v>2005.4876712328801</c:v>
                </c:pt>
                <c:pt idx="7444">
                  <c:v>2005.4904109588999</c:v>
                </c:pt>
                <c:pt idx="7445">
                  <c:v>2005.49315068493</c:v>
                </c:pt>
                <c:pt idx="7446">
                  <c:v>2005.4958904109601</c:v>
                </c:pt>
                <c:pt idx="7447">
                  <c:v>2005.49863013699</c:v>
                </c:pt>
                <c:pt idx="7448">
                  <c:v>2005.50136986301</c:v>
                </c:pt>
                <c:pt idx="7449">
                  <c:v>2005.5041095890399</c:v>
                </c:pt>
                <c:pt idx="7450">
                  <c:v>2005.50684931507</c:v>
                </c:pt>
                <c:pt idx="7451">
                  <c:v>2005.5095890411001</c:v>
                </c:pt>
                <c:pt idx="7452">
                  <c:v>2005.5123287671199</c:v>
                </c:pt>
                <c:pt idx="7453">
                  <c:v>2005.51506849315</c:v>
                </c:pt>
                <c:pt idx="7454">
                  <c:v>2005.5178082191801</c:v>
                </c:pt>
                <c:pt idx="7455">
                  <c:v>2005.52054794521</c:v>
                </c:pt>
                <c:pt idx="7456">
                  <c:v>2005.52328767123</c:v>
                </c:pt>
                <c:pt idx="7457">
                  <c:v>2005.5260273972599</c:v>
                </c:pt>
                <c:pt idx="7458">
                  <c:v>2005.52876712329</c:v>
                </c:pt>
                <c:pt idx="7459">
                  <c:v>2005.5315068493201</c:v>
                </c:pt>
                <c:pt idx="7460">
                  <c:v>2005.5342465753399</c:v>
                </c:pt>
                <c:pt idx="7461">
                  <c:v>2005.53698630137</c:v>
                </c:pt>
                <c:pt idx="7462">
                  <c:v>2005.5397260274001</c:v>
                </c:pt>
                <c:pt idx="7463">
                  <c:v>2005.5424657534199</c:v>
                </c:pt>
                <c:pt idx="7464">
                  <c:v>2005.54520547945</c:v>
                </c:pt>
                <c:pt idx="7465">
                  <c:v>2005.5479452054799</c:v>
                </c:pt>
                <c:pt idx="7466">
                  <c:v>2005.55068493151</c:v>
                </c:pt>
                <c:pt idx="7467">
                  <c:v>2005.5534246575301</c:v>
                </c:pt>
                <c:pt idx="7468">
                  <c:v>2005.5561643835599</c:v>
                </c:pt>
                <c:pt idx="7469">
                  <c:v>2005.55890410959</c:v>
                </c:pt>
                <c:pt idx="7470">
                  <c:v>2005.5616438356201</c:v>
                </c:pt>
                <c:pt idx="7471">
                  <c:v>2005.5643835616399</c:v>
                </c:pt>
                <c:pt idx="7472">
                  <c:v>2005.56712328767</c:v>
                </c:pt>
                <c:pt idx="7473">
                  <c:v>2005.5698630136999</c:v>
                </c:pt>
                <c:pt idx="7474">
                  <c:v>2005.57260273973</c:v>
                </c:pt>
                <c:pt idx="7475">
                  <c:v>2005.5753424657501</c:v>
                </c:pt>
                <c:pt idx="7476">
                  <c:v>2005.5780821917799</c:v>
                </c:pt>
                <c:pt idx="7477">
                  <c:v>2005.58082191781</c:v>
                </c:pt>
                <c:pt idx="7478">
                  <c:v>2005.5835616438401</c:v>
                </c:pt>
                <c:pt idx="7479">
                  <c:v>2005.5863013698599</c:v>
                </c:pt>
                <c:pt idx="7480">
                  <c:v>2005.58904109589</c:v>
                </c:pt>
                <c:pt idx="7481">
                  <c:v>2005.5917808219201</c:v>
                </c:pt>
                <c:pt idx="7482">
                  <c:v>2005.59452054795</c:v>
                </c:pt>
                <c:pt idx="7483">
                  <c:v>2005.5972602739701</c:v>
                </c:pt>
                <c:pt idx="7484">
                  <c:v>2005.6</c:v>
                </c:pt>
                <c:pt idx="7485">
                  <c:v>2005.60273972603</c:v>
                </c:pt>
                <c:pt idx="7486">
                  <c:v>2005.6054794520501</c:v>
                </c:pt>
                <c:pt idx="7487">
                  <c:v>2005.6082191780799</c:v>
                </c:pt>
                <c:pt idx="7488">
                  <c:v>2005.61095890411</c:v>
                </c:pt>
                <c:pt idx="7489">
                  <c:v>2005.6136986301401</c:v>
                </c:pt>
                <c:pt idx="7490">
                  <c:v>2005.61643835616</c:v>
                </c:pt>
                <c:pt idx="7491">
                  <c:v>2005.61917808219</c:v>
                </c:pt>
                <c:pt idx="7492">
                  <c:v>2005.6219178082199</c:v>
                </c:pt>
                <c:pt idx="7493">
                  <c:v>2005.62465753425</c:v>
                </c:pt>
                <c:pt idx="7494">
                  <c:v>2005.6273972602701</c:v>
                </c:pt>
                <c:pt idx="7495">
                  <c:v>2005.6301369862999</c:v>
                </c:pt>
                <c:pt idx="7496">
                  <c:v>2005.63287671233</c:v>
                </c:pt>
                <c:pt idx="7497">
                  <c:v>2005.6356164383601</c:v>
                </c:pt>
                <c:pt idx="7498">
                  <c:v>2005.63835616438</c:v>
                </c:pt>
                <c:pt idx="7499">
                  <c:v>2005.64109589041</c:v>
                </c:pt>
                <c:pt idx="7500">
                  <c:v>2005.6438356164399</c:v>
                </c:pt>
                <c:pt idx="7501">
                  <c:v>2005.64657534247</c:v>
                </c:pt>
                <c:pt idx="7502">
                  <c:v>2005.6493150684901</c:v>
                </c:pt>
                <c:pt idx="7503">
                  <c:v>2005.6520547945199</c:v>
                </c:pt>
                <c:pt idx="7504">
                  <c:v>2005.65479452055</c:v>
                </c:pt>
                <c:pt idx="7505">
                  <c:v>2005.6575342465801</c:v>
                </c:pt>
                <c:pt idx="7506">
                  <c:v>2005.6602739726</c:v>
                </c:pt>
                <c:pt idx="7507">
                  <c:v>2005.66301369863</c:v>
                </c:pt>
                <c:pt idx="7508">
                  <c:v>2005.6657534246599</c:v>
                </c:pt>
                <c:pt idx="7509">
                  <c:v>2005.66849315068</c:v>
                </c:pt>
                <c:pt idx="7510">
                  <c:v>2005.6712328767101</c:v>
                </c:pt>
                <c:pt idx="7511">
                  <c:v>2005.6739726027399</c:v>
                </c:pt>
                <c:pt idx="7512">
                  <c:v>2005.67671232877</c:v>
                </c:pt>
                <c:pt idx="7513">
                  <c:v>2005.6794520547901</c:v>
                </c:pt>
                <c:pt idx="7514">
                  <c:v>2005.6821917808199</c:v>
                </c:pt>
                <c:pt idx="7515">
                  <c:v>2005.68493150685</c:v>
                </c:pt>
                <c:pt idx="7516">
                  <c:v>2005.6876712328799</c:v>
                </c:pt>
                <c:pt idx="7517">
                  <c:v>2005.6904109589</c:v>
                </c:pt>
                <c:pt idx="7518">
                  <c:v>2005.6931506849301</c:v>
                </c:pt>
                <c:pt idx="7519">
                  <c:v>2005.6958904109599</c:v>
                </c:pt>
                <c:pt idx="7520">
                  <c:v>2005.69863013699</c:v>
                </c:pt>
                <c:pt idx="7521">
                  <c:v>2005.7013698630101</c:v>
                </c:pt>
                <c:pt idx="7522">
                  <c:v>2005.7041095890399</c:v>
                </c:pt>
                <c:pt idx="7523">
                  <c:v>2005.70684931507</c:v>
                </c:pt>
                <c:pt idx="7524">
                  <c:v>2005.7095890410999</c:v>
                </c:pt>
                <c:pt idx="7525">
                  <c:v>2005.71232876712</c:v>
                </c:pt>
                <c:pt idx="7526">
                  <c:v>2005.7150684931501</c:v>
                </c:pt>
                <c:pt idx="7527">
                  <c:v>2005.7178082191799</c:v>
                </c:pt>
                <c:pt idx="7528">
                  <c:v>2005.72054794521</c:v>
                </c:pt>
                <c:pt idx="7529">
                  <c:v>2005.7232876712301</c:v>
                </c:pt>
                <c:pt idx="7530">
                  <c:v>2005.7260273972599</c:v>
                </c:pt>
                <c:pt idx="7531">
                  <c:v>2005.72876712329</c:v>
                </c:pt>
                <c:pt idx="7532">
                  <c:v>2005.7315068493201</c:v>
                </c:pt>
                <c:pt idx="7533">
                  <c:v>2005.73424657534</c:v>
                </c:pt>
                <c:pt idx="7534">
                  <c:v>2005.7369863013701</c:v>
                </c:pt>
                <c:pt idx="7535">
                  <c:v>2005.7397260273999</c:v>
                </c:pt>
                <c:pt idx="7536">
                  <c:v>2005.74246575342</c:v>
                </c:pt>
                <c:pt idx="7537">
                  <c:v>2005.7452054794501</c:v>
                </c:pt>
                <c:pt idx="7538">
                  <c:v>2005.7479452054799</c:v>
                </c:pt>
                <c:pt idx="7539">
                  <c:v>2005.75068493151</c:v>
                </c:pt>
                <c:pt idx="7540">
                  <c:v>2005.7534246575301</c:v>
                </c:pt>
                <c:pt idx="7541">
                  <c:v>2005.75616438356</c:v>
                </c:pt>
                <c:pt idx="7542">
                  <c:v>2005.75890410959</c:v>
                </c:pt>
                <c:pt idx="7543">
                  <c:v>2005.7616438356199</c:v>
                </c:pt>
                <c:pt idx="7544">
                  <c:v>2005.76438356164</c:v>
                </c:pt>
                <c:pt idx="7545">
                  <c:v>2005.7671232876701</c:v>
                </c:pt>
                <c:pt idx="7546">
                  <c:v>2005.7698630136999</c:v>
                </c:pt>
                <c:pt idx="7547">
                  <c:v>2005.77260273973</c:v>
                </c:pt>
                <c:pt idx="7548">
                  <c:v>2005.7753424657501</c:v>
                </c:pt>
                <c:pt idx="7549">
                  <c:v>2005.77808219178</c:v>
                </c:pt>
                <c:pt idx="7550">
                  <c:v>2005.78082191781</c:v>
                </c:pt>
                <c:pt idx="7551">
                  <c:v>2005.7835616438399</c:v>
                </c:pt>
                <c:pt idx="7552">
                  <c:v>2005.78630136986</c:v>
                </c:pt>
                <c:pt idx="7553">
                  <c:v>2005.7890410958901</c:v>
                </c:pt>
                <c:pt idx="7554">
                  <c:v>2005.7917808219199</c:v>
                </c:pt>
                <c:pt idx="7555">
                  <c:v>2005.79452054795</c:v>
                </c:pt>
                <c:pt idx="7556">
                  <c:v>2005.7972602739701</c:v>
                </c:pt>
                <c:pt idx="7557">
                  <c:v>2005.8</c:v>
                </c:pt>
                <c:pt idx="7558">
                  <c:v>2005.80273972603</c:v>
                </c:pt>
                <c:pt idx="7559">
                  <c:v>2005.8054794520499</c:v>
                </c:pt>
                <c:pt idx="7560">
                  <c:v>2005.80821917808</c:v>
                </c:pt>
                <c:pt idx="7561">
                  <c:v>2005.8109589041101</c:v>
                </c:pt>
                <c:pt idx="7562">
                  <c:v>2005.8136986301399</c:v>
                </c:pt>
                <c:pt idx="7563">
                  <c:v>2005.81643835616</c:v>
                </c:pt>
                <c:pt idx="7564">
                  <c:v>2005.8191780821901</c:v>
                </c:pt>
                <c:pt idx="7565">
                  <c:v>2005.82191780822</c:v>
                </c:pt>
                <c:pt idx="7566">
                  <c:v>2005.82465753425</c:v>
                </c:pt>
                <c:pt idx="7567">
                  <c:v>2005.8273972602699</c:v>
                </c:pt>
                <c:pt idx="7568">
                  <c:v>2005.8301369863</c:v>
                </c:pt>
                <c:pt idx="7569">
                  <c:v>2005.8328767123301</c:v>
                </c:pt>
                <c:pt idx="7570">
                  <c:v>2005.8356164383599</c:v>
                </c:pt>
                <c:pt idx="7571">
                  <c:v>2005.83835616438</c:v>
                </c:pt>
                <c:pt idx="7572">
                  <c:v>2005.8410958904101</c:v>
                </c:pt>
                <c:pt idx="7573">
                  <c:v>2005.8438356164399</c:v>
                </c:pt>
                <c:pt idx="7574">
                  <c:v>2005.84657534247</c:v>
                </c:pt>
                <c:pt idx="7575">
                  <c:v>2005.8493150684899</c:v>
                </c:pt>
                <c:pt idx="7576">
                  <c:v>2005.85205479452</c:v>
                </c:pt>
                <c:pt idx="7577">
                  <c:v>2005.8547945205501</c:v>
                </c:pt>
                <c:pt idx="7578">
                  <c:v>2005.8575342465799</c:v>
                </c:pt>
                <c:pt idx="7579">
                  <c:v>2005.8602739726</c:v>
                </c:pt>
                <c:pt idx="7580">
                  <c:v>2005.8630136986301</c:v>
                </c:pt>
                <c:pt idx="7581">
                  <c:v>2005.8657534246599</c:v>
                </c:pt>
                <c:pt idx="7582">
                  <c:v>2005.86849315069</c:v>
                </c:pt>
                <c:pt idx="7583">
                  <c:v>2005.8712328767101</c:v>
                </c:pt>
                <c:pt idx="7584">
                  <c:v>2005.87397260274</c:v>
                </c:pt>
                <c:pt idx="7585">
                  <c:v>2005.8767123287701</c:v>
                </c:pt>
                <c:pt idx="7586">
                  <c:v>2005.8794520547899</c:v>
                </c:pt>
                <c:pt idx="7587">
                  <c:v>2005.88219178082</c:v>
                </c:pt>
                <c:pt idx="7588">
                  <c:v>2005.8849315068501</c:v>
                </c:pt>
                <c:pt idx="7589">
                  <c:v>2005.8876712328799</c:v>
                </c:pt>
                <c:pt idx="7590">
                  <c:v>2005.8904109589</c:v>
                </c:pt>
                <c:pt idx="7591">
                  <c:v>2005.8931506849301</c:v>
                </c:pt>
                <c:pt idx="7592">
                  <c:v>2005.89589041096</c:v>
                </c:pt>
                <c:pt idx="7593">
                  <c:v>2005.8986301369901</c:v>
                </c:pt>
                <c:pt idx="7594">
                  <c:v>2005.9013698630099</c:v>
                </c:pt>
                <c:pt idx="7595">
                  <c:v>2005.90410958904</c:v>
                </c:pt>
                <c:pt idx="7596">
                  <c:v>2005.9068493150701</c:v>
                </c:pt>
                <c:pt idx="7597">
                  <c:v>2005.9095890410999</c:v>
                </c:pt>
                <c:pt idx="7598">
                  <c:v>2005.91232876712</c:v>
                </c:pt>
                <c:pt idx="7599">
                  <c:v>2005.9150684931501</c:v>
                </c:pt>
                <c:pt idx="7600">
                  <c:v>2005.91780821918</c:v>
                </c:pt>
                <c:pt idx="7601">
                  <c:v>2005.92054794521</c:v>
                </c:pt>
                <c:pt idx="7602">
                  <c:v>2005.9232876712299</c:v>
                </c:pt>
                <c:pt idx="7603">
                  <c:v>2005.92602739726</c:v>
                </c:pt>
                <c:pt idx="7604">
                  <c:v>2005.9287671232901</c:v>
                </c:pt>
                <c:pt idx="7605">
                  <c:v>2005.9315068493199</c:v>
                </c:pt>
                <c:pt idx="7606">
                  <c:v>2005.93424657534</c:v>
                </c:pt>
                <c:pt idx="7607">
                  <c:v>2005.9369863013701</c:v>
                </c:pt>
                <c:pt idx="7608">
                  <c:v>2005.9397260274</c:v>
                </c:pt>
                <c:pt idx="7609">
                  <c:v>2005.94246575342</c:v>
                </c:pt>
                <c:pt idx="7610">
                  <c:v>2005.9452054794499</c:v>
                </c:pt>
                <c:pt idx="7611">
                  <c:v>2005.94794520548</c:v>
                </c:pt>
                <c:pt idx="7612">
                  <c:v>2005.9506849315101</c:v>
                </c:pt>
                <c:pt idx="7613">
                  <c:v>2005.9534246575299</c:v>
                </c:pt>
                <c:pt idx="7614">
                  <c:v>2005.95616438356</c:v>
                </c:pt>
                <c:pt idx="7615">
                  <c:v>2005.9589041095901</c:v>
                </c:pt>
                <c:pt idx="7616">
                  <c:v>2005.96164383562</c:v>
                </c:pt>
                <c:pt idx="7617">
                  <c:v>2005.96438356164</c:v>
                </c:pt>
                <c:pt idx="7618">
                  <c:v>2005.9671232876699</c:v>
                </c:pt>
                <c:pt idx="7619">
                  <c:v>2005.9698630137</c:v>
                </c:pt>
                <c:pt idx="7620">
                  <c:v>2005.9726027397301</c:v>
                </c:pt>
                <c:pt idx="7621">
                  <c:v>2005.9753424657499</c:v>
                </c:pt>
                <c:pt idx="7622">
                  <c:v>2005.97808219178</c:v>
                </c:pt>
                <c:pt idx="7623">
                  <c:v>2005.9808219178101</c:v>
                </c:pt>
                <c:pt idx="7624">
                  <c:v>2005.9835616438399</c:v>
                </c:pt>
                <c:pt idx="7625">
                  <c:v>2005.98630136986</c:v>
                </c:pt>
                <c:pt idx="7626">
                  <c:v>2005.9890410958899</c:v>
                </c:pt>
                <c:pt idx="7627">
                  <c:v>2005.99178082192</c:v>
                </c:pt>
                <c:pt idx="7628">
                  <c:v>2005.9945205479501</c:v>
                </c:pt>
                <c:pt idx="7629">
                  <c:v>2005.9972602739699</c:v>
                </c:pt>
                <c:pt idx="7630">
                  <c:v>2006</c:v>
                </c:pt>
                <c:pt idx="7631">
                  <c:v>2006.0027397260301</c:v>
                </c:pt>
                <c:pt idx="7632">
                  <c:v>2006.0054794520499</c:v>
                </c:pt>
                <c:pt idx="7633">
                  <c:v>2006.00821917808</c:v>
                </c:pt>
                <c:pt idx="7634">
                  <c:v>2006.0109589041101</c:v>
                </c:pt>
                <c:pt idx="7635">
                  <c:v>2006.01369863014</c:v>
                </c:pt>
                <c:pt idx="7636">
                  <c:v>2006.0164383561601</c:v>
                </c:pt>
                <c:pt idx="7637">
                  <c:v>2006.0191780821899</c:v>
                </c:pt>
                <c:pt idx="7638">
                  <c:v>2006.02191780822</c:v>
                </c:pt>
                <c:pt idx="7639">
                  <c:v>2006.0246575342501</c:v>
                </c:pt>
                <c:pt idx="7640">
                  <c:v>2006.0273972602699</c:v>
                </c:pt>
                <c:pt idx="7641">
                  <c:v>2006.0301369863</c:v>
                </c:pt>
                <c:pt idx="7642">
                  <c:v>2006.0328767123301</c:v>
                </c:pt>
                <c:pt idx="7643">
                  <c:v>2006.03561643836</c:v>
                </c:pt>
                <c:pt idx="7644">
                  <c:v>2006.03835616438</c:v>
                </c:pt>
                <c:pt idx="7645">
                  <c:v>2006.0410958904099</c:v>
                </c:pt>
                <c:pt idx="7646">
                  <c:v>2006.04383561644</c:v>
                </c:pt>
                <c:pt idx="7647">
                  <c:v>2006.0465753424701</c:v>
                </c:pt>
                <c:pt idx="7648">
                  <c:v>2006.0493150684899</c:v>
                </c:pt>
                <c:pt idx="7649">
                  <c:v>2006.05205479452</c:v>
                </c:pt>
                <c:pt idx="7650">
                  <c:v>2006.0547945205501</c:v>
                </c:pt>
                <c:pt idx="7651">
                  <c:v>2006.05753424658</c:v>
                </c:pt>
                <c:pt idx="7652">
                  <c:v>2006.0602739726</c:v>
                </c:pt>
                <c:pt idx="7653">
                  <c:v>2006.0630136986299</c:v>
                </c:pt>
                <c:pt idx="7654">
                  <c:v>2006.06575342466</c:v>
                </c:pt>
                <c:pt idx="7655">
                  <c:v>2006.0684931506801</c:v>
                </c:pt>
                <c:pt idx="7656">
                  <c:v>2006.0712328767099</c:v>
                </c:pt>
                <c:pt idx="7657">
                  <c:v>2006.07397260274</c:v>
                </c:pt>
                <c:pt idx="7658">
                  <c:v>2006.0767123287701</c:v>
                </c:pt>
                <c:pt idx="7659">
                  <c:v>2006.07945205479</c:v>
                </c:pt>
                <c:pt idx="7660">
                  <c:v>2006.08219178082</c:v>
                </c:pt>
                <c:pt idx="7661">
                  <c:v>2006.0849315068499</c:v>
                </c:pt>
                <c:pt idx="7662">
                  <c:v>2006.08767123288</c:v>
                </c:pt>
                <c:pt idx="7663">
                  <c:v>2006.0904109589001</c:v>
                </c:pt>
                <c:pt idx="7664">
                  <c:v>2006.0931506849299</c:v>
                </c:pt>
                <c:pt idx="7665">
                  <c:v>2006.09589041096</c:v>
                </c:pt>
                <c:pt idx="7666">
                  <c:v>2006.0986301369901</c:v>
                </c:pt>
                <c:pt idx="7667">
                  <c:v>2006.1013698630099</c:v>
                </c:pt>
                <c:pt idx="7668">
                  <c:v>2006.10410958904</c:v>
                </c:pt>
                <c:pt idx="7669">
                  <c:v>2006.1068493150699</c:v>
                </c:pt>
                <c:pt idx="7670">
                  <c:v>2006.1095890411</c:v>
                </c:pt>
                <c:pt idx="7671">
                  <c:v>2006.1123287671201</c:v>
                </c:pt>
                <c:pt idx="7672">
                  <c:v>2006.1150684931499</c:v>
                </c:pt>
                <c:pt idx="7673">
                  <c:v>2006.11780821918</c:v>
                </c:pt>
                <c:pt idx="7674">
                  <c:v>2006.1205479452101</c:v>
                </c:pt>
                <c:pt idx="7675">
                  <c:v>2006.1232876712299</c:v>
                </c:pt>
                <c:pt idx="7676">
                  <c:v>2006.12602739726</c:v>
                </c:pt>
                <c:pt idx="7677">
                  <c:v>2006.1287671232899</c:v>
                </c:pt>
                <c:pt idx="7678">
                  <c:v>2006.13150684931</c:v>
                </c:pt>
                <c:pt idx="7679">
                  <c:v>2006.1342465753401</c:v>
                </c:pt>
                <c:pt idx="7680">
                  <c:v>2006.1369863013699</c:v>
                </c:pt>
                <c:pt idx="7681">
                  <c:v>2006.1397260274</c:v>
                </c:pt>
                <c:pt idx="7682">
                  <c:v>2006.1424657534201</c:v>
                </c:pt>
                <c:pt idx="7683">
                  <c:v>2006.1452054794499</c:v>
                </c:pt>
                <c:pt idx="7684">
                  <c:v>2006.14794520548</c:v>
                </c:pt>
                <c:pt idx="7685">
                  <c:v>2006.1506849315101</c:v>
                </c:pt>
                <c:pt idx="7686">
                  <c:v>2006.15342465753</c:v>
                </c:pt>
                <c:pt idx="7687">
                  <c:v>2006.1561643835601</c:v>
                </c:pt>
                <c:pt idx="7688">
                  <c:v>2006.1589041095899</c:v>
                </c:pt>
                <c:pt idx="7689">
                  <c:v>2006.16164383562</c:v>
                </c:pt>
                <c:pt idx="7690">
                  <c:v>2006.1643835616401</c:v>
                </c:pt>
                <c:pt idx="7691">
                  <c:v>2006.1671232876699</c:v>
                </c:pt>
                <c:pt idx="7692">
                  <c:v>2006.1698630137</c:v>
                </c:pt>
                <c:pt idx="7693">
                  <c:v>2006.1726027397301</c:v>
                </c:pt>
                <c:pt idx="7694">
                  <c:v>2006.17534246575</c:v>
                </c:pt>
                <c:pt idx="7695">
                  <c:v>2006.17808219178</c:v>
                </c:pt>
                <c:pt idx="7696">
                  <c:v>2006.1808219178099</c:v>
                </c:pt>
                <c:pt idx="7697">
                  <c:v>2006.18356164384</c:v>
                </c:pt>
                <c:pt idx="7698">
                  <c:v>2006.1863013698601</c:v>
                </c:pt>
                <c:pt idx="7699">
                  <c:v>2006.1890410958899</c:v>
                </c:pt>
                <c:pt idx="7700">
                  <c:v>2006.19178082192</c:v>
                </c:pt>
                <c:pt idx="7701">
                  <c:v>2006.1945205479501</c:v>
                </c:pt>
                <c:pt idx="7702">
                  <c:v>2006.19726027397</c:v>
                </c:pt>
                <c:pt idx="7703">
                  <c:v>2006.2</c:v>
                </c:pt>
                <c:pt idx="7704">
                  <c:v>2006.2027397260299</c:v>
                </c:pt>
                <c:pt idx="7705">
                  <c:v>2006.20547945205</c:v>
                </c:pt>
                <c:pt idx="7706">
                  <c:v>2006.2082191780801</c:v>
                </c:pt>
                <c:pt idx="7707">
                  <c:v>2006.2109589041099</c:v>
                </c:pt>
                <c:pt idx="7708">
                  <c:v>2006.21369863014</c:v>
                </c:pt>
                <c:pt idx="7709">
                  <c:v>2006.2164383561601</c:v>
                </c:pt>
                <c:pt idx="7710">
                  <c:v>2006.21917808219</c:v>
                </c:pt>
                <c:pt idx="7711">
                  <c:v>2006.22191780822</c:v>
                </c:pt>
                <c:pt idx="7712">
                  <c:v>2006.2246575342499</c:v>
                </c:pt>
                <c:pt idx="7713">
                  <c:v>2006.22739726027</c:v>
                </c:pt>
                <c:pt idx="7714">
                  <c:v>2006.2301369863001</c:v>
                </c:pt>
                <c:pt idx="7715">
                  <c:v>2006.2328767123299</c:v>
                </c:pt>
                <c:pt idx="7716">
                  <c:v>2006.23561643836</c:v>
                </c:pt>
                <c:pt idx="7717">
                  <c:v>2006.2383561643801</c:v>
                </c:pt>
                <c:pt idx="7718">
                  <c:v>2006.24109589041</c:v>
                </c:pt>
                <c:pt idx="7719">
                  <c:v>2006.24383561644</c:v>
                </c:pt>
                <c:pt idx="7720">
                  <c:v>2006.2465753424699</c:v>
                </c:pt>
                <c:pt idx="7721">
                  <c:v>2006.24931506849</c:v>
                </c:pt>
                <c:pt idx="7722">
                  <c:v>2006.2520547945201</c:v>
                </c:pt>
                <c:pt idx="7723">
                  <c:v>2006.2547945205499</c:v>
                </c:pt>
                <c:pt idx="7724">
                  <c:v>2006.25753424658</c:v>
                </c:pt>
                <c:pt idx="7725">
                  <c:v>2006.2602739726001</c:v>
                </c:pt>
                <c:pt idx="7726">
                  <c:v>2006.2630136986299</c:v>
                </c:pt>
                <c:pt idx="7727">
                  <c:v>2006.26575342466</c:v>
                </c:pt>
                <c:pt idx="7728">
                  <c:v>2006.2684931506799</c:v>
                </c:pt>
                <c:pt idx="7729">
                  <c:v>2006.27123287671</c:v>
                </c:pt>
                <c:pt idx="7730">
                  <c:v>2006.2739726027401</c:v>
                </c:pt>
                <c:pt idx="7731">
                  <c:v>2006.2767123287699</c:v>
                </c:pt>
                <c:pt idx="7732">
                  <c:v>2006.27945205479</c:v>
                </c:pt>
                <c:pt idx="7733">
                  <c:v>2006.2821917808201</c:v>
                </c:pt>
                <c:pt idx="7734">
                  <c:v>2006.2849315068499</c:v>
                </c:pt>
                <c:pt idx="7735">
                  <c:v>2006.28767123288</c:v>
                </c:pt>
                <c:pt idx="7736">
                  <c:v>2006.2904109589001</c:v>
                </c:pt>
                <c:pt idx="7737">
                  <c:v>2006.29315068493</c:v>
                </c:pt>
                <c:pt idx="7738">
                  <c:v>2006.2958904109601</c:v>
                </c:pt>
                <c:pt idx="7739">
                  <c:v>2006.2986301369899</c:v>
                </c:pt>
                <c:pt idx="7740">
                  <c:v>2006.30136986301</c:v>
                </c:pt>
                <c:pt idx="7741">
                  <c:v>2006.3041095890401</c:v>
                </c:pt>
                <c:pt idx="7742">
                  <c:v>2006.3068493150699</c:v>
                </c:pt>
                <c:pt idx="7743">
                  <c:v>2006.3095890411</c:v>
                </c:pt>
                <c:pt idx="7744">
                  <c:v>2006.3123287671201</c:v>
                </c:pt>
                <c:pt idx="7745">
                  <c:v>2006.31506849315</c:v>
                </c:pt>
                <c:pt idx="7746">
                  <c:v>2006.3178082191801</c:v>
                </c:pt>
                <c:pt idx="7747">
                  <c:v>2006.3205479452099</c:v>
                </c:pt>
                <c:pt idx="7748">
                  <c:v>2006.32328767123</c:v>
                </c:pt>
                <c:pt idx="7749">
                  <c:v>2006.3260273972601</c:v>
                </c:pt>
                <c:pt idx="7750">
                  <c:v>2006.3287671232899</c:v>
                </c:pt>
                <c:pt idx="7751">
                  <c:v>2006.33150684932</c:v>
                </c:pt>
                <c:pt idx="7752">
                  <c:v>2006.3342465753401</c:v>
                </c:pt>
                <c:pt idx="7753">
                  <c:v>2006.33698630137</c:v>
                </c:pt>
                <c:pt idx="7754">
                  <c:v>2006.3397260274</c:v>
                </c:pt>
                <c:pt idx="7755">
                  <c:v>2006.3424657534199</c:v>
                </c:pt>
                <c:pt idx="7756">
                  <c:v>2006.34520547945</c:v>
                </c:pt>
                <c:pt idx="7757">
                  <c:v>2006.3479452054801</c:v>
                </c:pt>
                <c:pt idx="7758">
                  <c:v>2006.3506849315099</c:v>
                </c:pt>
                <c:pt idx="7759">
                  <c:v>2006.35342465753</c:v>
                </c:pt>
                <c:pt idx="7760">
                  <c:v>2006.3561643835601</c:v>
                </c:pt>
                <c:pt idx="7761">
                  <c:v>2006.35890410959</c:v>
                </c:pt>
                <c:pt idx="7762">
                  <c:v>2006.36164383562</c:v>
                </c:pt>
                <c:pt idx="7763">
                  <c:v>2006.3643835616399</c:v>
                </c:pt>
                <c:pt idx="7764">
                  <c:v>2006.36712328767</c:v>
                </c:pt>
                <c:pt idx="7765">
                  <c:v>2006.3698630137001</c:v>
                </c:pt>
                <c:pt idx="7766">
                  <c:v>2006.3726027397299</c:v>
                </c:pt>
                <c:pt idx="7767">
                  <c:v>2006.37534246575</c:v>
                </c:pt>
                <c:pt idx="7768">
                  <c:v>2006.3780821917801</c:v>
                </c:pt>
                <c:pt idx="7769">
                  <c:v>2006.38082191781</c:v>
                </c:pt>
                <c:pt idx="7770">
                  <c:v>2006.38356164384</c:v>
                </c:pt>
                <c:pt idx="7771">
                  <c:v>2006.3863013698599</c:v>
                </c:pt>
                <c:pt idx="7772">
                  <c:v>2006.38904109589</c:v>
                </c:pt>
                <c:pt idx="7773">
                  <c:v>2006.3917808219201</c:v>
                </c:pt>
                <c:pt idx="7774">
                  <c:v>2006.3945205479499</c:v>
                </c:pt>
                <c:pt idx="7775">
                  <c:v>2006.39726027397</c:v>
                </c:pt>
                <c:pt idx="7776">
                  <c:v>2006.4</c:v>
                </c:pt>
                <c:pt idx="7777">
                  <c:v>2006.4027397260299</c:v>
                </c:pt>
                <c:pt idx="7778">
                  <c:v>2006.40547945205</c:v>
                </c:pt>
                <c:pt idx="7779">
                  <c:v>2006.4082191780799</c:v>
                </c:pt>
                <c:pt idx="7780">
                  <c:v>2006.41095890411</c:v>
                </c:pt>
                <c:pt idx="7781">
                  <c:v>2006.4136986301401</c:v>
                </c:pt>
                <c:pt idx="7782">
                  <c:v>2006.4164383561599</c:v>
                </c:pt>
                <c:pt idx="7783">
                  <c:v>2006.41917808219</c:v>
                </c:pt>
                <c:pt idx="7784">
                  <c:v>2006.4219178082201</c:v>
                </c:pt>
                <c:pt idx="7785">
                  <c:v>2006.4246575342499</c:v>
                </c:pt>
                <c:pt idx="7786">
                  <c:v>2006.42739726027</c:v>
                </c:pt>
                <c:pt idx="7787">
                  <c:v>2006.4301369863001</c:v>
                </c:pt>
                <c:pt idx="7788">
                  <c:v>2006.43287671233</c:v>
                </c:pt>
                <c:pt idx="7789">
                  <c:v>2006.4356164383601</c:v>
                </c:pt>
                <c:pt idx="7790">
                  <c:v>2006.4383561643799</c:v>
                </c:pt>
                <c:pt idx="7791">
                  <c:v>2006.44109589041</c:v>
                </c:pt>
                <c:pt idx="7792">
                  <c:v>2006.4438356164401</c:v>
                </c:pt>
                <c:pt idx="7793">
                  <c:v>2006.4465753424699</c:v>
                </c:pt>
                <c:pt idx="7794">
                  <c:v>2006.44931506849</c:v>
                </c:pt>
                <c:pt idx="7795">
                  <c:v>2006.4520547945201</c:v>
                </c:pt>
                <c:pt idx="7796">
                  <c:v>2006.45479452055</c:v>
                </c:pt>
                <c:pt idx="7797">
                  <c:v>2006.4575342465801</c:v>
                </c:pt>
                <c:pt idx="7798">
                  <c:v>2006.4602739725999</c:v>
                </c:pt>
                <c:pt idx="7799">
                  <c:v>2006.46301369863</c:v>
                </c:pt>
                <c:pt idx="7800">
                  <c:v>2006.4657534246601</c:v>
                </c:pt>
                <c:pt idx="7801">
                  <c:v>2006.4684931506799</c:v>
                </c:pt>
                <c:pt idx="7802">
                  <c:v>2006.47123287671</c:v>
                </c:pt>
                <c:pt idx="7803">
                  <c:v>2006.4739726027401</c:v>
                </c:pt>
                <c:pt idx="7804">
                  <c:v>2006.47671232877</c:v>
                </c:pt>
                <c:pt idx="7805">
                  <c:v>2006.47945205479</c:v>
                </c:pt>
                <c:pt idx="7806">
                  <c:v>2006.4821917808199</c:v>
                </c:pt>
                <c:pt idx="7807">
                  <c:v>2006.48493150685</c:v>
                </c:pt>
                <c:pt idx="7808">
                  <c:v>2006.4876712328801</c:v>
                </c:pt>
                <c:pt idx="7809">
                  <c:v>2006.4904109588999</c:v>
                </c:pt>
                <c:pt idx="7810">
                  <c:v>2006.49315068493</c:v>
                </c:pt>
                <c:pt idx="7811">
                  <c:v>2006.4958904109601</c:v>
                </c:pt>
                <c:pt idx="7812">
                  <c:v>2006.49863013699</c:v>
                </c:pt>
                <c:pt idx="7813">
                  <c:v>2006.50136986301</c:v>
                </c:pt>
                <c:pt idx="7814">
                  <c:v>2006.5041095890399</c:v>
                </c:pt>
                <c:pt idx="7815">
                  <c:v>2006.50684931507</c:v>
                </c:pt>
                <c:pt idx="7816">
                  <c:v>2006.5095890411001</c:v>
                </c:pt>
                <c:pt idx="7817">
                  <c:v>2006.5123287671199</c:v>
                </c:pt>
                <c:pt idx="7818">
                  <c:v>2006.51506849315</c:v>
                </c:pt>
                <c:pt idx="7819">
                  <c:v>2006.5178082191801</c:v>
                </c:pt>
                <c:pt idx="7820">
                  <c:v>2006.52054794521</c:v>
                </c:pt>
                <c:pt idx="7821">
                  <c:v>2006.52328767123</c:v>
                </c:pt>
                <c:pt idx="7822">
                  <c:v>2006.5260273972599</c:v>
                </c:pt>
                <c:pt idx="7823">
                  <c:v>2006.52876712329</c:v>
                </c:pt>
                <c:pt idx="7824">
                  <c:v>2006.5315068493201</c:v>
                </c:pt>
                <c:pt idx="7825">
                  <c:v>2006.5342465753399</c:v>
                </c:pt>
                <c:pt idx="7826">
                  <c:v>2006.53698630137</c:v>
                </c:pt>
                <c:pt idx="7827">
                  <c:v>2006.5397260274001</c:v>
                </c:pt>
                <c:pt idx="7828">
                  <c:v>2006.5424657534199</c:v>
                </c:pt>
                <c:pt idx="7829">
                  <c:v>2006.54520547945</c:v>
                </c:pt>
                <c:pt idx="7830">
                  <c:v>2006.5479452054799</c:v>
                </c:pt>
                <c:pt idx="7831">
                  <c:v>2006.55068493151</c:v>
                </c:pt>
                <c:pt idx="7832">
                  <c:v>2006.5534246575301</c:v>
                </c:pt>
                <c:pt idx="7833">
                  <c:v>2006.5561643835599</c:v>
                </c:pt>
                <c:pt idx="7834">
                  <c:v>2006.55890410959</c:v>
                </c:pt>
                <c:pt idx="7835">
                  <c:v>2006.5616438356201</c:v>
                </c:pt>
                <c:pt idx="7836">
                  <c:v>2006.5643835616399</c:v>
                </c:pt>
                <c:pt idx="7837">
                  <c:v>2006.56712328767</c:v>
                </c:pt>
                <c:pt idx="7838">
                  <c:v>2006.5698630136999</c:v>
                </c:pt>
                <c:pt idx="7839">
                  <c:v>2006.57260273973</c:v>
                </c:pt>
                <c:pt idx="7840">
                  <c:v>2006.5753424657501</c:v>
                </c:pt>
                <c:pt idx="7841">
                  <c:v>2006.5780821917799</c:v>
                </c:pt>
                <c:pt idx="7842">
                  <c:v>2006.58082191781</c:v>
                </c:pt>
                <c:pt idx="7843">
                  <c:v>2006.5835616438401</c:v>
                </c:pt>
                <c:pt idx="7844">
                  <c:v>2006.5863013698599</c:v>
                </c:pt>
                <c:pt idx="7845">
                  <c:v>2006.58904109589</c:v>
                </c:pt>
                <c:pt idx="7846">
                  <c:v>2006.5917808219201</c:v>
                </c:pt>
                <c:pt idx="7847">
                  <c:v>2006.59452054795</c:v>
                </c:pt>
                <c:pt idx="7848">
                  <c:v>2006.5972602739701</c:v>
                </c:pt>
                <c:pt idx="7849">
                  <c:v>2006.6</c:v>
                </c:pt>
                <c:pt idx="7850">
                  <c:v>2006.60273972603</c:v>
                </c:pt>
                <c:pt idx="7851">
                  <c:v>2006.6054794520501</c:v>
                </c:pt>
                <c:pt idx="7852">
                  <c:v>2006.6082191780799</c:v>
                </c:pt>
                <c:pt idx="7853">
                  <c:v>2006.61095890411</c:v>
                </c:pt>
                <c:pt idx="7854">
                  <c:v>2006.6136986301401</c:v>
                </c:pt>
                <c:pt idx="7855">
                  <c:v>2006.61643835616</c:v>
                </c:pt>
                <c:pt idx="7856">
                  <c:v>2006.61917808219</c:v>
                </c:pt>
                <c:pt idx="7857">
                  <c:v>2006.6219178082199</c:v>
                </c:pt>
                <c:pt idx="7858">
                  <c:v>2006.62465753425</c:v>
                </c:pt>
                <c:pt idx="7859">
                  <c:v>2006.6273972602701</c:v>
                </c:pt>
                <c:pt idx="7860">
                  <c:v>2006.6301369862999</c:v>
                </c:pt>
                <c:pt idx="7861">
                  <c:v>2006.63287671233</c:v>
                </c:pt>
                <c:pt idx="7862">
                  <c:v>2006.6356164383601</c:v>
                </c:pt>
                <c:pt idx="7863">
                  <c:v>2006.63835616438</c:v>
                </c:pt>
                <c:pt idx="7864">
                  <c:v>2006.64109589041</c:v>
                </c:pt>
                <c:pt idx="7865">
                  <c:v>2006.6438356164399</c:v>
                </c:pt>
                <c:pt idx="7866">
                  <c:v>2006.64657534247</c:v>
                </c:pt>
                <c:pt idx="7867">
                  <c:v>2006.6493150684901</c:v>
                </c:pt>
                <c:pt idx="7868">
                  <c:v>2006.6520547945199</c:v>
                </c:pt>
                <c:pt idx="7869">
                  <c:v>2006.65479452055</c:v>
                </c:pt>
                <c:pt idx="7870">
                  <c:v>2006.6575342465801</c:v>
                </c:pt>
                <c:pt idx="7871">
                  <c:v>2006.6602739726</c:v>
                </c:pt>
                <c:pt idx="7872">
                  <c:v>2006.66301369863</c:v>
                </c:pt>
                <c:pt idx="7873">
                  <c:v>2006.6657534246599</c:v>
                </c:pt>
                <c:pt idx="7874">
                  <c:v>2006.66849315068</c:v>
                </c:pt>
                <c:pt idx="7875">
                  <c:v>2006.6712328767101</c:v>
                </c:pt>
                <c:pt idx="7876">
                  <c:v>2006.6739726027399</c:v>
                </c:pt>
                <c:pt idx="7877">
                  <c:v>2006.67671232877</c:v>
                </c:pt>
                <c:pt idx="7878">
                  <c:v>2006.6794520547901</c:v>
                </c:pt>
                <c:pt idx="7879">
                  <c:v>2006.6821917808199</c:v>
                </c:pt>
                <c:pt idx="7880">
                  <c:v>2006.68493150685</c:v>
                </c:pt>
                <c:pt idx="7881">
                  <c:v>2006.6876712328799</c:v>
                </c:pt>
                <c:pt idx="7882">
                  <c:v>2006.6904109589</c:v>
                </c:pt>
                <c:pt idx="7883">
                  <c:v>2006.6931506849301</c:v>
                </c:pt>
                <c:pt idx="7884">
                  <c:v>2006.6958904109599</c:v>
                </c:pt>
                <c:pt idx="7885">
                  <c:v>2006.69863013699</c:v>
                </c:pt>
                <c:pt idx="7886">
                  <c:v>2006.7013698630101</c:v>
                </c:pt>
                <c:pt idx="7887">
                  <c:v>2006.7041095890399</c:v>
                </c:pt>
                <c:pt idx="7888">
                  <c:v>2006.70684931507</c:v>
                </c:pt>
                <c:pt idx="7889">
                  <c:v>2006.7095890410999</c:v>
                </c:pt>
                <c:pt idx="7890">
                  <c:v>2006.71232876712</c:v>
                </c:pt>
                <c:pt idx="7891">
                  <c:v>2006.7150684931501</c:v>
                </c:pt>
                <c:pt idx="7892">
                  <c:v>2006.7178082191799</c:v>
                </c:pt>
                <c:pt idx="7893">
                  <c:v>2006.72054794521</c:v>
                </c:pt>
                <c:pt idx="7894">
                  <c:v>2006.7232876712301</c:v>
                </c:pt>
                <c:pt idx="7895">
                  <c:v>2006.7260273972599</c:v>
                </c:pt>
                <c:pt idx="7896">
                  <c:v>2006.72876712329</c:v>
                </c:pt>
                <c:pt idx="7897">
                  <c:v>2006.7315068493201</c:v>
                </c:pt>
                <c:pt idx="7898">
                  <c:v>2006.73424657534</c:v>
                </c:pt>
                <c:pt idx="7899">
                  <c:v>2006.7369863013701</c:v>
                </c:pt>
                <c:pt idx="7900">
                  <c:v>2006.7397260273999</c:v>
                </c:pt>
                <c:pt idx="7901">
                  <c:v>2006.74246575342</c:v>
                </c:pt>
                <c:pt idx="7902">
                  <c:v>2006.7452054794501</c:v>
                </c:pt>
                <c:pt idx="7903">
                  <c:v>2006.7479452054799</c:v>
                </c:pt>
                <c:pt idx="7904">
                  <c:v>2006.75068493151</c:v>
                </c:pt>
                <c:pt idx="7905">
                  <c:v>2006.7534246575301</c:v>
                </c:pt>
                <c:pt idx="7906">
                  <c:v>2006.75616438356</c:v>
                </c:pt>
                <c:pt idx="7907">
                  <c:v>2006.75890410959</c:v>
                </c:pt>
                <c:pt idx="7908">
                  <c:v>2006.7616438356199</c:v>
                </c:pt>
                <c:pt idx="7909">
                  <c:v>2006.76438356164</c:v>
                </c:pt>
                <c:pt idx="7910">
                  <c:v>2006.7671232876701</c:v>
                </c:pt>
                <c:pt idx="7911">
                  <c:v>2006.7698630136999</c:v>
                </c:pt>
                <c:pt idx="7912">
                  <c:v>2006.77260273973</c:v>
                </c:pt>
                <c:pt idx="7913">
                  <c:v>2006.7753424657501</c:v>
                </c:pt>
                <c:pt idx="7914">
                  <c:v>2006.77808219178</c:v>
                </c:pt>
                <c:pt idx="7915">
                  <c:v>2006.78082191781</c:v>
                </c:pt>
                <c:pt idx="7916">
                  <c:v>2006.7835616438399</c:v>
                </c:pt>
                <c:pt idx="7917">
                  <c:v>2006.78630136986</c:v>
                </c:pt>
                <c:pt idx="7918">
                  <c:v>2006.7890410958901</c:v>
                </c:pt>
                <c:pt idx="7919">
                  <c:v>2006.7917808219199</c:v>
                </c:pt>
                <c:pt idx="7920">
                  <c:v>2006.79452054795</c:v>
                </c:pt>
                <c:pt idx="7921">
                  <c:v>2006.7972602739701</c:v>
                </c:pt>
                <c:pt idx="7922">
                  <c:v>2006.8</c:v>
                </c:pt>
                <c:pt idx="7923">
                  <c:v>2006.80273972603</c:v>
                </c:pt>
                <c:pt idx="7924">
                  <c:v>2006.8054794520499</c:v>
                </c:pt>
                <c:pt idx="7925">
                  <c:v>2006.80821917808</c:v>
                </c:pt>
                <c:pt idx="7926">
                  <c:v>2006.8109589041101</c:v>
                </c:pt>
                <c:pt idx="7927">
                  <c:v>2006.8136986301399</c:v>
                </c:pt>
                <c:pt idx="7928">
                  <c:v>2006.81643835616</c:v>
                </c:pt>
                <c:pt idx="7929">
                  <c:v>2006.8191780821901</c:v>
                </c:pt>
                <c:pt idx="7930">
                  <c:v>2006.82191780822</c:v>
                </c:pt>
                <c:pt idx="7931">
                  <c:v>2006.82465753425</c:v>
                </c:pt>
                <c:pt idx="7932">
                  <c:v>2006.8273972602699</c:v>
                </c:pt>
                <c:pt idx="7933">
                  <c:v>2006.8301369863</c:v>
                </c:pt>
                <c:pt idx="7934">
                  <c:v>2006.8328767123301</c:v>
                </c:pt>
                <c:pt idx="7935">
                  <c:v>2006.8356164383599</c:v>
                </c:pt>
                <c:pt idx="7936">
                  <c:v>2006.83835616438</c:v>
                </c:pt>
                <c:pt idx="7937">
                  <c:v>2006.8410958904101</c:v>
                </c:pt>
                <c:pt idx="7938">
                  <c:v>2006.8438356164399</c:v>
                </c:pt>
                <c:pt idx="7939">
                  <c:v>2006.84657534247</c:v>
                </c:pt>
                <c:pt idx="7940">
                  <c:v>2006.8493150684899</c:v>
                </c:pt>
                <c:pt idx="7941">
                  <c:v>2006.85205479452</c:v>
                </c:pt>
                <c:pt idx="7942">
                  <c:v>2006.8547945205501</c:v>
                </c:pt>
                <c:pt idx="7943">
                  <c:v>2006.8575342465799</c:v>
                </c:pt>
                <c:pt idx="7944">
                  <c:v>2006.8602739726</c:v>
                </c:pt>
                <c:pt idx="7945">
                  <c:v>2006.8630136986301</c:v>
                </c:pt>
                <c:pt idx="7946">
                  <c:v>2006.8657534246599</c:v>
                </c:pt>
                <c:pt idx="7947">
                  <c:v>2006.86849315069</c:v>
                </c:pt>
                <c:pt idx="7948">
                  <c:v>2006.8712328767101</c:v>
                </c:pt>
                <c:pt idx="7949">
                  <c:v>2006.87397260274</c:v>
                </c:pt>
                <c:pt idx="7950">
                  <c:v>2006.8767123287701</c:v>
                </c:pt>
                <c:pt idx="7951">
                  <c:v>2006.8794520547899</c:v>
                </c:pt>
                <c:pt idx="7952">
                  <c:v>2006.88219178082</c:v>
                </c:pt>
                <c:pt idx="7953">
                  <c:v>2006.8849315068501</c:v>
                </c:pt>
                <c:pt idx="7954">
                  <c:v>2006.8876712328799</c:v>
                </c:pt>
                <c:pt idx="7955">
                  <c:v>2006.8904109589</c:v>
                </c:pt>
                <c:pt idx="7956">
                  <c:v>2006.8931506849301</c:v>
                </c:pt>
                <c:pt idx="7957">
                  <c:v>2006.89589041096</c:v>
                </c:pt>
                <c:pt idx="7958">
                  <c:v>2006.8986301369901</c:v>
                </c:pt>
                <c:pt idx="7959">
                  <c:v>2006.9013698630099</c:v>
                </c:pt>
                <c:pt idx="7960">
                  <c:v>2006.90410958904</c:v>
                </c:pt>
                <c:pt idx="7961">
                  <c:v>2006.9068493150701</c:v>
                </c:pt>
                <c:pt idx="7962">
                  <c:v>2006.9095890410999</c:v>
                </c:pt>
                <c:pt idx="7963">
                  <c:v>2006.91232876712</c:v>
                </c:pt>
                <c:pt idx="7964">
                  <c:v>2006.9150684931501</c:v>
                </c:pt>
                <c:pt idx="7965">
                  <c:v>2006.91780821918</c:v>
                </c:pt>
                <c:pt idx="7966">
                  <c:v>2006.92054794521</c:v>
                </c:pt>
                <c:pt idx="7967">
                  <c:v>2006.9232876712299</c:v>
                </c:pt>
                <c:pt idx="7968">
                  <c:v>2006.92602739726</c:v>
                </c:pt>
                <c:pt idx="7969">
                  <c:v>2006.9287671232901</c:v>
                </c:pt>
                <c:pt idx="7970">
                  <c:v>2006.9315068493199</c:v>
                </c:pt>
                <c:pt idx="7971">
                  <c:v>2006.93424657534</c:v>
                </c:pt>
                <c:pt idx="7972">
                  <c:v>2006.9369863013701</c:v>
                </c:pt>
                <c:pt idx="7973">
                  <c:v>2006.9397260274</c:v>
                </c:pt>
                <c:pt idx="7974">
                  <c:v>2006.94246575342</c:v>
                </c:pt>
                <c:pt idx="7975">
                  <c:v>2006.9452054794499</c:v>
                </c:pt>
                <c:pt idx="7976">
                  <c:v>2006.94794520548</c:v>
                </c:pt>
                <c:pt idx="7977">
                  <c:v>2006.9506849315101</c:v>
                </c:pt>
                <c:pt idx="7978">
                  <c:v>2006.9534246575299</c:v>
                </c:pt>
                <c:pt idx="7979">
                  <c:v>2006.95616438356</c:v>
                </c:pt>
                <c:pt idx="7980">
                  <c:v>2006.9589041095901</c:v>
                </c:pt>
                <c:pt idx="7981">
                  <c:v>2006.96164383562</c:v>
                </c:pt>
                <c:pt idx="7982">
                  <c:v>2006.96438356164</c:v>
                </c:pt>
                <c:pt idx="7983">
                  <c:v>2006.9671232876699</c:v>
                </c:pt>
                <c:pt idx="7984">
                  <c:v>2006.9698630137</c:v>
                </c:pt>
                <c:pt idx="7985">
                  <c:v>2006.9726027397301</c:v>
                </c:pt>
                <c:pt idx="7986">
                  <c:v>2006.9753424657499</c:v>
                </c:pt>
                <c:pt idx="7987">
                  <c:v>2006.97808219178</c:v>
                </c:pt>
                <c:pt idx="7988">
                  <c:v>2006.9808219178101</c:v>
                </c:pt>
                <c:pt idx="7989">
                  <c:v>2006.9835616438399</c:v>
                </c:pt>
                <c:pt idx="7990">
                  <c:v>2006.98630136986</c:v>
                </c:pt>
                <c:pt idx="7991">
                  <c:v>2006.9890410958899</c:v>
                </c:pt>
                <c:pt idx="7992">
                  <c:v>2006.99178082192</c:v>
                </c:pt>
                <c:pt idx="7993">
                  <c:v>2006.9945205479501</c:v>
                </c:pt>
                <c:pt idx="7994">
                  <c:v>2006.9972602739699</c:v>
                </c:pt>
                <c:pt idx="7995">
                  <c:v>2007</c:v>
                </c:pt>
                <c:pt idx="7996">
                  <c:v>2007.0027397260301</c:v>
                </c:pt>
                <c:pt idx="7997">
                  <c:v>2007.0054794520499</c:v>
                </c:pt>
                <c:pt idx="7998">
                  <c:v>2007.00821917808</c:v>
                </c:pt>
                <c:pt idx="7999">
                  <c:v>2007.0109589041101</c:v>
                </c:pt>
                <c:pt idx="8000">
                  <c:v>2007.01369863014</c:v>
                </c:pt>
                <c:pt idx="8001">
                  <c:v>2007.0164383561601</c:v>
                </c:pt>
                <c:pt idx="8002">
                  <c:v>2007.0191780821899</c:v>
                </c:pt>
                <c:pt idx="8003">
                  <c:v>2007.02191780822</c:v>
                </c:pt>
                <c:pt idx="8004">
                  <c:v>2007.0246575342501</c:v>
                </c:pt>
                <c:pt idx="8005">
                  <c:v>2007.0273972602699</c:v>
                </c:pt>
                <c:pt idx="8006">
                  <c:v>2007.0301369863</c:v>
                </c:pt>
                <c:pt idx="8007">
                  <c:v>2007.0328767123301</c:v>
                </c:pt>
                <c:pt idx="8008">
                  <c:v>2007.03561643836</c:v>
                </c:pt>
                <c:pt idx="8009">
                  <c:v>2007.03835616438</c:v>
                </c:pt>
                <c:pt idx="8010">
                  <c:v>2007.0410958904099</c:v>
                </c:pt>
                <c:pt idx="8011">
                  <c:v>2007.04383561644</c:v>
                </c:pt>
                <c:pt idx="8012">
                  <c:v>2007.0465753424701</c:v>
                </c:pt>
                <c:pt idx="8013">
                  <c:v>2007.0493150684899</c:v>
                </c:pt>
                <c:pt idx="8014">
                  <c:v>2007.05205479452</c:v>
                </c:pt>
                <c:pt idx="8015">
                  <c:v>2007.0547945205501</c:v>
                </c:pt>
                <c:pt idx="8016">
                  <c:v>2007.05753424658</c:v>
                </c:pt>
                <c:pt idx="8017">
                  <c:v>2007.0602739726</c:v>
                </c:pt>
                <c:pt idx="8018">
                  <c:v>2007.0630136986299</c:v>
                </c:pt>
                <c:pt idx="8019">
                  <c:v>2007.06575342466</c:v>
                </c:pt>
                <c:pt idx="8020">
                  <c:v>2007.0684931506801</c:v>
                </c:pt>
                <c:pt idx="8021">
                  <c:v>2007.0712328767099</c:v>
                </c:pt>
                <c:pt idx="8022">
                  <c:v>2007.07397260274</c:v>
                </c:pt>
                <c:pt idx="8023">
                  <c:v>2007.0767123287701</c:v>
                </c:pt>
                <c:pt idx="8024">
                  <c:v>2007.07945205479</c:v>
                </c:pt>
                <c:pt idx="8025">
                  <c:v>2007.08219178082</c:v>
                </c:pt>
                <c:pt idx="8026">
                  <c:v>2007.0849315068499</c:v>
                </c:pt>
                <c:pt idx="8027">
                  <c:v>2007.08767123288</c:v>
                </c:pt>
                <c:pt idx="8028">
                  <c:v>2007.0904109589001</c:v>
                </c:pt>
                <c:pt idx="8029">
                  <c:v>2007.0931506849299</c:v>
                </c:pt>
                <c:pt idx="8030">
                  <c:v>2007.09589041096</c:v>
                </c:pt>
                <c:pt idx="8031">
                  <c:v>2007.0986301369901</c:v>
                </c:pt>
                <c:pt idx="8032">
                  <c:v>2007.1013698630099</c:v>
                </c:pt>
                <c:pt idx="8033">
                  <c:v>2007.10410958904</c:v>
                </c:pt>
                <c:pt idx="8034">
                  <c:v>2007.1068493150699</c:v>
                </c:pt>
                <c:pt idx="8035">
                  <c:v>2007.1095890411</c:v>
                </c:pt>
                <c:pt idx="8036">
                  <c:v>2007.1123287671201</c:v>
                </c:pt>
                <c:pt idx="8037">
                  <c:v>2007.1150684931499</c:v>
                </c:pt>
                <c:pt idx="8038">
                  <c:v>2007.11780821918</c:v>
                </c:pt>
                <c:pt idx="8039">
                  <c:v>2007.1205479452101</c:v>
                </c:pt>
                <c:pt idx="8040">
                  <c:v>2007.1232876712299</c:v>
                </c:pt>
                <c:pt idx="8041">
                  <c:v>2007.12602739726</c:v>
                </c:pt>
                <c:pt idx="8042">
                  <c:v>2007.1287671232899</c:v>
                </c:pt>
                <c:pt idx="8043">
                  <c:v>2007.13150684931</c:v>
                </c:pt>
                <c:pt idx="8044">
                  <c:v>2007.1342465753401</c:v>
                </c:pt>
                <c:pt idx="8045">
                  <c:v>2007.1369863013699</c:v>
                </c:pt>
                <c:pt idx="8046">
                  <c:v>2007.1397260274</c:v>
                </c:pt>
                <c:pt idx="8047">
                  <c:v>2007.1424657534201</c:v>
                </c:pt>
                <c:pt idx="8048">
                  <c:v>2007.1452054794499</c:v>
                </c:pt>
                <c:pt idx="8049">
                  <c:v>2007.14794520548</c:v>
                </c:pt>
                <c:pt idx="8050">
                  <c:v>2007.1506849315101</c:v>
                </c:pt>
                <c:pt idx="8051">
                  <c:v>2007.15342465753</c:v>
                </c:pt>
                <c:pt idx="8052">
                  <c:v>2007.1561643835601</c:v>
                </c:pt>
                <c:pt idx="8053">
                  <c:v>2007.1589041095899</c:v>
                </c:pt>
                <c:pt idx="8054">
                  <c:v>2007.16164383562</c:v>
                </c:pt>
                <c:pt idx="8055">
                  <c:v>2007.1643835616401</c:v>
                </c:pt>
                <c:pt idx="8056">
                  <c:v>2007.1671232876699</c:v>
                </c:pt>
                <c:pt idx="8057">
                  <c:v>2007.1698630137</c:v>
                </c:pt>
                <c:pt idx="8058">
                  <c:v>2007.1726027397301</c:v>
                </c:pt>
                <c:pt idx="8059">
                  <c:v>2007.17534246575</c:v>
                </c:pt>
                <c:pt idx="8060">
                  <c:v>2007.17808219178</c:v>
                </c:pt>
                <c:pt idx="8061">
                  <c:v>2007.1808219178099</c:v>
                </c:pt>
                <c:pt idx="8062">
                  <c:v>2007.18356164384</c:v>
                </c:pt>
                <c:pt idx="8063">
                  <c:v>2007.1863013698601</c:v>
                </c:pt>
                <c:pt idx="8064">
                  <c:v>2007.1890410958899</c:v>
                </c:pt>
                <c:pt idx="8065">
                  <c:v>2007.19178082192</c:v>
                </c:pt>
                <c:pt idx="8066">
                  <c:v>2007.1945205479501</c:v>
                </c:pt>
                <c:pt idx="8067">
                  <c:v>2007.19726027397</c:v>
                </c:pt>
                <c:pt idx="8068">
                  <c:v>2007.2</c:v>
                </c:pt>
                <c:pt idx="8069">
                  <c:v>2007.2027397260299</c:v>
                </c:pt>
                <c:pt idx="8070">
                  <c:v>2007.20547945205</c:v>
                </c:pt>
                <c:pt idx="8071">
                  <c:v>2007.2082191780801</c:v>
                </c:pt>
                <c:pt idx="8072">
                  <c:v>2007.2109589041099</c:v>
                </c:pt>
                <c:pt idx="8073">
                  <c:v>2007.21369863014</c:v>
                </c:pt>
                <c:pt idx="8074">
                  <c:v>2007.2164383561601</c:v>
                </c:pt>
                <c:pt idx="8075">
                  <c:v>2007.21917808219</c:v>
                </c:pt>
                <c:pt idx="8076">
                  <c:v>2007.22191780822</c:v>
                </c:pt>
                <c:pt idx="8077">
                  <c:v>2007.2246575342499</c:v>
                </c:pt>
                <c:pt idx="8078">
                  <c:v>2007.22739726027</c:v>
                </c:pt>
                <c:pt idx="8079">
                  <c:v>2007.2301369863001</c:v>
                </c:pt>
                <c:pt idx="8080">
                  <c:v>2007.2328767123299</c:v>
                </c:pt>
                <c:pt idx="8081">
                  <c:v>2007.23561643836</c:v>
                </c:pt>
                <c:pt idx="8082">
                  <c:v>2007.2383561643801</c:v>
                </c:pt>
                <c:pt idx="8083">
                  <c:v>2007.24109589041</c:v>
                </c:pt>
                <c:pt idx="8084">
                  <c:v>2007.24383561644</c:v>
                </c:pt>
                <c:pt idx="8085">
                  <c:v>2007.2465753424699</c:v>
                </c:pt>
                <c:pt idx="8086">
                  <c:v>2007.24931506849</c:v>
                </c:pt>
                <c:pt idx="8087">
                  <c:v>2007.2520547945201</c:v>
                </c:pt>
                <c:pt idx="8088">
                  <c:v>2007.2547945205499</c:v>
                </c:pt>
                <c:pt idx="8089">
                  <c:v>2007.25753424658</c:v>
                </c:pt>
                <c:pt idx="8090">
                  <c:v>2007.2602739726001</c:v>
                </c:pt>
                <c:pt idx="8091">
                  <c:v>2007.2630136986299</c:v>
                </c:pt>
                <c:pt idx="8092">
                  <c:v>2007.26575342466</c:v>
                </c:pt>
                <c:pt idx="8093">
                  <c:v>2007.2684931506799</c:v>
                </c:pt>
                <c:pt idx="8094">
                  <c:v>2007.27123287671</c:v>
                </c:pt>
                <c:pt idx="8095">
                  <c:v>2007.2739726027401</c:v>
                </c:pt>
                <c:pt idx="8096">
                  <c:v>2007.2767123287699</c:v>
                </c:pt>
                <c:pt idx="8097">
                  <c:v>2007.27945205479</c:v>
                </c:pt>
                <c:pt idx="8098">
                  <c:v>2007.2821917808201</c:v>
                </c:pt>
                <c:pt idx="8099">
                  <c:v>2007.2849315068499</c:v>
                </c:pt>
                <c:pt idx="8100">
                  <c:v>2007.28767123288</c:v>
                </c:pt>
                <c:pt idx="8101">
                  <c:v>2007.2904109589001</c:v>
                </c:pt>
                <c:pt idx="8102">
                  <c:v>2007.29315068493</c:v>
                </c:pt>
                <c:pt idx="8103">
                  <c:v>2007.2958904109601</c:v>
                </c:pt>
                <c:pt idx="8104">
                  <c:v>2007.2986301369899</c:v>
                </c:pt>
                <c:pt idx="8105">
                  <c:v>2007.30136986301</c:v>
                </c:pt>
                <c:pt idx="8106">
                  <c:v>2007.3041095890401</c:v>
                </c:pt>
                <c:pt idx="8107">
                  <c:v>2007.3068493150699</c:v>
                </c:pt>
                <c:pt idx="8108">
                  <c:v>2007.3095890411</c:v>
                </c:pt>
                <c:pt idx="8109">
                  <c:v>2007.3123287671201</c:v>
                </c:pt>
                <c:pt idx="8110">
                  <c:v>2007.31506849315</c:v>
                </c:pt>
                <c:pt idx="8111">
                  <c:v>2007.3178082191801</c:v>
                </c:pt>
                <c:pt idx="8112">
                  <c:v>2007.3205479452099</c:v>
                </c:pt>
                <c:pt idx="8113">
                  <c:v>2007.32328767123</c:v>
                </c:pt>
                <c:pt idx="8114">
                  <c:v>2007.3260273972601</c:v>
                </c:pt>
                <c:pt idx="8115">
                  <c:v>2007.3287671232899</c:v>
                </c:pt>
                <c:pt idx="8116">
                  <c:v>2007.33150684932</c:v>
                </c:pt>
                <c:pt idx="8117">
                  <c:v>2007.3342465753401</c:v>
                </c:pt>
                <c:pt idx="8118">
                  <c:v>2007.33698630137</c:v>
                </c:pt>
                <c:pt idx="8119">
                  <c:v>2007.3397260274</c:v>
                </c:pt>
                <c:pt idx="8120">
                  <c:v>2007.3424657534199</c:v>
                </c:pt>
                <c:pt idx="8121">
                  <c:v>2007.34520547945</c:v>
                </c:pt>
                <c:pt idx="8122">
                  <c:v>2007.3479452054801</c:v>
                </c:pt>
                <c:pt idx="8123">
                  <c:v>2007.3506849315099</c:v>
                </c:pt>
                <c:pt idx="8124">
                  <c:v>2007.35342465753</c:v>
                </c:pt>
                <c:pt idx="8125">
                  <c:v>2007.3561643835601</c:v>
                </c:pt>
                <c:pt idx="8126">
                  <c:v>2007.35890410959</c:v>
                </c:pt>
                <c:pt idx="8127">
                  <c:v>2007.36164383562</c:v>
                </c:pt>
                <c:pt idx="8128">
                  <c:v>2007.3643835616399</c:v>
                </c:pt>
                <c:pt idx="8129">
                  <c:v>2007.36712328767</c:v>
                </c:pt>
                <c:pt idx="8130">
                  <c:v>2007.3698630137001</c:v>
                </c:pt>
                <c:pt idx="8131">
                  <c:v>2007.3726027397299</c:v>
                </c:pt>
                <c:pt idx="8132">
                  <c:v>2007.37534246575</c:v>
                </c:pt>
                <c:pt idx="8133">
                  <c:v>2007.3780821917801</c:v>
                </c:pt>
                <c:pt idx="8134">
                  <c:v>2007.38082191781</c:v>
                </c:pt>
                <c:pt idx="8135">
                  <c:v>2007.38356164384</c:v>
                </c:pt>
                <c:pt idx="8136">
                  <c:v>2007.3863013698599</c:v>
                </c:pt>
                <c:pt idx="8137">
                  <c:v>2007.38904109589</c:v>
                </c:pt>
                <c:pt idx="8138">
                  <c:v>2007.3917808219201</c:v>
                </c:pt>
                <c:pt idx="8139">
                  <c:v>2007.3945205479499</c:v>
                </c:pt>
                <c:pt idx="8140">
                  <c:v>2007.39726027397</c:v>
                </c:pt>
                <c:pt idx="8141">
                  <c:v>2007.4</c:v>
                </c:pt>
                <c:pt idx="8142">
                  <c:v>2007.4027397260299</c:v>
                </c:pt>
                <c:pt idx="8143">
                  <c:v>2007.40547945205</c:v>
                </c:pt>
                <c:pt idx="8144">
                  <c:v>2007.4082191780799</c:v>
                </c:pt>
                <c:pt idx="8145">
                  <c:v>2007.41095890411</c:v>
                </c:pt>
                <c:pt idx="8146">
                  <c:v>2007.4136986301401</c:v>
                </c:pt>
                <c:pt idx="8147">
                  <c:v>2007.4164383561599</c:v>
                </c:pt>
                <c:pt idx="8148">
                  <c:v>2007.41917808219</c:v>
                </c:pt>
                <c:pt idx="8149">
                  <c:v>2007.4219178082201</c:v>
                </c:pt>
                <c:pt idx="8150">
                  <c:v>2007.4246575342499</c:v>
                </c:pt>
                <c:pt idx="8151">
                  <c:v>2007.42739726027</c:v>
                </c:pt>
                <c:pt idx="8152">
                  <c:v>2007.4301369863001</c:v>
                </c:pt>
                <c:pt idx="8153">
                  <c:v>2007.43287671233</c:v>
                </c:pt>
                <c:pt idx="8154">
                  <c:v>2007.4356164383601</c:v>
                </c:pt>
                <c:pt idx="8155">
                  <c:v>2007.4383561643799</c:v>
                </c:pt>
                <c:pt idx="8156">
                  <c:v>2007.44109589041</c:v>
                </c:pt>
                <c:pt idx="8157">
                  <c:v>2007.4438356164401</c:v>
                </c:pt>
                <c:pt idx="8158">
                  <c:v>2007.4465753424699</c:v>
                </c:pt>
                <c:pt idx="8159">
                  <c:v>2007.44931506849</c:v>
                </c:pt>
                <c:pt idx="8160">
                  <c:v>2007.4520547945201</c:v>
                </c:pt>
                <c:pt idx="8161">
                  <c:v>2007.45479452055</c:v>
                </c:pt>
                <c:pt idx="8162">
                  <c:v>2007.4575342465801</c:v>
                </c:pt>
                <c:pt idx="8163">
                  <c:v>2007.4602739725999</c:v>
                </c:pt>
                <c:pt idx="8164">
                  <c:v>2007.46301369863</c:v>
                </c:pt>
                <c:pt idx="8165">
                  <c:v>2007.4657534246601</c:v>
                </c:pt>
                <c:pt idx="8166">
                  <c:v>2007.4684931506799</c:v>
                </c:pt>
                <c:pt idx="8167">
                  <c:v>2007.47123287671</c:v>
                </c:pt>
                <c:pt idx="8168">
                  <c:v>2007.4739726027401</c:v>
                </c:pt>
                <c:pt idx="8169">
                  <c:v>2007.47671232877</c:v>
                </c:pt>
                <c:pt idx="8170">
                  <c:v>2007.47945205479</c:v>
                </c:pt>
                <c:pt idx="8171">
                  <c:v>2007.4821917808199</c:v>
                </c:pt>
                <c:pt idx="8172">
                  <c:v>2007.48493150685</c:v>
                </c:pt>
                <c:pt idx="8173">
                  <c:v>2007.4876712328801</c:v>
                </c:pt>
                <c:pt idx="8174">
                  <c:v>2007.4904109588999</c:v>
                </c:pt>
                <c:pt idx="8175">
                  <c:v>2007.49315068493</c:v>
                </c:pt>
                <c:pt idx="8176">
                  <c:v>2007.4958904109601</c:v>
                </c:pt>
                <c:pt idx="8177">
                  <c:v>2007.49863013699</c:v>
                </c:pt>
                <c:pt idx="8178">
                  <c:v>2007.50136986301</c:v>
                </c:pt>
                <c:pt idx="8179">
                  <c:v>2007.5041095890399</c:v>
                </c:pt>
                <c:pt idx="8180">
                  <c:v>2007.50684931507</c:v>
                </c:pt>
                <c:pt idx="8181">
                  <c:v>2007.5095890411001</c:v>
                </c:pt>
                <c:pt idx="8182">
                  <c:v>2007.5123287671199</c:v>
                </c:pt>
                <c:pt idx="8183">
                  <c:v>2007.51506849315</c:v>
                </c:pt>
                <c:pt idx="8184">
                  <c:v>2007.5178082191801</c:v>
                </c:pt>
                <c:pt idx="8185">
                  <c:v>2007.52054794521</c:v>
                </c:pt>
                <c:pt idx="8186">
                  <c:v>2007.52328767123</c:v>
                </c:pt>
                <c:pt idx="8187">
                  <c:v>2007.5260273972599</c:v>
                </c:pt>
                <c:pt idx="8188">
                  <c:v>2007.52876712329</c:v>
                </c:pt>
                <c:pt idx="8189">
                  <c:v>2007.5315068493201</c:v>
                </c:pt>
                <c:pt idx="8190">
                  <c:v>2007.5342465753399</c:v>
                </c:pt>
                <c:pt idx="8191">
                  <c:v>2007.53698630137</c:v>
                </c:pt>
                <c:pt idx="8192">
                  <c:v>2007.5397260274001</c:v>
                </c:pt>
                <c:pt idx="8193">
                  <c:v>2007.5424657534199</c:v>
                </c:pt>
                <c:pt idx="8194">
                  <c:v>2007.54520547945</c:v>
                </c:pt>
                <c:pt idx="8195">
                  <c:v>2007.5479452054799</c:v>
                </c:pt>
                <c:pt idx="8196">
                  <c:v>2007.55068493151</c:v>
                </c:pt>
                <c:pt idx="8197">
                  <c:v>2007.5534246575301</c:v>
                </c:pt>
                <c:pt idx="8198">
                  <c:v>2007.5561643835599</c:v>
                </c:pt>
                <c:pt idx="8199">
                  <c:v>2007.55890410959</c:v>
                </c:pt>
                <c:pt idx="8200">
                  <c:v>2007.5616438356201</c:v>
                </c:pt>
                <c:pt idx="8201">
                  <c:v>2007.5643835616399</c:v>
                </c:pt>
                <c:pt idx="8202">
                  <c:v>2007.56712328767</c:v>
                </c:pt>
                <c:pt idx="8203">
                  <c:v>2007.5698630136999</c:v>
                </c:pt>
                <c:pt idx="8204">
                  <c:v>2007.57260273973</c:v>
                </c:pt>
                <c:pt idx="8205">
                  <c:v>2007.5753424657501</c:v>
                </c:pt>
                <c:pt idx="8206">
                  <c:v>2007.5780821917799</c:v>
                </c:pt>
                <c:pt idx="8207">
                  <c:v>2007.58082191781</c:v>
                </c:pt>
                <c:pt idx="8208">
                  <c:v>2007.5835616438401</c:v>
                </c:pt>
                <c:pt idx="8209">
                  <c:v>2007.5863013698599</c:v>
                </c:pt>
                <c:pt idx="8210">
                  <c:v>2007.58904109589</c:v>
                </c:pt>
                <c:pt idx="8211">
                  <c:v>2007.5917808219201</c:v>
                </c:pt>
                <c:pt idx="8212">
                  <c:v>2007.59452054795</c:v>
                </c:pt>
                <c:pt idx="8213">
                  <c:v>2007.5972602739701</c:v>
                </c:pt>
                <c:pt idx="8214">
                  <c:v>2007.6</c:v>
                </c:pt>
                <c:pt idx="8215">
                  <c:v>2007.60273972603</c:v>
                </c:pt>
                <c:pt idx="8216">
                  <c:v>2007.6054794520501</c:v>
                </c:pt>
                <c:pt idx="8217">
                  <c:v>2007.6082191780799</c:v>
                </c:pt>
                <c:pt idx="8218">
                  <c:v>2007.61095890411</c:v>
                </c:pt>
                <c:pt idx="8219">
                  <c:v>2007.6136986301401</c:v>
                </c:pt>
                <c:pt idx="8220">
                  <c:v>2007.61643835616</c:v>
                </c:pt>
                <c:pt idx="8221">
                  <c:v>2007.61917808219</c:v>
                </c:pt>
                <c:pt idx="8222">
                  <c:v>2007.6219178082199</c:v>
                </c:pt>
                <c:pt idx="8223">
                  <c:v>2007.62465753425</c:v>
                </c:pt>
                <c:pt idx="8224">
                  <c:v>2007.6273972602701</c:v>
                </c:pt>
                <c:pt idx="8225">
                  <c:v>2007.6301369862999</c:v>
                </c:pt>
                <c:pt idx="8226">
                  <c:v>2007.63287671233</c:v>
                </c:pt>
                <c:pt idx="8227">
                  <c:v>2007.6356164383601</c:v>
                </c:pt>
                <c:pt idx="8228">
                  <c:v>2007.63835616438</c:v>
                </c:pt>
                <c:pt idx="8229">
                  <c:v>2007.64109589041</c:v>
                </c:pt>
                <c:pt idx="8230">
                  <c:v>2007.6438356164399</c:v>
                </c:pt>
                <c:pt idx="8231">
                  <c:v>2007.64657534247</c:v>
                </c:pt>
                <c:pt idx="8232">
                  <c:v>2007.6493150684901</c:v>
                </c:pt>
                <c:pt idx="8233">
                  <c:v>2007.6520547945199</c:v>
                </c:pt>
                <c:pt idx="8234">
                  <c:v>2007.65479452055</c:v>
                </c:pt>
                <c:pt idx="8235">
                  <c:v>2007.6575342465801</c:v>
                </c:pt>
                <c:pt idx="8236">
                  <c:v>2007.6602739726</c:v>
                </c:pt>
                <c:pt idx="8237">
                  <c:v>2007.66301369863</c:v>
                </c:pt>
                <c:pt idx="8238">
                  <c:v>2007.6657534246599</c:v>
                </c:pt>
                <c:pt idx="8239">
                  <c:v>2007.66849315068</c:v>
                </c:pt>
                <c:pt idx="8240">
                  <c:v>2007.6712328767101</c:v>
                </c:pt>
                <c:pt idx="8241">
                  <c:v>2007.6739726027399</c:v>
                </c:pt>
                <c:pt idx="8242">
                  <c:v>2007.67671232877</c:v>
                </c:pt>
                <c:pt idx="8243">
                  <c:v>2007.6794520547901</c:v>
                </c:pt>
                <c:pt idx="8244">
                  <c:v>2007.6821917808199</c:v>
                </c:pt>
                <c:pt idx="8245">
                  <c:v>2007.68493150685</c:v>
                </c:pt>
                <c:pt idx="8246">
                  <c:v>2007.6876712328799</c:v>
                </c:pt>
                <c:pt idx="8247">
                  <c:v>2007.6904109589</c:v>
                </c:pt>
                <c:pt idx="8248">
                  <c:v>2007.6931506849301</c:v>
                </c:pt>
                <c:pt idx="8249">
                  <c:v>2007.6958904109599</c:v>
                </c:pt>
                <c:pt idx="8250">
                  <c:v>2007.69863013699</c:v>
                </c:pt>
                <c:pt idx="8251">
                  <c:v>2007.7013698630101</c:v>
                </c:pt>
                <c:pt idx="8252">
                  <c:v>2007.7041095890399</c:v>
                </c:pt>
                <c:pt idx="8253">
                  <c:v>2007.70684931507</c:v>
                </c:pt>
                <c:pt idx="8254">
                  <c:v>2007.7095890410999</c:v>
                </c:pt>
                <c:pt idx="8255">
                  <c:v>2007.71232876712</c:v>
                </c:pt>
                <c:pt idx="8256">
                  <c:v>2007.7150684931501</c:v>
                </c:pt>
                <c:pt idx="8257">
                  <c:v>2007.7178082191799</c:v>
                </c:pt>
                <c:pt idx="8258">
                  <c:v>2007.72054794521</c:v>
                </c:pt>
                <c:pt idx="8259">
                  <c:v>2007.7232876712301</c:v>
                </c:pt>
                <c:pt idx="8260">
                  <c:v>2007.7260273972599</c:v>
                </c:pt>
                <c:pt idx="8261">
                  <c:v>2007.72876712329</c:v>
                </c:pt>
                <c:pt idx="8262">
                  <c:v>2007.7315068493201</c:v>
                </c:pt>
                <c:pt idx="8263">
                  <c:v>2007.73424657534</c:v>
                </c:pt>
                <c:pt idx="8264">
                  <c:v>2007.7369863013701</c:v>
                </c:pt>
                <c:pt idx="8265">
                  <c:v>2007.7397260273999</c:v>
                </c:pt>
                <c:pt idx="8266">
                  <c:v>2007.74246575342</c:v>
                </c:pt>
                <c:pt idx="8267">
                  <c:v>2007.7452054794501</c:v>
                </c:pt>
                <c:pt idx="8268">
                  <c:v>2007.7479452054799</c:v>
                </c:pt>
                <c:pt idx="8269">
                  <c:v>2007.75068493151</c:v>
                </c:pt>
                <c:pt idx="8270">
                  <c:v>2007.7534246575301</c:v>
                </c:pt>
                <c:pt idx="8271">
                  <c:v>2007.75616438356</c:v>
                </c:pt>
                <c:pt idx="8272">
                  <c:v>2007.75890410959</c:v>
                </c:pt>
                <c:pt idx="8273">
                  <c:v>2007.7616438356199</c:v>
                </c:pt>
                <c:pt idx="8274">
                  <c:v>2007.76438356164</c:v>
                </c:pt>
                <c:pt idx="8275">
                  <c:v>2007.7671232876701</c:v>
                </c:pt>
                <c:pt idx="8276">
                  <c:v>2007.7698630136999</c:v>
                </c:pt>
                <c:pt idx="8277">
                  <c:v>2007.77260273973</c:v>
                </c:pt>
                <c:pt idx="8278">
                  <c:v>2007.7753424657501</c:v>
                </c:pt>
                <c:pt idx="8279">
                  <c:v>2007.77808219178</c:v>
                </c:pt>
                <c:pt idx="8280">
                  <c:v>2007.78082191781</c:v>
                </c:pt>
                <c:pt idx="8281">
                  <c:v>2007.7835616438399</c:v>
                </c:pt>
                <c:pt idx="8282">
                  <c:v>2007.78630136986</c:v>
                </c:pt>
                <c:pt idx="8283">
                  <c:v>2007.7890410958901</c:v>
                </c:pt>
                <c:pt idx="8284">
                  <c:v>2007.7917808219199</c:v>
                </c:pt>
                <c:pt idx="8285">
                  <c:v>2007.79452054795</c:v>
                </c:pt>
                <c:pt idx="8286">
                  <c:v>2007.7972602739701</c:v>
                </c:pt>
                <c:pt idx="8287">
                  <c:v>2007.8</c:v>
                </c:pt>
                <c:pt idx="8288">
                  <c:v>2007.80273972603</c:v>
                </c:pt>
                <c:pt idx="8289">
                  <c:v>2007.8054794520499</c:v>
                </c:pt>
                <c:pt idx="8290">
                  <c:v>2007.80821917808</c:v>
                </c:pt>
                <c:pt idx="8291">
                  <c:v>2007.8109589041101</c:v>
                </c:pt>
                <c:pt idx="8292">
                  <c:v>2007.8136986301399</c:v>
                </c:pt>
                <c:pt idx="8293">
                  <c:v>2007.81643835616</c:v>
                </c:pt>
                <c:pt idx="8294">
                  <c:v>2007.8191780821901</c:v>
                </c:pt>
                <c:pt idx="8295">
                  <c:v>2007.82191780822</c:v>
                </c:pt>
                <c:pt idx="8296">
                  <c:v>2007.82465753425</c:v>
                </c:pt>
                <c:pt idx="8297">
                  <c:v>2007.8273972602699</c:v>
                </c:pt>
                <c:pt idx="8298">
                  <c:v>2007.8301369863</c:v>
                </c:pt>
                <c:pt idx="8299">
                  <c:v>2007.8328767123301</c:v>
                </c:pt>
                <c:pt idx="8300">
                  <c:v>2007.8356164383599</c:v>
                </c:pt>
                <c:pt idx="8301">
                  <c:v>2007.83835616438</c:v>
                </c:pt>
                <c:pt idx="8302">
                  <c:v>2007.8410958904101</c:v>
                </c:pt>
                <c:pt idx="8303">
                  <c:v>2007.8438356164399</c:v>
                </c:pt>
                <c:pt idx="8304">
                  <c:v>2007.84657534247</c:v>
                </c:pt>
                <c:pt idx="8305">
                  <c:v>2007.8493150684899</c:v>
                </c:pt>
                <c:pt idx="8306">
                  <c:v>2007.85205479452</c:v>
                </c:pt>
                <c:pt idx="8307">
                  <c:v>2007.8547945205501</c:v>
                </c:pt>
                <c:pt idx="8308">
                  <c:v>2007.8575342465799</c:v>
                </c:pt>
                <c:pt idx="8309">
                  <c:v>2007.8602739726</c:v>
                </c:pt>
                <c:pt idx="8310">
                  <c:v>2007.8630136986301</c:v>
                </c:pt>
                <c:pt idx="8311">
                  <c:v>2007.8657534246599</c:v>
                </c:pt>
                <c:pt idx="8312">
                  <c:v>2007.86849315069</c:v>
                </c:pt>
                <c:pt idx="8313">
                  <c:v>2007.8712328767101</c:v>
                </c:pt>
                <c:pt idx="8314">
                  <c:v>2007.87397260274</c:v>
                </c:pt>
                <c:pt idx="8315">
                  <c:v>2007.8767123287701</c:v>
                </c:pt>
                <c:pt idx="8316">
                  <c:v>2007.8794520547899</c:v>
                </c:pt>
                <c:pt idx="8317">
                  <c:v>2007.88219178082</c:v>
                </c:pt>
                <c:pt idx="8318">
                  <c:v>2007.8849315068501</c:v>
                </c:pt>
                <c:pt idx="8319">
                  <c:v>2007.8876712328799</c:v>
                </c:pt>
                <c:pt idx="8320">
                  <c:v>2007.8904109589</c:v>
                </c:pt>
                <c:pt idx="8321">
                  <c:v>2007.8931506849301</c:v>
                </c:pt>
                <c:pt idx="8322">
                  <c:v>2007.89589041096</c:v>
                </c:pt>
                <c:pt idx="8323">
                  <c:v>2007.8986301369901</c:v>
                </c:pt>
                <c:pt idx="8324">
                  <c:v>2007.9013698630099</c:v>
                </c:pt>
                <c:pt idx="8325">
                  <c:v>2007.90410958904</c:v>
                </c:pt>
                <c:pt idx="8326">
                  <c:v>2007.9068493150701</c:v>
                </c:pt>
                <c:pt idx="8327">
                  <c:v>2007.9095890410999</c:v>
                </c:pt>
                <c:pt idx="8328">
                  <c:v>2007.91232876712</c:v>
                </c:pt>
                <c:pt idx="8329">
                  <c:v>2007.9150684931501</c:v>
                </c:pt>
                <c:pt idx="8330">
                  <c:v>2007.91780821918</c:v>
                </c:pt>
                <c:pt idx="8331">
                  <c:v>2007.92054794521</c:v>
                </c:pt>
                <c:pt idx="8332">
                  <c:v>2007.9232876712299</c:v>
                </c:pt>
                <c:pt idx="8333">
                  <c:v>2007.92602739726</c:v>
                </c:pt>
                <c:pt idx="8334">
                  <c:v>2007.9287671232901</c:v>
                </c:pt>
                <c:pt idx="8335">
                  <c:v>2007.9315068493199</c:v>
                </c:pt>
                <c:pt idx="8336">
                  <c:v>2007.93424657534</c:v>
                </c:pt>
                <c:pt idx="8337">
                  <c:v>2007.9369863013701</c:v>
                </c:pt>
                <c:pt idx="8338">
                  <c:v>2007.9397260274</c:v>
                </c:pt>
                <c:pt idx="8339">
                  <c:v>2007.94246575342</c:v>
                </c:pt>
                <c:pt idx="8340">
                  <c:v>2007.9452054794499</c:v>
                </c:pt>
                <c:pt idx="8341">
                  <c:v>2007.94794520548</c:v>
                </c:pt>
                <c:pt idx="8342">
                  <c:v>2007.9506849315101</c:v>
                </c:pt>
                <c:pt idx="8343">
                  <c:v>2007.9534246575299</c:v>
                </c:pt>
                <c:pt idx="8344">
                  <c:v>2007.95616438356</c:v>
                </c:pt>
                <c:pt idx="8345">
                  <c:v>2007.9589041095901</c:v>
                </c:pt>
                <c:pt idx="8346">
                  <c:v>2007.96164383562</c:v>
                </c:pt>
                <c:pt idx="8347">
                  <c:v>2007.96438356164</c:v>
                </c:pt>
                <c:pt idx="8348">
                  <c:v>2007.9671232876699</c:v>
                </c:pt>
                <c:pt idx="8349">
                  <c:v>2007.9698630137</c:v>
                </c:pt>
                <c:pt idx="8350">
                  <c:v>2007.9726027397301</c:v>
                </c:pt>
                <c:pt idx="8351">
                  <c:v>2007.9753424657499</c:v>
                </c:pt>
                <c:pt idx="8352">
                  <c:v>2007.97808219178</c:v>
                </c:pt>
                <c:pt idx="8353">
                  <c:v>2007.9808219178101</c:v>
                </c:pt>
                <c:pt idx="8354">
                  <c:v>2007.9835616438399</c:v>
                </c:pt>
                <c:pt idx="8355">
                  <c:v>2007.98630136986</c:v>
                </c:pt>
                <c:pt idx="8356">
                  <c:v>2007.9890410958899</c:v>
                </c:pt>
                <c:pt idx="8357">
                  <c:v>2007.99178082192</c:v>
                </c:pt>
                <c:pt idx="8358">
                  <c:v>2007.9945205479501</c:v>
                </c:pt>
                <c:pt idx="8359">
                  <c:v>2007.9972602739699</c:v>
                </c:pt>
                <c:pt idx="8360">
                  <c:v>2008</c:v>
                </c:pt>
                <c:pt idx="8361">
                  <c:v>2008.0027322404401</c:v>
                </c:pt>
                <c:pt idx="8362">
                  <c:v>2008.0054644808699</c:v>
                </c:pt>
                <c:pt idx="8363">
                  <c:v>2008.00819672131</c:v>
                </c:pt>
                <c:pt idx="8364">
                  <c:v>2008.0109289617501</c:v>
                </c:pt>
                <c:pt idx="8365">
                  <c:v>2008.01366120219</c:v>
                </c:pt>
                <c:pt idx="8366">
                  <c:v>2008.01639344262</c:v>
                </c:pt>
                <c:pt idx="8367">
                  <c:v>2008.0191256830601</c:v>
                </c:pt>
                <c:pt idx="8368">
                  <c:v>2008.0218579235</c:v>
                </c:pt>
                <c:pt idx="8369">
                  <c:v>2008.02459016393</c:v>
                </c:pt>
                <c:pt idx="8370">
                  <c:v>2008.0273224043699</c:v>
                </c:pt>
                <c:pt idx="8371">
                  <c:v>2008.03005464481</c:v>
                </c:pt>
                <c:pt idx="8372">
                  <c:v>2008.0327868852501</c:v>
                </c:pt>
                <c:pt idx="8373">
                  <c:v>2008.0355191256799</c:v>
                </c:pt>
                <c:pt idx="8374">
                  <c:v>2008.03825136612</c:v>
                </c:pt>
                <c:pt idx="8375">
                  <c:v>2008.0409836065601</c:v>
                </c:pt>
                <c:pt idx="8376">
                  <c:v>2008.0437158469899</c:v>
                </c:pt>
                <c:pt idx="8377">
                  <c:v>2008.04644808743</c:v>
                </c:pt>
                <c:pt idx="8378">
                  <c:v>2008.0491803278701</c:v>
                </c:pt>
                <c:pt idx="8379">
                  <c:v>2008.0519125683099</c:v>
                </c:pt>
                <c:pt idx="8380">
                  <c:v>2008.05464480874</c:v>
                </c:pt>
                <c:pt idx="8381">
                  <c:v>2008.0573770491801</c:v>
                </c:pt>
                <c:pt idx="8382">
                  <c:v>2008.06010928962</c:v>
                </c:pt>
                <c:pt idx="8383">
                  <c:v>2008.06284153005</c:v>
                </c:pt>
                <c:pt idx="8384">
                  <c:v>2008.0655737704899</c:v>
                </c:pt>
                <c:pt idx="8385">
                  <c:v>2008.06830601093</c:v>
                </c:pt>
                <c:pt idx="8386">
                  <c:v>2008.0710382513701</c:v>
                </c:pt>
                <c:pt idx="8387">
                  <c:v>2008.0737704917999</c:v>
                </c:pt>
                <c:pt idx="8388">
                  <c:v>2008.07650273224</c:v>
                </c:pt>
                <c:pt idx="8389">
                  <c:v>2008.0792349726801</c:v>
                </c:pt>
                <c:pt idx="8390">
                  <c:v>2008.0819672131099</c:v>
                </c:pt>
                <c:pt idx="8391">
                  <c:v>2008.08469945355</c:v>
                </c:pt>
                <c:pt idx="8392">
                  <c:v>2008.0874316939901</c:v>
                </c:pt>
                <c:pt idx="8393">
                  <c:v>2008.0901639344299</c:v>
                </c:pt>
                <c:pt idx="8394">
                  <c:v>2008.09289617486</c:v>
                </c:pt>
                <c:pt idx="8395">
                  <c:v>2008.0956284153001</c:v>
                </c:pt>
                <c:pt idx="8396">
                  <c:v>2008.09836065574</c:v>
                </c:pt>
                <c:pt idx="8397">
                  <c:v>2008.10109289617</c:v>
                </c:pt>
                <c:pt idx="8398">
                  <c:v>2008.1038251366101</c:v>
                </c:pt>
                <c:pt idx="8399">
                  <c:v>2008.10655737705</c:v>
                </c:pt>
                <c:pt idx="8400">
                  <c:v>2008.10928961749</c:v>
                </c:pt>
                <c:pt idx="8401">
                  <c:v>2008.1120218579199</c:v>
                </c:pt>
                <c:pt idx="8402">
                  <c:v>2008.11475409836</c:v>
                </c:pt>
                <c:pt idx="8403">
                  <c:v>2008.1174863388001</c:v>
                </c:pt>
                <c:pt idx="8404">
                  <c:v>2008.1202185792299</c:v>
                </c:pt>
                <c:pt idx="8405">
                  <c:v>2008.12295081967</c:v>
                </c:pt>
                <c:pt idx="8406">
                  <c:v>2008.1256830601101</c:v>
                </c:pt>
                <c:pt idx="8407">
                  <c:v>2008.1284153005499</c:v>
                </c:pt>
                <c:pt idx="8408">
                  <c:v>2008.13114754098</c:v>
                </c:pt>
                <c:pt idx="8409">
                  <c:v>2008.1338797814201</c:v>
                </c:pt>
                <c:pt idx="8410">
                  <c:v>2008.1366120218599</c:v>
                </c:pt>
                <c:pt idx="8411">
                  <c:v>2008.1393442623</c:v>
                </c:pt>
                <c:pt idx="8412">
                  <c:v>2008.1420765027301</c:v>
                </c:pt>
                <c:pt idx="8413">
                  <c:v>2008.14480874317</c:v>
                </c:pt>
                <c:pt idx="8414">
                  <c:v>2008.14754098361</c:v>
                </c:pt>
                <c:pt idx="8415">
                  <c:v>2008.1502732240399</c:v>
                </c:pt>
                <c:pt idx="8416">
                  <c:v>2008.15300546448</c:v>
                </c:pt>
                <c:pt idx="8417">
                  <c:v>2008.1557377049201</c:v>
                </c:pt>
                <c:pt idx="8418">
                  <c:v>2008.1584699453599</c:v>
                </c:pt>
                <c:pt idx="8419">
                  <c:v>2008.16120218579</c:v>
                </c:pt>
                <c:pt idx="8420">
                  <c:v>2008.1639344262301</c:v>
                </c:pt>
                <c:pt idx="8421">
                  <c:v>2008.1666666666699</c:v>
                </c:pt>
                <c:pt idx="8422">
                  <c:v>2008.1693989071</c:v>
                </c:pt>
                <c:pt idx="8423">
                  <c:v>2008.1721311475401</c:v>
                </c:pt>
                <c:pt idx="8424">
                  <c:v>2008.1748633879799</c:v>
                </c:pt>
                <c:pt idx="8425">
                  <c:v>2008.17759562842</c:v>
                </c:pt>
                <c:pt idx="8426">
                  <c:v>2008.1803278688501</c:v>
                </c:pt>
                <c:pt idx="8427">
                  <c:v>2008.18306010929</c:v>
                </c:pt>
                <c:pt idx="8428">
                  <c:v>2008.18579234973</c:v>
                </c:pt>
                <c:pt idx="8429">
                  <c:v>2008.1885245901599</c:v>
                </c:pt>
                <c:pt idx="8430">
                  <c:v>2008.1912568306</c:v>
                </c:pt>
                <c:pt idx="8431">
                  <c:v>2008.1939890710401</c:v>
                </c:pt>
                <c:pt idx="8432">
                  <c:v>2008.1967213114799</c:v>
                </c:pt>
                <c:pt idx="8433">
                  <c:v>2008.19945355191</c:v>
                </c:pt>
                <c:pt idx="8434">
                  <c:v>2008.2021857923501</c:v>
                </c:pt>
                <c:pt idx="8435">
                  <c:v>2008.2049180327899</c:v>
                </c:pt>
                <c:pt idx="8436">
                  <c:v>2008.20765027322</c:v>
                </c:pt>
                <c:pt idx="8437">
                  <c:v>2008.2103825136601</c:v>
                </c:pt>
                <c:pt idx="8438">
                  <c:v>2008.2131147540999</c:v>
                </c:pt>
                <c:pt idx="8439">
                  <c:v>2008.21584699454</c:v>
                </c:pt>
                <c:pt idx="8440">
                  <c:v>2008.2185792349701</c:v>
                </c:pt>
                <c:pt idx="8441">
                  <c:v>2008.2213114754099</c:v>
                </c:pt>
                <c:pt idx="8442">
                  <c:v>2008.22404371585</c:v>
                </c:pt>
                <c:pt idx="8443">
                  <c:v>2008.2267759562801</c:v>
                </c:pt>
                <c:pt idx="8444">
                  <c:v>2008.22950819672</c:v>
                </c:pt>
                <c:pt idx="8445">
                  <c:v>2008.23224043716</c:v>
                </c:pt>
                <c:pt idx="8446">
                  <c:v>2008.2349726775999</c:v>
                </c:pt>
                <c:pt idx="8447">
                  <c:v>2008.23770491803</c:v>
                </c:pt>
                <c:pt idx="8448">
                  <c:v>2008.2404371584701</c:v>
                </c:pt>
                <c:pt idx="8449">
                  <c:v>2008.2431693989099</c:v>
                </c:pt>
                <c:pt idx="8450">
                  <c:v>2008.24590163934</c:v>
                </c:pt>
                <c:pt idx="8451">
                  <c:v>2008.2486338797801</c:v>
                </c:pt>
                <c:pt idx="8452">
                  <c:v>2008.2513661202199</c:v>
                </c:pt>
                <c:pt idx="8453">
                  <c:v>2008.25409836066</c:v>
                </c:pt>
                <c:pt idx="8454">
                  <c:v>2008.2568306010901</c:v>
                </c:pt>
                <c:pt idx="8455">
                  <c:v>2008.2595628415299</c:v>
                </c:pt>
                <c:pt idx="8456">
                  <c:v>2008.26229508197</c:v>
                </c:pt>
                <c:pt idx="8457">
                  <c:v>2008.2650273224001</c:v>
                </c:pt>
                <c:pt idx="8458">
                  <c:v>2008.26775956284</c:v>
                </c:pt>
                <c:pt idx="8459">
                  <c:v>2008.27049180328</c:v>
                </c:pt>
                <c:pt idx="8460">
                  <c:v>2008.2732240437199</c:v>
                </c:pt>
                <c:pt idx="8461">
                  <c:v>2008.27595628415</c:v>
                </c:pt>
                <c:pt idx="8462">
                  <c:v>2008.2786885245901</c:v>
                </c:pt>
                <c:pt idx="8463">
                  <c:v>2008.2814207650299</c:v>
                </c:pt>
                <c:pt idx="8464">
                  <c:v>2008.28415300546</c:v>
                </c:pt>
                <c:pt idx="8465">
                  <c:v>2008.2868852459001</c:v>
                </c:pt>
                <c:pt idx="8466">
                  <c:v>2008.2896174863399</c:v>
                </c:pt>
                <c:pt idx="8467">
                  <c:v>2008.29234972678</c:v>
                </c:pt>
                <c:pt idx="8468">
                  <c:v>2008.2950819672101</c:v>
                </c:pt>
                <c:pt idx="8469">
                  <c:v>2008.2978142076499</c:v>
                </c:pt>
                <c:pt idx="8470">
                  <c:v>2008.30054644809</c:v>
                </c:pt>
                <c:pt idx="8471">
                  <c:v>2008.3032786885201</c:v>
                </c:pt>
                <c:pt idx="8472">
                  <c:v>2008.3060109289599</c:v>
                </c:pt>
                <c:pt idx="8473">
                  <c:v>2008.3087431694</c:v>
                </c:pt>
                <c:pt idx="8474">
                  <c:v>2008.3114754098401</c:v>
                </c:pt>
                <c:pt idx="8475">
                  <c:v>2008.31420765027</c:v>
                </c:pt>
                <c:pt idx="8476">
                  <c:v>2008.31693989071</c:v>
                </c:pt>
                <c:pt idx="8477">
                  <c:v>2008.3196721311499</c:v>
                </c:pt>
                <c:pt idx="8478">
                  <c:v>2008.32240437158</c:v>
                </c:pt>
                <c:pt idx="8479">
                  <c:v>2008.3251366120201</c:v>
                </c:pt>
                <c:pt idx="8480">
                  <c:v>2008.3278688524599</c:v>
                </c:pt>
                <c:pt idx="8481">
                  <c:v>2008.3306010929</c:v>
                </c:pt>
                <c:pt idx="8482">
                  <c:v>2008.3333333333301</c:v>
                </c:pt>
                <c:pt idx="8483">
                  <c:v>2008.3360655737699</c:v>
                </c:pt>
                <c:pt idx="8484">
                  <c:v>2008.33879781421</c:v>
                </c:pt>
                <c:pt idx="8485">
                  <c:v>2008.3415300546401</c:v>
                </c:pt>
                <c:pt idx="8486">
                  <c:v>2008.3442622950799</c:v>
                </c:pt>
                <c:pt idx="8487">
                  <c:v>2008.34699453552</c:v>
                </c:pt>
                <c:pt idx="8488">
                  <c:v>2008.3497267759601</c:v>
                </c:pt>
                <c:pt idx="8489">
                  <c:v>2008.35245901639</c:v>
                </c:pt>
                <c:pt idx="8490">
                  <c:v>2008.35519125683</c:v>
                </c:pt>
                <c:pt idx="8491">
                  <c:v>2008.3579234972699</c:v>
                </c:pt>
                <c:pt idx="8492">
                  <c:v>2008.3606557377</c:v>
                </c:pt>
                <c:pt idx="8493">
                  <c:v>2008.3633879781401</c:v>
                </c:pt>
                <c:pt idx="8494">
                  <c:v>2008.3661202185799</c:v>
                </c:pt>
                <c:pt idx="8495">
                  <c:v>2008.36885245902</c:v>
                </c:pt>
                <c:pt idx="8496">
                  <c:v>2008.3715846994501</c:v>
                </c:pt>
                <c:pt idx="8497">
                  <c:v>2008.3743169398899</c:v>
                </c:pt>
                <c:pt idx="8498">
                  <c:v>2008.37704918033</c:v>
                </c:pt>
                <c:pt idx="8499">
                  <c:v>2008.3797814207701</c:v>
                </c:pt>
                <c:pt idx="8500">
                  <c:v>2008.3825136611999</c:v>
                </c:pt>
                <c:pt idx="8501">
                  <c:v>2008.38524590164</c:v>
                </c:pt>
                <c:pt idx="8502">
                  <c:v>2008.3879781420801</c:v>
                </c:pt>
                <c:pt idx="8503">
                  <c:v>2008.39071038251</c:v>
                </c:pt>
                <c:pt idx="8504">
                  <c:v>2008.39344262295</c:v>
                </c:pt>
                <c:pt idx="8505">
                  <c:v>2008.3961748633899</c:v>
                </c:pt>
                <c:pt idx="8506">
                  <c:v>2008.39890710383</c:v>
                </c:pt>
                <c:pt idx="8507">
                  <c:v>2008.40163934426</c:v>
                </c:pt>
                <c:pt idx="8508">
                  <c:v>2008.4043715846999</c:v>
                </c:pt>
                <c:pt idx="8509">
                  <c:v>2008.40710382514</c:v>
                </c:pt>
                <c:pt idx="8510">
                  <c:v>2008.4098360655701</c:v>
                </c:pt>
                <c:pt idx="8511">
                  <c:v>2008.4125683060099</c:v>
                </c:pt>
                <c:pt idx="8512">
                  <c:v>2008.41530054645</c:v>
                </c:pt>
                <c:pt idx="8513">
                  <c:v>2008.4180327868901</c:v>
                </c:pt>
                <c:pt idx="8514">
                  <c:v>2008.4207650273199</c:v>
                </c:pt>
                <c:pt idx="8515">
                  <c:v>2008.42349726776</c:v>
                </c:pt>
                <c:pt idx="8516">
                  <c:v>2008.4262295082001</c:v>
                </c:pt>
                <c:pt idx="8517">
                  <c:v>2008.4289617486299</c:v>
                </c:pt>
                <c:pt idx="8518">
                  <c:v>2008.43169398907</c:v>
                </c:pt>
                <c:pt idx="8519">
                  <c:v>2008.4344262295101</c:v>
                </c:pt>
                <c:pt idx="8520">
                  <c:v>2008.43715846995</c:v>
                </c:pt>
                <c:pt idx="8521">
                  <c:v>2008.43989071038</c:v>
                </c:pt>
                <c:pt idx="8522">
                  <c:v>2008.4426229508199</c:v>
                </c:pt>
                <c:pt idx="8523">
                  <c:v>2008.44535519126</c:v>
                </c:pt>
                <c:pt idx="8524">
                  <c:v>2008.4480874316901</c:v>
                </c:pt>
                <c:pt idx="8525">
                  <c:v>2008.4508196721299</c:v>
                </c:pt>
                <c:pt idx="8526">
                  <c:v>2008.45355191257</c:v>
                </c:pt>
                <c:pt idx="8527">
                  <c:v>2008.4562841530101</c:v>
                </c:pt>
                <c:pt idx="8528">
                  <c:v>2008.4590163934399</c:v>
                </c:pt>
                <c:pt idx="8529">
                  <c:v>2008.46174863388</c:v>
                </c:pt>
                <c:pt idx="8530">
                  <c:v>2008.4644808743201</c:v>
                </c:pt>
                <c:pt idx="8531">
                  <c:v>2008.4672131147499</c:v>
                </c:pt>
                <c:pt idx="8532">
                  <c:v>2008.46994535519</c:v>
                </c:pt>
                <c:pt idx="8533">
                  <c:v>2008.4726775956301</c:v>
                </c:pt>
                <c:pt idx="8534">
                  <c:v>2008.47540983607</c:v>
                </c:pt>
                <c:pt idx="8535">
                  <c:v>2008.4781420765</c:v>
                </c:pt>
                <c:pt idx="8536">
                  <c:v>2008.4808743169399</c:v>
                </c:pt>
                <c:pt idx="8537">
                  <c:v>2008.48360655738</c:v>
                </c:pt>
                <c:pt idx="8538">
                  <c:v>2008.48633879781</c:v>
                </c:pt>
                <c:pt idx="8539">
                  <c:v>2008.4890710382499</c:v>
                </c:pt>
                <c:pt idx="8540">
                  <c:v>2008.49180327869</c:v>
                </c:pt>
                <c:pt idx="8541">
                  <c:v>2008.4945355191301</c:v>
                </c:pt>
                <c:pt idx="8542">
                  <c:v>2008.4972677595599</c:v>
                </c:pt>
                <c:pt idx="8543">
                  <c:v>2008.5</c:v>
                </c:pt>
                <c:pt idx="8544">
                  <c:v>2008.5027322404401</c:v>
                </c:pt>
                <c:pt idx="8545">
                  <c:v>2008.5054644808699</c:v>
                </c:pt>
                <c:pt idx="8546">
                  <c:v>2008.50819672131</c:v>
                </c:pt>
                <c:pt idx="8547">
                  <c:v>2008.5109289617501</c:v>
                </c:pt>
                <c:pt idx="8548">
                  <c:v>2008.51366120219</c:v>
                </c:pt>
                <c:pt idx="8549">
                  <c:v>2008.51639344262</c:v>
                </c:pt>
                <c:pt idx="8550">
                  <c:v>2008.5191256830601</c:v>
                </c:pt>
                <c:pt idx="8551">
                  <c:v>2008.5218579235</c:v>
                </c:pt>
                <c:pt idx="8552">
                  <c:v>2008.52459016393</c:v>
                </c:pt>
                <c:pt idx="8553">
                  <c:v>2008.5273224043699</c:v>
                </c:pt>
                <c:pt idx="8554">
                  <c:v>2008.53005464481</c:v>
                </c:pt>
                <c:pt idx="8555">
                  <c:v>2008.5327868852501</c:v>
                </c:pt>
                <c:pt idx="8556">
                  <c:v>2008.5355191256799</c:v>
                </c:pt>
                <c:pt idx="8557">
                  <c:v>2008.53825136612</c:v>
                </c:pt>
                <c:pt idx="8558">
                  <c:v>2008.5409836065601</c:v>
                </c:pt>
                <c:pt idx="8559">
                  <c:v>2008.5437158469899</c:v>
                </c:pt>
                <c:pt idx="8560">
                  <c:v>2008.54644808743</c:v>
                </c:pt>
                <c:pt idx="8561">
                  <c:v>2008.5491803278701</c:v>
                </c:pt>
                <c:pt idx="8562">
                  <c:v>2008.5519125683099</c:v>
                </c:pt>
                <c:pt idx="8563">
                  <c:v>2008.55464480874</c:v>
                </c:pt>
                <c:pt idx="8564">
                  <c:v>2008.5573770491801</c:v>
                </c:pt>
                <c:pt idx="8565">
                  <c:v>2008.56010928962</c:v>
                </c:pt>
                <c:pt idx="8566">
                  <c:v>2008.56284153005</c:v>
                </c:pt>
                <c:pt idx="8567">
                  <c:v>2008.5655737704899</c:v>
                </c:pt>
                <c:pt idx="8568">
                  <c:v>2008.56830601093</c:v>
                </c:pt>
                <c:pt idx="8569">
                  <c:v>2008.5710382513701</c:v>
                </c:pt>
                <c:pt idx="8570">
                  <c:v>2008.5737704917999</c:v>
                </c:pt>
                <c:pt idx="8571">
                  <c:v>2008.57650273224</c:v>
                </c:pt>
                <c:pt idx="8572">
                  <c:v>2008.5792349726801</c:v>
                </c:pt>
                <c:pt idx="8573">
                  <c:v>2008.5819672131099</c:v>
                </c:pt>
                <c:pt idx="8574">
                  <c:v>2008.58469945355</c:v>
                </c:pt>
                <c:pt idx="8575">
                  <c:v>2008.5874316939901</c:v>
                </c:pt>
                <c:pt idx="8576">
                  <c:v>2008.5901639344299</c:v>
                </c:pt>
                <c:pt idx="8577">
                  <c:v>2008.59289617486</c:v>
                </c:pt>
                <c:pt idx="8578">
                  <c:v>2008.5956284153001</c:v>
                </c:pt>
                <c:pt idx="8579">
                  <c:v>2008.59836065574</c:v>
                </c:pt>
                <c:pt idx="8580">
                  <c:v>2008.60109289617</c:v>
                </c:pt>
                <c:pt idx="8581">
                  <c:v>2008.6038251366101</c:v>
                </c:pt>
                <c:pt idx="8582">
                  <c:v>2008.60655737705</c:v>
                </c:pt>
                <c:pt idx="8583">
                  <c:v>2008.60928961749</c:v>
                </c:pt>
                <c:pt idx="8584">
                  <c:v>2008.6120218579199</c:v>
                </c:pt>
                <c:pt idx="8585">
                  <c:v>2008.61475409836</c:v>
                </c:pt>
                <c:pt idx="8586">
                  <c:v>2008.6174863388001</c:v>
                </c:pt>
                <c:pt idx="8587">
                  <c:v>2008.6202185792299</c:v>
                </c:pt>
                <c:pt idx="8588">
                  <c:v>2008.62295081967</c:v>
                </c:pt>
                <c:pt idx="8589">
                  <c:v>2008.6256830601101</c:v>
                </c:pt>
                <c:pt idx="8590">
                  <c:v>2008.6284153005499</c:v>
                </c:pt>
                <c:pt idx="8591">
                  <c:v>2008.63114754098</c:v>
                </c:pt>
                <c:pt idx="8592">
                  <c:v>2008.6338797814201</c:v>
                </c:pt>
                <c:pt idx="8593">
                  <c:v>2008.6366120218599</c:v>
                </c:pt>
                <c:pt idx="8594">
                  <c:v>2008.6393442623</c:v>
                </c:pt>
                <c:pt idx="8595">
                  <c:v>2008.6420765027301</c:v>
                </c:pt>
                <c:pt idx="8596">
                  <c:v>2008.64480874317</c:v>
                </c:pt>
                <c:pt idx="8597">
                  <c:v>2008.64754098361</c:v>
                </c:pt>
                <c:pt idx="8598">
                  <c:v>2008.6502732240399</c:v>
                </c:pt>
                <c:pt idx="8599">
                  <c:v>2008.65300546448</c:v>
                </c:pt>
                <c:pt idx="8600">
                  <c:v>2008.6557377049201</c:v>
                </c:pt>
                <c:pt idx="8601">
                  <c:v>2008.6584699453599</c:v>
                </c:pt>
                <c:pt idx="8602">
                  <c:v>2008.66120218579</c:v>
                </c:pt>
                <c:pt idx="8603">
                  <c:v>2008.6639344262301</c:v>
                </c:pt>
                <c:pt idx="8604">
                  <c:v>2008.6666666666699</c:v>
                </c:pt>
                <c:pt idx="8605">
                  <c:v>2008.6693989071</c:v>
                </c:pt>
                <c:pt idx="8606">
                  <c:v>2008.6721311475401</c:v>
                </c:pt>
                <c:pt idx="8607">
                  <c:v>2008.6748633879799</c:v>
                </c:pt>
                <c:pt idx="8608">
                  <c:v>2008.67759562842</c:v>
                </c:pt>
                <c:pt idx="8609">
                  <c:v>2008.6803278688501</c:v>
                </c:pt>
                <c:pt idx="8610">
                  <c:v>2008.68306010929</c:v>
                </c:pt>
                <c:pt idx="8611">
                  <c:v>2008.68579234973</c:v>
                </c:pt>
                <c:pt idx="8612">
                  <c:v>2008.6885245901599</c:v>
                </c:pt>
                <c:pt idx="8613">
                  <c:v>2008.6912568306</c:v>
                </c:pt>
                <c:pt idx="8614">
                  <c:v>2008.6939890710401</c:v>
                </c:pt>
                <c:pt idx="8615">
                  <c:v>2008.6967213114799</c:v>
                </c:pt>
                <c:pt idx="8616">
                  <c:v>2008.69945355191</c:v>
                </c:pt>
                <c:pt idx="8617">
                  <c:v>2008.7021857923501</c:v>
                </c:pt>
                <c:pt idx="8618">
                  <c:v>2008.7049180327899</c:v>
                </c:pt>
                <c:pt idx="8619">
                  <c:v>2008.70765027322</c:v>
                </c:pt>
                <c:pt idx="8620">
                  <c:v>2008.7103825136601</c:v>
                </c:pt>
                <c:pt idx="8621">
                  <c:v>2008.7131147540999</c:v>
                </c:pt>
                <c:pt idx="8622">
                  <c:v>2008.71584699454</c:v>
                </c:pt>
                <c:pt idx="8623">
                  <c:v>2008.7185792349701</c:v>
                </c:pt>
                <c:pt idx="8624">
                  <c:v>2008.7213114754099</c:v>
                </c:pt>
                <c:pt idx="8625">
                  <c:v>2008.72404371585</c:v>
                </c:pt>
                <c:pt idx="8626">
                  <c:v>2008.7267759562801</c:v>
                </c:pt>
                <c:pt idx="8627">
                  <c:v>2008.72950819672</c:v>
                </c:pt>
                <c:pt idx="8628">
                  <c:v>2008.73224043716</c:v>
                </c:pt>
                <c:pt idx="8629">
                  <c:v>2008.7349726775999</c:v>
                </c:pt>
                <c:pt idx="8630">
                  <c:v>2008.73770491803</c:v>
                </c:pt>
                <c:pt idx="8631">
                  <c:v>2008.7404371584701</c:v>
                </c:pt>
                <c:pt idx="8632">
                  <c:v>2008.7431693989099</c:v>
                </c:pt>
                <c:pt idx="8633">
                  <c:v>2008.74590163934</c:v>
                </c:pt>
                <c:pt idx="8634">
                  <c:v>2008.7486338797801</c:v>
                </c:pt>
                <c:pt idx="8635">
                  <c:v>2008.7513661202199</c:v>
                </c:pt>
                <c:pt idx="8636">
                  <c:v>2008.75409836066</c:v>
                </c:pt>
                <c:pt idx="8637">
                  <c:v>2008.7568306010901</c:v>
                </c:pt>
                <c:pt idx="8638">
                  <c:v>2008.7595628415299</c:v>
                </c:pt>
                <c:pt idx="8639">
                  <c:v>2008.76229508197</c:v>
                </c:pt>
                <c:pt idx="8640">
                  <c:v>2008.7650273224001</c:v>
                </c:pt>
                <c:pt idx="8641">
                  <c:v>2008.76775956284</c:v>
                </c:pt>
                <c:pt idx="8642">
                  <c:v>2008.77049180328</c:v>
                </c:pt>
                <c:pt idx="8643">
                  <c:v>2008.7732240437199</c:v>
                </c:pt>
                <c:pt idx="8644">
                  <c:v>2008.77595628415</c:v>
                </c:pt>
                <c:pt idx="8645">
                  <c:v>2008.7786885245901</c:v>
                </c:pt>
                <c:pt idx="8646">
                  <c:v>2008.7814207650299</c:v>
                </c:pt>
                <c:pt idx="8647">
                  <c:v>2008.78415300546</c:v>
                </c:pt>
                <c:pt idx="8648">
                  <c:v>2008.7868852459001</c:v>
                </c:pt>
                <c:pt idx="8649">
                  <c:v>2008.7896174863399</c:v>
                </c:pt>
                <c:pt idx="8650">
                  <c:v>2008.79234972678</c:v>
                </c:pt>
                <c:pt idx="8651">
                  <c:v>2008.7950819672101</c:v>
                </c:pt>
                <c:pt idx="8652">
                  <c:v>2008.7978142076499</c:v>
                </c:pt>
                <c:pt idx="8653">
                  <c:v>2008.80054644809</c:v>
                </c:pt>
                <c:pt idx="8654">
                  <c:v>2008.8032786885201</c:v>
                </c:pt>
                <c:pt idx="8655">
                  <c:v>2008.8060109289599</c:v>
                </c:pt>
                <c:pt idx="8656">
                  <c:v>2008.8087431694</c:v>
                </c:pt>
                <c:pt idx="8657">
                  <c:v>2008.8114754098401</c:v>
                </c:pt>
                <c:pt idx="8658">
                  <c:v>2008.81420765027</c:v>
                </c:pt>
                <c:pt idx="8659">
                  <c:v>2008.81693989071</c:v>
                </c:pt>
                <c:pt idx="8660">
                  <c:v>2008.8196721311499</c:v>
                </c:pt>
                <c:pt idx="8661">
                  <c:v>2008.82240437158</c:v>
                </c:pt>
                <c:pt idx="8662">
                  <c:v>2008.8251366120201</c:v>
                </c:pt>
                <c:pt idx="8663">
                  <c:v>2008.8278688524599</c:v>
                </c:pt>
                <c:pt idx="8664">
                  <c:v>2008.8306010929</c:v>
                </c:pt>
                <c:pt idx="8665">
                  <c:v>2008.8333333333301</c:v>
                </c:pt>
                <c:pt idx="8666">
                  <c:v>2008.8360655737699</c:v>
                </c:pt>
                <c:pt idx="8667">
                  <c:v>2008.83879781421</c:v>
                </c:pt>
                <c:pt idx="8668">
                  <c:v>2008.8415300546401</c:v>
                </c:pt>
                <c:pt idx="8669">
                  <c:v>2008.8442622950799</c:v>
                </c:pt>
                <c:pt idx="8670">
                  <c:v>2008.84699453552</c:v>
                </c:pt>
                <c:pt idx="8671">
                  <c:v>2008.8497267759601</c:v>
                </c:pt>
                <c:pt idx="8672">
                  <c:v>2008.85245901639</c:v>
                </c:pt>
                <c:pt idx="8673">
                  <c:v>2008.85519125683</c:v>
                </c:pt>
                <c:pt idx="8674">
                  <c:v>2008.8579234972699</c:v>
                </c:pt>
                <c:pt idx="8675">
                  <c:v>2008.8606557377</c:v>
                </c:pt>
                <c:pt idx="8676">
                  <c:v>2008.8633879781401</c:v>
                </c:pt>
                <c:pt idx="8677">
                  <c:v>2008.8661202185799</c:v>
                </c:pt>
                <c:pt idx="8678">
                  <c:v>2008.86885245902</c:v>
                </c:pt>
                <c:pt idx="8679">
                  <c:v>2008.8715846994501</c:v>
                </c:pt>
                <c:pt idx="8680">
                  <c:v>2008.8743169398899</c:v>
                </c:pt>
                <c:pt idx="8681">
                  <c:v>2008.87704918033</c:v>
                </c:pt>
                <c:pt idx="8682">
                  <c:v>2008.8797814207701</c:v>
                </c:pt>
                <c:pt idx="8683">
                  <c:v>2008.8825136611999</c:v>
                </c:pt>
                <c:pt idx="8684">
                  <c:v>2008.88524590164</c:v>
                </c:pt>
                <c:pt idx="8685">
                  <c:v>2008.8879781420801</c:v>
                </c:pt>
                <c:pt idx="8686">
                  <c:v>2008.89071038251</c:v>
                </c:pt>
                <c:pt idx="8687">
                  <c:v>2008.89344262295</c:v>
                </c:pt>
                <c:pt idx="8688">
                  <c:v>2008.8961748633899</c:v>
                </c:pt>
                <c:pt idx="8689">
                  <c:v>2008.89890710383</c:v>
                </c:pt>
                <c:pt idx="8690">
                  <c:v>2008.90163934426</c:v>
                </c:pt>
                <c:pt idx="8691">
                  <c:v>2008.9043715846999</c:v>
                </c:pt>
                <c:pt idx="8692">
                  <c:v>2008.90710382514</c:v>
                </c:pt>
                <c:pt idx="8693">
                  <c:v>2008.9098360655701</c:v>
                </c:pt>
                <c:pt idx="8694">
                  <c:v>2008.9125683060099</c:v>
                </c:pt>
                <c:pt idx="8695">
                  <c:v>2008.91530054645</c:v>
                </c:pt>
                <c:pt idx="8696">
                  <c:v>2008.9180327868901</c:v>
                </c:pt>
                <c:pt idx="8697">
                  <c:v>2008.9207650273199</c:v>
                </c:pt>
                <c:pt idx="8698">
                  <c:v>2008.92349726776</c:v>
                </c:pt>
                <c:pt idx="8699">
                  <c:v>2008.9262295082001</c:v>
                </c:pt>
                <c:pt idx="8700">
                  <c:v>2008.9289617486299</c:v>
                </c:pt>
                <c:pt idx="8701">
                  <c:v>2008.93169398907</c:v>
                </c:pt>
                <c:pt idx="8702">
                  <c:v>2008.9344262295101</c:v>
                </c:pt>
                <c:pt idx="8703">
                  <c:v>2008.93715846995</c:v>
                </c:pt>
                <c:pt idx="8704">
                  <c:v>2008.93989071038</c:v>
                </c:pt>
                <c:pt idx="8705">
                  <c:v>2008.9426229508199</c:v>
                </c:pt>
                <c:pt idx="8706">
                  <c:v>2008.94535519126</c:v>
                </c:pt>
                <c:pt idx="8707">
                  <c:v>2008.9480874316901</c:v>
                </c:pt>
                <c:pt idx="8708">
                  <c:v>2008.9508196721299</c:v>
                </c:pt>
                <c:pt idx="8709">
                  <c:v>2008.95355191257</c:v>
                </c:pt>
                <c:pt idx="8710">
                  <c:v>2008.9562841530101</c:v>
                </c:pt>
                <c:pt idx="8711">
                  <c:v>2008.9590163934399</c:v>
                </c:pt>
                <c:pt idx="8712">
                  <c:v>2008.96174863388</c:v>
                </c:pt>
                <c:pt idx="8713">
                  <c:v>2008.9644808743201</c:v>
                </c:pt>
                <c:pt idx="8714">
                  <c:v>2008.9672131147499</c:v>
                </c:pt>
                <c:pt idx="8715">
                  <c:v>2008.96994535519</c:v>
                </c:pt>
                <c:pt idx="8716">
                  <c:v>2008.9726775956301</c:v>
                </c:pt>
                <c:pt idx="8717">
                  <c:v>2008.97540983607</c:v>
                </c:pt>
                <c:pt idx="8718">
                  <c:v>2008.9781420765</c:v>
                </c:pt>
                <c:pt idx="8719">
                  <c:v>2008.9808743169399</c:v>
                </c:pt>
                <c:pt idx="8720">
                  <c:v>2008.98360655738</c:v>
                </c:pt>
                <c:pt idx="8721">
                  <c:v>2008.98633879781</c:v>
                </c:pt>
                <c:pt idx="8722">
                  <c:v>2008.9890710382499</c:v>
                </c:pt>
                <c:pt idx="8723">
                  <c:v>2008.99180327869</c:v>
                </c:pt>
                <c:pt idx="8724">
                  <c:v>2008.9945355191301</c:v>
                </c:pt>
                <c:pt idx="8725">
                  <c:v>2008.9972677595599</c:v>
                </c:pt>
                <c:pt idx="8726">
                  <c:v>2009</c:v>
                </c:pt>
                <c:pt idx="8727">
                  <c:v>2009.0027397260301</c:v>
                </c:pt>
                <c:pt idx="8728">
                  <c:v>2009.0054794520499</c:v>
                </c:pt>
                <c:pt idx="8729">
                  <c:v>2009.00821917808</c:v>
                </c:pt>
                <c:pt idx="8730">
                  <c:v>2009.0109589041101</c:v>
                </c:pt>
                <c:pt idx="8731">
                  <c:v>2009.01369863014</c:v>
                </c:pt>
                <c:pt idx="8732">
                  <c:v>2009.0164383561601</c:v>
                </c:pt>
                <c:pt idx="8733">
                  <c:v>2009.0191780821899</c:v>
                </c:pt>
                <c:pt idx="8734">
                  <c:v>2009.02191780822</c:v>
                </c:pt>
                <c:pt idx="8735">
                  <c:v>2009.0246575342501</c:v>
                </c:pt>
                <c:pt idx="8736">
                  <c:v>2009.0273972602699</c:v>
                </c:pt>
                <c:pt idx="8737">
                  <c:v>2009.0301369863</c:v>
                </c:pt>
                <c:pt idx="8738">
                  <c:v>2009.0328767123301</c:v>
                </c:pt>
                <c:pt idx="8739">
                  <c:v>2009.03561643836</c:v>
                </c:pt>
                <c:pt idx="8740">
                  <c:v>2009.03835616438</c:v>
                </c:pt>
                <c:pt idx="8741">
                  <c:v>2009.0410958904099</c:v>
                </c:pt>
                <c:pt idx="8742">
                  <c:v>2009.04383561644</c:v>
                </c:pt>
                <c:pt idx="8743">
                  <c:v>2009.0465753424701</c:v>
                </c:pt>
                <c:pt idx="8744">
                  <c:v>2009.0493150684899</c:v>
                </c:pt>
                <c:pt idx="8745">
                  <c:v>2009.05205479452</c:v>
                </c:pt>
                <c:pt idx="8746">
                  <c:v>2009.0547945205501</c:v>
                </c:pt>
                <c:pt idx="8747">
                  <c:v>2009.05753424658</c:v>
                </c:pt>
                <c:pt idx="8748">
                  <c:v>2009.0602739726</c:v>
                </c:pt>
                <c:pt idx="8749">
                  <c:v>2009.0630136986299</c:v>
                </c:pt>
                <c:pt idx="8750">
                  <c:v>2009.06575342466</c:v>
                </c:pt>
                <c:pt idx="8751">
                  <c:v>2009.0684931506801</c:v>
                </c:pt>
                <c:pt idx="8752">
                  <c:v>2009.0712328767099</c:v>
                </c:pt>
                <c:pt idx="8753">
                  <c:v>2009.07397260274</c:v>
                </c:pt>
                <c:pt idx="8754">
                  <c:v>2009.0767123287701</c:v>
                </c:pt>
                <c:pt idx="8755">
                  <c:v>2009.07945205479</c:v>
                </c:pt>
                <c:pt idx="8756">
                  <c:v>2009.08219178082</c:v>
                </c:pt>
                <c:pt idx="8757">
                  <c:v>2009.0849315068499</c:v>
                </c:pt>
                <c:pt idx="8758">
                  <c:v>2009.08767123288</c:v>
                </c:pt>
                <c:pt idx="8759">
                  <c:v>2009.0904109589001</c:v>
                </c:pt>
                <c:pt idx="8760">
                  <c:v>2009.0931506849299</c:v>
                </c:pt>
                <c:pt idx="8761">
                  <c:v>2009.09589041096</c:v>
                </c:pt>
                <c:pt idx="8762">
                  <c:v>2009.0986301369901</c:v>
                </c:pt>
                <c:pt idx="8763">
                  <c:v>2009.1013698630099</c:v>
                </c:pt>
                <c:pt idx="8764">
                  <c:v>2009.10410958904</c:v>
                </c:pt>
                <c:pt idx="8765">
                  <c:v>2009.1068493150699</c:v>
                </c:pt>
                <c:pt idx="8766">
                  <c:v>2009.1095890411</c:v>
                </c:pt>
                <c:pt idx="8767">
                  <c:v>2009.1123287671201</c:v>
                </c:pt>
                <c:pt idx="8768">
                  <c:v>2009.1150684931499</c:v>
                </c:pt>
                <c:pt idx="8769">
                  <c:v>2009.11780821918</c:v>
                </c:pt>
                <c:pt idx="8770">
                  <c:v>2009.1205479452101</c:v>
                </c:pt>
                <c:pt idx="8771">
                  <c:v>2009.1232876712299</c:v>
                </c:pt>
                <c:pt idx="8772">
                  <c:v>2009.12602739726</c:v>
                </c:pt>
                <c:pt idx="8773">
                  <c:v>2009.1287671232899</c:v>
                </c:pt>
                <c:pt idx="8774">
                  <c:v>2009.13150684931</c:v>
                </c:pt>
                <c:pt idx="8775">
                  <c:v>2009.1342465753401</c:v>
                </c:pt>
                <c:pt idx="8776">
                  <c:v>2009.1369863013699</c:v>
                </c:pt>
                <c:pt idx="8777">
                  <c:v>2009.1397260274</c:v>
                </c:pt>
                <c:pt idx="8778">
                  <c:v>2009.1424657534201</c:v>
                </c:pt>
                <c:pt idx="8779">
                  <c:v>2009.1452054794499</c:v>
                </c:pt>
                <c:pt idx="8780">
                  <c:v>2009.14794520548</c:v>
                </c:pt>
                <c:pt idx="8781">
                  <c:v>2009.1506849315101</c:v>
                </c:pt>
                <c:pt idx="8782">
                  <c:v>2009.15342465753</c:v>
                </c:pt>
                <c:pt idx="8783">
                  <c:v>2009.1561643835601</c:v>
                </c:pt>
                <c:pt idx="8784">
                  <c:v>2009.1589041095899</c:v>
                </c:pt>
                <c:pt idx="8785">
                  <c:v>2009.16164383562</c:v>
                </c:pt>
                <c:pt idx="8786">
                  <c:v>2009.1643835616401</c:v>
                </c:pt>
                <c:pt idx="8787">
                  <c:v>2009.1671232876699</c:v>
                </c:pt>
                <c:pt idx="8788">
                  <c:v>2009.1698630137</c:v>
                </c:pt>
                <c:pt idx="8789">
                  <c:v>2009.1726027397301</c:v>
                </c:pt>
                <c:pt idx="8790">
                  <c:v>2009.17534246575</c:v>
                </c:pt>
                <c:pt idx="8791">
                  <c:v>2009.17808219178</c:v>
                </c:pt>
                <c:pt idx="8792">
                  <c:v>2009.1808219178099</c:v>
                </c:pt>
                <c:pt idx="8793">
                  <c:v>2009.18356164384</c:v>
                </c:pt>
                <c:pt idx="8794">
                  <c:v>2009.1863013698601</c:v>
                </c:pt>
                <c:pt idx="8795">
                  <c:v>2009.1890410958899</c:v>
                </c:pt>
                <c:pt idx="8796">
                  <c:v>2009.19178082192</c:v>
                </c:pt>
                <c:pt idx="8797">
                  <c:v>2009.1945205479501</c:v>
                </c:pt>
                <c:pt idx="8798">
                  <c:v>2009.19726027397</c:v>
                </c:pt>
                <c:pt idx="8799">
                  <c:v>2009.2</c:v>
                </c:pt>
                <c:pt idx="8800">
                  <c:v>2009.2027397260299</c:v>
                </c:pt>
                <c:pt idx="8801">
                  <c:v>2009.20547945205</c:v>
                </c:pt>
                <c:pt idx="8802">
                  <c:v>2009.2082191780801</c:v>
                </c:pt>
                <c:pt idx="8803">
                  <c:v>2009.2109589041099</c:v>
                </c:pt>
                <c:pt idx="8804">
                  <c:v>2009.21369863014</c:v>
                </c:pt>
                <c:pt idx="8805">
                  <c:v>2009.2164383561601</c:v>
                </c:pt>
                <c:pt idx="8806">
                  <c:v>2009.21917808219</c:v>
                </c:pt>
                <c:pt idx="8807">
                  <c:v>2009.22191780822</c:v>
                </c:pt>
                <c:pt idx="8808">
                  <c:v>2009.2246575342499</c:v>
                </c:pt>
                <c:pt idx="8809">
                  <c:v>2009.22739726027</c:v>
                </c:pt>
                <c:pt idx="8810">
                  <c:v>2009.2301369863001</c:v>
                </c:pt>
                <c:pt idx="8811">
                  <c:v>2009.2328767123299</c:v>
                </c:pt>
                <c:pt idx="8812">
                  <c:v>2009.23561643836</c:v>
                </c:pt>
                <c:pt idx="8813">
                  <c:v>2009.2383561643801</c:v>
                </c:pt>
                <c:pt idx="8814">
                  <c:v>2009.24109589041</c:v>
                </c:pt>
                <c:pt idx="8815">
                  <c:v>2009.24383561644</c:v>
                </c:pt>
                <c:pt idx="8816">
                  <c:v>2009.2465753424699</c:v>
                </c:pt>
                <c:pt idx="8817">
                  <c:v>2009.24931506849</c:v>
                </c:pt>
                <c:pt idx="8818">
                  <c:v>2009.2520547945201</c:v>
                </c:pt>
                <c:pt idx="8819">
                  <c:v>2009.2547945205499</c:v>
                </c:pt>
                <c:pt idx="8820">
                  <c:v>2009.25753424658</c:v>
                </c:pt>
                <c:pt idx="8821">
                  <c:v>2009.2602739726001</c:v>
                </c:pt>
                <c:pt idx="8822">
                  <c:v>2009.2630136986299</c:v>
                </c:pt>
                <c:pt idx="8823">
                  <c:v>2009.26575342466</c:v>
                </c:pt>
                <c:pt idx="8824">
                  <c:v>2009.2684931506799</c:v>
                </c:pt>
                <c:pt idx="8825">
                  <c:v>2009.27123287671</c:v>
                </c:pt>
                <c:pt idx="8826">
                  <c:v>2009.2739726027401</c:v>
                </c:pt>
                <c:pt idx="8827">
                  <c:v>2009.2767123287699</c:v>
                </c:pt>
                <c:pt idx="8828">
                  <c:v>2009.27945205479</c:v>
                </c:pt>
                <c:pt idx="8829">
                  <c:v>2009.2821917808201</c:v>
                </c:pt>
                <c:pt idx="8830">
                  <c:v>2009.2849315068499</c:v>
                </c:pt>
                <c:pt idx="8831">
                  <c:v>2009.28767123288</c:v>
                </c:pt>
                <c:pt idx="8832">
                  <c:v>2009.2904109589001</c:v>
                </c:pt>
                <c:pt idx="8833">
                  <c:v>2009.29315068493</c:v>
                </c:pt>
                <c:pt idx="8834">
                  <c:v>2009.2958904109601</c:v>
                </c:pt>
                <c:pt idx="8835">
                  <c:v>2009.2986301369899</c:v>
                </c:pt>
                <c:pt idx="8836">
                  <c:v>2009.30136986301</c:v>
                </c:pt>
                <c:pt idx="8837">
                  <c:v>2009.3041095890401</c:v>
                </c:pt>
                <c:pt idx="8838">
                  <c:v>2009.3068493150699</c:v>
                </c:pt>
                <c:pt idx="8839">
                  <c:v>2009.3095890411</c:v>
                </c:pt>
                <c:pt idx="8840">
                  <c:v>2009.3123287671201</c:v>
                </c:pt>
                <c:pt idx="8841">
                  <c:v>2009.31506849315</c:v>
                </c:pt>
                <c:pt idx="8842">
                  <c:v>2009.3178082191801</c:v>
                </c:pt>
                <c:pt idx="8843">
                  <c:v>2009.3205479452099</c:v>
                </c:pt>
                <c:pt idx="8844">
                  <c:v>2009.32328767123</c:v>
                </c:pt>
                <c:pt idx="8845">
                  <c:v>2009.3260273972601</c:v>
                </c:pt>
                <c:pt idx="8846">
                  <c:v>2009.3287671232899</c:v>
                </c:pt>
                <c:pt idx="8847">
                  <c:v>2009.33150684932</c:v>
                </c:pt>
                <c:pt idx="8848">
                  <c:v>2009.3342465753401</c:v>
                </c:pt>
                <c:pt idx="8849">
                  <c:v>2009.33698630137</c:v>
                </c:pt>
                <c:pt idx="8850">
                  <c:v>2009.3397260274</c:v>
                </c:pt>
                <c:pt idx="8851">
                  <c:v>2009.3424657534199</c:v>
                </c:pt>
                <c:pt idx="8852">
                  <c:v>2009.34520547945</c:v>
                </c:pt>
                <c:pt idx="8853">
                  <c:v>2009.3479452054801</c:v>
                </c:pt>
                <c:pt idx="8854">
                  <c:v>2009.3506849315099</c:v>
                </c:pt>
                <c:pt idx="8855">
                  <c:v>2009.35342465753</c:v>
                </c:pt>
                <c:pt idx="8856">
                  <c:v>2009.3561643835601</c:v>
                </c:pt>
                <c:pt idx="8857">
                  <c:v>2009.35890410959</c:v>
                </c:pt>
                <c:pt idx="8858">
                  <c:v>2009.36164383562</c:v>
                </c:pt>
                <c:pt idx="8859">
                  <c:v>2009.3643835616399</c:v>
                </c:pt>
                <c:pt idx="8860">
                  <c:v>2009.36712328767</c:v>
                </c:pt>
                <c:pt idx="8861">
                  <c:v>2009.3698630137001</c:v>
                </c:pt>
                <c:pt idx="8862">
                  <c:v>2009.3726027397299</c:v>
                </c:pt>
                <c:pt idx="8863">
                  <c:v>2009.37534246575</c:v>
                </c:pt>
                <c:pt idx="8864">
                  <c:v>2009.3780821917801</c:v>
                </c:pt>
                <c:pt idx="8865">
                  <c:v>2009.38082191781</c:v>
                </c:pt>
                <c:pt idx="8866">
                  <c:v>2009.38356164384</c:v>
                </c:pt>
                <c:pt idx="8867">
                  <c:v>2009.3863013698599</c:v>
                </c:pt>
                <c:pt idx="8868">
                  <c:v>2009.38904109589</c:v>
                </c:pt>
                <c:pt idx="8869">
                  <c:v>2009.3917808219201</c:v>
                </c:pt>
                <c:pt idx="8870">
                  <c:v>2009.3945205479499</c:v>
                </c:pt>
                <c:pt idx="8871">
                  <c:v>2009.39726027397</c:v>
                </c:pt>
                <c:pt idx="8872">
                  <c:v>2009.4</c:v>
                </c:pt>
                <c:pt idx="8873">
                  <c:v>2009.4027397260299</c:v>
                </c:pt>
                <c:pt idx="8874">
                  <c:v>2009.40547945205</c:v>
                </c:pt>
                <c:pt idx="8875">
                  <c:v>2009.4082191780799</c:v>
                </c:pt>
                <c:pt idx="8876">
                  <c:v>2009.41095890411</c:v>
                </c:pt>
                <c:pt idx="8877">
                  <c:v>2009.4136986301401</c:v>
                </c:pt>
                <c:pt idx="8878">
                  <c:v>2009.4164383561599</c:v>
                </c:pt>
                <c:pt idx="8879">
                  <c:v>2009.41917808219</c:v>
                </c:pt>
                <c:pt idx="8880">
                  <c:v>2009.4219178082201</c:v>
                </c:pt>
                <c:pt idx="8881">
                  <c:v>2009.4246575342499</c:v>
                </c:pt>
                <c:pt idx="8882">
                  <c:v>2009.42739726027</c:v>
                </c:pt>
                <c:pt idx="8883">
                  <c:v>2009.4301369863001</c:v>
                </c:pt>
                <c:pt idx="8884">
                  <c:v>2009.43287671233</c:v>
                </c:pt>
                <c:pt idx="8885">
                  <c:v>2009.4356164383601</c:v>
                </c:pt>
                <c:pt idx="8886">
                  <c:v>2009.4383561643799</c:v>
                </c:pt>
                <c:pt idx="8887">
                  <c:v>2009.44109589041</c:v>
                </c:pt>
                <c:pt idx="8888">
                  <c:v>2009.4438356164401</c:v>
                </c:pt>
                <c:pt idx="8889">
                  <c:v>2009.4465753424699</c:v>
                </c:pt>
                <c:pt idx="8890">
                  <c:v>2009.44931506849</c:v>
                </c:pt>
                <c:pt idx="8891">
                  <c:v>2009.4520547945201</c:v>
                </c:pt>
                <c:pt idx="8892">
                  <c:v>2009.45479452055</c:v>
                </c:pt>
                <c:pt idx="8893">
                  <c:v>2009.4575342465801</c:v>
                </c:pt>
                <c:pt idx="8894">
                  <c:v>2009.4602739725999</c:v>
                </c:pt>
                <c:pt idx="8895">
                  <c:v>2009.46301369863</c:v>
                </c:pt>
                <c:pt idx="8896">
                  <c:v>2009.4657534246601</c:v>
                </c:pt>
                <c:pt idx="8897">
                  <c:v>2009.4684931506799</c:v>
                </c:pt>
                <c:pt idx="8898">
                  <c:v>2009.47123287671</c:v>
                </c:pt>
                <c:pt idx="8899">
                  <c:v>2009.4739726027401</c:v>
                </c:pt>
                <c:pt idx="8900">
                  <c:v>2009.47671232877</c:v>
                </c:pt>
                <c:pt idx="8901">
                  <c:v>2009.47945205479</c:v>
                </c:pt>
                <c:pt idx="8902">
                  <c:v>2009.4821917808199</c:v>
                </c:pt>
                <c:pt idx="8903">
                  <c:v>2009.48493150685</c:v>
                </c:pt>
                <c:pt idx="8904">
                  <c:v>2009.4876712328801</c:v>
                </c:pt>
                <c:pt idx="8905">
                  <c:v>2009.4904109588999</c:v>
                </c:pt>
                <c:pt idx="8906">
                  <c:v>2009.49315068493</c:v>
                </c:pt>
                <c:pt idx="8907">
                  <c:v>2009.4958904109601</c:v>
                </c:pt>
                <c:pt idx="8908">
                  <c:v>2009.49863013699</c:v>
                </c:pt>
                <c:pt idx="8909">
                  <c:v>2009.50136986301</c:v>
                </c:pt>
                <c:pt idx="8910">
                  <c:v>2009.5041095890399</c:v>
                </c:pt>
                <c:pt idx="8911">
                  <c:v>2009.50684931507</c:v>
                </c:pt>
                <c:pt idx="8912">
                  <c:v>2009.5095890411001</c:v>
                </c:pt>
                <c:pt idx="8913">
                  <c:v>2009.5123287671199</c:v>
                </c:pt>
                <c:pt idx="8914">
                  <c:v>2009.51506849315</c:v>
                </c:pt>
                <c:pt idx="8915">
                  <c:v>2009.5178082191801</c:v>
                </c:pt>
                <c:pt idx="8916">
                  <c:v>2009.52054794521</c:v>
                </c:pt>
                <c:pt idx="8917">
                  <c:v>2009.52328767123</c:v>
                </c:pt>
                <c:pt idx="8918">
                  <c:v>2009.5260273972599</c:v>
                </c:pt>
                <c:pt idx="8919">
                  <c:v>2009.52876712329</c:v>
                </c:pt>
                <c:pt idx="8920">
                  <c:v>2009.5315068493201</c:v>
                </c:pt>
                <c:pt idx="8921">
                  <c:v>2009.5342465753399</c:v>
                </c:pt>
                <c:pt idx="8922">
                  <c:v>2009.53698630137</c:v>
                </c:pt>
                <c:pt idx="8923">
                  <c:v>2009.5397260274001</c:v>
                </c:pt>
                <c:pt idx="8924">
                  <c:v>2009.5424657534199</c:v>
                </c:pt>
                <c:pt idx="8925">
                  <c:v>2009.54520547945</c:v>
                </c:pt>
                <c:pt idx="8926">
                  <c:v>2009.5479452054799</c:v>
                </c:pt>
                <c:pt idx="8927">
                  <c:v>2009.55068493151</c:v>
                </c:pt>
                <c:pt idx="8928">
                  <c:v>2009.5534246575301</c:v>
                </c:pt>
                <c:pt idx="8929">
                  <c:v>2009.5561643835599</c:v>
                </c:pt>
                <c:pt idx="8930">
                  <c:v>2009.55890410959</c:v>
                </c:pt>
                <c:pt idx="8931">
                  <c:v>2009.5616438356201</c:v>
                </c:pt>
                <c:pt idx="8932">
                  <c:v>2009.5643835616399</c:v>
                </c:pt>
                <c:pt idx="8933">
                  <c:v>2009.56712328767</c:v>
                </c:pt>
                <c:pt idx="8934">
                  <c:v>2009.5698630136999</c:v>
                </c:pt>
                <c:pt idx="8935">
                  <c:v>2009.57260273973</c:v>
                </c:pt>
                <c:pt idx="8936">
                  <c:v>2009.5753424657501</c:v>
                </c:pt>
                <c:pt idx="8937">
                  <c:v>2009.5780821917799</c:v>
                </c:pt>
                <c:pt idx="8938">
                  <c:v>2009.58082191781</c:v>
                </c:pt>
                <c:pt idx="8939">
                  <c:v>2009.5835616438401</c:v>
                </c:pt>
                <c:pt idx="8940">
                  <c:v>2009.5863013698599</c:v>
                </c:pt>
                <c:pt idx="8941">
                  <c:v>2009.58904109589</c:v>
                </c:pt>
                <c:pt idx="8942">
                  <c:v>2009.5917808219201</c:v>
                </c:pt>
                <c:pt idx="8943">
                  <c:v>2009.59452054795</c:v>
                </c:pt>
                <c:pt idx="8944">
                  <c:v>2009.5972602739701</c:v>
                </c:pt>
                <c:pt idx="8945">
                  <c:v>2009.6</c:v>
                </c:pt>
                <c:pt idx="8946">
                  <c:v>2009.60273972603</c:v>
                </c:pt>
                <c:pt idx="8947">
                  <c:v>2009.6054794520501</c:v>
                </c:pt>
                <c:pt idx="8948">
                  <c:v>2009.6082191780799</c:v>
                </c:pt>
                <c:pt idx="8949">
                  <c:v>2009.61095890411</c:v>
                </c:pt>
                <c:pt idx="8950">
                  <c:v>2009.6136986301401</c:v>
                </c:pt>
                <c:pt idx="8951">
                  <c:v>2009.61643835616</c:v>
                </c:pt>
                <c:pt idx="8952">
                  <c:v>2009.61917808219</c:v>
                </c:pt>
                <c:pt idx="8953">
                  <c:v>2009.6219178082199</c:v>
                </c:pt>
                <c:pt idx="8954">
                  <c:v>2009.62465753425</c:v>
                </c:pt>
                <c:pt idx="8955">
                  <c:v>2009.6273972602701</c:v>
                </c:pt>
                <c:pt idx="8956">
                  <c:v>2009.6301369862999</c:v>
                </c:pt>
                <c:pt idx="8957">
                  <c:v>2009.63287671233</c:v>
                </c:pt>
                <c:pt idx="8958">
                  <c:v>2009.6356164383601</c:v>
                </c:pt>
                <c:pt idx="8959">
                  <c:v>2009.63835616438</c:v>
                </c:pt>
                <c:pt idx="8960">
                  <c:v>2009.64109589041</c:v>
                </c:pt>
                <c:pt idx="8961">
                  <c:v>2009.6438356164399</c:v>
                </c:pt>
                <c:pt idx="8962">
                  <c:v>2009.64657534247</c:v>
                </c:pt>
                <c:pt idx="8963">
                  <c:v>2009.6493150684901</c:v>
                </c:pt>
                <c:pt idx="8964">
                  <c:v>2009.6520547945199</c:v>
                </c:pt>
                <c:pt idx="8965">
                  <c:v>2009.65479452055</c:v>
                </c:pt>
                <c:pt idx="8966">
                  <c:v>2009.6575342465801</c:v>
                </c:pt>
                <c:pt idx="8967">
                  <c:v>2009.6602739726</c:v>
                </c:pt>
                <c:pt idx="8968">
                  <c:v>2009.66301369863</c:v>
                </c:pt>
                <c:pt idx="8969">
                  <c:v>2009.6657534246599</c:v>
                </c:pt>
                <c:pt idx="8970">
                  <c:v>2009.66849315068</c:v>
                </c:pt>
                <c:pt idx="8971">
                  <c:v>2009.6712328767101</c:v>
                </c:pt>
                <c:pt idx="8972">
                  <c:v>2009.6739726027399</c:v>
                </c:pt>
                <c:pt idx="8973">
                  <c:v>2009.67671232877</c:v>
                </c:pt>
                <c:pt idx="8974">
                  <c:v>2009.6794520547901</c:v>
                </c:pt>
                <c:pt idx="8975">
                  <c:v>2009.6821917808199</c:v>
                </c:pt>
                <c:pt idx="8976">
                  <c:v>2009.68493150685</c:v>
                </c:pt>
                <c:pt idx="8977">
                  <c:v>2009.6876712328799</c:v>
                </c:pt>
                <c:pt idx="8978">
                  <c:v>2009.6904109589</c:v>
                </c:pt>
                <c:pt idx="8979">
                  <c:v>2009.6931506849301</c:v>
                </c:pt>
                <c:pt idx="8980">
                  <c:v>2009.6958904109599</c:v>
                </c:pt>
                <c:pt idx="8981">
                  <c:v>2009.69863013699</c:v>
                </c:pt>
                <c:pt idx="8982">
                  <c:v>2009.7013698630101</c:v>
                </c:pt>
                <c:pt idx="8983">
                  <c:v>2009.7041095890399</c:v>
                </c:pt>
                <c:pt idx="8984">
                  <c:v>2009.70684931507</c:v>
                </c:pt>
                <c:pt idx="8985">
                  <c:v>2009.7095890410999</c:v>
                </c:pt>
                <c:pt idx="8986">
                  <c:v>2009.71232876712</c:v>
                </c:pt>
                <c:pt idx="8987">
                  <c:v>2009.7150684931501</c:v>
                </c:pt>
                <c:pt idx="8988">
                  <c:v>2009.7178082191799</c:v>
                </c:pt>
                <c:pt idx="8989">
                  <c:v>2009.72054794521</c:v>
                </c:pt>
                <c:pt idx="8990">
                  <c:v>2009.7232876712301</c:v>
                </c:pt>
                <c:pt idx="8991">
                  <c:v>2009.7260273972599</c:v>
                </c:pt>
                <c:pt idx="8992">
                  <c:v>2009.72876712329</c:v>
                </c:pt>
                <c:pt idx="8993">
                  <c:v>2009.7315068493201</c:v>
                </c:pt>
                <c:pt idx="8994">
                  <c:v>2009.73424657534</c:v>
                </c:pt>
                <c:pt idx="8995">
                  <c:v>2009.7369863013701</c:v>
                </c:pt>
                <c:pt idx="8996">
                  <c:v>2009.7397260273999</c:v>
                </c:pt>
                <c:pt idx="8997">
                  <c:v>2009.74246575342</c:v>
                </c:pt>
                <c:pt idx="8998">
                  <c:v>2009.7452054794501</c:v>
                </c:pt>
                <c:pt idx="8999">
                  <c:v>2009.7479452054799</c:v>
                </c:pt>
                <c:pt idx="9000">
                  <c:v>2009.75068493151</c:v>
                </c:pt>
                <c:pt idx="9001">
                  <c:v>2009.7534246575301</c:v>
                </c:pt>
                <c:pt idx="9002">
                  <c:v>2009.75616438356</c:v>
                </c:pt>
                <c:pt idx="9003">
                  <c:v>2009.75890410959</c:v>
                </c:pt>
                <c:pt idx="9004">
                  <c:v>2009.7616438356199</c:v>
                </c:pt>
                <c:pt idx="9005">
                  <c:v>2009.76438356164</c:v>
                </c:pt>
                <c:pt idx="9006">
                  <c:v>2009.7671232876701</c:v>
                </c:pt>
                <c:pt idx="9007">
                  <c:v>2009.7698630136999</c:v>
                </c:pt>
                <c:pt idx="9008">
                  <c:v>2009.77260273973</c:v>
                </c:pt>
                <c:pt idx="9009">
                  <c:v>2009.7753424657501</c:v>
                </c:pt>
                <c:pt idx="9010">
                  <c:v>2009.77808219178</c:v>
                </c:pt>
                <c:pt idx="9011">
                  <c:v>2009.78082191781</c:v>
                </c:pt>
                <c:pt idx="9012">
                  <c:v>2009.7835616438399</c:v>
                </c:pt>
                <c:pt idx="9013">
                  <c:v>2009.78630136986</c:v>
                </c:pt>
                <c:pt idx="9014">
                  <c:v>2009.7890410958901</c:v>
                </c:pt>
                <c:pt idx="9015">
                  <c:v>2009.7917808219199</c:v>
                </c:pt>
                <c:pt idx="9016">
                  <c:v>2009.79452054795</c:v>
                </c:pt>
                <c:pt idx="9017">
                  <c:v>2009.7972602739701</c:v>
                </c:pt>
                <c:pt idx="9018">
                  <c:v>2009.8</c:v>
                </c:pt>
                <c:pt idx="9019">
                  <c:v>2009.80273972603</c:v>
                </c:pt>
                <c:pt idx="9020">
                  <c:v>2009.8054794520499</c:v>
                </c:pt>
                <c:pt idx="9021">
                  <c:v>2009.80821917808</c:v>
                </c:pt>
                <c:pt idx="9022">
                  <c:v>2009.8109589041101</c:v>
                </c:pt>
                <c:pt idx="9023">
                  <c:v>2009.8136986301399</c:v>
                </c:pt>
                <c:pt idx="9024">
                  <c:v>2009.81643835616</c:v>
                </c:pt>
                <c:pt idx="9025">
                  <c:v>2009.8191780821901</c:v>
                </c:pt>
                <c:pt idx="9026">
                  <c:v>2009.82191780822</c:v>
                </c:pt>
                <c:pt idx="9027">
                  <c:v>2009.82465753425</c:v>
                </c:pt>
                <c:pt idx="9028">
                  <c:v>2009.8273972602699</c:v>
                </c:pt>
                <c:pt idx="9029">
                  <c:v>2009.8301369863</c:v>
                </c:pt>
                <c:pt idx="9030">
                  <c:v>2009.8328767123301</c:v>
                </c:pt>
                <c:pt idx="9031">
                  <c:v>2009.8356164383599</c:v>
                </c:pt>
                <c:pt idx="9032">
                  <c:v>2009.83835616438</c:v>
                </c:pt>
                <c:pt idx="9033">
                  <c:v>2009.8410958904101</c:v>
                </c:pt>
                <c:pt idx="9034">
                  <c:v>2009.8438356164399</c:v>
                </c:pt>
                <c:pt idx="9035">
                  <c:v>2009.84657534247</c:v>
                </c:pt>
                <c:pt idx="9036">
                  <c:v>2009.8493150684899</c:v>
                </c:pt>
                <c:pt idx="9037">
                  <c:v>2009.85205479452</c:v>
                </c:pt>
                <c:pt idx="9038">
                  <c:v>2009.8547945205501</c:v>
                </c:pt>
                <c:pt idx="9039">
                  <c:v>2009.8575342465799</c:v>
                </c:pt>
                <c:pt idx="9040">
                  <c:v>2009.8602739726</c:v>
                </c:pt>
                <c:pt idx="9041">
                  <c:v>2009.8630136986301</c:v>
                </c:pt>
                <c:pt idx="9042">
                  <c:v>2009.8657534246599</c:v>
                </c:pt>
                <c:pt idx="9043">
                  <c:v>2009.86849315069</c:v>
                </c:pt>
                <c:pt idx="9044">
                  <c:v>2009.8712328767101</c:v>
                </c:pt>
                <c:pt idx="9045">
                  <c:v>2009.87397260274</c:v>
                </c:pt>
                <c:pt idx="9046">
                  <c:v>2009.8767123287701</c:v>
                </c:pt>
                <c:pt idx="9047">
                  <c:v>2009.8794520547899</c:v>
                </c:pt>
                <c:pt idx="9048">
                  <c:v>2009.88219178082</c:v>
                </c:pt>
                <c:pt idx="9049">
                  <c:v>2009.8849315068501</c:v>
                </c:pt>
                <c:pt idx="9050">
                  <c:v>2009.8876712328799</c:v>
                </c:pt>
                <c:pt idx="9051">
                  <c:v>2009.8904109589</c:v>
                </c:pt>
                <c:pt idx="9052">
                  <c:v>2009.8931506849301</c:v>
                </c:pt>
                <c:pt idx="9053">
                  <c:v>2009.89589041096</c:v>
                </c:pt>
                <c:pt idx="9054">
                  <c:v>2009.8986301369901</c:v>
                </c:pt>
                <c:pt idx="9055">
                  <c:v>2009.9013698630099</c:v>
                </c:pt>
                <c:pt idx="9056">
                  <c:v>2009.90410958904</c:v>
                </c:pt>
                <c:pt idx="9057">
                  <c:v>2009.9068493150701</c:v>
                </c:pt>
                <c:pt idx="9058">
                  <c:v>2009.9095890410999</c:v>
                </c:pt>
                <c:pt idx="9059">
                  <c:v>2009.91232876712</c:v>
                </c:pt>
                <c:pt idx="9060">
                  <c:v>2009.9150684931501</c:v>
                </c:pt>
                <c:pt idx="9061">
                  <c:v>2009.91780821918</c:v>
                </c:pt>
                <c:pt idx="9062">
                  <c:v>2009.92054794521</c:v>
                </c:pt>
                <c:pt idx="9063">
                  <c:v>2009.9232876712299</c:v>
                </c:pt>
                <c:pt idx="9064">
                  <c:v>2009.92602739726</c:v>
                </c:pt>
                <c:pt idx="9065">
                  <c:v>2009.9287671232901</c:v>
                </c:pt>
                <c:pt idx="9066">
                  <c:v>2009.9315068493199</c:v>
                </c:pt>
                <c:pt idx="9067">
                  <c:v>2009.93424657534</c:v>
                </c:pt>
                <c:pt idx="9068">
                  <c:v>2009.9369863013701</c:v>
                </c:pt>
                <c:pt idx="9069">
                  <c:v>2009.9397260274</c:v>
                </c:pt>
                <c:pt idx="9070">
                  <c:v>2009.94246575342</c:v>
                </c:pt>
                <c:pt idx="9071">
                  <c:v>2009.9452054794499</c:v>
                </c:pt>
                <c:pt idx="9072">
                  <c:v>2009.94794520548</c:v>
                </c:pt>
                <c:pt idx="9073">
                  <c:v>2009.9506849315101</c:v>
                </c:pt>
                <c:pt idx="9074">
                  <c:v>2009.9534246575299</c:v>
                </c:pt>
                <c:pt idx="9075">
                  <c:v>2009.95616438356</c:v>
                </c:pt>
                <c:pt idx="9076">
                  <c:v>2009.9589041095901</c:v>
                </c:pt>
                <c:pt idx="9077">
                  <c:v>2009.96164383562</c:v>
                </c:pt>
                <c:pt idx="9078">
                  <c:v>2009.96438356164</c:v>
                </c:pt>
                <c:pt idx="9079">
                  <c:v>2009.9671232876699</c:v>
                </c:pt>
                <c:pt idx="9080">
                  <c:v>2009.9698630137</c:v>
                </c:pt>
                <c:pt idx="9081">
                  <c:v>2009.9726027397301</c:v>
                </c:pt>
                <c:pt idx="9082">
                  <c:v>2009.9753424657499</c:v>
                </c:pt>
                <c:pt idx="9083">
                  <c:v>2009.97808219178</c:v>
                </c:pt>
                <c:pt idx="9084">
                  <c:v>2009.9808219178101</c:v>
                </c:pt>
                <c:pt idx="9085">
                  <c:v>2009.9835616438399</c:v>
                </c:pt>
                <c:pt idx="9086">
                  <c:v>2009.98630136986</c:v>
                </c:pt>
                <c:pt idx="9087">
                  <c:v>2009.9890410958899</c:v>
                </c:pt>
                <c:pt idx="9088">
                  <c:v>2009.99178082192</c:v>
                </c:pt>
                <c:pt idx="9089">
                  <c:v>2009.9945205479501</c:v>
                </c:pt>
                <c:pt idx="9090">
                  <c:v>2009.9972602739699</c:v>
                </c:pt>
                <c:pt idx="9091">
                  <c:v>2010</c:v>
                </c:pt>
                <c:pt idx="9092">
                  <c:v>2010.0027397260301</c:v>
                </c:pt>
                <c:pt idx="9093">
                  <c:v>2010.0054794520499</c:v>
                </c:pt>
                <c:pt idx="9094">
                  <c:v>2010.00821917808</c:v>
                </c:pt>
                <c:pt idx="9095">
                  <c:v>2010.0109589041101</c:v>
                </c:pt>
                <c:pt idx="9096">
                  <c:v>2010.01369863014</c:v>
                </c:pt>
                <c:pt idx="9097">
                  <c:v>2010.0164383561601</c:v>
                </c:pt>
                <c:pt idx="9098">
                  <c:v>2010.0191780821899</c:v>
                </c:pt>
                <c:pt idx="9099">
                  <c:v>2010.02191780822</c:v>
                </c:pt>
                <c:pt idx="9100">
                  <c:v>2010.0246575342501</c:v>
                </c:pt>
                <c:pt idx="9101">
                  <c:v>2010.0273972602699</c:v>
                </c:pt>
                <c:pt idx="9102">
                  <c:v>2010.0301369863</c:v>
                </c:pt>
                <c:pt idx="9103">
                  <c:v>2010.0328767123301</c:v>
                </c:pt>
                <c:pt idx="9104">
                  <c:v>2010.03561643836</c:v>
                </c:pt>
                <c:pt idx="9105">
                  <c:v>2010.03835616438</c:v>
                </c:pt>
                <c:pt idx="9106">
                  <c:v>2010.0410958904099</c:v>
                </c:pt>
                <c:pt idx="9107">
                  <c:v>2010.04383561644</c:v>
                </c:pt>
                <c:pt idx="9108">
                  <c:v>2010.0465753424701</c:v>
                </c:pt>
                <c:pt idx="9109">
                  <c:v>2010.0493150684899</c:v>
                </c:pt>
                <c:pt idx="9110">
                  <c:v>2010.05205479452</c:v>
                </c:pt>
                <c:pt idx="9111">
                  <c:v>2010.0547945205501</c:v>
                </c:pt>
                <c:pt idx="9112">
                  <c:v>2010.05753424658</c:v>
                </c:pt>
                <c:pt idx="9113">
                  <c:v>2010.0602739726</c:v>
                </c:pt>
                <c:pt idx="9114">
                  <c:v>2010.0630136986299</c:v>
                </c:pt>
                <c:pt idx="9115">
                  <c:v>2010.06575342466</c:v>
                </c:pt>
                <c:pt idx="9116">
                  <c:v>2010.0684931506801</c:v>
                </c:pt>
                <c:pt idx="9117">
                  <c:v>2010.0712328767099</c:v>
                </c:pt>
                <c:pt idx="9118">
                  <c:v>2010.07397260274</c:v>
                </c:pt>
                <c:pt idx="9119">
                  <c:v>2010.0767123287701</c:v>
                </c:pt>
                <c:pt idx="9120">
                  <c:v>2010.07945205479</c:v>
                </c:pt>
                <c:pt idx="9121">
                  <c:v>2010.08219178082</c:v>
                </c:pt>
                <c:pt idx="9122">
                  <c:v>2010.0849315068499</c:v>
                </c:pt>
                <c:pt idx="9123">
                  <c:v>2010.08767123288</c:v>
                </c:pt>
                <c:pt idx="9124">
                  <c:v>2010.0904109589001</c:v>
                </c:pt>
                <c:pt idx="9125">
                  <c:v>2010.0931506849299</c:v>
                </c:pt>
                <c:pt idx="9126">
                  <c:v>2010.09589041096</c:v>
                </c:pt>
                <c:pt idx="9127">
                  <c:v>2010.0986301369901</c:v>
                </c:pt>
                <c:pt idx="9128">
                  <c:v>2010.1013698630099</c:v>
                </c:pt>
                <c:pt idx="9129">
                  <c:v>2010.10410958904</c:v>
                </c:pt>
                <c:pt idx="9130">
                  <c:v>2010.1068493150699</c:v>
                </c:pt>
                <c:pt idx="9131">
                  <c:v>2010.1095890411</c:v>
                </c:pt>
                <c:pt idx="9132">
                  <c:v>2010.1123287671201</c:v>
                </c:pt>
                <c:pt idx="9133">
                  <c:v>2010.1150684931499</c:v>
                </c:pt>
                <c:pt idx="9134">
                  <c:v>2010.11780821918</c:v>
                </c:pt>
                <c:pt idx="9135">
                  <c:v>2010.1205479452101</c:v>
                </c:pt>
                <c:pt idx="9136">
                  <c:v>2010.1232876712299</c:v>
                </c:pt>
                <c:pt idx="9137">
                  <c:v>2010.12602739726</c:v>
                </c:pt>
                <c:pt idx="9138">
                  <c:v>2010.1287671232899</c:v>
                </c:pt>
                <c:pt idx="9139">
                  <c:v>2010.13150684931</c:v>
                </c:pt>
                <c:pt idx="9140">
                  <c:v>2010.1342465753401</c:v>
                </c:pt>
                <c:pt idx="9141">
                  <c:v>2010.1369863013699</c:v>
                </c:pt>
                <c:pt idx="9142">
                  <c:v>2010.1397260274</c:v>
                </c:pt>
                <c:pt idx="9143">
                  <c:v>2010.1424657534201</c:v>
                </c:pt>
                <c:pt idx="9144">
                  <c:v>2010.1452054794499</c:v>
                </c:pt>
                <c:pt idx="9145">
                  <c:v>2010.14794520548</c:v>
                </c:pt>
                <c:pt idx="9146">
                  <c:v>2010.1506849315101</c:v>
                </c:pt>
                <c:pt idx="9147">
                  <c:v>2010.15342465753</c:v>
                </c:pt>
                <c:pt idx="9148">
                  <c:v>2010.1561643835601</c:v>
                </c:pt>
                <c:pt idx="9149">
                  <c:v>2010.1589041095899</c:v>
                </c:pt>
                <c:pt idx="9150">
                  <c:v>2010.16164383562</c:v>
                </c:pt>
                <c:pt idx="9151">
                  <c:v>2010.1643835616401</c:v>
                </c:pt>
                <c:pt idx="9152">
                  <c:v>2010.1671232876699</c:v>
                </c:pt>
                <c:pt idx="9153">
                  <c:v>2010.1698630137</c:v>
                </c:pt>
                <c:pt idx="9154">
                  <c:v>2010.1726027397301</c:v>
                </c:pt>
                <c:pt idx="9155">
                  <c:v>2010.17534246575</c:v>
                </c:pt>
                <c:pt idx="9156">
                  <c:v>2010.17808219178</c:v>
                </c:pt>
                <c:pt idx="9157">
                  <c:v>2010.1808219178099</c:v>
                </c:pt>
                <c:pt idx="9158">
                  <c:v>2010.18356164384</c:v>
                </c:pt>
                <c:pt idx="9159">
                  <c:v>2010.1863013698601</c:v>
                </c:pt>
                <c:pt idx="9160">
                  <c:v>2010.1890410958899</c:v>
                </c:pt>
                <c:pt idx="9161">
                  <c:v>2010.19178082192</c:v>
                </c:pt>
                <c:pt idx="9162">
                  <c:v>2010.1945205479501</c:v>
                </c:pt>
                <c:pt idx="9163">
                  <c:v>2010.19726027397</c:v>
                </c:pt>
                <c:pt idx="9164">
                  <c:v>2010.2</c:v>
                </c:pt>
                <c:pt idx="9165">
                  <c:v>2010.2027397260299</c:v>
                </c:pt>
                <c:pt idx="9166">
                  <c:v>2010.20547945205</c:v>
                </c:pt>
                <c:pt idx="9167">
                  <c:v>2010.2082191780801</c:v>
                </c:pt>
                <c:pt idx="9168">
                  <c:v>2010.2109589041099</c:v>
                </c:pt>
                <c:pt idx="9169">
                  <c:v>2010.21369863014</c:v>
                </c:pt>
                <c:pt idx="9170">
                  <c:v>2010.2164383561601</c:v>
                </c:pt>
                <c:pt idx="9171">
                  <c:v>2010.21917808219</c:v>
                </c:pt>
                <c:pt idx="9172">
                  <c:v>2010.22191780822</c:v>
                </c:pt>
                <c:pt idx="9173">
                  <c:v>2010.2246575342499</c:v>
                </c:pt>
                <c:pt idx="9174">
                  <c:v>2010.22739726027</c:v>
                </c:pt>
                <c:pt idx="9175">
                  <c:v>2010.2301369863001</c:v>
                </c:pt>
                <c:pt idx="9176">
                  <c:v>2010.2328767123299</c:v>
                </c:pt>
                <c:pt idx="9177">
                  <c:v>2010.23561643836</c:v>
                </c:pt>
                <c:pt idx="9178">
                  <c:v>2010.2383561643801</c:v>
                </c:pt>
                <c:pt idx="9179">
                  <c:v>2010.24109589041</c:v>
                </c:pt>
                <c:pt idx="9180">
                  <c:v>2010.24383561644</c:v>
                </c:pt>
                <c:pt idx="9181">
                  <c:v>2010.2465753424699</c:v>
                </c:pt>
                <c:pt idx="9182">
                  <c:v>2010.24931506849</c:v>
                </c:pt>
                <c:pt idx="9183">
                  <c:v>2010.2520547945201</c:v>
                </c:pt>
                <c:pt idx="9184">
                  <c:v>2010.2547945205499</c:v>
                </c:pt>
                <c:pt idx="9185">
                  <c:v>2010.25753424658</c:v>
                </c:pt>
                <c:pt idx="9186">
                  <c:v>2010.2602739726001</c:v>
                </c:pt>
                <c:pt idx="9187">
                  <c:v>2010.2630136986299</c:v>
                </c:pt>
                <c:pt idx="9188">
                  <c:v>2010.26575342466</c:v>
                </c:pt>
                <c:pt idx="9189">
                  <c:v>2010.2684931506799</c:v>
                </c:pt>
                <c:pt idx="9190">
                  <c:v>2010.27123287671</c:v>
                </c:pt>
                <c:pt idx="9191">
                  <c:v>2010.2739726027401</c:v>
                </c:pt>
                <c:pt idx="9192">
                  <c:v>2010.2767123287699</c:v>
                </c:pt>
                <c:pt idx="9193">
                  <c:v>2010.27945205479</c:v>
                </c:pt>
                <c:pt idx="9194">
                  <c:v>2010.2821917808201</c:v>
                </c:pt>
                <c:pt idx="9195">
                  <c:v>2010.2849315068499</c:v>
                </c:pt>
                <c:pt idx="9196">
                  <c:v>2010.28767123288</c:v>
                </c:pt>
                <c:pt idx="9197">
                  <c:v>2010.2904109589001</c:v>
                </c:pt>
                <c:pt idx="9198">
                  <c:v>2010.29315068493</c:v>
                </c:pt>
                <c:pt idx="9199">
                  <c:v>2010.2958904109601</c:v>
                </c:pt>
                <c:pt idx="9200">
                  <c:v>2010.2986301369899</c:v>
                </c:pt>
                <c:pt idx="9201">
                  <c:v>2010.30136986301</c:v>
                </c:pt>
                <c:pt idx="9202">
                  <c:v>2010.3041095890401</c:v>
                </c:pt>
                <c:pt idx="9203">
                  <c:v>2010.3068493150699</c:v>
                </c:pt>
                <c:pt idx="9204">
                  <c:v>2010.3095890411</c:v>
                </c:pt>
                <c:pt idx="9205">
                  <c:v>2010.3123287671201</c:v>
                </c:pt>
                <c:pt idx="9206">
                  <c:v>2010.31506849315</c:v>
                </c:pt>
                <c:pt idx="9207">
                  <c:v>2010.3178082191801</c:v>
                </c:pt>
                <c:pt idx="9208">
                  <c:v>2010.3205479452099</c:v>
                </c:pt>
                <c:pt idx="9209">
                  <c:v>2010.32328767123</c:v>
                </c:pt>
                <c:pt idx="9210">
                  <c:v>2010.3260273972601</c:v>
                </c:pt>
                <c:pt idx="9211">
                  <c:v>2010.3287671232899</c:v>
                </c:pt>
                <c:pt idx="9212">
                  <c:v>2010.33150684932</c:v>
                </c:pt>
                <c:pt idx="9213">
                  <c:v>2010.3342465753401</c:v>
                </c:pt>
                <c:pt idx="9214">
                  <c:v>2010.33698630137</c:v>
                </c:pt>
                <c:pt idx="9215">
                  <c:v>2010.3397260274</c:v>
                </c:pt>
                <c:pt idx="9216">
                  <c:v>2010.3424657534199</c:v>
                </c:pt>
                <c:pt idx="9217">
                  <c:v>2010.34520547945</c:v>
                </c:pt>
                <c:pt idx="9218">
                  <c:v>2010.3479452054801</c:v>
                </c:pt>
                <c:pt idx="9219">
                  <c:v>2010.3506849315099</c:v>
                </c:pt>
                <c:pt idx="9220">
                  <c:v>2010.35342465753</c:v>
                </c:pt>
                <c:pt idx="9221">
                  <c:v>2010.3561643835601</c:v>
                </c:pt>
                <c:pt idx="9222">
                  <c:v>2010.35890410959</c:v>
                </c:pt>
                <c:pt idx="9223">
                  <c:v>2010.36164383562</c:v>
                </c:pt>
                <c:pt idx="9224">
                  <c:v>2010.3643835616399</c:v>
                </c:pt>
                <c:pt idx="9225">
                  <c:v>2010.36712328767</c:v>
                </c:pt>
                <c:pt idx="9226">
                  <c:v>2010.3698630137001</c:v>
                </c:pt>
                <c:pt idx="9227">
                  <c:v>2010.3726027397299</c:v>
                </c:pt>
                <c:pt idx="9228">
                  <c:v>2010.37534246575</c:v>
                </c:pt>
                <c:pt idx="9229">
                  <c:v>2010.3780821917801</c:v>
                </c:pt>
                <c:pt idx="9230">
                  <c:v>2010.38082191781</c:v>
                </c:pt>
                <c:pt idx="9231">
                  <c:v>2010.38356164384</c:v>
                </c:pt>
                <c:pt idx="9232">
                  <c:v>2010.3863013698599</c:v>
                </c:pt>
                <c:pt idx="9233">
                  <c:v>2010.38904109589</c:v>
                </c:pt>
                <c:pt idx="9234">
                  <c:v>2010.3917808219201</c:v>
                </c:pt>
                <c:pt idx="9235">
                  <c:v>2010.3945205479499</c:v>
                </c:pt>
                <c:pt idx="9236">
                  <c:v>2010.39726027397</c:v>
                </c:pt>
                <c:pt idx="9237">
                  <c:v>2010.4</c:v>
                </c:pt>
                <c:pt idx="9238">
                  <c:v>2010.4027397260299</c:v>
                </c:pt>
                <c:pt idx="9239">
                  <c:v>2010.40547945205</c:v>
                </c:pt>
                <c:pt idx="9240">
                  <c:v>2010.4082191780799</c:v>
                </c:pt>
                <c:pt idx="9241">
                  <c:v>2010.41095890411</c:v>
                </c:pt>
                <c:pt idx="9242">
                  <c:v>2010.4136986301401</c:v>
                </c:pt>
                <c:pt idx="9243">
                  <c:v>2010.4164383561599</c:v>
                </c:pt>
                <c:pt idx="9244">
                  <c:v>2010.41917808219</c:v>
                </c:pt>
                <c:pt idx="9245">
                  <c:v>2010.4219178082201</c:v>
                </c:pt>
                <c:pt idx="9246">
                  <c:v>2010.4246575342499</c:v>
                </c:pt>
                <c:pt idx="9247">
                  <c:v>2010.42739726027</c:v>
                </c:pt>
                <c:pt idx="9248">
                  <c:v>2010.4301369863001</c:v>
                </c:pt>
                <c:pt idx="9249">
                  <c:v>2010.43287671233</c:v>
                </c:pt>
                <c:pt idx="9250">
                  <c:v>2010.4356164383601</c:v>
                </c:pt>
                <c:pt idx="9251">
                  <c:v>2010.4383561643799</c:v>
                </c:pt>
                <c:pt idx="9252">
                  <c:v>2010.44109589041</c:v>
                </c:pt>
                <c:pt idx="9253">
                  <c:v>2010.4438356164401</c:v>
                </c:pt>
                <c:pt idx="9254">
                  <c:v>2010.4465753424699</c:v>
                </c:pt>
                <c:pt idx="9255">
                  <c:v>2010.44931506849</c:v>
                </c:pt>
                <c:pt idx="9256">
                  <c:v>2010.4520547945201</c:v>
                </c:pt>
                <c:pt idx="9257">
                  <c:v>2010.45479452055</c:v>
                </c:pt>
                <c:pt idx="9258">
                  <c:v>2010.4575342465801</c:v>
                </c:pt>
                <c:pt idx="9259">
                  <c:v>2010.4602739725999</c:v>
                </c:pt>
                <c:pt idx="9260">
                  <c:v>2010.46301369863</c:v>
                </c:pt>
                <c:pt idx="9261">
                  <c:v>2010.4657534246601</c:v>
                </c:pt>
                <c:pt idx="9262">
                  <c:v>2010.4684931506799</c:v>
                </c:pt>
                <c:pt idx="9263">
                  <c:v>2010.47123287671</c:v>
                </c:pt>
                <c:pt idx="9264">
                  <c:v>2010.4739726027401</c:v>
                </c:pt>
                <c:pt idx="9265">
                  <c:v>2010.47671232877</c:v>
                </c:pt>
                <c:pt idx="9266">
                  <c:v>2010.47945205479</c:v>
                </c:pt>
                <c:pt idx="9267">
                  <c:v>2010.4821917808199</c:v>
                </c:pt>
                <c:pt idx="9268">
                  <c:v>2010.48493150685</c:v>
                </c:pt>
                <c:pt idx="9269">
                  <c:v>2010.4876712328801</c:v>
                </c:pt>
                <c:pt idx="9270">
                  <c:v>2010.4904109588999</c:v>
                </c:pt>
                <c:pt idx="9271">
                  <c:v>2010.49315068493</c:v>
                </c:pt>
                <c:pt idx="9272">
                  <c:v>2010.4958904109601</c:v>
                </c:pt>
                <c:pt idx="9273">
                  <c:v>2010.49863013699</c:v>
                </c:pt>
                <c:pt idx="9274">
                  <c:v>2010.50136986301</c:v>
                </c:pt>
                <c:pt idx="9275">
                  <c:v>2010.5041095890399</c:v>
                </c:pt>
                <c:pt idx="9276">
                  <c:v>2010.50684931507</c:v>
                </c:pt>
                <c:pt idx="9277">
                  <c:v>2010.5095890411001</c:v>
                </c:pt>
                <c:pt idx="9278">
                  <c:v>2010.5123287671199</c:v>
                </c:pt>
                <c:pt idx="9279">
                  <c:v>2010.51506849315</c:v>
                </c:pt>
                <c:pt idx="9280">
                  <c:v>2010.5178082191801</c:v>
                </c:pt>
                <c:pt idx="9281">
                  <c:v>2010.52054794521</c:v>
                </c:pt>
                <c:pt idx="9282">
                  <c:v>2010.52328767123</c:v>
                </c:pt>
                <c:pt idx="9283">
                  <c:v>2010.5260273972599</c:v>
                </c:pt>
                <c:pt idx="9284">
                  <c:v>2010.52876712329</c:v>
                </c:pt>
                <c:pt idx="9285">
                  <c:v>2010.5315068493201</c:v>
                </c:pt>
                <c:pt idx="9286">
                  <c:v>2010.5342465753399</c:v>
                </c:pt>
                <c:pt idx="9287">
                  <c:v>2010.53698630137</c:v>
                </c:pt>
                <c:pt idx="9288">
                  <c:v>2010.5397260274001</c:v>
                </c:pt>
                <c:pt idx="9289">
                  <c:v>2010.5424657534199</c:v>
                </c:pt>
                <c:pt idx="9290">
                  <c:v>2010.54520547945</c:v>
                </c:pt>
                <c:pt idx="9291">
                  <c:v>2010.5479452054799</c:v>
                </c:pt>
                <c:pt idx="9292">
                  <c:v>2010.55068493151</c:v>
                </c:pt>
                <c:pt idx="9293">
                  <c:v>2010.5534246575301</c:v>
                </c:pt>
                <c:pt idx="9294">
                  <c:v>2010.5561643835599</c:v>
                </c:pt>
                <c:pt idx="9295">
                  <c:v>2010.55890410959</c:v>
                </c:pt>
                <c:pt idx="9296">
                  <c:v>2010.5616438356201</c:v>
                </c:pt>
                <c:pt idx="9297">
                  <c:v>2010.5643835616399</c:v>
                </c:pt>
                <c:pt idx="9298">
                  <c:v>2010.56712328767</c:v>
                </c:pt>
                <c:pt idx="9299">
                  <c:v>2010.5698630136999</c:v>
                </c:pt>
                <c:pt idx="9300">
                  <c:v>2010.57260273973</c:v>
                </c:pt>
                <c:pt idx="9301">
                  <c:v>2010.5753424657501</c:v>
                </c:pt>
                <c:pt idx="9302">
                  <c:v>2010.5780821917799</c:v>
                </c:pt>
                <c:pt idx="9303">
                  <c:v>2010.58082191781</c:v>
                </c:pt>
                <c:pt idx="9304">
                  <c:v>2010.5835616438401</c:v>
                </c:pt>
                <c:pt idx="9305">
                  <c:v>2010.5863013698599</c:v>
                </c:pt>
                <c:pt idx="9306">
                  <c:v>2010.58904109589</c:v>
                </c:pt>
                <c:pt idx="9307">
                  <c:v>2010.5917808219201</c:v>
                </c:pt>
                <c:pt idx="9308">
                  <c:v>2010.59452054795</c:v>
                </c:pt>
                <c:pt idx="9309">
                  <c:v>2010.5972602739701</c:v>
                </c:pt>
                <c:pt idx="9310">
                  <c:v>2010.6</c:v>
                </c:pt>
                <c:pt idx="9311">
                  <c:v>2010.60273972603</c:v>
                </c:pt>
                <c:pt idx="9312">
                  <c:v>2010.6054794520501</c:v>
                </c:pt>
                <c:pt idx="9313">
                  <c:v>2010.6082191780799</c:v>
                </c:pt>
                <c:pt idx="9314">
                  <c:v>2010.61095890411</c:v>
                </c:pt>
                <c:pt idx="9315">
                  <c:v>2010.6136986301401</c:v>
                </c:pt>
                <c:pt idx="9316">
                  <c:v>2010.61643835616</c:v>
                </c:pt>
                <c:pt idx="9317">
                  <c:v>2010.61917808219</c:v>
                </c:pt>
                <c:pt idx="9318">
                  <c:v>2010.6219178082199</c:v>
                </c:pt>
                <c:pt idx="9319">
                  <c:v>2010.62465753425</c:v>
                </c:pt>
                <c:pt idx="9320">
                  <c:v>2010.6273972602701</c:v>
                </c:pt>
                <c:pt idx="9321">
                  <c:v>2010.6301369862999</c:v>
                </c:pt>
                <c:pt idx="9322">
                  <c:v>2010.63287671233</c:v>
                </c:pt>
                <c:pt idx="9323">
                  <c:v>2010.6356164383601</c:v>
                </c:pt>
                <c:pt idx="9324">
                  <c:v>2010.63835616438</c:v>
                </c:pt>
                <c:pt idx="9325">
                  <c:v>2010.64109589041</c:v>
                </c:pt>
                <c:pt idx="9326">
                  <c:v>2010.6438356164399</c:v>
                </c:pt>
                <c:pt idx="9327">
                  <c:v>2010.64657534247</c:v>
                </c:pt>
                <c:pt idx="9328">
                  <c:v>2010.6493150684901</c:v>
                </c:pt>
                <c:pt idx="9329">
                  <c:v>2010.6520547945199</c:v>
                </c:pt>
                <c:pt idx="9330">
                  <c:v>2010.65479452055</c:v>
                </c:pt>
                <c:pt idx="9331">
                  <c:v>2010.6575342465801</c:v>
                </c:pt>
                <c:pt idx="9332">
                  <c:v>2010.6602739726</c:v>
                </c:pt>
                <c:pt idx="9333">
                  <c:v>2010.66301369863</c:v>
                </c:pt>
                <c:pt idx="9334">
                  <c:v>2010.6657534246599</c:v>
                </c:pt>
                <c:pt idx="9335">
                  <c:v>2010.66849315068</c:v>
                </c:pt>
                <c:pt idx="9336">
                  <c:v>2010.6712328767101</c:v>
                </c:pt>
                <c:pt idx="9337">
                  <c:v>2010.6739726027399</c:v>
                </c:pt>
                <c:pt idx="9338">
                  <c:v>2010.67671232877</c:v>
                </c:pt>
                <c:pt idx="9339">
                  <c:v>2010.6794520547901</c:v>
                </c:pt>
                <c:pt idx="9340">
                  <c:v>2010.6821917808199</c:v>
                </c:pt>
                <c:pt idx="9341">
                  <c:v>2010.68493150685</c:v>
                </c:pt>
                <c:pt idx="9342">
                  <c:v>2010.6876712328799</c:v>
                </c:pt>
                <c:pt idx="9343">
                  <c:v>2010.6904109589</c:v>
                </c:pt>
                <c:pt idx="9344">
                  <c:v>2010.6931506849301</c:v>
                </c:pt>
                <c:pt idx="9345">
                  <c:v>2010.6958904109599</c:v>
                </c:pt>
                <c:pt idx="9346">
                  <c:v>2010.69863013699</c:v>
                </c:pt>
                <c:pt idx="9347">
                  <c:v>2010.7013698630101</c:v>
                </c:pt>
                <c:pt idx="9348">
                  <c:v>2010.7041095890399</c:v>
                </c:pt>
                <c:pt idx="9349">
                  <c:v>2010.70684931507</c:v>
                </c:pt>
                <c:pt idx="9350">
                  <c:v>2010.7095890410999</c:v>
                </c:pt>
                <c:pt idx="9351">
                  <c:v>2010.71232876712</c:v>
                </c:pt>
                <c:pt idx="9352">
                  <c:v>2010.7150684931501</c:v>
                </c:pt>
                <c:pt idx="9353">
                  <c:v>2010.7178082191799</c:v>
                </c:pt>
                <c:pt idx="9354">
                  <c:v>2010.72054794521</c:v>
                </c:pt>
                <c:pt idx="9355">
                  <c:v>2010.7232876712301</c:v>
                </c:pt>
                <c:pt idx="9356">
                  <c:v>2010.7260273972599</c:v>
                </c:pt>
                <c:pt idx="9357">
                  <c:v>2010.72876712329</c:v>
                </c:pt>
                <c:pt idx="9358">
                  <c:v>2010.7315068493201</c:v>
                </c:pt>
                <c:pt idx="9359">
                  <c:v>2010.73424657534</c:v>
                </c:pt>
                <c:pt idx="9360">
                  <c:v>2010.7369863013701</c:v>
                </c:pt>
                <c:pt idx="9361">
                  <c:v>2010.7397260273999</c:v>
                </c:pt>
                <c:pt idx="9362">
                  <c:v>2010.74246575342</c:v>
                </c:pt>
                <c:pt idx="9363">
                  <c:v>2010.7452054794501</c:v>
                </c:pt>
                <c:pt idx="9364">
                  <c:v>2010.7479452054799</c:v>
                </c:pt>
                <c:pt idx="9365">
                  <c:v>2010.75068493151</c:v>
                </c:pt>
                <c:pt idx="9366">
                  <c:v>2010.7534246575301</c:v>
                </c:pt>
                <c:pt idx="9367">
                  <c:v>2010.75616438356</c:v>
                </c:pt>
                <c:pt idx="9368">
                  <c:v>2010.75890410959</c:v>
                </c:pt>
                <c:pt idx="9369">
                  <c:v>2010.7616438356199</c:v>
                </c:pt>
                <c:pt idx="9370">
                  <c:v>2010.76438356164</c:v>
                </c:pt>
                <c:pt idx="9371">
                  <c:v>2010.7671232876701</c:v>
                </c:pt>
                <c:pt idx="9372">
                  <c:v>2010.7698630136999</c:v>
                </c:pt>
                <c:pt idx="9373">
                  <c:v>2010.77260273973</c:v>
                </c:pt>
                <c:pt idx="9374">
                  <c:v>2010.7753424657501</c:v>
                </c:pt>
                <c:pt idx="9375">
                  <c:v>2010.77808219178</c:v>
                </c:pt>
                <c:pt idx="9376">
                  <c:v>2010.78082191781</c:v>
                </c:pt>
                <c:pt idx="9377">
                  <c:v>2010.7835616438399</c:v>
                </c:pt>
                <c:pt idx="9378">
                  <c:v>2010.78630136986</c:v>
                </c:pt>
                <c:pt idx="9379">
                  <c:v>2010.7890410958901</c:v>
                </c:pt>
                <c:pt idx="9380">
                  <c:v>2010.7917808219199</c:v>
                </c:pt>
                <c:pt idx="9381">
                  <c:v>2010.79452054795</c:v>
                </c:pt>
                <c:pt idx="9382">
                  <c:v>2010.7972602739701</c:v>
                </c:pt>
                <c:pt idx="9383">
                  <c:v>2010.8</c:v>
                </c:pt>
                <c:pt idx="9384">
                  <c:v>2010.80273972603</c:v>
                </c:pt>
                <c:pt idx="9385">
                  <c:v>2010.8054794520499</c:v>
                </c:pt>
                <c:pt idx="9386">
                  <c:v>2010.80821917808</c:v>
                </c:pt>
                <c:pt idx="9387">
                  <c:v>2010.8109589041101</c:v>
                </c:pt>
                <c:pt idx="9388">
                  <c:v>2010.8136986301399</c:v>
                </c:pt>
                <c:pt idx="9389">
                  <c:v>2010.81643835616</c:v>
                </c:pt>
                <c:pt idx="9390">
                  <c:v>2010.8191780821901</c:v>
                </c:pt>
                <c:pt idx="9391">
                  <c:v>2010.82191780822</c:v>
                </c:pt>
                <c:pt idx="9392">
                  <c:v>2010.82465753425</c:v>
                </c:pt>
                <c:pt idx="9393">
                  <c:v>2010.8273972602699</c:v>
                </c:pt>
                <c:pt idx="9394">
                  <c:v>2010.8301369863</c:v>
                </c:pt>
                <c:pt idx="9395">
                  <c:v>2010.8328767123301</c:v>
                </c:pt>
                <c:pt idx="9396">
                  <c:v>2010.8356164383599</c:v>
                </c:pt>
                <c:pt idx="9397">
                  <c:v>2010.83835616438</c:v>
                </c:pt>
                <c:pt idx="9398">
                  <c:v>2010.8410958904101</c:v>
                </c:pt>
                <c:pt idx="9399">
                  <c:v>2010.8438356164399</c:v>
                </c:pt>
                <c:pt idx="9400">
                  <c:v>2010.84657534247</c:v>
                </c:pt>
                <c:pt idx="9401">
                  <c:v>2010.8493150684899</c:v>
                </c:pt>
                <c:pt idx="9402">
                  <c:v>2010.85205479452</c:v>
                </c:pt>
                <c:pt idx="9403">
                  <c:v>2010.8547945205501</c:v>
                </c:pt>
                <c:pt idx="9404">
                  <c:v>2010.8575342465799</c:v>
                </c:pt>
                <c:pt idx="9405">
                  <c:v>2010.8602739726</c:v>
                </c:pt>
                <c:pt idx="9406">
                  <c:v>2010.8630136986301</c:v>
                </c:pt>
                <c:pt idx="9407">
                  <c:v>2010.8657534246599</c:v>
                </c:pt>
                <c:pt idx="9408">
                  <c:v>2010.86849315069</c:v>
                </c:pt>
                <c:pt idx="9409">
                  <c:v>2010.8712328767101</c:v>
                </c:pt>
                <c:pt idx="9410">
                  <c:v>2010.87397260274</c:v>
                </c:pt>
                <c:pt idx="9411">
                  <c:v>2010.8767123287701</c:v>
                </c:pt>
                <c:pt idx="9412">
                  <c:v>2010.8794520547899</c:v>
                </c:pt>
                <c:pt idx="9413">
                  <c:v>2010.88219178082</c:v>
                </c:pt>
                <c:pt idx="9414">
                  <c:v>2010.8849315068501</c:v>
                </c:pt>
                <c:pt idx="9415">
                  <c:v>2010.8876712328799</c:v>
                </c:pt>
                <c:pt idx="9416">
                  <c:v>2010.8904109589</c:v>
                </c:pt>
                <c:pt idx="9417">
                  <c:v>2010.8931506849301</c:v>
                </c:pt>
                <c:pt idx="9418">
                  <c:v>2010.89589041096</c:v>
                </c:pt>
                <c:pt idx="9419">
                  <c:v>2010.8986301369901</c:v>
                </c:pt>
                <c:pt idx="9420">
                  <c:v>2010.9013698630099</c:v>
                </c:pt>
                <c:pt idx="9421">
                  <c:v>2010.90410958904</c:v>
                </c:pt>
                <c:pt idx="9422">
                  <c:v>2010.9068493150701</c:v>
                </c:pt>
                <c:pt idx="9423">
                  <c:v>2010.9095890410999</c:v>
                </c:pt>
                <c:pt idx="9424">
                  <c:v>2010.91232876712</c:v>
                </c:pt>
                <c:pt idx="9425">
                  <c:v>2010.9150684931501</c:v>
                </c:pt>
                <c:pt idx="9426">
                  <c:v>2010.91780821918</c:v>
                </c:pt>
                <c:pt idx="9427">
                  <c:v>2010.92054794521</c:v>
                </c:pt>
                <c:pt idx="9428">
                  <c:v>2010.9232876712299</c:v>
                </c:pt>
                <c:pt idx="9429">
                  <c:v>2010.92602739726</c:v>
                </c:pt>
                <c:pt idx="9430">
                  <c:v>2010.9287671232901</c:v>
                </c:pt>
                <c:pt idx="9431">
                  <c:v>2010.9315068493199</c:v>
                </c:pt>
                <c:pt idx="9432">
                  <c:v>2010.93424657534</c:v>
                </c:pt>
                <c:pt idx="9433">
                  <c:v>2010.9369863013701</c:v>
                </c:pt>
                <c:pt idx="9434">
                  <c:v>2010.9397260274</c:v>
                </c:pt>
                <c:pt idx="9435">
                  <c:v>2010.94246575342</c:v>
                </c:pt>
                <c:pt idx="9436">
                  <c:v>2010.9452054794499</c:v>
                </c:pt>
                <c:pt idx="9437">
                  <c:v>2010.94794520548</c:v>
                </c:pt>
                <c:pt idx="9438">
                  <c:v>2010.9506849315101</c:v>
                </c:pt>
                <c:pt idx="9439">
                  <c:v>2010.9534246575299</c:v>
                </c:pt>
                <c:pt idx="9440">
                  <c:v>2010.95616438356</c:v>
                </c:pt>
                <c:pt idx="9441">
                  <c:v>2010.9589041095901</c:v>
                </c:pt>
                <c:pt idx="9442">
                  <c:v>2010.96164383562</c:v>
                </c:pt>
                <c:pt idx="9443">
                  <c:v>2010.96438356164</c:v>
                </c:pt>
                <c:pt idx="9444">
                  <c:v>2010.9671232876699</c:v>
                </c:pt>
                <c:pt idx="9445">
                  <c:v>2010.9698630137</c:v>
                </c:pt>
                <c:pt idx="9446">
                  <c:v>2010.9726027397301</c:v>
                </c:pt>
                <c:pt idx="9447">
                  <c:v>2010.9753424657499</c:v>
                </c:pt>
                <c:pt idx="9448">
                  <c:v>2010.97808219178</c:v>
                </c:pt>
                <c:pt idx="9449">
                  <c:v>2010.9808219178101</c:v>
                </c:pt>
                <c:pt idx="9450">
                  <c:v>2010.9835616438399</c:v>
                </c:pt>
                <c:pt idx="9451">
                  <c:v>2010.98630136986</c:v>
                </c:pt>
                <c:pt idx="9452">
                  <c:v>2010.9890410958899</c:v>
                </c:pt>
                <c:pt idx="9453">
                  <c:v>2010.99178082192</c:v>
                </c:pt>
                <c:pt idx="9454">
                  <c:v>2010.9945205479501</c:v>
                </c:pt>
                <c:pt idx="9455">
                  <c:v>2010.9972602739699</c:v>
                </c:pt>
                <c:pt idx="9456">
                  <c:v>2011</c:v>
                </c:pt>
                <c:pt idx="9457">
                  <c:v>2011.0027397260301</c:v>
                </c:pt>
                <c:pt idx="9458">
                  <c:v>2011.0054794520499</c:v>
                </c:pt>
                <c:pt idx="9459">
                  <c:v>2011.00821917808</c:v>
                </c:pt>
                <c:pt idx="9460">
                  <c:v>2011.0109589041101</c:v>
                </c:pt>
                <c:pt idx="9461">
                  <c:v>2011.01369863014</c:v>
                </c:pt>
                <c:pt idx="9462">
                  <c:v>2011.0164383561601</c:v>
                </c:pt>
                <c:pt idx="9463">
                  <c:v>2011.0191780821899</c:v>
                </c:pt>
                <c:pt idx="9464">
                  <c:v>2011.02191780822</c:v>
                </c:pt>
                <c:pt idx="9465">
                  <c:v>2011.0246575342501</c:v>
                </c:pt>
                <c:pt idx="9466">
                  <c:v>2011.0273972602699</c:v>
                </c:pt>
                <c:pt idx="9467">
                  <c:v>2011.0301369863</c:v>
                </c:pt>
                <c:pt idx="9468">
                  <c:v>2011.0328767123301</c:v>
                </c:pt>
                <c:pt idx="9469">
                  <c:v>2011.03561643836</c:v>
                </c:pt>
                <c:pt idx="9470">
                  <c:v>2011.03835616438</c:v>
                </c:pt>
                <c:pt idx="9471">
                  <c:v>2011.0410958904099</c:v>
                </c:pt>
                <c:pt idx="9472">
                  <c:v>2011.04383561644</c:v>
                </c:pt>
                <c:pt idx="9473">
                  <c:v>2011.0465753424701</c:v>
                </c:pt>
                <c:pt idx="9474">
                  <c:v>2011.0493150684899</c:v>
                </c:pt>
                <c:pt idx="9475">
                  <c:v>2011.05205479452</c:v>
                </c:pt>
                <c:pt idx="9476">
                  <c:v>2011.0547945205501</c:v>
                </c:pt>
                <c:pt idx="9477">
                  <c:v>2011.05753424658</c:v>
                </c:pt>
                <c:pt idx="9478">
                  <c:v>2011.0602739726</c:v>
                </c:pt>
                <c:pt idx="9479">
                  <c:v>2011.0630136986299</c:v>
                </c:pt>
                <c:pt idx="9480">
                  <c:v>2011.06575342466</c:v>
                </c:pt>
                <c:pt idx="9481">
                  <c:v>2011.0684931506801</c:v>
                </c:pt>
                <c:pt idx="9482">
                  <c:v>2011.0712328767099</c:v>
                </c:pt>
                <c:pt idx="9483">
                  <c:v>2011.07397260274</c:v>
                </c:pt>
                <c:pt idx="9484">
                  <c:v>2011.0767123287701</c:v>
                </c:pt>
                <c:pt idx="9485">
                  <c:v>2011.07945205479</c:v>
                </c:pt>
                <c:pt idx="9486">
                  <c:v>2011.08219178082</c:v>
                </c:pt>
                <c:pt idx="9487">
                  <c:v>2011.0849315068499</c:v>
                </c:pt>
                <c:pt idx="9488">
                  <c:v>2011.08767123288</c:v>
                </c:pt>
                <c:pt idx="9489">
                  <c:v>2011.0904109589001</c:v>
                </c:pt>
                <c:pt idx="9490">
                  <c:v>2011.0931506849299</c:v>
                </c:pt>
                <c:pt idx="9491">
                  <c:v>2011.09589041096</c:v>
                </c:pt>
                <c:pt idx="9492">
                  <c:v>2011.0986301369901</c:v>
                </c:pt>
                <c:pt idx="9493">
                  <c:v>2011.1013698630099</c:v>
                </c:pt>
                <c:pt idx="9494">
                  <c:v>2011.10410958904</c:v>
                </c:pt>
                <c:pt idx="9495">
                  <c:v>2011.1068493150699</c:v>
                </c:pt>
                <c:pt idx="9496">
                  <c:v>2011.1095890411</c:v>
                </c:pt>
                <c:pt idx="9497">
                  <c:v>2011.1123287671201</c:v>
                </c:pt>
                <c:pt idx="9498">
                  <c:v>2011.1150684931499</c:v>
                </c:pt>
                <c:pt idx="9499">
                  <c:v>2011.11780821918</c:v>
                </c:pt>
                <c:pt idx="9500">
                  <c:v>2011.1205479452101</c:v>
                </c:pt>
                <c:pt idx="9501">
                  <c:v>2011.1232876712299</c:v>
                </c:pt>
                <c:pt idx="9502">
                  <c:v>2011.12602739726</c:v>
                </c:pt>
                <c:pt idx="9503">
                  <c:v>2011.1287671232899</c:v>
                </c:pt>
                <c:pt idx="9504">
                  <c:v>2011.13150684931</c:v>
                </c:pt>
                <c:pt idx="9505">
                  <c:v>2011.1342465753401</c:v>
                </c:pt>
                <c:pt idx="9506">
                  <c:v>2011.1369863013699</c:v>
                </c:pt>
                <c:pt idx="9507">
                  <c:v>2011.1397260274</c:v>
                </c:pt>
                <c:pt idx="9508">
                  <c:v>2011.1424657534201</c:v>
                </c:pt>
                <c:pt idx="9509">
                  <c:v>2011.1452054794499</c:v>
                </c:pt>
                <c:pt idx="9510">
                  <c:v>2011.14794520548</c:v>
                </c:pt>
                <c:pt idx="9511">
                  <c:v>2011.1506849315101</c:v>
                </c:pt>
                <c:pt idx="9512">
                  <c:v>2011.15342465753</c:v>
                </c:pt>
                <c:pt idx="9513">
                  <c:v>2011.1561643835601</c:v>
                </c:pt>
                <c:pt idx="9514">
                  <c:v>2011.1589041095899</c:v>
                </c:pt>
                <c:pt idx="9515">
                  <c:v>2011.16164383562</c:v>
                </c:pt>
                <c:pt idx="9516">
                  <c:v>2011.1643835616401</c:v>
                </c:pt>
                <c:pt idx="9517">
                  <c:v>2011.1671232876699</c:v>
                </c:pt>
                <c:pt idx="9518">
                  <c:v>2011.1698630137</c:v>
                </c:pt>
                <c:pt idx="9519">
                  <c:v>2011.1726027397301</c:v>
                </c:pt>
                <c:pt idx="9520">
                  <c:v>2011.17534246575</c:v>
                </c:pt>
                <c:pt idx="9521">
                  <c:v>2011.17808219178</c:v>
                </c:pt>
                <c:pt idx="9522">
                  <c:v>2011.1808219178099</c:v>
                </c:pt>
                <c:pt idx="9523">
                  <c:v>2011.18356164384</c:v>
                </c:pt>
                <c:pt idx="9524">
                  <c:v>2011.1863013698601</c:v>
                </c:pt>
                <c:pt idx="9525">
                  <c:v>2011.1890410958899</c:v>
                </c:pt>
                <c:pt idx="9526">
                  <c:v>2011.19178082192</c:v>
                </c:pt>
                <c:pt idx="9527">
                  <c:v>2011.1945205479501</c:v>
                </c:pt>
                <c:pt idx="9528">
                  <c:v>2011.19726027397</c:v>
                </c:pt>
                <c:pt idx="9529">
                  <c:v>2011.2</c:v>
                </c:pt>
                <c:pt idx="9530">
                  <c:v>2011.2027397260299</c:v>
                </c:pt>
                <c:pt idx="9531">
                  <c:v>2011.20547945205</c:v>
                </c:pt>
                <c:pt idx="9532">
                  <c:v>2011.2082191780801</c:v>
                </c:pt>
                <c:pt idx="9533">
                  <c:v>2011.2109589041099</c:v>
                </c:pt>
                <c:pt idx="9534">
                  <c:v>2011.21369863014</c:v>
                </c:pt>
                <c:pt idx="9535">
                  <c:v>2011.2164383561601</c:v>
                </c:pt>
                <c:pt idx="9536">
                  <c:v>2011.21917808219</c:v>
                </c:pt>
                <c:pt idx="9537">
                  <c:v>2011.22191780822</c:v>
                </c:pt>
                <c:pt idx="9538">
                  <c:v>2011.2246575342499</c:v>
                </c:pt>
                <c:pt idx="9539">
                  <c:v>2011.22739726027</c:v>
                </c:pt>
                <c:pt idx="9540">
                  <c:v>2011.2301369863001</c:v>
                </c:pt>
                <c:pt idx="9541">
                  <c:v>2011.2328767123299</c:v>
                </c:pt>
                <c:pt idx="9542">
                  <c:v>2011.23561643836</c:v>
                </c:pt>
                <c:pt idx="9543">
                  <c:v>2011.2383561643801</c:v>
                </c:pt>
                <c:pt idx="9544">
                  <c:v>2011.24109589041</c:v>
                </c:pt>
                <c:pt idx="9545">
                  <c:v>2011.24383561644</c:v>
                </c:pt>
                <c:pt idx="9546">
                  <c:v>2011.2465753424699</c:v>
                </c:pt>
                <c:pt idx="9547">
                  <c:v>2011.24931506849</c:v>
                </c:pt>
                <c:pt idx="9548">
                  <c:v>2011.2520547945201</c:v>
                </c:pt>
                <c:pt idx="9549">
                  <c:v>2011.2547945205499</c:v>
                </c:pt>
                <c:pt idx="9550">
                  <c:v>2011.25753424658</c:v>
                </c:pt>
                <c:pt idx="9551">
                  <c:v>2011.2602739726001</c:v>
                </c:pt>
                <c:pt idx="9552">
                  <c:v>2011.2630136986299</c:v>
                </c:pt>
                <c:pt idx="9553">
                  <c:v>2011.26575342466</c:v>
                </c:pt>
                <c:pt idx="9554">
                  <c:v>2011.2684931506799</c:v>
                </c:pt>
                <c:pt idx="9555">
                  <c:v>2011.27123287671</c:v>
                </c:pt>
                <c:pt idx="9556">
                  <c:v>2011.2739726027401</c:v>
                </c:pt>
                <c:pt idx="9557">
                  <c:v>2011.2767123287699</c:v>
                </c:pt>
                <c:pt idx="9558">
                  <c:v>2011.27945205479</c:v>
                </c:pt>
                <c:pt idx="9559">
                  <c:v>2011.2821917808201</c:v>
                </c:pt>
                <c:pt idx="9560">
                  <c:v>2011.2849315068499</c:v>
                </c:pt>
                <c:pt idx="9561">
                  <c:v>2011.28767123288</c:v>
                </c:pt>
                <c:pt idx="9562">
                  <c:v>2011.2904109589001</c:v>
                </c:pt>
                <c:pt idx="9563">
                  <c:v>2011.29315068493</c:v>
                </c:pt>
                <c:pt idx="9564">
                  <c:v>2011.2958904109601</c:v>
                </c:pt>
                <c:pt idx="9565">
                  <c:v>2011.2986301369899</c:v>
                </c:pt>
                <c:pt idx="9566">
                  <c:v>2011.30136986301</c:v>
                </c:pt>
                <c:pt idx="9567">
                  <c:v>2011.3041095890401</c:v>
                </c:pt>
                <c:pt idx="9568">
                  <c:v>2011.3068493150699</c:v>
                </c:pt>
                <c:pt idx="9569">
                  <c:v>2011.3095890411</c:v>
                </c:pt>
                <c:pt idx="9570">
                  <c:v>2011.3123287671201</c:v>
                </c:pt>
                <c:pt idx="9571">
                  <c:v>2011.31506849315</c:v>
                </c:pt>
                <c:pt idx="9572">
                  <c:v>2011.3178082191801</c:v>
                </c:pt>
                <c:pt idx="9573">
                  <c:v>2011.3205479452099</c:v>
                </c:pt>
                <c:pt idx="9574">
                  <c:v>2011.32328767123</c:v>
                </c:pt>
                <c:pt idx="9575">
                  <c:v>2011.3260273972601</c:v>
                </c:pt>
                <c:pt idx="9576">
                  <c:v>2011.3287671232899</c:v>
                </c:pt>
                <c:pt idx="9577">
                  <c:v>2011.33150684932</c:v>
                </c:pt>
                <c:pt idx="9578">
                  <c:v>2011.3342465753401</c:v>
                </c:pt>
                <c:pt idx="9579">
                  <c:v>2011.33698630137</c:v>
                </c:pt>
                <c:pt idx="9580">
                  <c:v>2011.3397260274</c:v>
                </c:pt>
                <c:pt idx="9581">
                  <c:v>2011.3424657534199</c:v>
                </c:pt>
                <c:pt idx="9582">
                  <c:v>2011.34520547945</c:v>
                </c:pt>
                <c:pt idx="9583">
                  <c:v>2011.3479452054801</c:v>
                </c:pt>
                <c:pt idx="9584">
                  <c:v>2011.3506849315099</c:v>
                </c:pt>
                <c:pt idx="9585">
                  <c:v>2011.35342465753</c:v>
                </c:pt>
                <c:pt idx="9586">
                  <c:v>2011.3561643835601</c:v>
                </c:pt>
                <c:pt idx="9587">
                  <c:v>2011.35890410959</c:v>
                </c:pt>
                <c:pt idx="9588">
                  <c:v>2011.36164383562</c:v>
                </c:pt>
                <c:pt idx="9589">
                  <c:v>2011.3643835616399</c:v>
                </c:pt>
                <c:pt idx="9590">
                  <c:v>2011.36712328767</c:v>
                </c:pt>
                <c:pt idx="9591">
                  <c:v>2011.3698630137001</c:v>
                </c:pt>
                <c:pt idx="9592">
                  <c:v>2011.3726027397299</c:v>
                </c:pt>
                <c:pt idx="9593">
                  <c:v>2011.37534246575</c:v>
                </c:pt>
                <c:pt idx="9594">
                  <c:v>2011.3780821917801</c:v>
                </c:pt>
                <c:pt idx="9595">
                  <c:v>2011.38082191781</c:v>
                </c:pt>
                <c:pt idx="9596">
                  <c:v>2011.38356164384</c:v>
                </c:pt>
                <c:pt idx="9597">
                  <c:v>2011.3863013698599</c:v>
                </c:pt>
                <c:pt idx="9598">
                  <c:v>2011.38904109589</c:v>
                </c:pt>
                <c:pt idx="9599">
                  <c:v>2011.3917808219201</c:v>
                </c:pt>
                <c:pt idx="9600">
                  <c:v>2011.3945205479499</c:v>
                </c:pt>
                <c:pt idx="9601">
                  <c:v>2011.39726027397</c:v>
                </c:pt>
                <c:pt idx="9602">
                  <c:v>2011.4</c:v>
                </c:pt>
                <c:pt idx="9603">
                  <c:v>2011.4027397260299</c:v>
                </c:pt>
                <c:pt idx="9604">
                  <c:v>2011.40547945205</c:v>
                </c:pt>
                <c:pt idx="9605">
                  <c:v>2011.4082191780799</c:v>
                </c:pt>
                <c:pt idx="9606">
                  <c:v>2011.41095890411</c:v>
                </c:pt>
                <c:pt idx="9607">
                  <c:v>2011.4136986301401</c:v>
                </c:pt>
                <c:pt idx="9608">
                  <c:v>2011.4164383561599</c:v>
                </c:pt>
                <c:pt idx="9609">
                  <c:v>2011.41917808219</c:v>
                </c:pt>
                <c:pt idx="9610">
                  <c:v>2011.4219178082201</c:v>
                </c:pt>
                <c:pt idx="9611">
                  <c:v>2011.4246575342499</c:v>
                </c:pt>
                <c:pt idx="9612">
                  <c:v>2011.42739726027</c:v>
                </c:pt>
                <c:pt idx="9613">
                  <c:v>2011.4301369863001</c:v>
                </c:pt>
                <c:pt idx="9614">
                  <c:v>2011.43287671233</c:v>
                </c:pt>
                <c:pt idx="9615">
                  <c:v>2011.4356164383601</c:v>
                </c:pt>
                <c:pt idx="9616">
                  <c:v>2011.4383561643799</c:v>
                </c:pt>
                <c:pt idx="9617">
                  <c:v>2011.44109589041</c:v>
                </c:pt>
                <c:pt idx="9618">
                  <c:v>2011.4438356164401</c:v>
                </c:pt>
                <c:pt idx="9619">
                  <c:v>2011.4465753424699</c:v>
                </c:pt>
                <c:pt idx="9620">
                  <c:v>2011.44931506849</c:v>
                </c:pt>
                <c:pt idx="9621">
                  <c:v>2011.4520547945201</c:v>
                </c:pt>
                <c:pt idx="9622">
                  <c:v>2011.45479452055</c:v>
                </c:pt>
                <c:pt idx="9623">
                  <c:v>2011.4575342465801</c:v>
                </c:pt>
                <c:pt idx="9624">
                  <c:v>2011.4602739725999</c:v>
                </c:pt>
                <c:pt idx="9625">
                  <c:v>2011.46301369863</c:v>
                </c:pt>
                <c:pt idx="9626">
                  <c:v>2011.4657534246601</c:v>
                </c:pt>
                <c:pt idx="9627">
                  <c:v>2011.4684931506799</c:v>
                </c:pt>
                <c:pt idx="9628">
                  <c:v>2011.47123287671</c:v>
                </c:pt>
                <c:pt idx="9629">
                  <c:v>2011.4739726027401</c:v>
                </c:pt>
                <c:pt idx="9630">
                  <c:v>2011.47671232877</c:v>
                </c:pt>
                <c:pt idx="9631">
                  <c:v>2011.47945205479</c:v>
                </c:pt>
                <c:pt idx="9632">
                  <c:v>2011.4821917808199</c:v>
                </c:pt>
                <c:pt idx="9633">
                  <c:v>2011.48493150685</c:v>
                </c:pt>
                <c:pt idx="9634">
                  <c:v>2011.4876712328801</c:v>
                </c:pt>
                <c:pt idx="9635">
                  <c:v>2011.4904109588999</c:v>
                </c:pt>
                <c:pt idx="9636">
                  <c:v>2011.49315068493</c:v>
                </c:pt>
                <c:pt idx="9637">
                  <c:v>2011.4958904109601</c:v>
                </c:pt>
                <c:pt idx="9638">
                  <c:v>2011.49863013699</c:v>
                </c:pt>
                <c:pt idx="9639">
                  <c:v>2011.50136986301</c:v>
                </c:pt>
                <c:pt idx="9640">
                  <c:v>2011.5041095890399</c:v>
                </c:pt>
                <c:pt idx="9641">
                  <c:v>2011.50684931507</c:v>
                </c:pt>
                <c:pt idx="9642">
                  <c:v>2011.5095890411001</c:v>
                </c:pt>
                <c:pt idx="9643">
                  <c:v>2011.5123287671199</c:v>
                </c:pt>
                <c:pt idx="9644">
                  <c:v>2011.51506849315</c:v>
                </c:pt>
                <c:pt idx="9645">
                  <c:v>2011.5178082191801</c:v>
                </c:pt>
                <c:pt idx="9646">
                  <c:v>2011.52054794521</c:v>
                </c:pt>
                <c:pt idx="9647">
                  <c:v>2011.52328767123</c:v>
                </c:pt>
                <c:pt idx="9648">
                  <c:v>2011.5260273972599</c:v>
                </c:pt>
                <c:pt idx="9649">
                  <c:v>2011.52876712329</c:v>
                </c:pt>
                <c:pt idx="9650">
                  <c:v>2011.5315068493201</c:v>
                </c:pt>
                <c:pt idx="9651">
                  <c:v>2011.5342465753399</c:v>
                </c:pt>
                <c:pt idx="9652">
                  <c:v>2011.53698630137</c:v>
                </c:pt>
                <c:pt idx="9653">
                  <c:v>2011.5397260274001</c:v>
                </c:pt>
                <c:pt idx="9654">
                  <c:v>2011.5424657534199</c:v>
                </c:pt>
                <c:pt idx="9655">
                  <c:v>2011.54520547945</c:v>
                </c:pt>
                <c:pt idx="9656">
                  <c:v>2011.5479452054799</c:v>
                </c:pt>
                <c:pt idx="9657">
                  <c:v>2011.55068493151</c:v>
                </c:pt>
                <c:pt idx="9658">
                  <c:v>2011.5534246575301</c:v>
                </c:pt>
                <c:pt idx="9659">
                  <c:v>2011.5561643835599</c:v>
                </c:pt>
                <c:pt idx="9660">
                  <c:v>2011.55890410959</c:v>
                </c:pt>
                <c:pt idx="9661">
                  <c:v>2011.5616438356201</c:v>
                </c:pt>
                <c:pt idx="9662">
                  <c:v>2011.5643835616399</c:v>
                </c:pt>
                <c:pt idx="9663">
                  <c:v>2011.56712328767</c:v>
                </c:pt>
                <c:pt idx="9664">
                  <c:v>2011.5698630136999</c:v>
                </c:pt>
                <c:pt idx="9665">
                  <c:v>2011.57260273973</c:v>
                </c:pt>
                <c:pt idx="9666">
                  <c:v>2011.5753424657501</c:v>
                </c:pt>
                <c:pt idx="9667">
                  <c:v>2011.5780821917799</c:v>
                </c:pt>
                <c:pt idx="9668">
                  <c:v>2011.58082191781</c:v>
                </c:pt>
                <c:pt idx="9669">
                  <c:v>2011.5835616438401</c:v>
                </c:pt>
                <c:pt idx="9670">
                  <c:v>2011.5863013698599</c:v>
                </c:pt>
                <c:pt idx="9671">
                  <c:v>2011.58904109589</c:v>
                </c:pt>
                <c:pt idx="9672">
                  <c:v>2011.5917808219201</c:v>
                </c:pt>
                <c:pt idx="9673">
                  <c:v>2011.59452054795</c:v>
                </c:pt>
                <c:pt idx="9674">
                  <c:v>2011.5972602739701</c:v>
                </c:pt>
                <c:pt idx="9675">
                  <c:v>2011.6</c:v>
                </c:pt>
                <c:pt idx="9676">
                  <c:v>2011.60273972603</c:v>
                </c:pt>
                <c:pt idx="9677">
                  <c:v>2011.6054794520501</c:v>
                </c:pt>
                <c:pt idx="9678">
                  <c:v>2011.6082191780799</c:v>
                </c:pt>
                <c:pt idx="9679">
                  <c:v>2011.61095890411</c:v>
                </c:pt>
                <c:pt idx="9680">
                  <c:v>2011.6136986301401</c:v>
                </c:pt>
                <c:pt idx="9681">
                  <c:v>2011.61643835616</c:v>
                </c:pt>
                <c:pt idx="9682">
                  <c:v>2011.61917808219</c:v>
                </c:pt>
                <c:pt idx="9683">
                  <c:v>2011.6219178082199</c:v>
                </c:pt>
                <c:pt idx="9684">
                  <c:v>2011.62465753425</c:v>
                </c:pt>
                <c:pt idx="9685">
                  <c:v>2011.6273972602701</c:v>
                </c:pt>
                <c:pt idx="9686">
                  <c:v>2011.6301369862999</c:v>
                </c:pt>
                <c:pt idx="9687">
                  <c:v>2011.63287671233</c:v>
                </c:pt>
                <c:pt idx="9688">
                  <c:v>2011.6356164383601</c:v>
                </c:pt>
                <c:pt idx="9689">
                  <c:v>2011.63835616438</c:v>
                </c:pt>
                <c:pt idx="9690">
                  <c:v>2011.64109589041</c:v>
                </c:pt>
                <c:pt idx="9691">
                  <c:v>2011.6438356164399</c:v>
                </c:pt>
                <c:pt idx="9692">
                  <c:v>2011.64657534247</c:v>
                </c:pt>
                <c:pt idx="9693">
                  <c:v>2011.6493150684901</c:v>
                </c:pt>
                <c:pt idx="9694">
                  <c:v>2011.6520547945199</c:v>
                </c:pt>
                <c:pt idx="9695">
                  <c:v>2011.65479452055</c:v>
                </c:pt>
                <c:pt idx="9696">
                  <c:v>2011.6575342465801</c:v>
                </c:pt>
                <c:pt idx="9697">
                  <c:v>2011.6602739726</c:v>
                </c:pt>
                <c:pt idx="9698">
                  <c:v>2011.66301369863</c:v>
                </c:pt>
                <c:pt idx="9699">
                  <c:v>2011.6657534246599</c:v>
                </c:pt>
                <c:pt idx="9700">
                  <c:v>2011.66849315068</c:v>
                </c:pt>
                <c:pt idx="9701">
                  <c:v>2011.6712328767101</c:v>
                </c:pt>
                <c:pt idx="9702">
                  <c:v>2011.6739726027399</c:v>
                </c:pt>
                <c:pt idx="9703">
                  <c:v>2011.67671232877</c:v>
                </c:pt>
                <c:pt idx="9704">
                  <c:v>2011.6794520547901</c:v>
                </c:pt>
                <c:pt idx="9705">
                  <c:v>2011.6821917808199</c:v>
                </c:pt>
                <c:pt idx="9706">
                  <c:v>2011.68493150685</c:v>
                </c:pt>
                <c:pt idx="9707">
                  <c:v>2011.6876712328799</c:v>
                </c:pt>
                <c:pt idx="9708">
                  <c:v>2011.6904109589</c:v>
                </c:pt>
                <c:pt idx="9709">
                  <c:v>2011.6931506849301</c:v>
                </c:pt>
                <c:pt idx="9710">
                  <c:v>2011.6958904109599</c:v>
                </c:pt>
                <c:pt idx="9711">
                  <c:v>2011.69863013699</c:v>
                </c:pt>
                <c:pt idx="9712">
                  <c:v>2011.7013698630101</c:v>
                </c:pt>
                <c:pt idx="9713">
                  <c:v>2011.7041095890399</c:v>
                </c:pt>
                <c:pt idx="9714">
                  <c:v>2011.70684931507</c:v>
                </c:pt>
                <c:pt idx="9715">
                  <c:v>2011.7095890410999</c:v>
                </c:pt>
                <c:pt idx="9716">
                  <c:v>2011.71232876712</c:v>
                </c:pt>
                <c:pt idx="9717">
                  <c:v>2011.7150684931501</c:v>
                </c:pt>
                <c:pt idx="9718">
                  <c:v>2011.7178082191799</c:v>
                </c:pt>
                <c:pt idx="9719">
                  <c:v>2011.72054794521</c:v>
                </c:pt>
                <c:pt idx="9720">
                  <c:v>2011.7232876712301</c:v>
                </c:pt>
                <c:pt idx="9721">
                  <c:v>2011.7260273972599</c:v>
                </c:pt>
                <c:pt idx="9722">
                  <c:v>2011.72876712329</c:v>
                </c:pt>
                <c:pt idx="9723">
                  <c:v>2011.7315068493201</c:v>
                </c:pt>
                <c:pt idx="9724">
                  <c:v>2011.73424657534</c:v>
                </c:pt>
                <c:pt idx="9725">
                  <c:v>2011.7369863013701</c:v>
                </c:pt>
                <c:pt idx="9726">
                  <c:v>2011.7397260273999</c:v>
                </c:pt>
                <c:pt idx="9727">
                  <c:v>2011.74246575342</c:v>
                </c:pt>
                <c:pt idx="9728">
                  <c:v>2011.7452054794501</c:v>
                </c:pt>
                <c:pt idx="9729">
                  <c:v>2011.7479452054799</c:v>
                </c:pt>
                <c:pt idx="9730">
                  <c:v>2011.75068493151</c:v>
                </c:pt>
                <c:pt idx="9731">
                  <c:v>2011.7534246575301</c:v>
                </c:pt>
                <c:pt idx="9732">
                  <c:v>2011.75616438356</c:v>
                </c:pt>
                <c:pt idx="9733">
                  <c:v>2011.75890410959</c:v>
                </c:pt>
                <c:pt idx="9734">
                  <c:v>2011.7616438356199</c:v>
                </c:pt>
                <c:pt idx="9735">
                  <c:v>2011.76438356164</c:v>
                </c:pt>
                <c:pt idx="9736">
                  <c:v>2011.7671232876701</c:v>
                </c:pt>
                <c:pt idx="9737">
                  <c:v>2011.7698630136999</c:v>
                </c:pt>
                <c:pt idx="9738">
                  <c:v>2011.77260273973</c:v>
                </c:pt>
                <c:pt idx="9739">
                  <c:v>2011.7753424657501</c:v>
                </c:pt>
                <c:pt idx="9740">
                  <c:v>2011.77808219178</c:v>
                </c:pt>
                <c:pt idx="9741">
                  <c:v>2011.78082191781</c:v>
                </c:pt>
                <c:pt idx="9742">
                  <c:v>2011.7835616438399</c:v>
                </c:pt>
                <c:pt idx="9743">
                  <c:v>2011.78630136986</c:v>
                </c:pt>
                <c:pt idx="9744">
                  <c:v>2011.7890410958901</c:v>
                </c:pt>
                <c:pt idx="9745">
                  <c:v>2011.7917808219199</c:v>
                </c:pt>
                <c:pt idx="9746">
                  <c:v>2011.79452054795</c:v>
                </c:pt>
                <c:pt idx="9747">
                  <c:v>2011.7972602739701</c:v>
                </c:pt>
                <c:pt idx="9748">
                  <c:v>2011.8</c:v>
                </c:pt>
                <c:pt idx="9749">
                  <c:v>2011.80273972603</c:v>
                </c:pt>
                <c:pt idx="9750">
                  <c:v>2011.8054794520499</c:v>
                </c:pt>
                <c:pt idx="9751">
                  <c:v>2011.80821917808</c:v>
                </c:pt>
                <c:pt idx="9752">
                  <c:v>2011.8109589041101</c:v>
                </c:pt>
                <c:pt idx="9753">
                  <c:v>2011.8136986301399</c:v>
                </c:pt>
                <c:pt idx="9754">
                  <c:v>2011.81643835616</c:v>
                </c:pt>
                <c:pt idx="9755">
                  <c:v>2011.8191780821901</c:v>
                </c:pt>
                <c:pt idx="9756">
                  <c:v>2011.82191780822</c:v>
                </c:pt>
                <c:pt idx="9757">
                  <c:v>2011.82465753425</c:v>
                </c:pt>
                <c:pt idx="9758">
                  <c:v>2011.8273972602699</c:v>
                </c:pt>
                <c:pt idx="9759">
                  <c:v>2011.8301369863</c:v>
                </c:pt>
                <c:pt idx="9760">
                  <c:v>2011.8328767123301</c:v>
                </c:pt>
                <c:pt idx="9761">
                  <c:v>2011.8356164383599</c:v>
                </c:pt>
                <c:pt idx="9762">
                  <c:v>2011.83835616438</c:v>
                </c:pt>
                <c:pt idx="9763">
                  <c:v>2011.8410958904101</c:v>
                </c:pt>
                <c:pt idx="9764">
                  <c:v>2011.8438356164399</c:v>
                </c:pt>
                <c:pt idx="9765">
                  <c:v>2011.84657534247</c:v>
                </c:pt>
                <c:pt idx="9766">
                  <c:v>2011.8493150684899</c:v>
                </c:pt>
                <c:pt idx="9767">
                  <c:v>2011.85205479452</c:v>
                </c:pt>
                <c:pt idx="9768">
                  <c:v>2011.8547945205501</c:v>
                </c:pt>
                <c:pt idx="9769">
                  <c:v>2011.8575342465799</c:v>
                </c:pt>
                <c:pt idx="9770">
                  <c:v>2011.8602739726</c:v>
                </c:pt>
                <c:pt idx="9771">
                  <c:v>2011.8630136986301</c:v>
                </c:pt>
                <c:pt idx="9772">
                  <c:v>2011.8657534246599</c:v>
                </c:pt>
                <c:pt idx="9773">
                  <c:v>2011.86849315069</c:v>
                </c:pt>
                <c:pt idx="9774">
                  <c:v>2011.8712328767101</c:v>
                </c:pt>
                <c:pt idx="9775">
                  <c:v>2011.87397260274</c:v>
                </c:pt>
                <c:pt idx="9776">
                  <c:v>2011.8767123287701</c:v>
                </c:pt>
                <c:pt idx="9777">
                  <c:v>2011.8794520547899</c:v>
                </c:pt>
                <c:pt idx="9778">
                  <c:v>2011.88219178082</c:v>
                </c:pt>
                <c:pt idx="9779">
                  <c:v>2011.8849315068501</c:v>
                </c:pt>
                <c:pt idx="9780">
                  <c:v>2011.8876712328799</c:v>
                </c:pt>
                <c:pt idx="9781">
                  <c:v>2011.8904109589</c:v>
                </c:pt>
                <c:pt idx="9782">
                  <c:v>2011.8931506849301</c:v>
                </c:pt>
                <c:pt idx="9783">
                  <c:v>2011.89589041096</c:v>
                </c:pt>
                <c:pt idx="9784">
                  <c:v>2011.8986301369901</c:v>
                </c:pt>
                <c:pt idx="9785">
                  <c:v>2011.9013698630099</c:v>
                </c:pt>
                <c:pt idx="9786">
                  <c:v>2011.90410958904</c:v>
                </c:pt>
                <c:pt idx="9787">
                  <c:v>2011.9068493150701</c:v>
                </c:pt>
                <c:pt idx="9788">
                  <c:v>2011.9095890410999</c:v>
                </c:pt>
                <c:pt idx="9789">
                  <c:v>2011.91232876712</c:v>
                </c:pt>
                <c:pt idx="9790">
                  <c:v>2011.9150684931501</c:v>
                </c:pt>
                <c:pt idx="9791">
                  <c:v>2011.91780821918</c:v>
                </c:pt>
                <c:pt idx="9792">
                  <c:v>2011.92054794521</c:v>
                </c:pt>
                <c:pt idx="9793">
                  <c:v>2011.9232876712299</c:v>
                </c:pt>
                <c:pt idx="9794">
                  <c:v>2011.92602739726</c:v>
                </c:pt>
                <c:pt idx="9795">
                  <c:v>2011.9287671232901</c:v>
                </c:pt>
                <c:pt idx="9796">
                  <c:v>2011.9315068493199</c:v>
                </c:pt>
                <c:pt idx="9797">
                  <c:v>2011.93424657534</c:v>
                </c:pt>
                <c:pt idx="9798">
                  <c:v>2011.9369863013701</c:v>
                </c:pt>
                <c:pt idx="9799">
                  <c:v>2011.9397260274</c:v>
                </c:pt>
                <c:pt idx="9800">
                  <c:v>2011.94246575342</c:v>
                </c:pt>
                <c:pt idx="9801">
                  <c:v>2011.9452054794499</c:v>
                </c:pt>
                <c:pt idx="9802">
                  <c:v>2011.94794520548</c:v>
                </c:pt>
                <c:pt idx="9803">
                  <c:v>2011.9506849315101</c:v>
                </c:pt>
                <c:pt idx="9804">
                  <c:v>2011.9534246575299</c:v>
                </c:pt>
                <c:pt idx="9805">
                  <c:v>2011.95616438356</c:v>
                </c:pt>
                <c:pt idx="9806">
                  <c:v>2011.9589041095901</c:v>
                </c:pt>
                <c:pt idx="9807">
                  <c:v>2011.96164383562</c:v>
                </c:pt>
                <c:pt idx="9808">
                  <c:v>2011.96438356164</c:v>
                </c:pt>
                <c:pt idx="9809">
                  <c:v>2011.9671232876699</c:v>
                </c:pt>
                <c:pt idx="9810">
                  <c:v>2011.9698630137</c:v>
                </c:pt>
                <c:pt idx="9811">
                  <c:v>2011.9726027397301</c:v>
                </c:pt>
                <c:pt idx="9812">
                  <c:v>2011.9753424657499</c:v>
                </c:pt>
                <c:pt idx="9813">
                  <c:v>2011.97808219178</c:v>
                </c:pt>
                <c:pt idx="9814">
                  <c:v>2011.9808219178101</c:v>
                </c:pt>
                <c:pt idx="9815">
                  <c:v>2011.9835616438399</c:v>
                </c:pt>
                <c:pt idx="9816">
                  <c:v>2011.98630136986</c:v>
                </c:pt>
                <c:pt idx="9817">
                  <c:v>2011.9890410958899</c:v>
                </c:pt>
                <c:pt idx="9818">
                  <c:v>2011.99178082192</c:v>
                </c:pt>
                <c:pt idx="9819">
                  <c:v>2011.9945205479501</c:v>
                </c:pt>
                <c:pt idx="9820">
                  <c:v>2011.9972602739699</c:v>
                </c:pt>
                <c:pt idx="9821">
                  <c:v>2012</c:v>
                </c:pt>
                <c:pt idx="9822">
                  <c:v>2012.0027322404401</c:v>
                </c:pt>
                <c:pt idx="9823">
                  <c:v>2012.0054644808699</c:v>
                </c:pt>
                <c:pt idx="9824">
                  <c:v>2012.00819672131</c:v>
                </c:pt>
                <c:pt idx="9825">
                  <c:v>2012.0109289617501</c:v>
                </c:pt>
                <c:pt idx="9826">
                  <c:v>2012.01366120219</c:v>
                </c:pt>
                <c:pt idx="9827">
                  <c:v>2012.01639344262</c:v>
                </c:pt>
                <c:pt idx="9828">
                  <c:v>2012.0191256830601</c:v>
                </c:pt>
                <c:pt idx="9829">
                  <c:v>2012.0218579235</c:v>
                </c:pt>
                <c:pt idx="9830">
                  <c:v>2012.02459016393</c:v>
                </c:pt>
                <c:pt idx="9831">
                  <c:v>2012.0273224043699</c:v>
                </c:pt>
                <c:pt idx="9832">
                  <c:v>2012.03005464481</c:v>
                </c:pt>
                <c:pt idx="9833">
                  <c:v>2012.0327868852501</c:v>
                </c:pt>
                <c:pt idx="9834">
                  <c:v>2012.0355191256799</c:v>
                </c:pt>
                <c:pt idx="9835">
                  <c:v>2012.03825136612</c:v>
                </c:pt>
                <c:pt idx="9836">
                  <c:v>2012.0409836065601</c:v>
                </c:pt>
                <c:pt idx="9837">
                  <c:v>2012.0437158469899</c:v>
                </c:pt>
                <c:pt idx="9838">
                  <c:v>2012.04644808743</c:v>
                </c:pt>
                <c:pt idx="9839">
                  <c:v>2012.0491803278701</c:v>
                </c:pt>
                <c:pt idx="9840">
                  <c:v>2012.0519125683099</c:v>
                </c:pt>
                <c:pt idx="9841">
                  <c:v>2012.05464480874</c:v>
                </c:pt>
                <c:pt idx="9842">
                  <c:v>2012.0573770491801</c:v>
                </c:pt>
                <c:pt idx="9843">
                  <c:v>2012.06010928962</c:v>
                </c:pt>
                <c:pt idx="9844">
                  <c:v>2012.06284153005</c:v>
                </c:pt>
                <c:pt idx="9845">
                  <c:v>2012.0655737704899</c:v>
                </c:pt>
                <c:pt idx="9846">
                  <c:v>2012.06830601093</c:v>
                </c:pt>
                <c:pt idx="9847">
                  <c:v>2012.0710382513701</c:v>
                </c:pt>
                <c:pt idx="9848">
                  <c:v>2012.0737704917999</c:v>
                </c:pt>
                <c:pt idx="9849">
                  <c:v>2012.07650273224</c:v>
                </c:pt>
                <c:pt idx="9850">
                  <c:v>2012.0792349726801</c:v>
                </c:pt>
                <c:pt idx="9851">
                  <c:v>2012.0819672131099</c:v>
                </c:pt>
                <c:pt idx="9852">
                  <c:v>2012.08469945355</c:v>
                </c:pt>
                <c:pt idx="9853">
                  <c:v>2012.0874316939901</c:v>
                </c:pt>
                <c:pt idx="9854">
                  <c:v>2012.0901639344299</c:v>
                </c:pt>
                <c:pt idx="9855">
                  <c:v>2012.09289617486</c:v>
                </c:pt>
                <c:pt idx="9856">
                  <c:v>2012.0956284153001</c:v>
                </c:pt>
                <c:pt idx="9857">
                  <c:v>2012.09836065574</c:v>
                </c:pt>
                <c:pt idx="9858">
                  <c:v>2012.10109289617</c:v>
                </c:pt>
                <c:pt idx="9859">
                  <c:v>2012.1038251366101</c:v>
                </c:pt>
                <c:pt idx="9860">
                  <c:v>2012.10655737705</c:v>
                </c:pt>
                <c:pt idx="9861">
                  <c:v>2012.10928961749</c:v>
                </c:pt>
                <c:pt idx="9862">
                  <c:v>2012.1120218579199</c:v>
                </c:pt>
                <c:pt idx="9863">
                  <c:v>2012.11475409836</c:v>
                </c:pt>
                <c:pt idx="9864">
                  <c:v>2012.1174863388001</c:v>
                </c:pt>
                <c:pt idx="9865">
                  <c:v>2012.1202185792299</c:v>
                </c:pt>
                <c:pt idx="9866">
                  <c:v>2012.12295081967</c:v>
                </c:pt>
                <c:pt idx="9867">
                  <c:v>2012.1256830601101</c:v>
                </c:pt>
                <c:pt idx="9868">
                  <c:v>2012.1284153005499</c:v>
                </c:pt>
                <c:pt idx="9869">
                  <c:v>2012.13114754098</c:v>
                </c:pt>
                <c:pt idx="9870">
                  <c:v>2012.1338797814201</c:v>
                </c:pt>
                <c:pt idx="9871">
                  <c:v>2012.1366120218599</c:v>
                </c:pt>
                <c:pt idx="9872">
                  <c:v>2012.1393442623</c:v>
                </c:pt>
                <c:pt idx="9873">
                  <c:v>2012.1420765027301</c:v>
                </c:pt>
                <c:pt idx="9874">
                  <c:v>2012.14480874317</c:v>
                </c:pt>
                <c:pt idx="9875">
                  <c:v>2012.14754098361</c:v>
                </c:pt>
                <c:pt idx="9876">
                  <c:v>2012.1502732240399</c:v>
                </c:pt>
                <c:pt idx="9877">
                  <c:v>2012.15300546448</c:v>
                </c:pt>
                <c:pt idx="9878">
                  <c:v>2012.1557377049201</c:v>
                </c:pt>
                <c:pt idx="9879">
                  <c:v>2012.1584699453599</c:v>
                </c:pt>
                <c:pt idx="9880">
                  <c:v>2012.16120218579</c:v>
                </c:pt>
                <c:pt idx="9881">
                  <c:v>2012.1639344262301</c:v>
                </c:pt>
                <c:pt idx="9882">
                  <c:v>2012.1666666666699</c:v>
                </c:pt>
                <c:pt idx="9883">
                  <c:v>2012.1693989071</c:v>
                </c:pt>
                <c:pt idx="9884">
                  <c:v>2012.1721311475401</c:v>
                </c:pt>
                <c:pt idx="9885">
                  <c:v>2012.1748633879799</c:v>
                </c:pt>
                <c:pt idx="9886">
                  <c:v>2012.17759562842</c:v>
                </c:pt>
                <c:pt idx="9887">
                  <c:v>2012.1803278688501</c:v>
                </c:pt>
                <c:pt idx="9888">
                  <c:v>2012.18306010929</c:v>
                </c:pt>
                <c:pt idx="9889">
                  <c:v>2012.18579234973</c:v>
                </c:pt>
                <c:pt idx="9890">
                  <c:v>2012.1885245901599</c:v>
                </c:pt>
                <c:pt idx="9891">
                  <c:v>2012.1912568306</c:v>
                </c:pt>
                <c:pt idx="9892">
                  <c:v>2012.1939890710401</c:v>
                </c:pt>
                <c:pt idx="9893">
                  <c:v>2012.1967213114799</c:v>
                </c:pt>
                <c:pt idx="9894">
                  <c:v>2012.19945355191</c:v>
                </c:pt>
                <c:pt idx="9895">
                  <c:v>2012.2021857923501</c:v>
                </c:pt>
                <c:pt idx="9896">
                  <c:v>2012.2049180327899</c:v>
                </c:pt>
                <c:pt idx="9897">
                  <c:v>2012.20765027322</c:v>
                </c:pt>
                <c:pt idx="9898">
                  <c:v>2012.2103825136601</c:v>
                </c:pt>
                <c:pt idx="9899">
                  <c:v>2012.2131147540999</c:v>
                </c:pt>
                <c:pt idx="9900">
                  <c:v>2012.21584699454</c:v>
                </c:pt>
                <c:pt idx="9901">
                  <c:v>2012.2185792349701</c:v>
                </c:pt>
                <c:pt idx="9902">
                  <c:v>2012.2213114754099</c:v>
                </c:pt>
                <c:pt idx="9903">
                  <c:v>2012.22404371585</c:v>
                </c:pt>
                <c:pt idx="9904">
                  <c:v>2012.2267759562801</c:v>
                </c:pt>
                <c:pt idx="9905">
                  <c:v>2012.22950819672</c:v>
                </c:pt>
                <c:pt idx="9906">
                  <c:v>2012.23224043716</c:v>
                </c:pt>
                <c:pt idx="9907">
                  <c:v>2012.2349726775999</c:v>
                </c:pt>
                <c:pt idx="9908">
                  <c:v>2012.23770491803</c:v>
                </c:pt>
                <c:pt idx="9909">
                  <c:v>2012.2404371584701</c:v>
                </c:pt>
                <c:pt idx="9910">
                  <c:v>2012.2431693989099</c:v>
                </c:pt>
                <c:pt idx="9911">
                  <c:v>2012.24590163934</c:v>
                </c:pt>
                <c:pt idx="9912">
                  <c:v>2012.2486338797801</c:v>
                </c:pt>
                <c:pt idx="9913">
                  <c:v>2012.2513661202199</c:v>
                </c:pt>
                <c:pt idx="9914">
                  <c:v>2012.25409836066</c:v>
                </c:pt>
                <c:pt idx="9915">
                  <c:v>2012.2568306010901</c:v>
                </c:pt>
                <c:pt idx="9916">
                  <c:v>2012.2595628415299</c:v>
                </c:pt>
                <c:pt idx="9917">
                  <c:v>2012.26229508197</c:v>
                </c:pt>
                <c:pt idx="9918">
                  <c:v>2012.2650273224001</c:v>
                </c:pt>
                <c:pt idx="9919">
                  <c:v>2012.26775956284</c:v>
                </c:pt>
                <c:pt idx="9920">
                  <c:v>2012.27049180328</c:v>
                </c:pt>
                <c:pt idx="9921">
                  <c:v>2012.2732240437199</c:v>
                </c:pt>
                <c:pt idx="9922">
                  <c:v>2012.27595628415</c:v>
                </c:pt>
                <c:pt idx="9923">
                  <c:v>2012.2786885245901</c:v>
                </c:pt>
                <c:pt idx="9924">
                  <c:v>2012.2814207650299</c:v>
                </c:pt>
                <c:pt idx="9925">
                  <c:v>2012.28415300546</c:v>
                </c:pt>
                <c:pt idx="9926">
                  <c:v>2012.2868852459001</c:v>
                </c:pt>
                <c:pt idx="9927">
                  <c:v>2012.2896174863399</c:v>
                </c:pt>
                <c:pt idx="9928">
                  <c:v>2012.29234972678</c:v>
                </c:pt>
                <c:pt idx="9929">
                  <c:v>2012.2950819672101</c:v>
                </c:pt>
                <c:pt idx="9930">
                  <c:v>2012.2978142076499</c:v>
                </c:pt>
                <c:pt idx="9931">
                  <c:v>2012.30054644809</c:v>
                </c:pt>
                <c:pt idx="9932">
                  <c:v>2012.3032786885201</c:v>
                </c:pt>
                <c:pt idx="9933">
                  <c:v>2012.3060109289599</c:v>
                </c:pt>
                <c:pt idx="9934">
                  <c:v>2012.3087431694</c:v>
                </c:pt>
                <c:pt idx="9935">
                  <c:v>2012.3114754098401</c:v>
                </c:pt>
                <c:pt idx="9936">
                  <c:v>2012.31420765027</c:v>
                </c:pt>
                <c:pt idx="9937">
                  <c:v>2012.31693989071</c:v>
                </c:pt>
                <c:pt idx="9938">
                  <c:v>2012.3196721311499</c:v>
                </c:pt>
                <c:pt idx="9939">
                  <c:v>2012.32240437158</c:v>
                </c:pt>
                <c:pt idx="9940">
                  <c:v>2012.3251366120201</c:v>
                </c:pt>
                <c:pt idx="9941">
                  <c:v>2012.3278688524599</c:v>
                </c:pt>
                <c:pt idx="9942">
                  <c:v>2012.3306010929</c:v>
                </c:pt>
                <c:pt idx="9943">
                  <c:v>2012.3333333333301</c:v>
                </c:pt>
                <c:pt idx="9944">
                  <c:v>2012.3360655737699</c:v>
                </c:pt>
                <c:pt idx="9945">
                  <c:v>2012.33879781421</c:v>
                </c:pt>
                <c:pt idx="9946">
                  <c:v>2012.3415300546401</c:v>
                </c:pt>
                <c:pt idx="9947">
                  <c:v>2012.3442622950799</c:v>
                </c:pt>
                <c:pt idx="9948">
                  <c:v>2012.34699453552</c:v>
                </c:pt>
                <c:pt idx="9949">
                  <c:v>2012.3497267759601</c:v>
                </c:pt>
                <c:pt idx="9950">
                  <c:v>2012.35245901639</c:v>
                </c:pt>
                <c:pt idx="9951">
                  <c:v>2012.35519125683</c:v>
                </c:pt>
                <c:pt idx="9952">
                  <c:v>2012.3579234972699</c:v>
                </c:pt>
                <c:pt idx="9953">
                  <c:v>2012.3606557377</c:v>
                </c:pt>
                <c:pt idx="9954">
                  <c:v>2012.3633879781401</c:v>
                </c:pt>
                <c:pt idx="9955">
                  <c:v>2012.3661202185799</c:v>
                </c:pt>
                <c:pt idx="9956">
                  <c:v>2012.36885245902</c:v>
                </c:pt>
                <c:pt idx="9957">
                  <c:v>2012.3715846994501</c:v>
                </c:pt>
                <c:pt idx="9958">
                  <c:v>2012.3743169398899</c:v>
                </c:pt>
                <c:pt idx="9959">
                  <c:v>2012.37704918033</c:v>
                </c:pt>
                <c:pt idx="9960">
                  <c:v>2012.3797814207701</c:v>
                </c:pt>
                <c:pt idx="9961">
                  <c:v>2012.3825136611999</c:v>
                </c:pt>
                <c:pt idx="9962">
                  <c:v>2012.38524590164</c:v>
                </c:pt>
                <c:pt idx="9963">
                  <c:v>2012.3879781420801</c:v>
                </c:pt>
                <c:pt idx="9964">
                  <c:v>2012.39071038251</c:v>
                </c:pt>
                <c:pt idx="9965">
                  <c:v>2012.39344262295</c:v>
                </c:pt>
                <c:pt idx="9966">
                  <c:v>2012.3961748633899</c:v>
                </c:pt>
                <c:pt idx="9967">
                  <c:v>2012.39890710383</c:v>
                </c:pt>
                <c:pt idx="9968">
                  <c:v>2012.40163934426</c:v>
                </c:pt>
                <c:pt idx="9969">
                  <c:v>2012.4043715846999</c:v>
                </c:pt>
                <c:pt idx="9970">
                  <c:v>2012.40710382514</c:v>
                </c:pt>
                <c:pt idx="9971">
                  <c:v>2012.4098360655701</c:v>
                </c:pt>
                <c:pt idx="9972">
                  <c:v>2012.4125683060099</c:v>
                </c:pt>
                <c:pt idx="9973">
                  <c:v>2012.41530054645</c:v>
                </c:pt>
                <c:pt idx="9974">
                  <c:v>2012.4180327868901</c:v>
                </c:pt>
                <c:pt idx="9975">
                  <c:v>2012.4207650273199</c:v>
                </c:pt>
                <c:pt idx="9976">
                  <c:v>2012.42349726776</c:v>
                </c:pt>
                <c:pt idx="9977">
                  <c:v>2012.4262295082001</c:v>
                </c:pt>
                <c:pt idx="9978">
                  <c:v>2012.4289617486299</c:v>
                </c:pt>
                <c:pt idx="9979">
                  <c:v>2012.43169398907</c:v>
                </c:pt>
                <c:pt idx="9980">
                  <c:v>2012.4344262295101</c:v>
                </c:pt>
                <c:pt idx="9981">
                  <c:v>2012.43715846995</c:v>
                </c:pt>
                <c:pt idx="9982">
                  <c:v>2012.43989071038</c:v>
                </c:pt>
                <c:pt idx="9983">
                  <c:v>2012.4426229508199</c:v>
                </c:pt>
                <c:pt idx="9984">
                  <c:v>2012.44535519126</c:v>
                </c:pt>
                <c:pt idx="9985">
                  <c:v>2012.4480874316901</c:v>
                </c:pt>
                <c:pt idx="9986">
                  <c:v>2012.4508196721299</c:v>
                </c:pt>
                <c:pt idx="9987">
                  <c:v>2012.45355191257</c:v>
                </c:pt>
                <c:pt idx="9988">
                  <c:v>2012.4562841530101</c:v>
                </c:pt>
                <c:pt idx="9989">
                  <c:v>2012.4590163934399</c:v>
                </c:pt>
                <c:pt idx="9990">
                  <c:v>2012.46174863388</c:v>
                </c:pt>
                <c:pt idx="9991">
                  <c:v>2012.4644808743201</c:v>
                </c:pt>
                <c:pt idx="9992">
                  <c:v>2012.4672131147499</c:v>
                </c:pt>
                <c:pt idx="9993">
                  <c:v>2012.46994535519</c:v>
                </c:pt>
                <c:pt idx="9994">
                  <c:v>2012.4726775956301</c:v>
                </c:pt>
                <c:pt idx="9995">
                  <c:v>2012.47540983607</c:v>
                </c:pt>
                <c:pt idx="9996">
                  <c:v>2012.4781420765</c:v>
                </c:pt>
                <c:pt idx="9997">
                  <c:v>2012.4808743169399</c:v>
                </c:pt>
                <c:pt idx="9998">
                  <c:v>2012.48360655738</c:v>
                </c:pt>
                <c:pt idx="9999">
                  <c:v>2012.48633879781</c:v>
                </c:pt>
                <c:pt idx="10000">
                  <c:v>2012.4890710382499</c:v>
                </c:pt>
                <c:pt idx="10001">
                  <c:v>2012.49180327869</c:v>
                </c:pt>
                <c:pt idx="10002">
                  <c:v>2012.4945355191301</c:v>
                </c:pt>
                <c:pt idx="10003">
                  <c:v>2012.4972677595599</c:v>
                </c:pt>
                <c:pt idx="10004">
                  <c:v>2012.5</c:v>
                </c:pt>
                <c:pt idx="10005">
                  <c:v>2012.5027322404401</c:v>
                </c:pt>
                <c:pt idx="10006">
                  <c:v>2012.5054644808699</c:v>
                </c:pt>
                <c:pt idx="10007">
                  <c:v>2012.50819672131</c:v>
                </c:pt>
                <c:pt idx="10008">
                  <c:v>2012.5109289617501</c:v>
                </c:pt>
                <c:pt idx="10009">
                  <c:v>2012.51366120219</c:v>
                </c:pt>
                <c:pt idx="10010">
                  <c:v>2012.51639344262</c:v>
                </c:pt>
                <c:pt idx="10011">
                  <c:v>2012.5191256830601</c:v>
                </c:pt>
                <c:pt idx="10012">
                  <c:v>2012.5218579235</c:v>
                </c:pt>
                <c:pt idx="10013">
                  <c:v>2012.52459016393</c:v>
                </c:pt>
                <c:pt idx="10014">
                  <c:v>2012.5273224043699</c:v>
                </c:pt>
                <c:pt idx="10015">
                  <c:v>2012.53005464481</c:v>
                </c:pt>
                <c:pt idx="10016">
                  <c:v>2012.5327868852501</c:v>
                </c:pt>
                <c:pt idx="10017">
                  <c:v>2012.5355191256799</c:v>
                </c:pt>
                <c:pt idx="10018">
                  <c:v>2012.53825136612</c:v>
                </c:pt>
                <c:pt idx="10019">
                  <c:v>2012.5409836065601</c:v>
                </c:pt>
                <c:pt idx="10020">
                  <c:v>2012.5437158469899</c:v>
                </c:pt>
                <c:pt idx="10021">
                  <c:v>2012.54644808743</c:v>
                </c:pt>
                <c:pt idx="10022">
                  <c:v>2012.5491803278701</c:v>
                </c:pt>
                <c:pt idx="10023">
                  <c:v>2012.5519125683099</c:v>
                </c:pt>
                <c:pt idx="10024">
                  <c:v>2012.55464480874</c:v>
                </c:pt>
                <c:pt idx="10025">
                  <c:v>2012.5573770491801</c:v>
                </c:pt>
                <c:pt idx="10026">
                  <c:v>2012.56010928962</c:v>
                </c:pt>
                <c:pt idx="10027">
                  <c:v>2012.56284153005</c:v>
                </c:pt>
                <c:pt idx="10028">
                  <c:v>2012.5655737704899</c:v>
                </c:pt>
                <c:pt idx="10029">
                  <c:v>2012.56830601093</c:v>
                </c:pt>
                <c:pt idx="10030">
                  <c:v>2012.5710382513701</c:v>
                </c:pt>
                <c:pt idx="10031">
                  <c:v>2012.5737704917999</c:v>
                </c:pt>
                <c:pt idx="10032">
                  <c:v>2012.57650273224</c:v>
                </c:pt>
                <c:pt idx="10033">
                  <c:v>2012.5792349726801</c:v>
                </c:pt>
                <c:pt idx="10034">
                  <c:v>2012.5819672131099</c:v>
                </c:pt>
                <c:pt idx="10035">
                  <c:v>2012.58469945355</c:v>
                </c:pt>
                <c:pt idx="10036">
                  <c:v>2012.5874316939901</c:v>
                </c:pt>
                <c:pt idx="10037">
                  <c:v>2012.5901639344299</c:v>
                </c:pt>
                <c:pt idx="10038">
                  <c:v>2012.59289617486</c:v>
                </c:pt>
                <c:pt idx="10039">
                  <c:v>2012.5956284153001</c:v>
                </c:pt>
                <c:pt idx="10040">
                  <c:v>2012.59836065574</c:v>
                </c:pt>
                <c:pt idx="10041">
                  <c:v>2012.60109289617</c:v>
                </c:pt>
                <c:pt idx="10042">
                  <c:v>2012.6038251366101</c:v>
                </c:pt>
                <c:pt idx="10043">
                  <c:v>2012.60655737705</c:v>
                </c:pt>
                <c:pt idx="10044">
                  <c:v>2012.60928961749</c:v>
                </c:pt>
                <c:pt idx="10045">
                  <c:v>2012.6120218579199</c:v>
                </c:pt>
                <c:pt idx="10046">
                  <c:v>2012.61475409836</c:v>
                </c:pt>
                <c:pt idx="10047">
                  <c:v>2012.6174863388001</c:v>
                </c:pt>
                <c:pt idx="10048">
                  <c:v>2012.6202185792299</c:v>
                </c:pt>
                <c:pt idx="10049">
                  <c:v>2012.62295081967</c:v>
                </c:pt>
                <c:pt idx="10050">
                  <c:v>2012.6256830601101</c:v>
                </c:pt>
                <c:pt idx="10051">
                  <c:v>2012.6284153005499</c:v>
                </c:pt>
                <c:pt idx="10052">
                  <c:v>2012.63114754098</c:v>
                </c:pt>
                <c:pt idx="10053">
                  <c:v>2012.6338797814201</c:v>
                </c:pt>
                <c:pt idx="10054">
                  <c:v>2012.6366120218599</c:v>
                </c:pt>
                <c:pt idx="10055">
                  <c:v>2012.6393442623</c:v>
                </c:pt>
                <c:pt idx="10056">
                  <c:v>2012.6420765027301</c:v>
                </c:pt>
                <c:pt idx="10057">
                  <c:v>2012.64480874317</c:v>
                </c:pt>
                <c:pt idx="10058">
                  <c:v>2012.64754098361</c:v>
                </c:pt>
                <c:pt idx="10059">
                  <c:v>2012.6502732240399</c:v>
                </c:pt>
                <c:pt idx="10060">
                  <c:v>2012.65300546448</c:v>
                </c:pt>
                <c:pt idx="10061">
                  <c:v>2012.6557377049201</c:v>
                </c:pt>
                <c:pt idx="10062">
                  <c:v>2012.6584699453599</c:v>
                </c:pt>
                <c:pt idx="10063">
                  <c:v>2012.66120218579</c:v>
                </c:pt>
                <c:pt idx="10064">
                  <c:v>2012.6639344262301</c:v>
                </c:pt>
                <c:pt idx="10065">
                  <c:v>2012.6666666666699</c:v>
                </c:pt>
                <c:pt idx="10066">
                  <c:v>2012.6693989071</c:v>
                </c:pt>
                <c:pt idx="10067">
                  <c:v>2012.6721311475401</c:v>
                </c:pt>
                <c:pt idx="10068">
                  <c:v>2012.6748633879799</c:v>
                </c:pt>
                <c:pt idx="10069">
                  <c:v>2012.67759562842</c:v>
                </c:pt>
                <c:pt idx="10070">
                  <c:v>2012.6803278688501</c:v>
                </c:pt>
                <c:pt idx="10071">
                  <c:v>2012.68306010929</c:v>
                </c:pt>
                <c:pt idx="10072">
                  <c:v>2012.68579234973</c:v>
                </c:pt>
                <c:pt idx="10073">
                  <c:v>2012.6885245901599</c:v>
                </c:pt>
                <c:pt idx="10074">
                  <c:v>2012.6912568306</c:v>
                </c:pt>
                <c:pt idx="10075">
                  <c:v>2012.6939890710401</c:v>
                </c:pt>
                <c:pt idx="10076">
                  <c:v>2012.6967213114799</c:v>
                </c:pt>
                <c:pt idx="10077">
                  <c:v>2012.69945355191</c:v>
                </c:pt>
                <c:pt idx="10078">
                  <c:v>2012.7021857923501</c:v>
                </c:pt>
                <c:pt idx="10079">
                  <c:v>2012.7049180327899</c:v>
                </c:pt>
                <c:pt idx="10080">
                  <c:v>2012.70765027322</c:v>
                </c:pt>
                <c:pt idx="10081">
                  <c:v>2012.7103825136601</c:v>
                </c:pt>
                <c:pt idx="10082">
                  <c:v>2012.7131147540999</c:v>
                </c:pt>
                <c:pt idx="10083">
                  <c:v>2012.71584699454</c:v>
                </c:pt>
                <c:pt idx="10084">
                  <c:v>2012.7185792349701</c:v>
                </c:pt>
                <c:pt idx="10085">
                  <c:v>2012.7213114754099</c:v>
                </c:pt>
                <c:pt idx="10086">
                  <c:v>2012.72404371585</c:v>
                </c:pt>
                <c:pt idx="10087">
                  <c:v>2012.7267759562801</c:v>
                </c:pt>
                <c:pt idx="10088">
                  <c:v>2012.72950819672</c:v>
                </c:pt>
                <c:pt idx="10089">
                  <c:v>2012.73224043716</c:v>
                </c:pt>
                <c:pt idx="10090">
                  <c:v>2012.7349726775999</c:v>
                </c:pt>
                <c:pt idx="10091">
                  <c:v>2012.73770491803</c:v>
                </c:pt>
                <c:pt idx="10092">
                  <c:v>2012.7404371584701</c:v>
                </c:pt>
                <c:pt idx="10093">
                  <c:v>2012.7431693989099</c:v>
                </c:pt>
                <c:pt idx="10094">
                  <c:v>2012.74590163934</c:v>
                </c:pt>
                <c:pt idx="10095">
                  <c:v>2012.7486338797801</c:v>
                </c:pt>
                <c:pt idx="10096">
                  <c:v>2012.7513661202199</c:v>
                </c:pt>
                <c:pt idx="10097">
                  <c:v>2012.75409836066</c:v>
                </c:pt>
                <c:pt idx="10098">
                  <c:v>2012.7568306010901</c:v>
                </c:pt>
                <c:pt idx="10099">
                  <c:v>2012.7595628415299</c:v>
                </c:pt>
                <c:pt idx="10100">
                  <c:v>2012.76229508197</c:v>
                </c:pt>
                <c:pt idx="10101">
                  <c:v>2012.7650273224001</c:v>
                </c:pt>
                <c:pt idx="10102">
                  <c:v>2012.76775956284</c:v>
                </c:pt>
                <c:pt idx="10103">
                  <c:v>2012.77049180328</c:v>
                </c:pt>
                <c:pt idx="10104">
                  <c:v>2012.7732240437199</c:v>
                </c:pt>
                <c:pt idx="10105">
                  <c:v>2012.77595628415</c:v>
                </c:pt>
                <c:pt idx="10106">
                  <c:v>2012.7786885245901</c:v>
                </c:pt>
                <c:pt idx="10107">
                  <c:v>2012.7814207650299</c:v>
                </c:pt>
                <c:pt idx="10108">
                  <c:v>2012.78415300546</c:v>
                </c:pt>
                <c:pt idx="10109">
                  <c:v>2012.7868852459001</c:v>
                </c:pt>
                <c:pt idx="10110">
                  <c:v>2012.7896174863399</c:v>
                </c:pt>
                <c:pt idx="10111">
                  <c:v>2012.79234972678</c:v>
                </c:pt>
                <c:pt idx="10112">
                  <c:v>2012.7950819672101</c:v>
                </c:pt>
                <c:pt idx="10113">
                  <c:v>2012.7978142076499</c:v>
                </c:pt>
                <c:pt idx="10114">
                  <c:v>2012.80054644809</c:v>
                </c:pt>
                <c:pt idx="10115">
                  <c:v>2012.8032786885201</c:v>
                </c:pt>
                <c:pt idx="10116">
                  <c:v>2012.8060109289599</c:v>
                </c:pt>
                <c:pt idx="10117">
                  <c:v>2012.8087431694</c:v>
                </c:pt>
                <c:pt idx="10118">
                  <c:v>2012.8114754098401</c:v>
                </c:pt>
                <c:pt idx="10119">
                  <c:v>2012.81420765027</c:v>
                </c:pt>
                <c:pt idx="10120">
                  <c:v>2012.81693989071</c:v>
                </c:pt>
                <c:pt idx="10121">
                  <c:v>2012.8196721311499</c:v>
                </c:pt>
                <c:pt idx="10122">
                  <c:v>2012.82240437158</c:v>
                </c:pt>
                <c:pt idx="10123">
                  <c:v>2012.8251366120201</c:v>
                </c:pt>
                <c:pt idx="10124">
                  <c:v>2012.8278688524599</c:v>
                </c:pt>
                <c:pt idx="10125">
                  <c:v>2012.8306010929</c:v>
                </c:pt>
                <c:pt idx="10126">
                  <c:v>2012.8333333333301</c:v>
                </c:pt>
                <c:pt idx="10127">
                  <c:v>2012.8360655737699</c:v>
                </c:pt>
                <c:pt idx="10128">
                  <c:v>2012.83879781421</c:v>
                </c:pt>
                <c:pt idx="10129">
                  <c:v>2012.8415300546401</c:v>
                </c:pt>
                <c:pt idx="10130">
                  <c:v>2012.8442622950799</c:v>
                </c:pt>
                <c:pt idx="10131">
                  <c:v>2012.84699453552</c:v>
                </c:pt>
                <c:pt idx="10132">
                  <c:v>2012.8497267759601</c:v>
                </c:pt>
                <c:pt idx="10133">
                  <c:v>2012.85245901639</c:v>
                </c:pt>
                <c:pt idx="10134">
                  <c:v>2012.85519125683</c:v>
                </c:pt>
                <c:pt idx="10135">
                  <c:v>2012.8579234972699</c:v>
                </c:pt>
                <c:pt idx="10136">
                  <c:v>2012.8606557377</c:v>
                </c:pt>
                <c:pt idx="10137">
                  <c:v>2012.8633879781401</c:v>
                </c:pt>
                <c:pt idx="10138">
                  <c:v>2012.8661202185799</c:v>
                </c:pt>
                <c:pt idx="10139">
                  <c:v>2012.86885245902</c:v>
                </c:pt>
                <c:pt idx="10140">
                  <c:v>2012.8715846994501</c:v>
                </c:pt>
                <c:pt idx="10141">
                  <c:v>2012.8743169398899</c:v>
                </c:pt>
                <c:pt idx="10142">
                  <c:v>2012.87704918033</c:v>
                </c:pt>
                <c:pt idx="10143">
                  <c:v>2012.8797814207701</c:v>
                </c:pt>
                <c:pt idx="10144">
                  <c:v>2012.8825136611999</c:v>
                </c:pt>
                <c:pt idx="10145">
                  <c:v>2012.88524590164</c:v>
                </c:pt>
                <c:pt idx="10146">
                  <c:v>2012.8879781420801</c:v>
                </c:pt>
                <c:pt idx="10147">
                  <c:v>2012.89071038251</c:v>
                </c:pt>
                <c:pt idx="10148">
                  <c:v>2012.89344262295</c:v>
                </c:pt>
                <c:pt idx="10149">
                  <c:v>2012.8961748633899</c:v>
                </c:pt>
                <c:pt idx="10150">
                  <c:v>2012.89890710383</c:v>
                </c:pt>
                <c:pt idx="10151">
                  <c:v>2012.90163934426</c:v>
                </c:pt>
                <c:pt idx="10152">
                  <c:v>2012.9043715846999</c:v>
                </c:pt>
                <c:pt idx="10153">
                  <c:v>2012.90710382514</c:v>
                </c:pt>
                <c:pt idx="10154">
                  <c:v>2012.9098360655701</c:v>
                </c:pt>
                <c:pt idx="10155">
                  <c:v>2012.9125683060099</c:v>
                </c:pt>
                <c:pt idx="10156">
                  <c:v>2012.91530054645</c:v>
                </c:pt>
                <c:pt idx="10157">
                  <c:v>2012.9180327868901</c:v>
                </c:pt>
                <c:pt idx="10158">
                  <c:v>2012.9207650273199</c:v>
                </c:pt>
                <c:pt idx="10159">
                  <c:v>2012.92349726776</c:v>
                </c:pt>
                <c:pt idx="10160">
                  <c:v>2012.9262295082001</c:v>
                </c:pt>
                <c:pt idx="10161">
                  <c:v>2012.9289617486299</c:v>
                </c:pt>
                <c:pt idx="10162">
                  <c:v>2012.93169398907</c:v>
                </c:pt>
                <c:pt idx="10163">
                  <c:v>2012.9344262295101</c:v>
                </c:pt>
                <c:pt idx="10164">
                  <c:v>2012.93715846995</c:v>
                </c:pt>
                <c:pt idx="10165">
                  <c:v>2012.93989071038</c:v>
                </c:pt>
                <c:pt idx="10166">
                  <c:v>2012.9426229508199</c:v>
                </c:pt>
                <c:pt idx="10167">
                  <c:v>2012.94535519126</c:v>
                </c:pt>
                <c:pt idx="10168">
                  <c:v>2012.9480874316901</c:v>
                </c:pt>
                <c:pt idx="10169">
                  <c:v>2012.9508196721299</c:v>
                </c:pt>
                <c:pt idx="10170">
                  <c:v>2012.95355191257</c:v>
                </c:pt>
                <c:pt idx="10171">
                  <c:v>2012.9562841530101</c:v>
                </c:pt>
                <c:pt idx="10172">
                  <c:v>2012.9590163934399</c:v>
                </c:pt>
                <c:pt idx="10173">
                  <c:v>2012.96174863388</c:v>
                </c:pt>
                <c:pt idx="10174">
                  <c:v>2012.9644808743201</c:v>
                </c:pt>
                <c:pt idx="10175">
                  <c:v>2012.9672131147499</c:v>
                </c:pt>
                <c:pt idx="10176">
                  <c:v>2012.96994535519</c:v>
                </c:pt>
                <c:pt idx="10177">
                  <c:v>2012.9726775956301</c:v>
                </c:pt>
                <c:pt idx="10178">
                  <c:v>2012.97540983607</c:v>
                </c:pt>
                <c:pt idx="10179">
                  <c:v>2012.9781420765</c:v>
                </c:pt>
                <c:pt idx="10180">
                  <c:v>2012.9808743169399</c:v>
                </c:pt>
                <c:pt idx="10181">
                  <c:v>2012.98360655738</c:v>
                </c:pt>
                <c:pt idx="10182">
                  <c:v>2012.98633879781</c:v>
                </c:pt>
                <c:pt idx="10183">
                  <c:v>2012.9890710382499</c:v>
                </c:pt>
                <c:pt idx="10184">
                  <c:v>2012.99180327869</c:v>
                </c:pt>
                <c:pt idx="10185">
                  <c:v>2012.9945355191301</c:v>
                </c:pt>
                <c:pt idx="10186">
                  <c:v>2012.9972677595599</c:v>
                </c:pt>
                <c:pt idx="10187">
                  <c:v>2013</c:v>
                </c:pt>
                <c:pt idx="10188">
                  <c:v>2013.0027397260301</c:v>
                </c:pt>
                <c:pt idx="10189">
                  <c:v>2013.0054794520499</c:v>
                </c:pt>
                <c:pt idx="10190">
                  <c:v>2013.00821917808</c:v>
                </c:pt>
                <c:pt idx="10191">
                  <c:v>2013.0109589041101</c:v>
                </c:pt>
                <c:pt idx="10192">
                  <c:v>2013.01369863014</c:v>
                </c:pt>
                <c:pt idx="10193">
                  <c:v>2013.0164383561601</c:v>
                </c:pt>
                <c:pt idx="10194">
                  <c:v>2013.0191780821899</c:v>
                </c:pt>
                <c:pt idx="10195">
                  <c:v>2013.02191780822</c:v>
                </c:pt>
                <c:pt idx="10196">
                  <c:v>2013.0246575342501</c:v>
                </c:pt>
                <c:pt idx="10197">
                  <c:v>2013.0273972602699</c:v>
                </c:pt>
                <c:pt idx="10198">
                  <c:v>2013.0301369863</c:v>
                </c:pt>
                <c:pt idx="10199">
                  <c:v>2013.0328767123301</c:v>
                </c:pt>
                <c:pt idx="10200">
                  <c:v>2013.03561643836</c:v>
                </c:pt>
                <c:pt idx="10201">
                  <c:v>2013.03835616438</c:v>
                </c:pt>
                <c:pt idx="10202">
                  <c:v>2013.0410958904099</c:v>
                </c:pt>
                <c:pt idx="10203">
                  <c:v>2013.04383561644</c:v>
                </c:pt>
                <c:pt idx="10204">
                  <c:v>2013.0465753424701</c:v>
                </c:pt>
                <c:pt idx="10205">
                  <c:v>2013.0493150684899</c:v>
                </c:pt>
                <c:pt idx="10206">
                  <c:v>2013.05205479452</c:v>
                </c:pt>
                <c:pt idx="10207">
                  <c:v>2013.0547945205501</c:v>
                </c:pt>
                <c:pt idx="10208">
                  <c:v>2013.05753424658</c:v>
                </c:pt>
                <c:pt idx="10209">
                  <c:v>2013.0602739726</c:v>
                </c:pt>
                <c:pt idx="10210">
                  <c:v>2013.0630136986299</c:v>
                </c:pt>
                <c:pt idx="10211">
                  <c:v>2013.06575342466</c:v>
                </c:pt>
                <c:pt idx="10212">
                  <c:v>2013.0684931506801</c:v>
                </c:pt>
                <c:pt idx="10213">
                  <c:v>2013.0712328767099</c:v>
                </c:pt>
                <c:pt idx="10214">
                  <c:v>2013.07397260274</c:v>
                </c:pt>
                <c:pt idx="10215">
                  <c:v>2013.0767123287701</c:v>
                </c:pt>
                <c:pt idx="10216">
                  <c:v>2013.07945205479</c:v>
                </c:pt>
                <c:pt idx="10217">
                  <c:v>2013.08219178082</c:v>
                </c:pt>
                <c:pt idx="10218">
                  <c:v>2013.0849315068499</c:v>
                </c:pt>
                <c:pt idx="10219">
                  <c:v>2013.08767123288</c:v>
                </c:pt>
                <c:pt idx="10220">
                  <c:v>2013.0904109589001</c:v>
                </c:pt>
                <c:pt idx="10221">
                  <c:v>2013.0931506849299</c:v>
                </c:pt>
                <c:pt idx="10222">
                  <c:v>2013.09589041096</c:v>
                </c:pt>
                <c:pt idx="10223">
                  <c:v>2013.0986301369901</c:v>
                </c:pt>
                <c:pt idx="10224">
                  <c:v>2013.1013698630099</c:v>
                </c:pt>
                <c:pt idx="10225">
                  <c:v>2013.10410958904</c:v>
                </c:pt>
                <c:pt idx="10226">
                  <c:v>2013.1068493150699</c:v>
                </c:pt>
                <c:pt idx="10227">
                  <c:v>2013.1095890411</c:v>
                </c:pt>
                <c:pt idx="10228">
                  <c:v>2013.1123287671201</c:v>
                </c:pt>
                <c:pt idx="10229">
                  <c:v>2013.1150684931499</c:v>
                </c:pt>
                <c:pt idx="10230">
                  <c:v>2013.11780821918</c:v>
                </c:pt>
                <c:pt idx="10231">
                  <c:v>2013.1205479452101</c:v>
                </c:pt>
                <c:pt idx="10232">
                  <c:v>2013.1232876712299</c:v>
                </c:pt>
                <c:pt idx="10233">
                  <c:v>2013.12602739726</c:v>
                </c:pt>
                <c:pt idx="10234">
                  <c:v>2013.1287671232899</c:v>
                </c:pt>
                <c:pt idx="10235">
                  <c:v>2013.13150684931</c:v>
                </c:pt>
                <c:pt idx="10236">
                  <c:v>2013.1342465753401</c:v>
                </c:pt>
                <c:pt idx="10237">
                  <c:v>2013.1369863013699</c:v>
                </c:pt>
                <c:pt idx="10238">
                  <c:v>2013.1397260274</c:v>
                </c:pt>
                <c:pt idx="10239">
                  <c:v>2013.1424657534201</c:v>
                </c:pt>
                <c:pt idx="10240">
                  <c:v>2013.1452054794499</c:v>
                </c:pt>
                <c:pt idx="10241">
                  <c:v>2013.14794520548</c:v>
                </c:pt>
                <c:pt idx="10242">
                  <c:v>2013.1506849315101</c:v>
                </c:pt>
                <c:pt idx="10243">
                  <c:v>2013.15342465753</c:v>
                </c:pt>
                <c:pt idx="10244">
                  <c:v>2013.1561643835601</c:v>
                </c:pt>
                <c:pt idx="10245">
                  <c:v>2013.1589041095899</c:v>
                </c:pt>
                <c:pt idx="10246">
                  <c:v>2013.16164383562</c:v>
                </c:pt>
                <c:pt idx="10247">
                  <c:v>2013.1643835616401</c:v>
                </c:pt>
                <c:pt idx="10248">
                  <c:v>2013.1671232876699</c:v>
                </c:pt>
                <c:pt idx="10249">
                  <c:v>2013.1698630137</c:v>
                </c:pt>
                <c:pt idx="10250">
                  <c:v>2013.1726027397301</c:v>
                </c:pt>
                <c:pt idx="10251">
                  <c:v>2013.17534246575</c:v>
                </c:pt>
                <c:pt idx="10252">
                  <c:v>2013.17808219178</c:v>
                </c:pt>
                <c:pt idx="10253">
                  <c:v>2013.1808219178099</c:v>
                </c:pt>
                <c:pt idx="10254">
                  <c:v>2013.18356164384</c:v>
                </c:pt>
                <c:pt idx="10255">
                  <c:v>2013.1863013698601</c:v>
                </c:pt>
                <c:pt idx="10256">
                  <c:v>2013.1890410958899</c:v>
                </c:pt>
                <c:pt idx="10257">
                  <c:v>2013.19178082192</c:v>
                </c:pt>
                <c:pt idx="10258">
                  <c:v>2013.1945205479501</c:v>
                </c:pt>
                <c:pt idx="10259">
                  <c:v>2013.19726027397</c:v>
                </c:pt>
                <c:pt idx="10260">
                  <c:v>2013.2</c:v>
                </c:pt>
                <c:pt idx="10261">
                  <c:v>2013.2027397260299</c:v>
                </c:pt>
                <c:pt idx="10262">
                  <c:v>2013.20547945205</c:v>
                </c:pt>
                <c:pt idx="10263">
                  <c:v>2013.2082191780801</c:v>
                </c:pt>
                <c:pt idx="10264">
                  <c:v>2013.2109589041099</c:v>
                </c:pt>
                <c:pt idx="10265">
                  <c:v>2013.21369863014</c:v>
                </c:pt>
                <c:pt idx="10266">
                  <c:v>2013.2164383561601</c:v>
                </c:pt>
                <c:pt idx="10267">
                  <c:v>2013.21917808219</c:v>
                </c:pt>
                <c:pt idx="10268">
                  <c:v>2013.22191780822</c:v>
                </c:pt>
                <c:pt idx="10269">
                  <c:v>2013.2246575342499</c:v>
                </c:pt>
                <c:pt idx="10270">
                  <c:v>2013.22739726027</c:v>
                </c:pt>
                <c:pt idx="10271">
                  <c:v>2013.2301369863001</c:v>
                </c:pt>
                <c:pt idx="10272">
                  <c:v>2013.2328767123299</c:v>
                </c:pt>
                <c:pt idx="10273">
                  <c:v>2013.23561643836</c:v>
                </c:pt>
                <c:pt idx="10274">
                  <c:v>2013.2383561643801</c:v>
                </c:pt>
                <c:pt idx="10275">
                  <c:v>2013.24109589041</c:v>
                </c:pt>
                <c:pt idx="10276">
                  <c:v>2013.24383561644</c:v>
                </c:pt>
                <c:pt idx="10277">
                  <c:v>2013.2465753424699</c:v>
                </c:pt>
                <c:pt idx="10278">
                  <c:v>2013.24931506849</c:v>
                </c:pt>
                <c:pt idx="10279">
                  <c:v>2013.2520547945201</c:v>
                </c:pt>
                <c:pt idx="10280">
                  <c:v>2013.2547945205499</c:v>
                </c:pt>
                <c:pt idx="10281">
                  <c:v>2013.25753424658</c:v>
                </c:pt>
                <c:pt idx="10282">
                  <c:v>2013.2602739726001</c:v>
                </c:pt>
                <c:pt idx="10283">
                  <c:v>2013.2630136986299</c:v>
                </c:pt>
                <c:pt idx="10284">
                  <c:v>2013.26575342466</c:v>
                </c:pt>
                <c:pt idx="10285">
                  <c:v>2013.2684931506799</c:v>
                </c:pt>
                <c:pt idx="10286">
                  <c:v>2013.27123287671</c:v>
                </c:pt>
                <c:pt idx="10287">
                  <c:v>2013.2739726027401</c:v>
                </c:pt>
                <c:pt idx="10288">
                  <c:v>2013.2767123287699</c:v>
                </c:pt>
                <c:pt idx="10289">
                  <c:v>2013.27945205479</c:v>
                </c:pt>
                <c:pt idx="10290">
                  <c:v>2013.2821917808201</c:v>
                </c:pt>
                <c:pt idx="10291">
                  <c:v>2013.2849315068499</c:v>
                </c:pt>
                <c:pt idx="10292">
                  <c:v>2013.28767123288</c:v>
                </c:pt>
                <c:pt idx="10293">
                  <c:v>2013.2904109589001</c:v>
                </c:pt>
                <c:pt idx="10294">
                  <c:v>2013.29315068493</c:v>
                </c:pt>
                <c:pt idx="10295">
                  <c:v>2013.2958904109601</c:v>
                </c:pt>
                <c:pt idx="10296">
                  <c:v>2013.2986301369899</c:v>
                </c:pt>
                <c:pt idx="10297">
                  <c:v>2013.30136986301</c:v>
                </c:pt>
                <c:pt idx="10298">
                  <c:v>2013.3041095890401</c:v>
                </c:pt>
                <c:pt idx="10299">
                  <c:v>2013.3068493150699</c:v>
                </c:pt>
                <c:pt idx="10300">
                  <c:v>2013.3095890411</c:v>
                </c:pt>
                <c:pt idx="10301">
                  <c:v>2013.3123287671201</c:v>
                </c:pt>
                <c:pt idx="10302">
                  <c:v>2013.31506849315</c:v>
                </c:pt>
                <c:pt idx="10303">
                  <c:v>2013.3178082191801</c:v>
                </c:pt>
                <c:pt idx="10304">
                  <c:v>2013.3205479452099</c:v>
                </c:pt>
                <c:pt idx="10305">
                  <c:v>2013.32328767123</c:v>
                </c:pt>
                <c:pt idx="10306">
                  <c:v>2013.3260273972601</c:v>
                </c:pt>
                <c:pt idx="10307">
                  <c:v>2013.3287671232899</c:v>
                </c:pt>
                <c:pt idx="10308">
                  <c:v>2013.33150684932</c:v>
                </c:pt>
                <c:pt idx="10309">
                  <c:v>2013.3342465753401</c:v>
                </c:pt>
                <c:pt idx="10310">
                  <c:v>2013.33698630137</c:v>
                </c:pt>
                <c:pt idx="10311">
                  <c:v>2013.3397260274</c:v>
                </c:pt>
                <c:pt idx="10312">
                  <c:v>2013.3424657534199</c:v>
                </c:pt>
                <c:pt idx="10313">
                  <c:v>2013.34520547945</c:v>
                </c:pt>
                <c:pt idx="10314">
                  <c:v>2013.3479452054801</c:v>
                </c:pt>
                <c:pt idx="10315">
                  <c:v>2013.3506849315099</c:v>
                </c:pt>
                <c:pt idx="10316">
                  <c:v>2013.35342465753</c:v>
                </c:pt>
                <c:pt idx="10317">
                  <c:v>2013.3561643835601</c:v>
                </c:pt>
                <c:pt idx="10318">
                  <c:v>2013.35890410959</c:v>
                </c:pt>
                <c:pt idx="10319">
                  <c:v>2013.36164383562</c:v>
                </c:pt>
                <c:pt idx="10320">
                  <c:v>2013.3643835616399</c:v>
                </c:pt>
                <c:pt idx="10321">
                  <c:v>2013.36712328767</c:v>
                </c:pt>
                <c:pt idx="10322">
                  <c:v>2013.3698630137001</c:v>
                </c:pt>
                <c:pt idx="10323">
                  <c:v>2013.3726027397299</c:v>
                </c:pt>
                <c:pt idx="10324">
                  <c:v>2013.37534246575</c:v>
                </c:pt>
                <c:pt idx="10325">
                  <c:v>2013.3780821917801</c:v>
                </c:pt>
                <c:pt idx="10326">
                  <c:v>2013.38082191781</c:v>
                </c:pt>
                <c:pt idx="10327">
                  <c:v>2013.38356164384</c:v>
                </c:pt>
                <c:pt idx="10328">
                  <c:v>2013.3863013698599</c:v>
                </c:pt>
                <c:pt idx="10329">
                  <c:v>2013.38904109589</c:v>
                </c:pt>
                <c:pt idx="10330">
                  <c:v>2013.3917808219201</c:v>
                </c:pt>
                <c:pt idx="10331">
                  <c:v>2013.3945205479499</c:v>
                </c:pt>
                <c:pt idx="10332">
                  <c:v>2013.39726027397</c:v>
                </c:pt>
                <c:pt idx="10333">
                  <c:v>2013.4</c:v>
                </c:pt>
                <c:pt idx="10334">
                  <c:v>2013.4027397260299</c:v>
                </c:pt>
                <c:pt idx="10335">
                  <c:v>2013.40547945205</c:v>
                </c:pt>
                <c:pt idx="10336">
                  <c:v>2013.4082191780799</c:v>
                </c:pt>
                <c:pt idx="10337">
                  <c:v>2013.41095890411</c:v>
                </c:pt>
                <c:pt idx="10338">
                  <c:v>2013.4136986301401</c:v>
                </c:pt>
                <c:pt idx="10339">
                  <c:v>2013.4164383561599</c:v>
                </c:pt>
                <c:pt idx="10340">
                  <c:v>2013.41917808219</c:v>
                </c:pt>
                <c:pt idx="10341">
                  <c:v>2013.4219178082201</c:v>
                </c:pt>
                <c:pt idx="10342">
                  <c:v>2013.4246575342499</c:v>
                </c:pt>
                <c:pt idx="10343">
                  <c:v>2013.42739726027</c:v>
                </c:pt>
                <c:pt idx="10344">
                  <c:v>2013.4301369863001</c:v>
                </c:pt>
                <c:pt idx="10345">
                  <c:v>2013.43287671233</c:v>
                </c:pt>
                <c:pt idx="10346">
                  <c:v>2013.4356164383601</c:v>
                </c:pt>
                <c:pt idx="10347">
                  <c:v>2013.4383561643799</c:v>
                </c:pt>
                <c:pt idx="10348">
                  <c:v>2013.44109589041</c:v>
                </c:pt>
                <c:pt idx="10349">
                  <c:v>2013.4438356164401</c:v>
                </c:pt>
                <c:pt idx="10350">
                  <c:v>2013.4465753424699</c:v>
                </c:pt>
                <c:pt idx="10351">
                  <c:v>2013.44931506849</c:v>
                </c:pt>
                <c:pt idx="10352">
                  <c:v>2013.4520547945201</c:v>
                </c:pt>
                <c:pt idx="10353">
                  <c:v>2013.45479452055</c:v>
                </c:pt>
                <c:pt idx="10354">
                  <c:v>2013.4575342465801</c:v>
                </c:pt>
                <c:pt idx="10355">
                  <c:v>2013.4602739725999</c:v>
                </c:pt>
                <c:pt idx="10356">
                  <c:v>2013.46301369863</c:v>
                </c:pt>
                <c:pt idx="10357">
                  <c:v>2013.4657534246601</c:v>
                </c:pt>
                <c:pt idx="10358">
                  <c:v>2013.4684931506799</c:v>
                </c:pt>
                <c:pt idx="10359">
                  <c:v>2013.47123287671</c:v>
                </c:pt>
                <c:pt idx="10360">
                  <c:v>2013.4739726027401</c:v>
                </c:pt>
                <c:pt idx="10361">
                  <c:v>2013.47671232877</c:v>
                </c:pt>
                <c:pt idx="10362">
                  <c:v>2013.47945205479</c:v>
                </c:pt>
                <c:pt idx="10363">
                  <c:v>2013.4821917808199</c:v>
                </c:pt>
                <c:pt idx="10364">
                  <c:v>2013.48493150685</c:v>
                </c:pt>
                <c:pt idx="10365">
                  <c:v>2013.4876712328801</c:v>
                </c:pt>
                <c:pt idx="10366">
                  <c:v>2013.4904109588999</c:v>
                </c:pt>
                <c:pt idx="10367">
                  <c:v>2013.49315068493</c:v>
                </c:pt>
                <c:pt idx="10368">
                  <c:v>2013.4958904109601</c:v>
                </c:pt>
                <c:pt idx="10369">
                  <c:v>2013.49863013699</c:v>
                </c:pt>
                <c:pt idx="10370">
                  <c:v>2013.50136986301</c:v>
                </c:pt>
                <c:pt idx="10371">
                  <c:v>2013.5041095890399</c:v>
                </c:pt>
                <c:pt idx="10372">
                  <c:v>2013.50684931507</c:v>
                </c:pt>
                <c:pt idx="10373">
                  <c:v>2013.5095890411001</c:v>
                </c:pt>
                <c:pt idx="10374">
                  <c:v>2013.5123287671199</c:v>
                </c:pt>
                <c:pt idx="10375">
                  <c:v>2013.51506849315</c:v>
                </c:pt>
                <c:pt idx="10376">
                  <c:v>2013.5178082191801</c:v>
                </c:pt>
                <c:pt idx="10377">
                  <c:v>2013.52054794521</c:v>
                </c:pt>
                <c:pt idx="10378">
                  <c:v>2013.52328767123</c:v>
                </c:pt>
                <c:pt idx="10379">
                  <c:v>2013.5260273972599</c:v>
                </c:pt>
                <c:pt idx="10380">
                  <c:v>2013.52876712329</c:v>
                </c:pt>
                <c:pt idx="10381">
                  <c:v>2013.5315068493201</c:v>
                </c:pt>
                <c:pt idx="10382">
                  <c:v>2013.5342465753399</c:v>
                </c:pt>
                <c:pt idx="10383">
                  <c:v>2013.53698630137</c:v>
                </c:pt>
                <c:pt idx="10384">
                  <c:v>2013.5397260274001</c:v>
                </c:pt>
                <c:pt idx="10385">
                  <c:v>2013.5424657534199</c:v>
                </c:pt>
                <c:pt idx="10386">
                  <c:v>2013.54520547945</c:v>
                </c:pt>
                <c:pt idx="10387">
                  <c:v>2013.5479452054799</c:v>
                </c:pt>
                <c:pt idx="10388">
                  <c:v>2013.55068493151</c:v>
                </c:pt>
                <c:pt idx="10389">
                  <c:v>2013.5534246575301</c:v>
                </c:pt>
                <c:pt idx="10390">
                  <c:v>2013.5561643835599</c:v>
                </c:pt>
                <c:pt idx="10391">
                  <c:v>2013.55890410959</c:v>
                </c:pt>
                <c:pt idx="10392">
                  <c:v>2013.5616438356201</c:v>
                </c:pt>
                <c:pt idx="10393">
                  <c:v>2013.5643835616399</c:v>
                </c:pt>
                <c:pt idx="10394">
                  <c:v>2013.56712328767</c:v>
                </c:pt>
                <c:pt idx="10395">
                  <c:v>2013.5698630136999</c:v>
                </c:pt>
                <c:pt idx="10396">
                  <c:v>2013.57260273973</c:v>
                </c:pt>
                <c:pt idx="10397">
                  <c:v>2013.5753424657501</c:v>
                </c:pt>
                <c:pt idx="10398">
                  <c:v>2013.5780821917799</c:v>
                </c:pt>
                <c:pt idx="10399">
                  <c:v>2013.58082191781</c:v>
                </c:pt>
                <c:pt idx="10400">
                  <c:v>2013.5835616438401</c:v>
                </c:pt>
                <c:pt idx="10401">
                  <c:v>2013.5863013698599</c:v>
                </c:pt>
                <c:pt idx="10402">
                  <c:v>2013.58904109589</c:v>
                </c:pt>
                <c:pt idx="10403">
                  <c:v>2013.5917808219201</c:v>
                </c:pt>
                <c:pt idx="10404">
                  <c:v>2013.59452054795</c:v>
                </c:pt>
                <c:pt idx="10405">
                  <c:v>2013.5972602739701</c:v>
                </c:pt>
                <c:pt idx="10406">
                  <c:v>2013.6</c:v>
                </c:pt>
                <c:pt idx="10407">
                  <c:v>2013.60273972603</c:v>
                </c:pt>
                <c:pt idx="10408">
                  <c:v>2013.6054794520501</c:v>
                </c:pt>
                <c:pt idx="10409">
                  <c:v>2013.6082191780799</c:v>
                </c:pt>
                <c:pt idx="10410">
                  <c:v>2013.61095890411</c:v>
                </c:pt>
                <c:pt idx="10411">
                  <c:v>2013.6136986301401</c:v>
                </c:pt>
                <c:pt idx="10412">
                  <c:v>2013.61643835616</c:v>
                </c:pt>
                <c:pt idx="10413">
                  <c:v>2013.61917808219</c:v>
                </c:pt>
                <c:pt idx="10414">
                  <c:v>2013.6219178082199</c:v>
                </c:pt>
                <c:pt idx="10415">
                  <c:v>2013.62465753425</c:v>
                </c:pt>
                <c:pt idx="10416">
                  <c:v>2013.6273972602701</c:v>
                </c:pt>
                <c:pt idx="10417">
                  <c:v>2013.6301369862999</c:v>
                </c:pt>
                <c:pt idx="10418">
                  <c:v>2013.63287671233</c:v>
                </c:pt>
                <c:pt idx="10419">
                  <c:v>2013.6356164383601</c:v>
                </c:pt>
                <c:pt idx="10420">
                  <c:v>2013.63835616438</c:v>
                </c:pt>
                <c:pt idx="10421">
                  <c:v>2013.64109589041</c:v>
                </c:pt>
                <c:pt idx="10422">
                  <c:v>2013.6438356164399</c:v>
                </c:pt>
                <c:pt idx="10423">
                  <c:v>2013.64657534247</c:v>
                </c:pt>
                <c:pt idx="10424">
                  <c:v>2013.6493150684901</c:v>
                </c:pt>
                <c:pt idx="10425">
                  <c:v>2013.6520547945199</c:v>
                </c:pt>
                <c:pt idx="10426">
                  <c:v>2013.65479452055</c:v>
                </c:pt>
                <c:pt idx="10427">
                  <c:v>2013.6575342465801</c:v>
                </c:pt>
                <c:pt idx="10428">
                  <c:v>2013.6602739726</c:v>
                </c:pt>
                <c:pt idx="10429">
                  <c:v>2013.66301369863</c:v>
                </c:pt>
                <c:pt idx="10430">
                  <c:v>2013.6657534246599</c:v>
                </c:pt>
                <c:pt idx="10431">
                  <c:v>2013.66849315068</c:v>
                </c:pt>
                <c:pt idx="10432">
                  <c:v>2013.6712328767101</c:v>
                </c:pt>
                <c:pt idx="10433">
                  <c:v>2013.6739726027399</c:v>
                </c:pt>
                <c:pt idx="10434">
                  <c:v>2013.67671232877</c:v>
                </c:pt>
                <c:pt idx="10435">
                  <c:v>2013.6794520547901</c:v>
                </c:pt>
                <c:pt idx="10436">
                  <c:v>2013.6821917808199</c:v>
                </c:pt>
                <c:pt idx="10437">
                  <c:v>2013.68493150685</c:v>
                </c:pt>
                <c:pt idx="10438">
                  <c:v>2013.6876712328799</c:v>
                </c:pt>
                <c:pt idx="10439">
                  <c:v>2013.6904109589</c:v>
                </c:pt>
                <c:pt idx="10440">
                  <c:v>2013.6931506849301</c:v>
                </c:pt>
                <c:pt idx="10441">
                  <c:v>2013.6958904109599</c:v>
                </c:pt>
                <c:pt idx="10442">
                  <c:v>2013.69863013699</c:v>
                </c:pt>
                <c:pt idx="10443">
                  <c:v>2013.7013698630101</c:v>
                </c:pt>
                <c:pt idx="10444">
                  <c:v>2013.7041095890399</c:v>
                </c:pt>
                <c:pt idx="10445">
                  <c:v>2013.70684931507</c:v>
                </c:pt>
                <c:pt idx="10446">
                  <c:v>2013.7095890410999</c:v>
                </c:pt>
                <c:pt idx="10447">
                  <c:v>2013.71232876712</c:v>
                </c:pt>
                <c:pt idx="10448">
                  <c:v>2013.7150684931501</c:v>
                </c:pt>
                <c:pt idx="10449">
                  <c:v>2013.7178082191799</c:v>
                </c:pt>
                <c:pt idx="10450">
                  <c:v>2013.72054794521</c:v>
                </c:pt>
                <c:pt idx="10451">
                  <c:v>2013.7232876712301</c:v>
                </c:pt>
                <c:pt idx="10452">
                  <c:v>2013.7260273972599</c:v>
                </c:pt>
                <c:pt idx="10453">
                  <c:v>2013.72876712329</c:v>
                </c:pt>
                <c:pt idx="10454">
                  <c:v>2013.7315068493201</c:v>
                </c:pt>
                <c:pt idx="10455">
                  <c:v>2013.73424657534</c:v>
                </c:pt>
                <c:pt idx="10456">
                  <c:v>2013.7369863013701</c:v>
                </c:pt>
                <c:pt idx="10457">
                  <c:v>2013.7397260273999</c:v>
                </c:pt>
                <c:pt idx="10458">
                  <c:v>2013.74246575342</c:v>
                </c:pt>
                <c:pt idx="10459">
                  <c:v>2013.7452054794501</c:v>
                </c:pt>
                <c:pt idx="10460">
                  <c:v>2013.7479452054799</c:v>
                </c:pt>
                <c:pt idx="10461">
                  <c:v>2013.75068493151</c:v>
                </c:pt>
                <c:pt idx="10462">
                  <c:v>2013.7534246575301</c:v>
                </c:pt>
                <c:pt idx="10463">
                  <c:v>2013.75616438356</c:v>
                </c:pt>
                <c:pt idx="10464">
                  <c:v>2013.75890410959</c:v>
                </c:pt>
                <c:pt idx="10465">
                  <c:v>2013.7616438356199</c:v>
                </c:pt>
                <c:pt idx="10466">
                  <c:v>2013.76438356164</c:v>
                </c:pt>
                <c:pt idx="10467">
                  <c:v>2013.7671232876701</c:v>
                </c:pt>
                <c:pt idx="10468">
                  <c:v>2013.7698630136999</c:v>
                </c:pt>
                <c:pt idx="10469">
                  <c:v>2013.77260273973</c:v>
                </c:pt>
                <c:pt idx="10470">
                  <c:v>2013.7753424657501</c:v>
                </c:pt>
                <c:pt idx="10471">
                  <c:v>2013.77808219178</c:v>
                </c:pt>
                <c:pt idx="10472">
                  <c:v>2013.78082191781</c:v>
                </c:pt>
                <c:pt idx="10473">
                  <c:v>2013.7835616438399</c:v>
                </c:pt>
                <c:pt idx="10474">
                  <c:v>2013.78630136986</c:v>
                </c:pt>
                <c:pt idx="10475">
                  <c:v>2013.7890410958901</c:v>
                </c:pt>
                <c:pt idx="10476">
                  <c:v>2013.7917808219199</c:v>
                </c:pt>
                <c:pt idx="10477">
                  <c:v>2013.79452054795</c:v>
                </c:pt>
                <c:pt idx="10478">
                  <c:v>2013.7972602739701</c:v>
                </c:pt>
                <c:pt idx="10479">
                  <c:v>2013.8</c:v>
                </c:pt>
                <c:pt idx="10480">
                  <c:v>2013.80273972603</c:v>
                </c:pt>
                <c:pt idx="10481">
                  <c:v>2013.8054794520499</c:v>
                </c:pt>
                <c:pt idx="10482">
                  <c:v>2013.80821917808</c:v>
                </c:pt>
                <c:pt idx="10483">
                  <c:v>2013.8109589041101</c:v>
                </c:pt>
                <c:pt idx="10484">
                  <c:v>2013.8136986301399</c:v>
                </c:pt>
                <c:pt idx="10485">
                  <c:v>2013.81643835616</c:v>
                </c:pt>
                <c:pt idx="10486">
                  <c:v>2013.8191780821901</c:v>
                </c:pt>
                <c:pt idx="10487">
                  <c:v>2013.82191780822</c:v>
                </c:pt>
                <c:pt idx="10488">
                  <c:v>2013.82465753425</c:v>
                </c:pt>
                <c:pt idx="10489">
                  <c:v>2013.8273972602699</c:v>
                </c:pt>
                <c:pt idx="10490">
                  <c:v>2013.8301369863</c:v>
                </c:pt>
                <c:pt idx="10491">
                  <c:v>2013.8328767123301</c:v>
                </c:pt>
                <c:pt idx="10492">
                  <c:v>2013.8356164383599</c:v>
                </c:pt>
                <c:pt idx="10493">
                  <c:v>2013.83835616438</c:v>
                </c:pt>
                <c:pt idx="10494">
                  <c:v>2013.8410958904101</c:v>
                </c:pt>
                <c:pt idx="10495">
                  <c:v>2013.8438356164399</c:v>
                </c:pt>
                <c:pt idx="10496">
                  <c:v>2013.84657534247</c:v>
                </c:pt>
                <c:pt idx="10497">
                  <c:v>2013.8493150684899</c:v>
                </c:pt>
                <c:pt idx="10498">
                  <c:v>2013.85205479452</c:v>
                </c:pt>
                <c:pt idx="10499">
                  <c:v>2013.8547945205501</c:v>
                </c:pt>
                <c:pt idx="10500">
                  <c:v>2013.8575342465799</c:v>
                </c:pt>
                <c:pt idx="10501">
                  <c:v>2013.8602739726</c:v>
                </c:pt>
                <c:pt idx="10502">
                  <c:v>2013.8630136986301</c:v>
                </c:pt>
                <c:pt idx="10503">
                  <c:v>2013.8657534246599</c:v>
                </c:pt>
                <c:pt idx="10504">
                  <c:v>2013.86849315069</c:v>
                </c:pt>
                <c:pt idx="10505">
                  <c:v>2013.8712328767101</c:v>
                </c:pt>
                <c:pt idx="10506">
                  <c:v>2013.87397260274</c:v>
                </c:pt>
                <c:pt idx="10507">
                  <c:v>2013.8767123287701</c:v>
                </c:pt>
                <c:pt idx="10508">
                  <c:v>2013.8794520547899</c:v>
                </c:pt>
                <c:pt idx="10509">
                  <c:v>2013.88219178082</c:v>
                </c:pt>
                <c:pt idx="10510">
                  <c:v>2013.8849315068501</c:v>
                </c:pt>
                <c:pt idx="10511">
                  <c:v>2013.8876712328799</c:v>
                </c:pt>
                <c:pt idx="10512">
                  <c:v>2013.8904109589</c:v>
                </c:pt>
                <c:pt idx="10513">
                  <c:v>2013.8931506849301</c:v>
                </c:pt>
                <c:pt idx="10514">
                  <c:v>2013.89589041096</c:v>
                </c:pt>
                <c:pt idx="10515">
                  <c:v>2013.8986301369901</c:v>
                </c:pt>
                <c:pt idx="10516">
                  <c:v>2013.9013698630099</c:v>
                </c:pt>
                <c:pt idx="10517">
                  <c:v>2013.90410958904</c:v>
                </c:pt>
                <c:pt idx="10518">
                  <c:v>2013.9068493150701</c:v>
                </c:pt>
                <c:pt idx="10519">
                  <c:v>2013.9095890410999</c:v>
                </c:pt>
                <c:pt idx="10520">
                  <c:v>2013.91232876712</c:v>
                </c:pt>
                <c:pt idx="10521">
                  <c:v>2013.9150684931501</c:v>
                </c:pt>
                <c:pt idx="10522">
                  <c:v>2013.91780821918</c:v>
                </c:pt>
                <c:pt idx="10523">
                  <c:v>2013.92054794521</c:v>
                </c:pt>
                <c:pt idx="10524">
                  <c:v>2013.9232876712299</c:v>
                </c:pt>
                <c:pt idx="10525">
                  <c:v>2013.92602739726</c:v>
                </c:pt>
                <c:pt idx="10526">
                  <c:v>2013.9287671232901</c:v>
                </c:pt>
                <c:pt idx="10527">
                  <c:v>2013.9315068493199</c:v>
                </c:pt>
                <c:pt idx="10528">
                  <c:v>2013.93424657534</c:v>
                </c:pt>
                <c:pt idx="10529">
                  <c:v>2013.9369863013701</c:v>
                </c:pt>
                <c:pt idx="10530">
                  <c:v>2013.9397260274</c:v>
                </c:pt>
                <c:pt idx="10531">
                  <c:v>2013.94246575342</c:v>
                </c:pt>
                <c:pt idx="10532">
                  <c:v>2013.9452054794499</c:v>
                </c:pt>
                <c:pt idx="10533">
                  <c:v>2013.94794520548</c:v>
                </c:pt>
                <c:pt idx="10534">
                  <c:v>2013.9506849315101</c:v>
                </c:pt>
                <c:pt idx="10535">
                  <c:v>2013.9534246575299</c:v>
                </c:pt>
                <c:pt idx="10536">
                  <c:v>2013.95616438356</c:v>
                </c:pt>
                <c:pt idx="10537">
                  <c:v>2013.9589041095901</c:v>
                </c:pt>
                <c:pt idx="10538">
                  <c:v>2013.96164383562</c:v>
                </c:pt>
                <c:pt idx="10539">
                  <c:v>2013.96438356164</c:v>
                </c:pt>
                <c:pt idx="10540">
                  <c:v>2013.9671232876699</c:v>
                </c:pt>
                <c:pt idx="10541">
                  <c:v>2013.9698630137</c:v>
                </c:pt>
                <c:pt idx="10542">
                  <c:v>2013.9726027397301</c:v>
                </c:pt>
                <c:pt idx="10543">
                  <c:v>2013.9753424657499</c:v>
                </c:pt>
                <c:pt idx="10544">
                  <c:v>2013.97808219178</c:v>
                </c:pt>
                <c:pt idx="10545">
                  <c:v>2013.9808219178101</c:v>
                </c:pt>
                <c:pt idx="10546">
                  <c:v>2013.9835616438399</c:v>
                </c:pt>
                <c:pt idx="10547">
                  <c:v>2013.98630136986</c:v>
                </c:pt>
                <c:pt idx="10548">
                  <c:v>2013.9890410958899</c:v>
                </c:pt>
                <c:pt idx="10549">
                  <c:v>2013.99178082192</c:v>
                </c:pt>
                <c:pt idx="10550">
                  <c:v>2013.9945205479501</c:v>
                </c:pt>
                <c:pt idx="10551">
                  <c:v>2013.9972602739699</c:v>
                </c:pt>
                <c:pt idx="10552">
                  <c:v>2014</c:v>
                </c:pt>
                <c:pt idx="10553">
                  <c:v>2014.0027397260301</c:v>
                </c:pt>
                <c:pt idx="10554">
                  <c:v>2014.0054794520499</c:v>
                </c:pt>
                <c:pt idx="10555">
                  <c:v>2014.00821917808</c:v>
                </c:pt>
                <c:pt idx="10556">
                  <c:v>2014.0109589041101</c:v>
                </c:pt>
                <c:pt idx="10557">
                  <c:v>2014.01369863014</c:v>
                </c:pt>
                <c:pt idx="10558">
                  <c:v>2014.0164383561601</c:v>
                </c:pt>
                <c:pt idx="10559">
                  <c:v>2014.0191780821899</c:v>
                </c:pt>
                <c:pt idx="10560">
                  <c:v>2014.02191780822</c:v>
                </c:pt>
                <c:pt idx="10561">
                  <c:v>2014.0246575342501</c:v>
                </c:pt>
                <c:pt idx="10562">
                  <c:v>2014.0273972602699</c:v>
                </c:pt>
                <c:pt idx="10563">
                  <c:v>2014.0301369863</c:v>
                </c:pt>
                <c:pt idx="10564">
                  <c:v>2014.0328767123301</c:v>
                </c:pt>
                <c:pt idx="10565">
                  <c:v>2014.03561643836</c:v>
                </c:pt>
                <c:pt idx="10566">
                  <c:v>2014.03835616438</c:v>
                </c:pt>
                <c:pt idx="10567">
                  <c:v>2014.0410958904099</c:v>
                </c:pt>
                <c:pt idx="10568">
                  <c:v>2014.04383561644</c:v>
                </c:pt>
                <c:pt idx="10569">
                  <c:v>2014.0465753424701</c:v>
                </c:pt>
                <c:pt idx="10570">
                  <c:v>2014.0493150684899</c:v>
                </c:pt>
                <c:pt idx="10571">
                  <c:v>2014.05205479452</c:v>
                </c:pt>
                <c:pt idx="10572">
                  <c:v>2014.0547945205501</c:v>
                </c:pt>
                <c:pt idx="10573">
                  <c:v>2014.05753424658</c:v>
                </c:pt>
                <c:pt idx="10574">
                  <c:v>2014.0602739726</c:v>
                </c:pt>
                <c:pt idx="10575">
                  <c:v>2014.0630136986299</c:v>
                </c:pt>
                <c:pt idx="10576">
                  <c:v>2014.06575342466</c:v>
                </c:pt>
                <c:pt idx="10577">
                  <c:v>2014.0684931506801</c:v>
                </c:pt>
                <c:pt idx="10578">
                  <c:v>2014.0712328767099</c:v>
                </c:pt>
                <c:pt idx="10579">
                  <c:v>2014.07397260274</c:v>
                </c:pt>
                <c:pt idx="10580">
                  <c:v>2014.0767123287701</c:v>
                </c:pt>
                <c:pt idx="10581">
                  <c:v>2014.07945205479</c:v>
                </c:pt>
                <c:pt idx="10582">
                  <c:v>2014.08219178082</c:v>
                </c:pt>
                <c:pt idx="10583">
                  <c:v>2014.0849315068499</c:v>
                </c:pt>
                <c:pt idx="10584">
                  <c:v>2014.08767123288</c:v>
                </c:pt>
                <c:pt idx="10585">
                  <c:v>2014.0904109589001</c:v>
                </c:pt>
                <c:pt idx="10586">
                  <c:v>2014.0931506849299</c:v>
                </c:pt>
                <c:pt idx="10587">
                  <c:v>2014.09589041096</c:v>
                </c:pt>
                <c:pt idx="10588">
                  <c:v>2014.0986301369901</c:v>
                </c:pt>
                <c:pt idx="10589">
                  <c:v>2014.1013698630099</c:v>
                </c:pt>
                <c:pt idx="10590">
                  <c:v>2014.10410958904</c:v>
                </c:pt>
                <c:pt idx="10591">
                  <c:v>2014.1068493150699</c:v>
                </c:pt>
                <c:pt idx="10592">
                  <c:v>2014.1095890411</c:v>
                </c:pt>
                <c:pt idx="10593">
                  <c:v>2014.1123287671201</c:v>
                </c:pt>
                <c:pt idx="10594">
                  <c:v>2014.1150684931499</c:v>
                </c:pt>
                <c:pt idx="10595">
                  <c:v>2014.11780821918</c:v>
                </c:pt>
                <c:pt idx="10596">
                  <c:v>2014.1205479452101</c:v>
                </c:pt>
                <c:pt idx="10597">
                  <c:v>2014.1232876712299</c:v>
                </c:pt>
                <c:pt idx="10598">
                  <c:v>2014.12602739726</c:v>
                </c:pt>
                <c:pt idx="10599">
                  <c:v>2014.1287671232899</c:v>
                </c:pt>
                <c:pt idx="10600">
                  <c:v>2014.13150684931</c:v>
                </c:pt>
                <c:pt idx="10601">
                  <c:v>2014.1342465753401</c:v>
                </c:pt>
                <c:pt idx="10602">
                  <c:v>2014.1369863013699</c:v>
                </c:pt>
                <c:pt idx="10603">
                  <c:v>2014.1397260274</c:v>
                </c:pt>
                <c:pt idx="10604">
                  <c:v>2014.1424657534201</c:v>
                </c:pt>
                <c:pt idx="10605">
                  <c:v>2014.1452054794499</c:v>
                </c:pt>
                <c:pt idx="10606">
                  <c:v>2014.14794520548</c:v>
                </c:pt>
                <c:pt idx="10607">
                  <c:v>2014.1506849315101</c:v>
                </c:pt>
                <c:pt idx="10608">
                  <c:v>2014.15342465753</c:v>
                </c:pt>
                <c:pt idx="10609">
                  <c:v>2014.1561643835601</c:v>
                </c:pt>
                <c:pt idx="10610">
                  <c:v>2014.1589041095899</c:v>
                </c:pt>
                <c:pt idx="10611">
                  <c:v>2014.16164383562</c:v>
                </c:pt>
                <c:pt idx="10612">
                  <c:v>2014.1643835616401</c:v>
                </c:pt>
                <c:pt idx="10613">
                  <c:v>2014.1671232876699</c:v>
                </c:pt>
                <c:pt idx="10614">
                  <c:v>2014.1698630137</c:v>
                </c:pt>
                <c:pt idx="10615">
                  <c:v>2014.1726027397301</c:v>
                </c:pt>
                <c:pt idx="10616">
                  <c:v>2014.17534246575</c:v>
                </c:pt>
                <c:pt idx="10617">
                  <c:v>2014.17808219178</c:v>
                </c:pt>
                <c:pt idx="10618">
                  <c:v>2014.1808219178099</c:v>
                </c:pt>
                <c:pt idx="10619">
                  <c:v>2014.18356164384</c:v>
                </c:pt>
                <c:pt idx="10620">
                  <c:v>2014.1863013698601</c:v>
                </c:pt>
                <c:pt idx="10621">
                  <c:v>2014.1890410958899</c:v>
                </c:pt>
                <c:pt idx="10622">
                  <c:v>2014.19178082192</c:v>
                </c:pt>
                <c:pt idx="10623">
                  <c:v>2014.1945205479501</c:v>
                </c:pt>
                <c:pt idx="10624">
                  <c:v>2014.19726027397</c:v>
                </c:pt>
                <c:pt idx="10625">
                  <c:v>2014.2</c:v>
                </c:pt>
                <c:pt idx="10626">
                  <c:v>2014.2027397260299</c:v>
                </c:pt>
                <c:pt idx="10627">
                  <c:v>2014.20547945205</c:v>
                </c:pt>
                <c:pt idx="10628">
                  <c:v>2014.2082191780801</c:v>
                </c:pt>
                <c:pt idx="10629">
                  <c:v>2014.2109589041099</c:v>
                </c:pt>
                <c:pt idx="10630">
                  <c:v>2014.21369863014</c:v>
                </c:pt>
                <c:pt idx="10631">
                  <c:v>2014.2164383561601</c:v>
                </c:pt>
                <c:pt idx="10632">
                  <c:v>2014.21917808219</c:v>
                </c:pt>
                <c:pt idx="10633">
                  <c:v>2014.22191780822</c:v>
                </c:pt>
                <c:pt idx="10634">
                  <c:v>2014.2246575342499</c:v>
                </c:pt>
                <c:pt idx="10635">
                  <c:v>2014.22739726027</c:v>
                </c:pt>
                <c:pt idx="10636">
                  <c:v>2014.2301369863001</c:v>
                </c:pt>
                <c:pt idx="10637">
                  <c:v>2014.2328767123299</c:v>
                </c:pt>
                <c:pt idx="10638">
                  <c:v>2014.23561643836</c:v>
                </c:pt>
                <c:pt idx="10639">
                  <c:v>2014.2383561643801</c:v>
                </c:pt>
                <c:pt idx="10640">
                  <c:v>2014.24109589041</c:v>
                </c:pt>
                <c:pt idx="10641">
                  <c:v>2014.24383561644</c:v>
                </c:pt>
                <c:pt idx="10642">
                  <c:v>2014.2465753424699</c:v>
                </c:pt>
                <c:pt idx="10643">
                  <c:v>2014.24931506849</c:v>
                </c:pt>
                <c:pt idx="10644">
                  <c:v>2014.2520547945201</c:v>
                </c:pt>
                <c:pt idx="10645">
                  <c:v>2014.2547945205499</c:v>
                </c:pt>
                <c:pt idx="10646">
                  <c:v>2014.25753424658</c:v>
                </c:pt>
                <c:pt idx="10647">
                  <c:v>2014.2602739726001</c:v>
                </c:pt>
                <c:pt idx="10648">
                  <c:v>2014.2630136986299</c:v>
                </c:pt>
                <c:pt idx="10649">
                  <c:v>2014.26575342466</c:v>
                </c:pt>
                <c:pt idx="10650">
                  <c:v>2014.2684931506799</c:v>
                </c:pt>
                <c:pt idx="10651">
                  <c:v>2014.27123287671</c:v>
                </c:pt>
                <c:pt idx="10652">
                  <c:v>2014.2739726027401</c:v>
                </c:pt>
                <c:pt idx="10653">
                  <c:v>2014.2767123287699</c:v>
                </c:pt>
                <c:pt idx="10654">
                  <c:v>2014.27945205479</c:v>
                </c:pt>
                <c:pt idx="10655">
                  <c:v>2014.2821917808201</c:v>
                </c:pt>
                <c:pt idx="10656">
                  <c:v>2014.2849315068499</c:v>
                </c:pt>
                <c:pt idx="10657">
                  <c:v>2014.28767123288</c:v>
                </c:pt>
                <c:pt idx="10658">
                  <c:v>2014.2904109589001</c:v>
                </c:pt>
                <c:pt idx="10659">
                  <c:v>2014.29315068493</c:v>
                </c:pt>
                <c:pt idx="10660">
                  <c:v>2014.2958904109601</c:v>
                </c:pt>
                <c:pt idx="10661">
                  <c:v>2014.2986301369899</c:v>
                </c:pt>
                <c:pt idx="10662">
                  <c:v>2014.30136986301</c:v>
                </c:pt>
                <c:pt idx="10663">
                  <c:v>2014.3041095890401</c:v>
                </c:pt>
                <c:pt idx="10664">
                  <c:v>2014.3068493150699</c:v>
                </c:pt>
                <c:pt idx="10665">
                  <c:v>2014.3095890411</c:v>
                </c:pt>
                <c:pt idx="10666">
                  <c:v>2014.3123287671201</c:v>
                </c:pt>
                <c:pt idx="10667">
                  <c:v>2014.31506849315</c:v>
                </c:pt>
                <c:pt idx="10668">
                  <c:v>2014.3178082191801</c:v>
                </c:pt>
                <c:pt idx="10669">
                  <c:v>2014.3205479452099</c:v>
                </c:pt>
                <c:pt idx="10670">
                  <c:v>2014.32328767123</c:v>
                </c:pt>
                <c:pt idx="10671">
                  <c:v>2014.3260273972601</c:v>
                </c:pt>
                <c:pt idx="10672">
                  <c:v>2014.3287671232899</c:v>
                </c:pt>
                <c:pt idx="10673">
                  <c:v>2014.33150684932</c:v>
                </c:pt>
                <c:pt idx="10674">
                  <c:v>2014.3342465753401</c:v>
                </c:pt>
                <c:pt idx="10675">
                  <c:v>2014.33698630137</c:v>
                </c:pt>
                <c:pt idx="10676">
                  <c:v>2014.3397260274</c:v>
                </c:pt>
                <c:pt idx="10677">
                  <c:v>2014.3424657534199</c:v>
                </c:pt>
                <c:pt idx="10678">
                  <c:v>2014.34520547945</c:v>
                </c:pt>
                <c:pt idx="10679">
                  <c:v>2014.3479452054801</c:v>
                </c:pt>
                <c:pt idx="10680">
                  <c:v>2014.3506849315099</c:v>
                </c:pt>
                <c:pt idx="10681">
                  <c:v>2014.35342465753</c:v>
                </c:pt>
                <c:pt idx="10682">
                  <c:v>2014.3561643835601</c:v>
                </c:pt>
                <c:pt idx="10683">
                  <c:v>2014.35890410959</c:v>
                </c:pt>
                <c:pt idx="10684">
                  <c:v>2014.36164383562</c:v>
                </c:pt>
                <c:pt idx="10685">
                  <c:v>2014.3643835616399</c:v>
                </c:pt>
                <c:pt idx="10686">
                  <c:v>2014.36712328767</c:v>
                </c:pt>
                <c:pt idx="10687">
                  <c:v>2014.3698630137001</c:v>
                </c:pt>
                <c:pt idx="10688">
                  <c:v>2014.3726027397299</c:v>
                </c:pt>
                <c:pt idx="10689">
                  <c:v>2014.37534246575</c:v>
                </c:pt>
                <c:pt idx="10690">
                  <c:v>2014.3780821917801</c:v>
                </c:pt>
                <c:pt idx="10691">
                  <c:v>2014.38082191781</c:v>
                </c:pt>
                <c:pt idx="10692">
                  <c:v>2014.38356164384</c:v>
                </c:pt>
                <c:pt idx="10693">
                  <c:v>2014.3863013698599</c:v>
                </c:pt>
                <c:pt idx="10694">
                  <c:v>2014.38904109589</c:v>
                </c:pt>
                <c:pt idx="10695">
                  <c:v>2014.3917808219201</c:v>
                </c:pt>
                <c:pt idx="10696">
                  <c:v>2014.3945205479499</c:v>
                </c:pt>
                <c:pt idx="10697">
                  <c:v>2014.39726027397</c:v>
                </c:pt>
                <c:pt idx="10698">
                  <c:v>2014.4</c:v>
                </c:pt>
                <c:pt idx="10699">
                  <c:v>2014.4027397260299</c:v>
                </c:pt>
                <c:pt idx="10700">
                  <c:v>2014.40547945205</c:v>
                </c:pt>
                <c:pt idx="10701">
                  <c:v>2014.4082191780799</c:v>
                </c:pt>
                <c:pt idx="10702">
                  <c:v>2014.41095890411</c:v>
                </c:pt>
                <c:pt idx="10703">
                  <c:v>2014.4136986301401</c:v>
                </c:pt>
                <c:pt idx="10704">
                  <c:v>2014.4164383561599</c:v>
                </c:pt>
                <c:pt idx="10705">
                  <c:v>2014.41917808219</c:v>
                </c:pt>
                <c:pt idx="10706">
                  <c:v>2014.4219178082201</c:v>
                </c:pt>
                <c:pt idx="10707">
                  <c:v>2014.4246575342499</c:v>
                </c:pt>
                <c:pt idx="10708">
                  <c:v>2014.42739726027</c:v>
                </c:pt>
                <c:pt idx="10709">
                  <c:v>2014.4301369863001</c:v>
                </c:pt>
                <c:pt idx="10710">
                  <c:v>2014.43287671233</c:v>
                </c:pt>
                <c:pt idx="10711">
                  <c:v>2014.4356164383601</c:v>
                </c:pt>
                <c:pt idx="10712">
                  <c:v>2014.4383561643799</c:v>
                </c:pt>
                <c:pt idx="10713">
                  <c:v>2014.44109589041</c:v>
                </c:pt>
                <c:pt idx="10714">
                  <c:v>2014.4438356164401</c:v>
                </c:pt>
                <c:pt idx="10715">
                  <c:v>2014.4465753424699</c:v>
                </c:pt>
                <c:pt idx="10716">
                  <c:v>2014.44931506849</c:v>
                </c:pt>
                <c:pt idx="10717">
                  <c:v>2014.4520547945201</c:v>
                </c:pt>
                <c:pt idx="10718">
                  <c:v>2014.45479452055</c:v>
                </c:pt>
                <c:pt idx="10719">
                  <c:v>2014.4575342465801</c:v>
                </c:pt>
                <c:pt idx="10720">
                  <c:v>2014.4602739725999</c:v>
                </c:pt>
                <c:pt idx="10721">
                  <c:v>2014.46301369863</c:v>
                </c:pt>
                <c:pt idx="10722">
                  <c:v>2014.4657534246601</c:v>
                </c:pt>
                <c:pt idx="10723">
                  <c:v>2014.4684931506799</c:v>
                </c:pt>
                <c:pt idx="10724">
                  <c:v>2014.47123287671</c:v>
                </c:pt>
                <c:pt idx="10725">
                  <c:v>2014.4739726027401</c:v>
                </c:pt>
                <c:pt idx="10726">
                  <c:v>2014.47671232877</c:v>
                </c:pt>
                <c:pt idx="10727">
                  <c:v>2014.47945205479</c:v>
                </c:pt>
                <c:pt idx="10728">
                  <c:v>2014.4821917808199</c:v>
                </c:pt>
                <c:pt idx="10729">
                  <c:v>2014.48493150685</c:v>
                </c:pt>
                <c:pt idx="10730">
                  <c:v>2014.4876712328801</c:v>
                </c:pt>
                <c:pt idx="10731">
                  <c:v>2014.4904109588999</c:v>
                </c:pt>
                <c:pt idx="10732">
                  <c:v>2014.49315068493</c:v>
                </c:pt>
                <c:pt idx="10733">
                  <c:v>2014.4958904109601</c:v>
                </c:pt>
                <c:pt idx="10734">
                  <c:v>2014.49863013699</c:v>
                </c:pt>
                <c:pt idx="10735">
                  <c:v>2014.50136986301</c:v>
                </c:pt>
                <c:pt idx="10736">
                  <c:v>2014.5041095890399</c:v>
                </c:pt>
                <c:pt idx="10737">
                  <c:v>2014.50684931507</c:v>
                </c:pt>
                <c:pt idx="10738">
                  <c:v>2014.5095890411001</c:v>
                </c:pt>
                <c:pt idx="10739">
                  <c:v>2014.5123287671199</c:v>
                </c:pt>
                <c:pt idx="10740">
                  <c:v>2014.51506849315</c:v>
                </c:pt>
                <c:pt idx="10741">
                  <c:v>2014.5178082191801</c:v>
                </c:pt>
                <c:pt idx="10742">
                  <c:v>2014.52054794521</c:v>
                </c:pt>
                <c:pt idx="10743">
                  <c:v>2014.52328767123</c:v>
                </c:pt>
                <c:pt idx="10744">
                  <c:v>2014.5260273972599</c:v>
                </c:pt>
                <c:pt idx="10745">
                  <c:v>2014.52876712329</c:v>
                </c:pt>
                <c:pt idx="10746">
                  <c:v>2014.5315068493201</c:v>
                </c:pt>
                <c:pt idx="10747">
                  <c:v>2014.5342465753399</c:v>
                </c:pt>
                <c:pt idx="10748">
                  <c:v>2014.53698630137</c:v>
                </c:pt>
                <c:pt idx="10749">
                  <c:v>2014.5397260274001</c:v>
                </c:pt>
                <c:pt idx="10750">
                  <c:v>2014.5424657534199</c:v>
                </c:pt>
                <c:pt idx="10751">
                  <c:v>2014.54520547945</c:v>
                </c:pt>
                <c:pt idx="10752">
                  <c:v>2014.5479452054799</c:v>
                </c:pt>
                <c:pt idx="10753">
                  <c:v>2014.55068493151</c:v>
                </c:pt>
                <c:pt idx="10754">
                  <c:v>2014.5534246575301</c:v>
                </c:pt>
                <c:pt idx="10755">
                  <c:v>2014.5561643835599</c:v>
                </c:pt>
                <c:pt idx="10756">
                  <c:v>2014.55890410959</c:v>
                </c:pt>
                <c:pt idx="10757">
                  <c:v>2014.5616438356201</c:v>
                </c:pt>
                <c:pt idx="10758">
                  <c:v>2014.5643835616399</c:v>
                </c:pt>
                <c:pt idx="10759">
                  <c:v>2014.56712328767</c:v>
                </c:pt>
                <c:pt idx="10760">
                  <c:v>2014.5698630136999</c:v>
                </c:pt>
                <c:pt idx="10761">
                  <c:v>2014.57260273973</c:v>
                </c:pt>
                <c:pt idx="10762">
                  <c:v>2014.5753424657501</c:v>
                </c:pt>
                <c:pt idx="10763">
                  <c:v>2014.5780821917799</c:v>
                </c:pt>
                <c:pt idx="10764">
                  <c:v>2014.58082191781</c:v>
                </c:pt>
                <c:pt idx="10765">
                  <c:v>2014.5835616438401</c:v>
                </c:pt>
                <c:pt idx="10766">
                  <c:v>2014.5863013698599</c:v>
                </c:pt>
                <c:pt idx="10767">
                  <c:v>2014.58904109589</c:v>
                </c:pt>
                <c:pt idx="10768">
                  <c:v>2014.5917808219201</c:v>
                </c:pt>
                <c:pt idx="10769">
                  <c:v>2014.59452054795</c:v>
                </c:pt>
                <c:pt idx="10770">
                  <c:v>2014.5972602739701</c:v>
                </c:pt>
                <c:pt idx="10771">
                  <c:v>2014.6</c:v>
                </c:pt>
                <c:pt idx="10772">
                  <c:v>2014.60273972603</c:v>
                </c:pt>
                <c:pt idx="10773">
                  <c:v>2014.6054794520501</c:v>
                </c:pt>
                <c:pt idx="10774">
                  <c:v>2014.6082191780799</c:v>
                </c:pt>
                <c:pt idx="10775">
                  <c:v>2014.61095890411</c:v>
                </c:pt>
                <c:pt idx="10776">
                  <c:v>2014.6136986301401</c:v>
                </c:pt>
                <c:pt idx="10777">
                  <c:v>2014.61643835616</c:v>
                </c:pt>
                <c:pt idx="10778">
                  <c:v>2014.61917808219</c:v>
                </c:pt>
                <c:pt idx="10779">
                  <c:v>2014.6219178082199</c:v>
                </c:pt>
                <c:pt idx="10780">
                  <c:v>2014.62465753425</c:v>
                </c:pt>
                <c:pt idx="10781">
                  <c:v>2014.6273972602701</c:v>
                </c:pt>
                <c:pt idx="10782">
                  <c:v>2014.6301369862999</c:v>
                </c:pt>
                <c:pt idx="10783">
                  <c:v>2014.63287671233</c:v>
                </c:pt>
                <c:pt idx="10784">
                  <c:v>2014.6356164383601</c:v>
                </c:pt>
                <c:pt idx="10785">
                  <c:v>2014.63835616438</c:v>
                </c:pt>
                <c:pt idx="10786">
                  <c:v>2014.64109589041</c:v>
                </c:pt>
                <c:pt idx="10787">
                  <c:v>2014.6438356164399</c:v>
                </c:pt>
                <c:pt idx="10788">
                  <c:v>2014.64657534247</c:v>
                </c:pt>
                <c:pt idx="10789">
                  <c:v>2014.6493150684901</c:v>
                </c:pt>
                <c:pt idx="10790">
                  <c:v>2014.6520547945199</c:v>
                </c:pt>
                <c:pt idx="10791">
                  <c:v>2014.65479452055</c:v>
                </c:pt>
                <c:pt idx="10792">
                  <c:v>2014.6575342465801</c:v>
                </c:pt>
                <c:pt idx="10793">
                  <c:v>2014.6602739726</c:v>
                </c:pt>
                <c:pt idx="10794">
                  <c:v>2014.66301369863</c:v>
                </c:pt>
                <c:pt idx="10795">
                  <c:v>2014.6657534246599</c:v>
                </c:pt>
                <c:pt idx="10796">
                  <c:v>2014.66849315068</c:v>
                </c:pt>
                <c:pt idx="10797">
                  <c:v>2014.6712328767101</c:v>
                </c:pt>
                <c:pt idx="10798">
                  <c:v>2014.6739726027399</c:v>
                </c:pt>
                <c:pt idx="10799">
                  <c:v>2014.67671232877</c:v>
                </c:pt>
                <c:pt idx="10800">
                  <c:v>2014.6794520547901</c:v>
                </c:pt>
                <c:pt idx="10801">
                  <c:v>2014.6821917808199</c:v>
                </c:pt>
                <c:pt idx="10802">
                  <c:v>2014.68493150685</c:v>
                </c:pt>
                <c:pt idx="10803">
                  <c:v>2014.6876712328799</c:v>
                </c:pt>
                <c:pt idx="10804">
                  <c:v>2014.6904109589</c:v>
                </c:pt>
                <c:pt idx="10805">
                  <c:v>2014.6931506849301</c:v>
                </c:pt>
                <c:pt idx="10806">
                  <c:v>2014.6958904109599</c:v>
                </c:pt>
                <c:pt idx="10807">
                  <c:v>2014.69863013699</c:v>
                </c:pt>
                <c:pt idx="10808">
                  <c:v>2014.7013698630101</c:v>
                </c:pt>
                <c:pt idx="10809">
                  <c:v>2014.7041095890399</c:v>
                </c:pt>
                <c:pt idx="10810">
                  <c:v>2014.70684931507</c:v>
                </c:pt>
                <c:pt idx="10811">
                  <c:v>2014.7095890410999</c:v>
                </c:pt>
                <c:pt idx="10812">
                  <c:v>2014.71232876712</c:v>
                </c:pt>
                <c:pt idx="10813">
                  <c:v>2014.7150684931501</c:v>
                </c:pt>
                <c:pt idx="10814">
                  <c:v>2014.7178082191799</c:v>
                </c:pt>
                <c:pt idx="10815">
                  <c:v>2014.72054794521</c:v>
                </c:pt>
                <c:pt idx="10816">
                  <c:v>2014.7232876712301</c:v>
                </c:pt>
                <c:pt idx="10817">
                  <c:v>2014.7260273972599</c:v>
                </c:pt>
                <c:pt idx="10818">
                  <c:v>2014.72876712329</c:v>
                </c:pt>
                <c:pt idx="10819">
                  <c:v>2014.7315068493201</c:v>
                </c:pt>
                <c:pt idx="10820">
                  <c:v>2014.73424657534</c:v>
                </c:pt>
                <c:pt idx="10821">
                  <c:v>2014.7369863013701</c:v>
                </c:pt>
                <c:pt idx="10822">
                  <c:v>2014.7397260273999</c:v>
                </c:pt>
                <c:pt idx="10823">
                  <c:v>2014.74246575342</c:v>
                </c:pt>
                <c:pt idx="10824">
                  <c:v>2014.7452054794501</c:v>
                </c:pt>
                <c:pt idx="10825">
                  <c:v>2014.7479452054799</c:v>
                </c:pt>
                <c:pt idx="10826">
                  <c:v>2014.75068493151</c:v>
                </c:pt>
                <c:pt idx="10827">
                  <c:v>2014.7534246575301</c:v>
                </c:pt>
                <c:pt idx="10828">
                  <c:v>2014.75616438356</c:v>
                </c:pt>
                <c:pt idx="10829">
                  <c:v>2014.75890410959</c:v>
                </c:pt>
                <c:pt idx="10830">
                  <c:v>2014.7616438356199</c:v>
                </c:pt>
                <c:pt idx="10831">
                  <c:v>2014.76438356164</c:v>
                </c:pt>
                <c:pt idx="10832">
                  <c:v>2014.7671232876701</c:v>
                </c:pt>
                <c:pt idx="10833">
                  <c:v>2014.7698630136999</c:v>
                </c:pt>
                <c:pt idx="10834">
                  <c:v>2014.77260273973</c:v>
                </c:pt>
                <c:pt idx="10835">
                  <c:v>2014.7753424657501</c:v>
                </c:pt>
                <c:pt idx="10836">
                  <c:v>2014.77808219178</c:v>
                </c:pt>
                <c:pt idx="10837">
                  <c:v>2014.78082191781</c:v>
                </c:pt>
                <c:pt idx="10838">
                  <c:v>2014.7835616438399</c:v>
                </c:pt>
                <c:pt idx="10839">
                  <c:v>2014.78630136986</c:v>
                </c:pt>
                <c:pt idx="10840">
                  <c:v>2014.7890410958901</c:v>
                </c:pt>
                <c:pt idx="10841">
                  <c:v>2014.7917808219199</c:v>
                </c:pt>
                <c:pt idx="10842">
                  <c:v>2014.79452054795</c:v>
                </c:pt>
                <c:pt idx="10843">
                  <c:v>2014.7972602739701</c:v>
                </c:pt>
                <c:pt idx="10844">
                  <c:v>2014.8</c:v>
                </c:pt>
                <c:pt idx="10845">
                  <c:v>2014.80273972603</c:v>
                </c:pt>
                <c:pt idx="10846">
                  <c:v>2014.8054794520499</c:v>
                </c:pt>
                <c:pt idx="10847">
                  <c:v>2014.80821917808</c:v>
                </c:pt>
                <c:pt idx="10848">
                  <c:v>2014.8109589041101</c:v>
                </c:pt>
                <c:pt idx="10849">
                  <c:v>2014.8136986301399</c:v>
                </c:pt>
                <c:pt idx="10850">
                  <c:v>2014.81643835616</c:v>
                </c:pt>
                <c:pt idx="10851">
                  <c:v>2014.8191780821901</c:v>
                </c:pt>
                <c:pt idx="10852">
                  <c:v>2014.82191780822</c:v>
                </c:pt>
                <c:pt idx="10853">
                  <c:v>2014.82465753425</c:v>
                </c:pt>
                <c:pt idx="10854">
                  <c:v>2014.8273972602699</c:v>
                </c:pt>
                <c:pt idx="10855">
                  <c:v>2014.8301369863</c:v>
                </c:pt>
                <c:pt idx="10856">
                  <c:v>2014.8328767123301</c:v>
                </c:pt>
                <c:pt idx="10857">
                  <c:v>2014.8356164383599</c:v>
                </c:pt>
                <c:pt idx="10858">
                  <c:v>2014.83835616438</c:v>
                </c:pt>
                <c:pt idx="10859">
                  <c:v>2014.8410958904101</c:v>
                </c:pt>
                <c:pt idx="10860">
                  <c:v>2014.8438356164399</c:v>
                </c:pt>
                <c:pt idx="10861">
                  <c:v>2014.84657534247</c:v>
                </c:pt>
                <c:pt idx="10862">
                  <c:v>2014.8493150684899</c:v>
                </c:pt>
                <c:pt idx="10863">
                  <c:v>2014.85205479452</c:v>
                </c:pt>
                <c:pt idx="10864">
                  <c:v>2014.8547945205501</c:v>
                </c:pt>
                <c:pt idx="10865">
                  <c:v>2014.8575342465799</c:v>
                </c:pt>
                <c:pt idx="10866">
                  <c:v>2014.8602739726</c:v>
                </c:pt>
                <c:pt idx="10867">
                  <c:v>2014.8630136986301</c:v>
                </c:pt>
                <c:pt idx="10868">
                  <c:v>2014.8657534246599</c:v>
                </c:pt>
                <c:pt idx="10869">
                  <c:v>2014.86849315069</c:v>
                </c:pt>
                <c:pt idx="10870">
                  <c:v>2014.8712328767101</c:v>
                </c:pt>
                <c:pt idx="10871">
                  <c:v>2014.87397260274</c:v>
                </c:pt>
                <c:pt idx="10872">
                  <c:v>2014.8767123287701</c:v>
                </c:pt>
                <c:pt idx="10873">
                  <c:v>2014.8794520547899</c:v>
                </c:pt>
                <c:pt idx="10874">
                  <c:v>2014.88219178082</c:v>
                </c:pt>
                <c:pt idx="10875">
                  <c:v>2014.8849315068501</c:v>
                </c:pt>
                <c:pt idx="10876">
                  <c:v>2014.8876712328799</c:v>
                </c:pt>
                <c:pt idx="10877">
                  <c:v>2014.8904109589</c:v>
                </c:pt>
                <c:pt idx="10878">
                  <c:v>2014.8931506849301</c:v>
                </c:pt>
                <c:pt idx="10879">
                  <c:v>2014.89589041096</c:v>
                </c:pt>
                <c:pt idx="10880">
                  <c:v>2014.8986301369901</c:v>
                </c:pt>
                <c:pt idx="10881">
                  <c:v>2014.9013698630099</c:v>
                </c:pt>
                <c:pt idx="10882">
                  <c:v>2014.90410958904</c:v>
                </c:pt>
                <c:pt idx="10883">
                  <c:v>2014.9068493150701</c:v>
                </c:pt>
                <c:pt idx="10884">
                  <c:v>2014.9095890410999</c:v>
                </c:pt>
                <c:pt idx="10885">
                  <c:v>2014.91232876712</c:v>
                </c:pt>
                <c:pt idx="10886">
                  <c:v>2014.9150684931501</c:v>
                </c:pt>
                <c:pt idx="10887">
                  <c:v>2014.91780821918</c:v>
                </c:pt>
                <c:pt idx="10888">
                  <c:v>2014.92054794521</c:v>
                </c:pt>
                <c:pt idx="10889">
                  <c:v>2014.9232876712299</c:v>
                </c:pt>
                <c:pt idx="10890">
                  <c:v>2014.92602739726</c:v>
                </c:pt>
                <c:pt idx="10891">
                  <c:v>2014.9287671232901</c:v>
                </c:pt>
                <c:pt idx="10892">
                  <c:v>2014.9315068493199</c:v>
                </c:pt>
                <c:pt idx="10893">
                  <c:v>2014.93424657534</c:v>
                </c:pt>
                <c:pt idx="10894">
                  <c:v>2014.9369863013701</c:v>
                </c:pt>
                <c:pt idx="10895">
                  <c:v>2014.9397260274</c:v>
                </c:pt>
                <c:pt idx="10896">
                  <c:v>2014.94246575342</c:v>
                </c:pt>
                <c:pt idx="10897">
                  <c:v>2014.9452054794499</c:v>
                </c:pt>
                <c:pt idx="10898">
                  <c:v>2014.94794520548</c:v>
                </c:pt>
                <c:pt idx="10899">
                  <c:v>2014.9506849315101</c:v>
                </c:pt>
                <c:pt idx="10900">
                  <c:v>2014.9534246575299</c:v>
                </c:pt>
                <c:pt idx="10901">
                  <c:v>2014.95616438356</c:v>
                </c:pt>
                <c:pt idx="10902">
                  <c:v>2014.9589041095901</c:v>
                </c:pt>
                <c:pt idx="10903">
                  <c:v>2014.96164383562</c:v>
                </c:pt>
                <c:pt idx="10904">
                  <c:v>2014.96438356164</c:v>
                </c:pt>
                <c:pt idx="10905">
                  <c:v>2014.9671232876699</c:v>
                </c:pt>
                <c:pt idx="10906">
                  <c:v>2014.9698630137</c:v>
                </c:pt>
                <c:pt idx="10907">
                  <c:v>2014.9726027397301</c:v>
                </c:pt>
                <c:pt idx="10908">
                  <c:v>2014.9753424657499</c:v>
                </c:pt>
                <c:pt idx="10909">
                  <c:v>2014.97808219178</c:v>
                </c:pt>
                <c:pt idx="10910">
                  <c:v>2014.9808219178101</c:v>
                </c:pt>
                <c:pt idx="10911">
                  <c:v>2014.9835616438399</c:v>
                </c:pt>
                <c:pt idx="10912">
                  <c:v>2014.98630136986</c:v>
                </c:pt>
                <c:pt idx="10913">
                  <c:v>2014.9890410958899</c:v>
                </c:pt>
                <c:pt idx="10914">
                  <c:v>2014.99178082192</c:v>
                </c:pt>
                <c:pt idx="10915">
                  <c:v>2014.9945205479501</c:v>
                </c:pt>
                <c:pt idx="10916">
                  <c:v>2014.9972602739699</c:v>
                </c:pt>
                <c:pt idx="10917">
                  <c:v>2015</c:v>
                </c:pt>
                <c:pt idx="10918">
                  <c:v>2015.0027397260301</c:v>
                </c:pt>
                <c:pt idx="10919">
                  <c:v>2015.0054794520499</c:v>
                </c:pt>
                <c:pt idx="10920">
                  <c:v>2015.00821917808</c:v>
                </c:pt>
                <c:pt idx="10921">
                  <c:v>2015.0109589041101</c:v>
                </c:pt>
                <c:pt idx="10922">
                  <c:v>2015.01369863014</c:v>
                </c:pt>
                <c:pt idx="10923">
                  <c:v>2015.0164383561601</c:v>
                </c:pt>
                <c:pt idx="10924">
                  <c:v>2015.0191780821899</c:v>
                </c:pt>
                <c:pt idx="10925">
                  <c:v>2015.02191780822</c:v>
                </c:pt>
                <c:pt idx="10926">
                  <c:v>2015.0246575342501</c:v>
                </c:pt>
                <c:pt idx="10927">
                  <c:v>2015.0273972602699</c:v>
                </c:pt>
                <c:pt idx="10928">
                  <c:v>2015.0301369863</c:v>
                </c:pt>
                <c:pt idx="10929">
                  <c:v>2015.0328767123301</c:v>
                </c:pt>
                <c:pt idx="10930">
                  <c:v>2015.03561643836</c:v>
                </c:pt>
                <c:pt idx="10931">
                  <c:v>2015.03835616438</c:v>
                </c:pt>
                <c:pt idx="10932">
                  <c:v>2015.0410958904099</c:v>
                </c:pt>
                <c:pt idx="10933">
                  <c:v>2015.04383561644</c:v>
                </c:pt>
                <c:pt idx="10934">
                  <c:v>2015.0465753424701</c:v>
                </c:pt>
                <c:pt idx="10935">
                  <c:v>2015.0493150684899</c:v>
                </c:pt>
                <c:pt idx="10936">
                  <c:v>2015.05205479452</c:v>
                </c:pt>
                <c:pt idx="10937">
                  <c:v>2015.0547945205501</c:v>
                </c:pt>
                <c:pt idx="10938">
                  <c:v>2015.05753424658</c:v>
                </c:pt>
                <c:pt idx="10939">
                  <c:v>2015.0602739726</c:v>
                </c:pt>
                <c:pt idx="10940">
                  <c:v>2015.0630136986299</c:v>
                </c:pt>
                <c:pt idx="10941">
                  <c:v>2015.06575342466</c:v>
                </c:pt>
                <c:pt idx="10942">
                  <c:v>2015.0684931506801</c:v>
                </c:pt>
                <c:pt idx="10943">
                  <c:v>2015.0712328767099</c:v>
                </c:pt>
                <c:pt idx="10944">
                  <c:v>2015.07397260274</c:v>
                </c:pt>
                <c:pt idx="10945">
                  <c:v>2015.0767123287701</c:v>
                </c:pt>
                <c:pt idx="10946">
                  <c:v>2015.07945205479</c:v>
                </c:pt>
                <c:pt idx="10947">
                  <c:v>2015.08219178082</c:v>
                </c:pt>
                <c:pt idx="10948">
                  <c:v>2015.0849315068499</c:v>
                </c:pt>
                <c:pt idx="10949">
                  <c:v>2015.08767123288</c:v>
                </c:pt>
                <c:pt idx="10950">
                  <c:v>2015.0904109589001</c:v>
                </c:pt>
                <c:pt idx="10951">
                  <c:v>2015.0931506849299</c:v>
                </c:pt>
                <c:pt idx="10952">
                  <c:v>2015.09589041096</c:v>
                </c:pt>
                <c:pt idx="10953">
                  <c:v>2015.0986301369901</c:v>
                </c:pt>
                <c:pt idx="10954">
                  <c:v>2015.1013698630099</c:v>
                </c:pt>
                <c:pt idx="10955">
                  <c:v>2015.10410958904</c:v>
                </c:pt>
                <c:pt idx="10956">
                  <c:v>2015.1068493150699</c:v>
                </c:pt>
                <c:pt idx="10957">
                  <c:v>2015.1095890411</c:v>
                </c:pt>
                <c:pt idx="10958">
                  <c:v>2015.1123287671201</c:v>
                </c:pt>
                <c:pt idx="10959">
                  <c:v>2015.1150684931499</c:v>
                </c:pt>
                <c:pt idx="10960">
                  <c:v>2015.11780821918</c:v>
                </c:pt>
                <c:pt idx="10961">
                  <c:v>2015.1205479452101</c:v>
                </c:pt>
                <c:pt idx="10962">
                  <c:v>2015.1232876712299</c:v>
                </c:pt>
                <c:pt idx="10963">
                  <c:v>2015.12602739726</c:v>
                </c:pt>
                <c:pt idx="10964">
                  <c:v>2015.1287671232899</c:v>
                </c:pt>
                <c:pt idx="10965">
                  <c:v>2015.13150684931</c:v>
                </c:pt>
                <c:pt idx="10966">
                  <c:v>2015.1342465753401</c:v>
                </c:pt>
                <c:pt idx="10967">
                  <c:v>2015.1369863013699</c:v>
                </c:pt>
                <c:pt idx="10968">
                  <c:v>2015.1397260274</c:v>
                </c:pt>
                <c:pt idx="10969">
                  <c:v>2015.1424657534201</c:v>
                </c:pt>
                <c:pt idx="10970">
                  <c:v>2015.1452054794499</c:v>
                </c:pt>
                <c:pt idx="10971">
                  <c:v>2015.14794520548</c:v>
                </c:pt>
                <c:pt idx="10972">
                  <c:v>2015.1506849315101</c:v>
                </c:pt>
                <c:pt idx="10973">
                  <c:v>2015.15342465753</c:v>
                </c:pt>
                <c:pt idx="10974">
                  <c:v>2015.1561643835601</c:v>
                </c:pt>
                <c:pt idx="10975">
                  <c:v>2015.1589041095899</c:v>
                </c:pt>
                <c:pt idx="10976">
                  <c:v>2015.16164383562</c:v>
                </c:pt>
                <c:pt idx="10977">
                  <c:v>2015.1643835616401</c:v>
                </c:pt>
                <c:pt idx="10978">
                  <c:v>2015.1671232876699</c:v>
                </c:pt>
                <c:pt idx="10979">
                  <c:v>2015.1698630137</c:v>
                </c:pt>
                <c:pt idx="10980">
                  <c:v>2015.1726027397301</c:v>
                </c:pt>
                <c:pt idx="10981">
                  <c:v>2015.17534246575</c:v>
                </c:pt>
                <c:pt idx="10982">
                  <c:v>2015.17808219178</c:v>
                </c:pt>
                <c:pt idx="10983">
                  <c:v>2015.1808219178099</c:v>
                </c:pt>
                <c:pt idx="10984">
                  <c:v>2015.18356164384</c:v>
                </c:pt>
                <c:pt idx="10985">
                  <c:v>2015.1863013698601</c:v>
                </c:pt>
                <c:pt idx="10986">
                  <c:v>2015.1890410958899</c:v>
                </c:pt>
                <c:pt idx="10987">
                  <c:v>2015.19178082192</c:v>
                </c:pt>
                <c:pt idx="10988">
                  <c:v>2015.1945205479501</c:v>
                </c:pt>
                <c:pt idx="10989">
                  <c:v>2015.19726027397</c:v>
                </c:pt>
                <c:pt idx="10990">
                  <c:v>2015.2</c:v>
                </c:pt>
                <c:pt idx="10991">
                  <c:v>2015.2027397260299</c:v>
                </c:pt>
                <c:pt idx="10992">
                  <c:v>2015.20547945205</c:v>
                </c:pt>
                <c:pt idx="10993">
                  <c:v>2015.2082191780801</c:v>
                </c:pt>
                <c:pt idx="10994">
                  <c:v>2015.2109589041099</c:v>
                </c:pt>
                <c:pt idx="10995">
                  <c:v>2015.21369863014</c:v>
                </c:pt>
                <c:pt idx="10996">
                  <c:v>2015.2164383561601</c:v>
                </c:pt>
                <c:pt idx="10997">
                  <c:v>2015.21917808219</c:v>
                </c:pt>
                <c:pt idx="10998">
                  <c:v>2015.22191780822</c:v>
                </c:pt>
                <c:pt idx="10999">
                  <c:v>2015.2246575342499</c:v>
                </c:pt>
                <c:pt idx="11000">
                  <c:v>2015.22739726027</c:v>
                </c:pt>
                <c:pt idx="11001">
                  <c:v>2015.2301369863001</c:v>
                </c:pt>
                <c:pt idx="11002">
                  <c:v>2015.2328767123299</c:v>
                </c:pt>
                <c:pt idx="11003">
                  <c:v>2015.23561643836</c:v>
                </c:pt>
                <c:pt idx="11004">
                  <c:v>2015.2383561643801</c:v>
                </c:pt>
                <c:pt idx="11005">
                  <c:v>2015.24109589041</c:v>
                </c:pt>
                <c:pt idx="11006">
                  <c:v>2015.24383561644</c:v>
                </c:pt>
                <c:pt idx="11007">
                  <c:v>2015.2465753424699</c:v>
                </c:pt>
                <c:pt idx="11008">
                  <c:v>2015.24931506849</c:v>
                </c:pt>
                <c:pt idx="11009">
                  <c:v>2015.2520547945201</c:v>
                </c:pt>
                <c:pt idx="11010">
                  <c:v>2015.2547945205499</c:v>
                </c:pt>
                <c:pt idx="11011">
                  <c:v>2015.25753424658</c:v>
                </c:pt>
                <c:pt idx="11012">
                  <c:v>2015.2602739726001</c:v>
                </c:pt>
                <c:pt idx="11013">
                  <c:v>2015.2630136986299</c:v>
                </c:pt>
                <c:pt idx="11014">
                  <c:v>2015.26575342466</c:v>
                </c:pt>
                <c:pt idx="11015">
                  <c:v>2015.2684931506799</c:v>
                </c:pt>
                <c:pt idx="11016">
                  <c:v>2015.27123287671</c:v>
                </c:pt>
                <c:pt idx="11017">
                  <c:v>2015.2739726027401</c:v>
                </c:pt>
                <c:pt idx="11018">
                  <c:v>2015.2767123287699</c:v>
                </c:pt>
                <c:pt idx="11019">
                  <c:v>2015.27945205479</c:v>
                </c:pt>
                <c:pt idx="11020">
                  <c:v>2015.2821917808201</c:v>
                </c:pt>
                <c:pt idx="11021">
                  <c:v>2015.2849315068499</c:v>
                </c:pt>
                <c:pt idx="11022">
                  <c:v>2015.28767123288</c:v>
                </c:pt>
                <c:pt idx="11023">
                  <c:v>2015.2904109589001</c:v>
                </c:pt>
                <c:pt idx="11024">
                  <c:v>2015.29315068493</c:v>
                </c:pt>
                <c:pt idx="11025">
                  <c:v>2015.2958904109601</c:v>
                </c:pt>
                <c:pt idx="11026">
                  <c:v>2015.2986301369899</c:v>
                </c:pt>
                <c:pt idx="11027">
                  <c:v>2015.30136986301</c:v>
                </c:pt>
                <c:pt idx="11028">
                  <c:v>2015.3041095890401</c:v>
                </c:pt>
                <c:pt idx="11029">
                  <c:v>2015.3068493150699</c:v>
                </c:pt>
                <c:pt idx="11030">
                  <c:v>2015.3095890411</c:v>
                </c:pt>
                <c:pt idx="11031">
                  <c:v>2015.3123287671201</c:v>
                </c:pt>
                <c:pt idx="11032">
                  <c:v>2015.31506849315</c:v>
                </c:pt>
                <c:pt idx="11033">
                  <c:v>2015.3178082191801</c:v>
                </c:pt>
                <c:pt idx="11034">
                  <c:v>2015.3205479452099</c:v>
                </c:pt>
                <c:pt idx="11035">
                  <c:v>2015.32328767123</c:v>
                </c:pt>
                <c:pt idx="11036">
                  <c:v>2015.3260273972601</c:v>
                </c:pt>
                <c:pt idx="11037">
                  <c:v>2015.3287671232899</c:v>
                </c:pt>
                <c:pt idx="11038">
                  <c:v>2015.33150684932</c:v>
                </c:pt>
                <c:pt idx="11039">
                  <c:v>2015.3342465753401</c:v>
                </c:pt>
                <c:pt idx="11040">
                  <c:v>2015.33698630137</c:v>
                </c:pt>
                <c:pt idx="11041">
                  <c:v>2015.3397260274</c:v>
                </c:pt>
                <c:pt idx="11042">
                  <c:v>2015.3424657534199</c:v>
                </c:pt>
                <c:pt idx="11043">
                  <c:v>2015.34520547945</c:v>
                </c:pt>
                <c:pt idx="11044">
                  <c:v>2015.3479452054801</c:v>
                </c:pt>
                <c:pt idx="11045">
                  <c:v>2015.3506849315099</c:v>
                </c:pt>
                <c:pt idx="11046">
                  <c:v>2015.35342465753</c:v>
                </c:pt>
                <c:pt idx="11047">
                  <c:v>2015.3561643835601</c:v>
                </c:pt>
                <c:pt idx="11048">
                  <c:v>2015.35890410959</c:v>
                </c:pt>
                <c:pt idx="11049">
                  <c:v>2015.36164383562</c:v>
                </c:pt>
                <c:pt idx="11050">
                  <c:v>2015.3643835616399</c:v>
                </c:pt>
                <c:pt idx="11051">
                  <c:v>2015.36712328767</c:v>
                </c:pt>
                <c:pt idx="11052">
                  <c:v>2015.3698630137001</c:v>
                </c:pt>
                <c:pt idx="11053">
                  <c:v>2015.3726027397299</c:v>
                </c:pt>
                <c:pt idx="11054">
                  <c:v>2015.37534246575</c:v>
                </c:pt>
                <c:pt idx="11055">
                  <c:v>2015.3780821917801</c:v>
                </c:pt>
                <c:pt idx="11056">
                  <c:v>2015.38082191781</c:v>
                </c:pt>
                <c:pt idx="11057">
                  <c:v>2015.38356164384</c:v>
                </c:pt>
                <c:pt idx="11058">
                  <c:v>2015.3863013698599</c:v>
                </c:pt>
                <c:pt idx="11059">
                  <c:v>2015.38904109589</c:v>
                </c:pt>
                <c:pt idx="11060">
                  <c:v>2015.3917808219201</c:v>
                </c:pt>
                <c:pt idx="11061">
                  <c:v>2015.3945205479499</c:v>
                </c:pt>
                <c:pt idx="11062">
                  <c:v>2015.39726027397</c:v>
                </c:pt>
                <c:pt idx="11063">
                  <c:v>2015.4</c:v>
                </c:pt>
                <c:pt idx="11064">
                  <c:v>2015.4027397260299</c:v>
                </c:pt>
                <c:pt idx="11065">
                  <c:v>2015.40547945205</c:v>
                </c:pt>
                <c:pt idx="11066">
                  <c:v>2015.4082191780799</c:v>
                </c:pt>
                <c:pt idx="11067">
                  <c:v>2015.41095890411</c:v>
                </c:pt>
                <c:pt idx="11068">
                  <c:v>2015.4136986301401</c:v>
                </c:pt>
                <c:pt idx="11069">
                  <c:v>2015.4164383561599</c:v>
                </c:pt>
                <c:pt idx="11070">
                  <c:v>2015.41917808219</c:v>
                </c:pt>
                <c:pt idx="11071">
                  <c:v>2015.4219178082201</c:v>
                </c:pt>
                <c:pt idx="11072">
                  <c:v>2015.4246575342499</c:v>
                </c:pt>
                <c:pt idx="11073">
                  <c:v>2015.42739726027</c:v>
                </c:pt>
                <c:pt idx="11074">
                  <c:v>2015.4301369863001</c:v>
                </c:pt>
                <c:pt idx="11075">
                  <c:v>2015.43287671233</c:v>
                </c:pt>
                <c:pt idx="11076">
                  <c:v>2015.4356164383601</c:v>
                </c:pt>
                <c:pt idx="11077">
                  <c:v>2015.4383561643799</c:v>
                </c:pt>
                <c:pt idx="11078">
                  <c:v>2015.44109589041</c:v>
                </c:pt>
                <c:pt idx="11079">
                  <c:v>2015.4438356164401</c:v>
                </c:pt>
                <c:pt idx="11080">
                  <c:v>2015.4465753424699</c:v>
                </c:pt>
                <c:pt idx="11081">
                  <c:v>2015.44931506849</c:v>
                </c:pt>
                <c:pt idx="11082">
                  <c:v>2015.4520547945201</c:v>
                </c:pt>
                <c:pt idx="11083">
                  <c:v>2015.45479452055</c:v>
                </c:pt>
                <c:pt idx="11084">
                  <c:v>2015.4575342465801</c:v>
                </c:pt>
                <c:pt idx="11085">
                  <c:v>2015.4602739725999</c:v>
                </c:pt>
                <c:pt idx="11086">
                  <c:v>2015.46301369863</c:v>
                </c:pt>
                <c:pt idx="11087">
                  <c:v>2015.4657534246601</c:v>
                </c:pt>
                <c:pt idx="11088">
                  <c:v>2015.4684931506799</c:v>
                </c:pt>
                <c:pt idx="11089">
                  <c:v>2015.47123287671</c:v>
                </c:pt>
                <c:pt idx="11090">
                  <c:v>2015.4739726027401</c:v>
                </c:pt>
                <c:pt idx="11091">
                  <c:v>2015.47671232877</c:v>
                </c:pt>
                <c:pt idx="11092">
                  <c:v>2015.47945205479</c:v>
                </c:pt>
                <c:pt idx="11093">
                  <c:v>2015.4821917808199</c:v>
                </c:pt>
                <c:pt idx="11094">
                  <c:v>2015.48493150685</c:v>
                </c:pt>
                <c:pt idx="11095">
                  <c:v>2015.4876712328801</c:v>
                </c:pt>
                <c:pt idx="11096">
                  <c:v>2015.4904109588999</c:v>
                </c:pt>
                <c:pt idx="11097">
                  <c:v>2015.49315068493</c:v>
                </c:pt>
                <c:pt idx="11098">
                  <c:v>2015.4958904109601</c:v>
                </c:pt>
                <c:pt idx="11099">
                  <c:v>2015.49863013699</c:v>
                </c:pt>
                <c:pt idx="11100">
                  <c:v>2015.50136986301</c:v>
                </c:pt>
                <c:pt idx="11101">
                  <c:v>2015.5041095890399</c:v>
                </c:pt>
                <c:pt idx="11102">
                  <c:v>2015.50684931507</c:v>
                </c:pt>
                <c:pt idx="11103">
                  <c:v>2015.5095890411001</c:v>
                </c:pt>
                <c:pt idx="11104">
                  <c:v>2015.5123287671199</c:v>
                </c:pt>
                <c:pt idx="11105">
                  <c:v>2015.51506849315</c:v>
                </c:pt>
                <c:pt idx="11106">
                  <c:v>2015.5178082191801</c:v>
                </c:pt>
                <c:pt idx="11107">
                  <c:v>2015.52054794521</c:v>
                </c:pt>
                <c:pt idx="11108">
                  <c:v>2015.52328767123</c:v>
                </c:pt>
                <c:pt idx="11109">
                  <c:v>2015.5260273972599</c:v>
                </c:pt>
                <c:pt idx="11110">
                  <c:v>2015.52876712329</c:v>
                </c:pt>
                <c:pt idx="11111">
                  <c:v>2015.5315068493201</c:v>
                </c:pt>
                <c:pt idx="11112">
                  <c:v>2015.5342465753399</c:v>
                </c:pt>
                <c:pt idx="11113">
                  <c:v>2015.53698630137</c:v>
                </c:pt>
                <c:pt idx="11114">
                  <c:v>2015.5397260274001</c:v>
                </c:pt>
                <c:pt idx="11115">
                  <c:v>2015.5424657534199</c:v>
                </c:pt>
                <c:pt idx="11116">
                  <c:v>2015.54520547945</c:v>
                </c:pt>
                <c:pt idx="11117">
                  <c:v>2015.5479452054799</c:v>
                </c:pt>
                <c:pt idx="11118">
                  <c:v>2015.55068493151</c:v>
                </c:pt>
                <c:pt idx="11119">
                  <c:v>2015.5534246575301</c:v>
                </c:pt>
                <c:pt idx="11120">
                  <c:v>2015.5561643835599</c:v>
                </c:pt>
                <c:pt idx="11121">
                  <c:v>2015.55890410959</c:v>
                </c:pt>
                <c:pt idx="11122">
                  <c:v>2015.5616438356201</c:v>
                </c:pt>
                <c:pt idx="11123">
                  <c:v>2015.5643835616399</c:v>
                </c:pt>
                <c:pt idx="11124">
                  <c:v>2015.56712328767</c:v>
                </c:pt>
                <c:pt idx="11125">
                  <c:v>2015.5698630136999</c:v>
                </c:pt>
                <c:pt idx="11126">
                  <c:v>2015.57260273973</c:v>
                </c:pt>
                <c:pt idx="11127">
                  <c:v>2015.5753424657501</c:v>
                </c:pt>
                <c:pt idx="11128">
                  <c:v>2015.5780821917799</c:v>
                </c:pt>
                <c:pt idx="11129">
                  <c:v>2015.58082191781</c:v>
                </c:pt>
                <c:pt idx="11130">
                  <c:v>2015.5835616438401</c:v>
                </c:pt>
                <c:pt idx="11131">
                  <c:v>2015.5863013698599</c:v>
                </c:pt>
                <c:pt idx="11132">
                  <c:v>2015.58904109589</c:v>
                </c:pt>
                <c:pt idx="11133">
                  <c:v>2015.5917808219201</c:v>
                </c:pt>
                <c:pt idx="11134">
                  <c:v>2015.59452054795</c:v>
                </c:pt>
                <c:pt idx="11135">
                  <c:v>2015.5972602739701</c:v>
                </c:pt>
                <c:pt idx="11136">
                  <c:v>2015.6</c:v>
                </c:pt>
                <c:pt idx="11137">
                  <c:v>2015.60273972603</c:v>
                </c:pt>
                <c:pt idx="11138">
                  <c:v>2015.6054794520501</c:v>
                </c:pt>
                <c:pt idx="11139">
                  <c:v>2015.6082191780799</c:v>
                </c:pt>
                <c:pt idx="11140">
                  <c:v>2015.61095890411</c:v>
                </c:pt>
                <c:pt idx="11141">
                  <c:v>2015.6136986301401</c:v>
                </c:pt>
                <c:pt idx="11142">
                  <c:v>2015.61643835616</c:v>
                </c:pt>
                <c:pt idx="11143">
                  <c:v>2015.61917808219</c:v>
                </c:pt>
                <c:pt idx="11144">
                  <c:v>2015.6219178082199</c:v>
                </c:pt>
                <c:pt idx="11145">
                  <c:v>2015.62465753425</c:v>
                </c:pt>
                <c:pt idx="11146">
                  <c:v>2015.6273972602701</c:v>
                </c:pt>
                <c:pt idx="11147">
                  <c:v>2015.6301369862999</c:v>
                </c:pt>
                <c:pt idx="11148">
                  <c:v>2015.63287671233</c:v>
                </c:pt>
                <c:pt idx="11149">
                  <c:v>2015.6356164383601</c:v>
                </c:pt>
                <c:pt idx="11150">
                  <c:v>2015.63835616438</c:v>
                </c:pt>
                <c:pt idx="11151">
                  <c:v>2015.64109589041</c:v>
                </c:pt>
                <c:pt idx="11152">
                  <c:v>2015.6438356164399</c:v>
                </c:pt>
                <c:pt idx="11153">
                  <c:v>2015.64657534247</c:v>
                </c:pt>
                <c:pt idx="11154">
                  <c:v>2015.6493150684901</c:v>
                </c:pt>
                <c:pt idx="11155">
                  <c:v>2015.6520547945199</c:v>
                </c:pt>
                <c:pt idx="11156">
                  <c:v>2015.65479452055</c:v>
                </c:pt>
                <c:pt idx="11157">
                  <c:v>2015.6575342465801</c:v>
                </c:pt>
                <c:pt idx="11158">
                  <c:v>2015.6602739726</c:v>
                </c:pt>
                <c:pt idx="11159">
                  <c:v>2015.66301369863</c:v>
                </c:pt>
                <c:pt idx="11160">
                  <c:v>2015.6657534246599</c:v>
                </c:pt>
                <c:pt idx="11161">
                  <c:v>2015.66849315068</c:v>
                </c:pt>
                <c:pt idx="11162">
                  <c:v>2015.6712328767101</c:v>
                </c:pt>
                <c:pt idx="11163">
                  <c:v>2015.6739726027399</c:v>
                </c:pt>
                <c:pt idx="11164">
                  <c:v>2015.67671232877</c:v>
                </c:pt>
                <c:pt idx="11165">
                  <c:v>2015.6794520547901</c:v>
                </c:pt>
                <c:pt idx="11166">
                  <c:v>2015.6821917808199</c:v>
                </c:pt>
                <c:pt idx="11167">
                  <c:v>2015.68493150685</c:v>
                </c:pt>
                <c:pt idx="11168">
                  <c:v>2015.6876712328799</c:v>
                </c:pt>
                <c:pt idx="11169">
                  <c:v>2015.6904109589</c:v>
                </c:pt>
                <c:pt idx="11170">
                  <c:v>2015.6931506849301</c:v>
                </c:pt>
                <c:pt idx="11171">
                  <c:v>2015.6958904109599</c:v>
                </c:pt>
                <c:pt idx="11172">
                  <c:v>2015.69863013699</c:v>
                </c:pt>
                <c:pt idx="11173">
                  <c:v>2015.7013698630101</c:v>
                </c:pt>
                <c:pt idx="11174">
                  <c:v>2015.7041095890399</c:v>
                </c:pt>
                <c:pt idx="11175">
                  <c:v>2015.70684931507</c:v>
                </c:pt>
                <c:pt idx="11176">
                  <c:v>2015.71232876712</c:v>
                </c:pt>
                <c:pt idx="11177">
                  <c:v>2015.7150684931501</c:v>
                </c:pt>
                <c:pt idx="11178">
                  <c:v>2015.7178082191799</c:v>
                </c:pt>
                <c:pt idx="11179">
                  <c:v>2015.72054794521</c:v>
                </c:pt>
                <c:pt idx="11180">
                  <c:v>2015.7232876712301</c:v>
                </c:pt>
                <c:pt idx="11181">
                  <c:v>2015.7260273972599</c:v>
                </c:pt>
                <c:pt idx="11182">
                  <c:v>2015.72876712329</c:v>
                </c:pt>
                <c:pt idx="11183">
                  <c:v>2015.7315068493201</c:v>
                </c:pt>
                <c:pt idx="11184">
                  <c:v>2015.73424657534</c:v>
                </c:pt>
                <c:pt idx="11185">
                  <c:v>2015.7369863013701</c:v>
                </c:pt>
                <c:pt idx="11186">
                  <c:v>2015.7397260273999</c:v>
                </c:pt>
                <c:pt idx="11187">
                  <c:v>2015.74246575342</c:v>
                </c:pt>
                <c:pt idx="11188">
                  <c:v>2015.7452054794501</c:v>
                </c:pt>
                <c:pt idx="11189">
                  <c:v>2015.7479452054799</c:v>
                </c:pt>
                <c:pt idx="11190">
                  <c:v>2015.75068493151</c:v>
                </c:pt>
                <c:pt idx="11191">
                  <c:v>2015.7534246575301</c:v>
                </c:pt>
                <c:pt idx="11192">
                  <c:v>2015.75616438356</c:v>
                </c:pt>
                <c:pt idx="11193">
                  <c:v>2015.75890410959</c:v>
                </c:pt>
                <c:pt idx="11194">
                  <c:v>2015.7616438356199</c:v>
                </c:pt>
                <c:pt idx="11195">
                  <c:v>2015.76438356164</c:v>
                </c:pt>
                <c:pt idx="11196">
                  <c:v>2015.7671232876701</c:v>
                </c:pt>
                <c:pt idx="11197">
                  <c:v>2015.7698630136999</c:v>
                </c:pt>
                <c:pt idx="11198">
                  <c:v>2015.77260273973</c:v>
                </c:pt>
                <c:pt idx="11199">
                  <c:v>2015.7753424657501</c:v>
                </c:pt>
                <c:pt idx="11200">
                  <c:v>2015.77808219178</c:v>
                </c:pt>
                <c:pt idx="11201">
                  <c:v>2015.78082191781</c:v>
                </c:pt>
                <c:pt idx="11202">
                  <c:v>2015.7835616438399</c:v>
                </c:pt>
                <c:pt idx="11203">
                  <c:v>2015.78630136986</c:v>
                </c:pt>
                <c:pt idx="11204">
                  <c:v>2015.7890410958901</c:v>
                </c:pt>
                <c:pt idx="11205">
                  <c:v>2015.7917808219199</c:v>
                </c:pt>
                <c:pt idx="11206">
                  <c:v>2015.79452054795</c:v>
                </c:pt>
                <c:pt idx="11207">
                  <c:v>2015.7972602739701</c:v>
                </c:pt>
                <c:pt idx="11208">
                  <c:v>2015.8</c:v>
                </c:pt>
                <c:pt idx="11209">
                  <c:v>2015.80273972603</c:v>
                </c:pt>
                <c:pt idx="11210">
                  <c:v>2015.8054794520499</c:v>
                </c:pt>
                <c:pt idx="11211">
                  <c:v>2015.80821917808</c:v>
                </c:pt>
                <c:pt idx="11212">
                  <c:v>2015.8109589041101</c:v>
                </c:pt>
                <c:pt idx="11213">
                  <c:v>2015.8136986301399</c:v>
                </c:pt>
                <c:pt idx="11214">
                  <c:v>2015.81643835616</c:v>
                </c:pt>
                <c:pt idx="11215">
                  <c:v>2015.8191780821901</c:v>
                </c:pt>
                <c:pt idx="11216">
                  <c:v>2015.82191780822</c:v>
                </c:pt>
                <c:pt idx="11217">
                  <c:v>2015.82465753425</c:v>
                </c:pt>
                <c:pt idx="11218">
                  <c:v>2015.8273972602699</c:v>
                </c:pt>
                <c:pt idx="11219">
                  <c:v>2015.8301369863</c:v>
                </c:pt>
                <c:pt idx="11220">
                  <c:v>2015.8328767123301</c:v>
                </c:pt>
                <c:pt idx="11221">
                  <c:v>2015.8356164383599</c:v>
                </c:pt>
                <c:pt idx="11222">
                  <c:v>2015.83835616438</c:v>
                </c:pt>
                <c:pt idx="11223">
                  <c:v>2015.8410958904101</c:v>
                </c:pt>
                <c:pt idx="11224">
                  <c:v>2015.8438356164399</c:v>
                </c:pt>
                <c:pt idx="11225">
                  <c:v>2015.84657534247</c:v>
                </c:pt>
              </c:numCache>
            </c:numRef>
          </c:xVal>
          <c:yVal>
            <c:numRef>
              <c:f>Results88!$F$2:$F$11227</c:f>
              <c:numCache>
                <c:formatCode>General</c:formatCode>
                <c:ptCount val="11226"/>
                <c:pt idx="0">
                  <c:v>4199.8</c:v>
                </c:pt>
                <c:pt idx="1">
                  <c:v>4200.9999987597503</c:v>
                </c:pt>
                <c:pt idx="2">
                  <c:v>4199.8</c:v>
                </c:pt>
                <c:pt idx="3">
                  <c:v>4201.0999976600597</c:v>
                </c:pt>
                <c:pt idx="4">
                  <c:v>4199.8999982909199</c:v>
                </c:pt>
                <c:pt idx="5">
                  <c:v>4201.2000021190397</c:v>
                </c:pt>
                <c:pt idx="6">
                  <c:v>4199.8999973484597</c:v>
                </c:pt>
                <c:pt idx="7">
                  <c:v>4202.0087741952402</c:v>
                </c:pt>
                <c:pt idx="8">
                  <c:v>4200.6201570109397</c:v>
                </c:pt>
                <c:pt idx="9">
                  <c:v>4202.93743763561</c:v>
                </c:pt>
                <c:pt idx="10">
                  <c:v>4201.9560564488602</c:v>
                </c:pt>
                <c:pt idx="11">
                  <c:v>4204.0854231540497</c:v>
                </c:pt>
                <c:pt idx="12">
                  <c:v>4203.1081349859596</c:v>
                </c:pt>
                <c:pt idx="13">
                  <c:v>4204.5413010770098</c:v>
                </c:pt>
                <c:pt idx="14">
                  <c:v>4203.7657507569602</c:v>
                </c:pt>
                <c:pt idx="15">
                  <c:v>4204.7846563452404</c:v>
                </c:pt>
                <c:pt idx="16">
                  <c:v>4203.3284242743202</c:v>
                </c:pt>
                <c:pt idx="17">
                  <c:v>4204.5616876417398</c:v>
                </c:pt>
                <c:pt idx="18">
                  <c:v>4203.4093750404099</c:v>
                </c:pt>
                <c:pt idx="19">
                  <c:v>4204.2659888880598</c:v>
                </c:pt>
                <c:pt idx="20">
                  <c:v>4202.5188003199401</c:v>
                </c:pt>
                <c:pt idx="21">
                  <c:v>4203.57188032263</c:v>
                </c:pt>
                <c:pt idx="22">
                  <c:v>4201.6247443973398</c:v>
                </c:pt>
                <c:pt idx="23">
                  <c:v>4202.38134917756</c:v>
                </c:pt>
                <c:pt idx="24">
                  <c:v>4200.9747081710902</c:v>
                </c:pt>
                <c:pt idx="25">
                  <c:v>4202.2060507344404</c:v>
                </c:pt>
                <c:pt idx="26">
                  <c:v>4200.32492938012</c:v>
                </c:pt>
                <c:pt idx="27">
                  <c:v>4201.8169704450902</c:v>
                </c:pt>
                <c:pt idx="28">
                  <c:v>4200.4417148603698</c:v>
                </c:pt>
                <c:pt idx="29">
                  <c:v>4203.9250035443902</c:v>
                </c:pt>
                <c:pt idx="30">
                  <c:v>4202.7347600261601</c:v>
                </c:pt>
                <c:pt idx="31">
                  <c:v>4203.14245012838</c:v>
                </c:pt>
                <c:pt idx="32">
                  <c:v>4203.9515830805403</c:v>
                </c:pt>
                <c:pt idx="33">
                  <c:v>4205.8051295003997</c:v>
                </c:pt>
                <c:pt idx="34">
                  <c:v>4204.51473911428</c:v>
                </c:pt>
                <c:pt idx="35">
                  <c:v>4206.5420561974997</c:v>
                </c:pt>
                <c:pt idx="36">
                  <c:v>4206.0120993798801</c:v>
                </c:pt>
                <c:pt idx="37">
                  <c:v>4208.0487917538103</c:v>
                </c:pt>
                <c:pt idx="38">
                  <c:v>4207.6150797481996</c:v>
                </c:pt>
                <c:pt idx="39">
                  <c:v>4209.6555669490999</c:v>
                </c:pt>
                <c:pt idx="40">
                  <c:v>4208.8601548855004</c:v>
                </c:pt>
                <c:pt idx="41">
                  <c:v>4211.2532642991901</c:v>
                </c:pt>
                <c:pt idx="42">
                  <c:v>4210.6227615983798</c:v>
                </c:pt>
                <c:pt idx="43">
                  <c:v>4212.4376035783198</c:v>
                </c:pt>
                <c:pt idx="44">
                  <c:v>4211.2628484818797</c:v>
                </c:pt>
                <c:pt idx="45">
                  <c:v>4212.1679180999399</c:v>
                </c:pt>
                <c:pt idx="46">
                  <c:v>4210.8107287195999</c:v>
                </c:pt>
                <c:pt idx="47">
                  <c:v>4212.0047206365998</c:v>
                </c:pt>
                <c:pt idx="48">
                  <c:v>4211.2357062780802</c:v>
                </c:pt>
                <c:pt idx="49">
                  <c:v>4213.2931976739401</c:v>
                </c:pt>
                <c:pt idx="50">
                  <c:v>4212.2175806321902</c:v>
                </c:pt>
                <c:pt idx="51">
                  <c:v>4213.4122222711803</c:v>
                </c:pt>
                <c:pt idx="52">
                  <c:v>4212.4251442448603</c:v>
                </c:pt>
                <c:pt idx="53">
                  <c:v>4213.32847514881</c:v>
                </c:pt>
                <c:pt idx="54">
                  <c:v>4211.6939972295104</c:v>
                </c:pt>
                <c:pt idx="55">
                  <c:v>4212.9948394580797</c:v>
                </c:pt>
                <c:pt idx="56">
                  <c:v>4211.1156337543498</c:v>
                </c:pt>
                <c:pt idx="57">
                  <c:v>4210.9490840717299</c:v>
                </c:pt>
                <c:pt idx="58">
                  <c:v>4210.8647887989</c:v>
                </c:pt>
                <c:pt idx="59">
                  <c:v>4211.0604077497401</c:v>
                </c:pt>
                <c:pt idx="60">
                  <c:v>4211.2502779445504</c:v>
                </c:pt>
                <c:pt idx="61">
                  <c:v>4211.3578670409297</c:v>
                </c:pt>
                <c:pt idx="62">
                  <c:v>4211.4614551451796</c:v>
                </c:pt>
                <c:pt idx="63">
                  <c:v>4211.6554801848497</c:v>
                </c:pt>
                <c:pt idx="64">
                  <c:v>4211.9437282469798</c:v>
                </c:pt>
                <c:pt idx="65">
                  <c:v>4212.5199478057002</c:v>
                </c:pt>
                <c:pt idx="66">
                  <c:v>4213.0950611022099</c:v>
                </c:pt>
                <c:pt idx="67">
                  <c:v>4212.8352802184199</c:v>
                </c:pt>
                <c:pt idx="68">
                  <c:v>4212.2866695311604</c:v>
                </c:pt>
                <c:pt idx="69">
                  <c:v>4212.2061221984004</c:v>
                </c:pt>
                <c:pt idx="70">
                  <c:v>4212.7600009880098</c:v>
                </c:pt>
                <c:pt idx="71">
                  <c:v>4212.6404293022197</c:v>
                </c:pt>
                <c:pt idx="72">
                  <c:v>4211.4144942518697</c:v>
                </c:pt>
                <c:pt idx="73">
                  <c:v>4211.5289544633197</c:v>
                </c:pt>
                <c:pt idx="74">
                  <c:v>4211.6339349320697</c:v>
                </c:pt>
                <c:pt idx="75">
                  <c:v>4211.8248128465002</c:v>
                </c:pt>
                <c:pt idx="76">
                  <c:v>4211.9329499772402</c:v>
                </c:pt>
                <c:pt idx="77">
                  <c:v>4211.7616319230401</c:v>
                </c:pt>
                <c:pt idx="78">
                  <c:v>4210.6079721024798</c:v>
                </c:pt>
                <c:pt idx="79">
                  <c:v>4210.5238281444299</c:v>
                </c:pt>
                <c:pt idx="80">
                  <c:v>4210.8350269327802</c:v>
                </c:pt>
                <c:pt idx="81">
                  <c:v>4210.3685848246296</c:v>
                </c:pt>
                <c:pt idx="82">
                  <c:v>4208.5983268747996</c:v>
                </c:pt>
                <c:pt idx="83">
                  <c:v>4208.5994773955299</c:v>
                </c:pt>
                <c:pt idx="84">
                  <c:v>4208.7961923094399</c:v>
                </c:pt>
                <c:pt idx="85">
                  <c:v>4208.7186013670598</c:v>
                </c:pt>
                <c:pt idx="86">
                  <c:v>4208.8135587187398</c:v>
                </c:pt>
                <c:pt idx="87">
                  <c:v>4208.8929139586098</c:v>
                </c:pt>
                <c:pt idx="88">
                  <c:v>4209.0510903807299</c:v>
                </c:pt>
                <c:pt idx="89">
                  <c:v>4209.2850362272902</c:v>
                </c:pt>
                <c:pt idx="90">
                  <c:v>4209.3525754423699</c:v>
                </c:pt>
                <c:pt idx="91">
                  <c:v>4209.0794526548998</c:v>
                </c:pt>
                <c:pt idx="92">
                  <c:v>4208.7088834257702</c:v>
                </c:pt>
                <c:pt idx="93">
                  <c:v>4208.0697499724001</c:v>
                </c:pt>
                <c:pt idx="94">
                  <c:v>4207.9813634367601</c:v>
                </c:pt>
                <c:pt idx="95">
                  <c:v>4207.8186379881499</c:v>
                </c:pt>
                <c:pt idx="96">
                  <c:v>4207.91770567614</c:v>
                </c:pt>
                <c:pt idx="97">
                  <c:v>4208.1097890855699</c:v>
                </c:pt>
                <c:pt idx="98">
                  <c:v>4208.5709096910396</c:v>
                </c:pt>
                <c:pt idx="99">
                  <c:v>4208.6540414811998</c:v>
                </c:pt>
                <c:pt idx="100">
                  <c:v>4209.0021898271498</c:v>
                </c:pt>
                <c:pt idx="101">
                  <c:v>4209.3277360918</c:v>
                </c:pt>
                <c:pt idx="102">
                  <c:v>4209.1398622514598</c:v>
                </c:pt>
                <c:pt idx="103">
                  <c:v>4208.8597013475301</c:v>
                </c:pt>
                <c:pt idx="104">
                  <c:v>4208.4017946245103</c:v>
                </c:pt>
                <c:pt idx="105">
                  <c:v>4208.13051242847</c:v>
                </c:pt>
                <c:pt idx="106">
                  <c:v>4208.0454732896696</c:v>
                </c:pt>
                <c:pt idx="107">
                  <c:v>4208.05626935689</c:v>
                </c:pt>
                <c:pt idx="108">
                  <c:v>4208.16245653849</c:v>
                </c:pt>
                <c:pt idx="109">
                  <c:v>4208.2693620254204</c:v>
                </c:pt>
                <c:pt idx="110">
                  <c:v>4208.36744742886</c:v>
                </c:pt>
                <c:pt idx="111">
                  <c:v>4208.6333604384999</c:v>
                </c:pt>
                <c:pt idx="112">
                  <c:v>4208.8000150252901</c:v>
                </c:pt>
                <c:pt idx="113">
                  <c:v>4208.8698049117702</c:v>
                </c:pt>
                <c:pt idx="114">
                  <c:v>4208.6719651748299</c:v>
                </c:pt>
                <c:pt idx="115">
                  <c:v>4208.3919473220503</c:v>
                </c:pt>
                <c:pt idx="116">
                  <c:v>4207.8536363174098</c:v>
                </c:pt>
                <c:pt idx="117">
                  <c:v>4207.6008363296196</c:v>
                </c:pt>
                <c:pt idx="118">
                  <c:v>4207.5221009780498</c:v>
                </c:pt>
                <c:pt idx="119">
                  <c:v>4207.5334620133899</c:v>
                </c:pt>
                <c:pt idx="120">
                  <c:v>4207.54926866601</c:v>
                </c:pt>
                <c:pt idx="121">
                  <c:v>4207.5656875365303</c:v>
                </c:pt>
                <c:pt idx="122">
                  <c:v>4207.6589473479298</c:v>
                </c:pt>
                <c:pt idx="123">
                  <c:v>4207.7386077635801</c:v>
                </c:pt>
                <c:pt idx="124">
                  <c:v>4208.0570205443501</c:v>
                </c:pt>
                <c:pt idx="125">
                  <c:v>4207.9547294371696</c:v>
                </c:pt>
                <c:pt idx="126">
                  <c:v>4207.1884521239399</c:v>
                </c:pt>
                <c:pt idx="127">
                  <c:v>4206.8428119414402</c:v>
                </c:pt>
                <c:pt idx="128">
                  <c:v>4206.6718173977897</c:v>
                </c:pt>
                <c:pt idx="129">
                  <c:v>4206.68890402137</c:v>
                </c:pt>
                <c:pt idx="130">
                  <c:v>4206.70579359351</c:v>
                </c:pt>
                <c:pt idx="131">
                  <c:v>4206.8974535208799</c:v>
                </c:pt>
                <c:pt idx="132">
                  <c:v>4207.2401659232301</c:v>
                </c:pt>
                <c:pt idx="133">
                  <c:v>4207.7397100669004</c:v>
                </c:pt>
                <c:pt idx="134">
                  <c:v>4208.432583068</c:v>
                </c:pt>
                <c:pt idx="135">
                  <c:v>4208.7818281394102</c:v>
                </c:pt>
                <c:pt idx="136">
                  <c:v>4208.59345838844</c:v>
                </c:pt>
                <c:pt idx="137">
                  <c:v>4208.4137193900197</c:v>
                </c:pt>
                <c:pt idx="138">
                  <c:v>4208.4173052054502</c:v>
                </c:pt>
                <c:pt idx="139">
                  <c:v>4208.3328478079902</c:v>
                </c:pt>
                <c:pt idx="140">
                  <c:v>4208.2530538779401</c:v>
                </c:pt>
                <c:pt idx="141">
                  <c:v>4208.5415946316998</c:v>
                </c:pt>
                <c:pt idx="142">
                  <c:v>4208.74365914586</c:v>
                </c:pt>
                <c:pt idx="143">
                  <c:v>4208.9363204312604</c:v>
                </c:pt>
                <c:pt idx="144">
                  <c:v>4209.1974459958301</c:v>
                </c:pt>
                <c:pt idx="145">
                  <c:v>4209.4499026608701</c:v>
                </c:pt>
                <c:pt idx="146">
                  <c:v>4209.7888575864099</c:v>
                </c:pt>
                <c:pt idx="147">
                  <c:v>4210.0720607114099</c:v>
                </c:pt>
                <c:pt idx="148">
                  <c:v>4209.8988925290396</c:v>
                </c:pt>
                <c:pt idx="149">
                  <c:v>4209.5614539456601</c:v>
                </c:pt>
                <c:pt idx="150">
                  <c:v>4209.3988810849496</c:v>
                </c:pt>
                <c:pt idx="151">
                  <c:v>4209.3237124753296</c:v>
                </c:pt>
                <c:pt idx="152">
                  <c:v>4209.1652308774301</c:v>
                </c:pt>
                <c:pt idx="153">
                  <c:v>4209.4425689053796</c:v>
                </c:pt>
                <c:pt idx="154">
                  <c:v>4209.7198020291598</c:v>
                </c:pt>
                <c:pt idx="155">
                  <c:v>4209.9952422452197</c:v>
                </c:pt>
                <c:pt idx="156">
                  <c:v>4210.18260110142</c:v>
                </c:pt>
                <c:pt idx="157">
                  <c:v>4210.36666024449</c:v>
                </c:pt>
                <c:pt idx="158">
                  <c:v>4210.5520449948599</c:v>
                </c:pt>
                <c:pt idx="159">
                  <c:v>4210.1991568875601</c:v>
                </c:pt>
                <c:pt idx="160">
                  <c:v>4209.6867476773496</c:v>
                </c:pt>
                <c:pt idx="161">
                  <c:v>4209.5244799924203</c:v>
                </c:pt>
                <c:pt idx="162">
                  <c:v>4209.7282313065798</c:v>
                </c:pt>
                <c:pt idx="163">
                  <c:v>4209.6590273574202</c:v>
                </c:pt>
                <c:pt idx="164">
                  <c:v>4209.8406260207503</c:v>
                </c:pt>
                <c:pt idx="165">
                  <c:v>4209.9242155745897</c:v>
                </c:pt>
                <c:pt idx="166">
                  <c:v>4209.9160616591798</c:v>
                </c:pt>
                <c:pt idx="167">
                  <c:v>4210.1812498763502</c:v>
                </c:pt>
                <c:pt idx="168">
                  <c:v>4209.9944727614802</c:v>
                </c:pt>
                <c:pt idx="169">
                  <c:v>4209.6546118453398</c:v>
                </c:pt>
                <c:pt idx="170">
                  <c:v>4209.3154757216798</c:v>
                </c:pt>
                <c:pt idx="171">
                  <c:v>4208.9745848372804</c:v>
                </c:pt>
                <c:pt idx="172">
                  <c:v>4208.8003485396803</c:v>
                </c:pt>
                <c:pt idx="173">
                  <c:v>4208.8314122769998</c:v>
                </c:pt>
                <c:pt idx="174">
                  <c:v>4208.9399406897401</c:v>
                </c:pt>
                <c:pt idx="175">
                  <c:v>4209.0358803259696</c:v>
                </c:pt>
                <c:pt idx="176">
                  <c:v>4209.2848846899897</c:v>
                </c:pt>
                <c:pt idx="177">
                  <c:v>4209.0978405463102</c:v>
                </c:pt>
                <c:pt idx="178">
                  <c:v>4209.1617844092298</c:v>
                </c:pt>
                <c:pt idx="179">
                  <c:v>4208.7928078162104</c:v>
                </c:pt>
                <c:pt idx="180">
                  <c:v>4208.4233162390601</c:v>
                </c:pt>
                <c:pt idx="181">
                  <c:v>4208.0761120306897</c:v>
                </c:pt>
                <c:pt idx="182">
                  <c:v>4207.7395889746504</c:v>
                </c:pt>
                <c:pt idx="183">
                  <c:v>4207.3189136969404</c:v>
                </c:pt>
                <c:pt idx="184">
                  <c:v>4207.5024578558796</c:v>
                </c:pt>
                <c:pt idx="185">
                  <c:v>4207.51983380193</c:v>
                </c:pt>
                <c:pt idx="186">
                  <c:v>4207.6228020178696</c:v>
                </c:pt>
                <c:pt idx="187">
                  <c:v>4207.8874084936997</c:v>
                </c:pt>
                <c:pt idx="188">
                  <c:v>4208.13526844853</c:v>
                </c:pt>
                <c:pt idx="189">
                  <c:v>4207.7780792700696</c:v>
                </c:pt>
                <c:pt idx="190">
                  <c:v>4207.5861809241196</c:v>
                </c:pt>
                <c:pt idx="191">
                  <c:v>4207.1467659460905</c:v>
                </c:pt>
                <c:pt idx="192">
                  <c:v>4206.6114685522898</c:v>
                </c:pt>
                <c:pt idx="193">
                  <c:v>4206.1874935614496</c:v>
                </c:pt>
                <c:pt idx="194">
                  <c:v>4205.7629654394996</c:v>
                </c:pt>
                <c:pt idx="195">
                  <c:v>4205.8801052557801</c:v>
                </c:pt>
                <c:pt idx="196">
                  <c:v>4205.9875557410096</c:v>
                </c:pt>
                <c:pt idx="197">
                  <c:v>4206.35720944279</c:v>
                </c:pt>
                <c:pt idx="198">
                  <c:v>4206.6300747382002</c:v>
                </c:pt>
                <c:pt idx="199">
                  <c:v>4206.9000980841502</c:v>
                </c:pt>
                <c:pt idx="200">
                  <c:v>4207.2353527533396</c:v>
                </c:pt>
                <c:pt idx="201">
                  <c:v>4207.5468513953101</c:v>
                </c:pt>
                <c:pt idx="202">
                  <c:v>4207.2041103827396</c:v>
                </c:pt>
                <c:pt idx="203">
                  <c:v>4206.7718765723102</c:v>
                </c:pt>
                <c:pt idx="204">
                  <c:v>4206.34940838689</c:v>
                </c:pt>
                <c:pt idx="205">
                  <c:v>4206.3635895239704</c:v>
                </c:pt>
                <c:pt idx="206">
                  <c:v>4206.4701817023197</c:v>
                </c:pt>
                <c:pt idx="207">
                  <c:v>4206.4924404608601</c:v>
                </c:pt>
                <c:pt idx="208">
                  <c:v>4206.7727920996504</c:v>
                </c:pt>
                <c:pt idx="209">
                  <c:v>4206.8636963354902</c:v>
                </c:pt>
                <c:pt idx="210">
                  <c:v>4207.0370075690198</c:v>
                </c:pt>
                <c:pt idx="211">
                  <c:v>4207.1123955237299</c:v>
                </c:pt>
                <c:pt idx="212">
                  <c:v>4206.52080273503</c:v>
                </c:pt>
                <c:pt idx="213">
                  <c:v>4206.1898872839802</c:v>
                </c:pt>
                <c:pt idx="214">
                  <c:v>4206.2070248114496</c:v>
                </c:pt>
                <c:pt idx="215">
                  <c:v>4206.1367390143296</c:v>
                </c:pt>
                <c:pt idx="216">
                  <c:v>4206.1581081249597</c:v>
                </c:pt>
                <c:pt idx="217">
                  <c:v>4206.1904786207897</c:v>
                </c:pt>
                <c:pt idx="218">
                  <c:v>4206.8164418318502</c:v>
                </c:pt>
                <c:pt idx="219">
                  <c:v>4205.3473637678899</c:v>
                </c:pt>
                <c:pt idx="220">
                  <c:v>4205.7600476821599</c:v>
                </c:pt>
                <c:pt idx="221">
                  <c:v>4205.9637620528902</c:v>
                </c:pt>
                <c:pt idx="222">
                  <c:v>4206.0664060195704</c:v>
                </c:pt>
                <c:pt idx="223">
                  <c:v>4206.4160993179103</c:v>
                </c:pt>
                <c:pt idx="224">
                  <c:v>4206.7579152663902</c:v>
                </c:pt>
                <c:pt idx="225">
                  <c:v>4206.9199445327504</c:v>
                </c:pt>
                <c:pt idx="226">
                  <c:v>4206.74266601407</c:v>
                </c:pt>
                <c:pt idx="227">
                  <c:v>4206.0591485580198</c:v>
                </c:pt>
                <c:pt idx="228">
                  <c:v>4205.9079148849196</c:v>
                </c:pt>
                <c:pt idx="229">
                  <c:v>4205.20138526761</c:v>
                </c:pt>
                <c:pt idx="230">
                  <c:v>4205.7130023868704</c:v>
                </c:pt>
                <c:pt idx="231">
                  <c:v>4205.9176763217201</c:v>
                </c:pt>
                <c:pt idx="232">
                  <c:v>4205.8395036379998</c:v>
                </c:pt>
                <c:pt idx="233">
                  <c:v>4206.2894185702498</c:v>
                </c:pt>
                <c:pt idx="234">
                  <c:v>4206.6331132571404</c:v>
                </c:pt>
                <c:pt idx="235">
                  <c:v>4207.0554574649104</c:v>
                </c:pt>
                <c:pt idx="236">
                  <c:v>4207.0560582797198</c:v>
                </c:pt>
                <c:pt idx="237">
                  <c:v>4206.1356671969597</c:v>
                </c:pt>
                <c:pt idx="238">
                  <c:v>4205.8811982791103</c:v>
                </c:pt>
                <c:pt idx="239">
                  <c:v>4206.47180431386</c:v>
                </c:pt>
                <c:pt idx="240">
                  <c:v>4205.25233142873</c:v>
                </c:pt>
                <c:pt idx="241">
                  <c:v>4205.3521620561696</c:v>
                </c:pt>
                <c:pt idx="242">
                  <c:v>4205.5439459611998</c:v>
                </c:pt>
                <c:pt idx="243">
                  <c:v>4205.6470000078298</c:v>
                </c:pt>
                <c:pt idx="244">
                  <c:v>4205.8276354601003</c:v>
                </c:pt>
                <c:pt idx="245">
                  <c:v>4205.8196150591002</c:v>
                </c:pt>
                <c:pt idx="246">
                  <c:v>4206.2633024980596</c:v>
                </c:pt>
                <c:pt idx="247">
                  <c:v>4206.2675368120299</c:v>
                </c:pt>
                <c:pt idx="248">
                  <c:v>4205.8376490404198</c:v>
                </c:pt>
                <c:pt idx="249">
                  <c:v>4205.5095278551198</c:v>
                </c:pt>
                <c:pt idx="250">
                  <c:v>4205.3608881761602</c:v>
                </c:pt>
                <c:pt idx="251">
                  <c:v>4205.1196848680602</c:v>
                </c:pt>
                <c:pt idx="252">
                  <c:v>4205.2211462785799</c:v>
                </c:pt>
                <c:pt idx="253">
                  <c:v>4205.4987227251104</c:v>
                </c:pt>
                <c:pt idx="254">
                  <c:v>4205.6915747453804</c:v>
                </c:pt>
                <c:pt idx="255">
                  <c:v>4205.9780489732802</c:v>
                </c:pt>
                <c:pt idx="256">
                  <c:v>4206.2457835008699</c:v>
                </c:pt>
                <c:pt idx="257">
                  <c:v>4206.5053355028203</c:v>
                </c:pt>
                <c:pt idx="258">
                  <c:v>4206.84412830373</c:v>
                </c:pt>
                <c:pt idx="259">
                  <c:v>4206.5794932176696</c:v>
                </c:pt>
                <c:pt idx="260">
                  <c:v>4206.1483370592196</c:v>
                </c:pt>
                <c:pt idx="261">
                  <c:v>4205.9062945177202</c:v>
                </c:pt>
                <c:pt idx="262">
                  <c:v>4205.4893385698397</c:v>
                </c:pt>
                <c:pt idx="263">
                  <c:v>4205.3345286180602</c:v>
                </c:pt>
                <c:pt idx="264">
                  <c:v>4205.43690555593</c:v>
                </c:pt>
                <c:pt idx="265">
                  <c:v>4205.62981479665</c:v>
                </c:pt>
                <c:pt idx="266">
                  <c:v>4205.7375323106899</c:v>
                </c:pt>
                <c:pt idx="267">
                  <c:v>4206.0182558824599</c:v>
                </c:pt>
                <c:pt idx="268">
                  <c:v>4206.1957823564599</c:v>
                </c:pt>
                <c:pt idx="269">
                  <c:v>4206.4556872179101</c:v>
                </c:pt>
                <c:pt idx="270">
                  <c:v>4206.6227614214004</c:v>
                </c:pt>
                <c:pt idx="271">
                  <c:v>4206.5339171220903</c:v>
                </c:pt>
                <c:pt idx="272">
                  <c:v>4206.1040007402498</c:v>
                </c:pt>
                <c:pt idx="273">
                  <c:v>4205.6060969164</c:v>
                </c:pt>
                <c:pt idx="274">
                  <c:v>4205.2866446306298</c:v>
                </c:pt>
                <c:pt idx="275">
                  <c:v>4205.0461375047798</c:v>
                </c:pt>
                <c:pt idx="276">
                  <c:v>4204.8855673601201</c:v>
                </c:pt>
                <c:pt idx="277">
                  <c:v>4204.9994265367604</c:v>
                </c:pt>
                <c:pt idx="278">
                  <c:v>4205.2769934465496</c:v>
                </c:pt>
                <c:pt idx="279">
                  <c:v>4205.5461394121303</c:v>
                </c:pt>
                <c:pt idx="280">
                  <c:v>4205.8005034258003</c:v>
                </c:pt>
                <c:pt idx="281">
                  <c:v>4205.8771502306099</c:v>
                </c:pt>
                <c:pt idx="282">
                  <c:v>4206.1342798998003</c:v>
                </c:pt>
                <c:pt idx="283">
                  <c:v>4206.1406504442302</c:v>
                </c:pt>
                <c:pt idx="284">
                  <c:v>4205.8130633165501</c:v>
                </c:pt>
                <c:pt idx="285">
                  <c:v>4205.5869471361302</c:v>
                </c:pt>
                <c:pt idx="286">
                  <c:v>4205.3518950273601</c:v>
                </c:pt>
                <c:pt idx="287">
                  <c:v>4205.3677164842702</c:v>
                </c:pt>
                <c:pt idx="288">
                  <c:v>4205.1282488634197</c:v>
                </c:pt>
                <c:pt idx="289">
                  <c:v>4205.6750284959899</c:v>
                </c:pt>
                <c:pt idx="290">
                  <c:v>4206.1941897203496</c:v>
                </c:pt>
                <c:pt idx="291">
                  <c:v>4204.6196448137398</c:v>
                </c:pt>
                <c:pt idx="292">
                  <c:v>4204.4147002031395</c:v>
                </c:pt>
                <c:pt idx="293">
                  <c:v>4205.5631911089004</c:v>
                </c:pt>
                <c:pt idx="294">
                  <c:v>4204.1150461961797</c:v>
                </c:pt>
                <c:pt idx="295">
                  <c:v>4204.6210467149804</c:v>
                </c:pt>
                <c:pt idx="296">
                  <c:v>4202.7317702104701</c:v>
                </c:pt>
                <c:pt idx="297">
                  <c:v>4202.4021422197402</c:v>
                </c:pt>
                <c:pt idx="298">
                  <c:v>4202.4957358171596</c:v>
                </c:pt>
                <c:pt idx="299">
                  <c:v>4202.6010309984304</c:v>
                </c:pt>
                <c:pt idx="300">
                  <c:v>4202.7877032091201</c:v>
                </c:pt>
                <c:pt idx="301">
                  <c:v>4202.8745829393501</c:v>
                </c:pt>
                <c:pt idx="302">
                  <c:v>4203.0990683366899</c:v>
                </c:pt>
                <c:pt idx="303">
                  <c:v>4203.3037554552202</c:v>
                </c:pt>
                <c:pt idx="304">
                  <c:v>4203.3407198717196</c:v>
                </c:pt>
                <c:pt idx="305">
                  <c:v>4203.3116328050701</c:v>
                </c:pt>
                <c:pt idx="306">
                  <c:v>4202.7964579393501</c:v>
                </c:pt>
                <c:pt idx="307">
                  <c:v>4202.4447619249404</c:v>
                </c:pt>
                <c:pt idx="308">
                  <c:v>4202.0156943132497</c:v>
                </c:pt>
                <c:pt idx="309">
                  <c:v>4201.9276606371004</c:v>
                </c:pt>
                <c:pt idx="310">
                  <c:v>4201.9385706712801</c:v>
                </c:pt>
                <c:pt idx="311">
                  <c:v>4202.2053324510698</c:v>
                </c:pt>
                <c:pt idx="312">
                  <c:v>4202.2308241655401</c:v>
                </c:pt>
                <c:pt idx="313">
                  <c:v>4202.5627123643999</c:v>
                </c:pt>
                <c:pt idx="314">
                  <c:v>4203.2014929582701</c:v>
                </c:pt>
                <c:pt idx="315">
                  <c:v>4203.2509886552898</c:v>
                </c:pt>
                <c:pt idx="316">
                  <c:v>4203.7272536089004</c:v>
                </c:pt>
                <c:pt idx="317">
                  <c:v>4203.7197100450603</c:v>
                </c:pt>
                <c:pt idx="318">
                  <c:v>4203.3768450548296</c:v>
                </c:pt>
                <c:pt idx="319">
                  <c:v>4203.0585085680104</c:v>
                </c:pt>
                <c:pt idx="320">
                  <c:v>4202.8066908647597</c:v>
                </c:pt>
                <c:pt idx="321">
                  <c:v>4202.5588404466698</c:v>
                </c:pt>
                <c:pt idx="322">
                  <c:v>4202.5737559129802</c:v>
                </c:pt>
                <c:pt idx="323">
                  <c:v>4202.5994192888402</c:v>
                </c:pt>
                <c:pt idx="324">
                  <c:v>4202.7074515154</c:v>
                </c:pt>
                <c:pt idx="325">
                  <c:v>4202.8849875261403</c:v>
                </c:pt>
                <c:pt idx="326">
                  <c:v>4203.1145655443297</c:v>
                </c:pt>
                <c:pt idx="327">
                  <c:v>4203.1646429826797</c:v>
                </c:pt>
                <c:pt idx="328">
                  <c:v>4203.1271540453099</c:v>
                </c:pt>
                <c:pt idx="329">
                  <c:v>4202.8517615129604</c:v>
                </c:pt>
                <c:pt idx="330">
                  <c:v>4202.4109637071697</c:v>
                </c:pt>
                <c:pt idx="331">
                  <c:v>4201.9805990984096</c:v>
                </c:pt>
                <c:pt idx="332">
                  <c:v>4201.7224489976998</c:v>
                </c:pt>
                <c:pt idx="333">
                  <c:v>4201.57390468617</c:v>
                </c:pt>
                <c:pt idx="334">
                  <c:v>4201.65909641286</c:v>
                </c:pt>
                <c:pt idx="335">
                  <c:v>4201.6850935747198</c:v>
                </c:pt>
                <c:pt idx="336">
                  <c:v>4201.8632971574898</c:v>
                </c:pt>
                <c:pt idx="337">
                  <c:v>4202.1116530229701</c:v>
                </c:pt>
                <c:pt idx="338">
                  <c:v>4202.5778853227703</c:v>
                </c:pt>
                <c:pt idx="339">
                  <c:v>4202.8814017107097</c:v>
                </c:pt>
                <c:pt idx="340">
                  <c:v>4203.2589232255996</c:v>
                </c:pt>
                <c:pt idx="341">
                  <c:v>4203.6058985521404</c:v>
                </c:pt>
                <c:pt idx="342">
                  <c:v>4203.1970965196697</c:v>
                </c:pt>
                <c:pt idx="343">
                  <c:v>4202.9714762498998</c:v>
                </c:pt>
                <c:pt idx="344">
                  <c:v>4202.8119074632696</c:v>
                </c:pt>
                <c:pt idx="345">
                  <c:v>4202.6519190599502</c:v>
                </c:pt>
                <c:pt idx="346">
                  <c:v>4202.6700007249901</c:v>
                </c:pt>
                <c:pt idx="347">
                  <c:v>4202.9514967729701</c:v>
                </c:pt>
                <c:pt idx="348">
                  <c:v>4203.2260405351699</c:v>
                </c:pt>
                <c:pt idx="349">
                  <c:v>4203.8387476732396</c:v>
                </c:pt>
                <c:pt idx="350">
                  <c:v>4204.2810522844402</c:v>
                </c:pt>
                <c:pt idx="351">
                  <c:v>4204.8200690080703</c:v>
                </c:pt>
                <c:pt idx="352">
                  <c:v>4205.1755034258003</c:v>
                </c:pt>
                <c:pt idx="353">
                  <c:v>4205.7207667162002</c:v>
                </c:pt>
                <c:pt idx="354">
                  <c:v>4205.6873499681597</c:v>
                </c:pt>
                <c:pt idx="355">
                  <c:v>4205.4857241441796</c:v>
                </c:pt>
                <c:pt idx="356">
                  <c:v>4205.2685438921098</c:v>
                </c:pt>
                <c:pt idx="357">
                  <c:v>4205.3787123491402</c:v>
                </c:pt>
                <c:pt idx="358">
                  <c:v>4205.4021155168602</c:v>
                </c:pt>
                <c:pt idx="359">
                  <c:v>4205.6010615160103</c:v>
                </c:pt>
                <c:pt idx="360">
                  <c:v>4205.8003317644198</c:v>
                </c:pt>
                <c:pt idx="361">
                  <c:v>4206.0733687212096</c:v>
                </c:pt>
                <c:pt idx="362">
                  <c:v>4206.1587416460097</c:v>
                </c:pt>
                <c:pt idx="363">
                  <c:v>4206.1542689134703</c:v>
                </c:pt>
                <c:pt idx="364">
                  <c:v>4206.2373244096898</c:v>
                </c:pt>
                <c:pt idx="365">
                  <c:v>4206.4267432024099</c:v>
                </c:pt>
                <c:pt idx="366">
                  <c:v>4206.21450298329</c:v>
                </c:pt>
                <c:pt idx="367">
                  <c:v>4205.7523714830504</c:v>
                </c:pt>
                <c:pt idx="368">
                  <c:v>4205.6158720781395</c:v>
                </c:pt>
                <c:pt idx="369">
                  <c:v>4205.7237421800701</c:v>
                </c:pt>
                <c:pt idx="370">
                  <c:v>4205.8317648698903</c:v>
                </c:pt>
                <c:pt idx="371">
                  <c:v>4206.0307966997198</c:v>
                </c:pt>
                <c:pt idx="372">
                  <c:v>4206.4811598589004</c:v>
                </c:pt>
                <c:pt idx="373">
                  <c:v>4206.75673358937</c:v>
                </c:pt>
                <c:pt idx="374">
                  <c:v>4207.1071326067104</c:v>
                </c:pt>
                <c:pt idx="375">
                  <c:v>4207.26502292653</c:v>
                </c:pt>
                <c:pt idx="376">
                  <c:v>4207.8305994798802</c:v>
                </c:pt>
                <c:pt idx="377">
                  <c:v>4207.99357288381</c:v>
                </c:pt>
                <c:pt idx="378">
                  <c:v>4207.8453051378301</c:v>
                </c:pt>
                <c:pt idx="379">
                  <c:v>4207.6261889268999</c:v>
                </c:pt>
                <c:pt idx="380">
                  <c:v>4207.5657927324401</c:v>
                </c:pt>
                <c:pt idx="381">
                  <c:v>4207.5844275285799</c:v>
                </c:pt>
                <c:pt idx="382">
                  <c:v>4207.85139410795</c:v>
                </c:pt>
                <c:pt idx="383">
                  <c:v>4208.1236523800599</c:v>
                </c:pt>
                <c:pt idx="384">
                  <c:v>4208.3952899568303</c:v>
                </c:pt>
                <c:pt idx="385">
                  <c:v>4208.5756965272703</c:v>
                </c:pt>
                <c:pt idx="386">
                  <c:v>4208.99140316179</c:v>
                </c:pt>
                <c:pt idx="387">
                  <c:v>4209.2101951234599</c:v>
                </c:pt>
                <c:pt idx="388">
                  <c:v>4209.1839023225602</c:v>
                </c:pt>
                <c:pt idx="389">
                  <c:v>4208.7568374269304</c:v>
                </c:pt>
                <c:pt idx="390">
                  <c:v>4208.4217639558601</c:v>
                </c:pt>
                <c:pt idx="391">
                  <c:v>4208.0373759858903</c:v>
                </c:pt>
                <c:pt idx="392">
                  <c:v>4207.7307124727004</c:v>
                </c:pt>
                <c:pt idx="393">
                  <c:v>4207.6676364534196</c:v>
                </c:pt>
                <c:pt idx="394">
                  <c:v>4207.6055331819298</c:v>
                </c:pt>
                <c:pt idx="395">
                  <c:v>4207.71746593645</c:v>
                </c:pt>
                <c:pt idx="396">
                  <c:v>4207.9895873658897</c:v>
                </c:pt>
                <c:pt idx="397">
                  <c:v>4208.3263393037596</c:v>
                </c:pt>
                <c:pt idx="398">
                  <c:v>4208.5591407411302</c:v>
                </c:pt>
                <c:pt idx="399">
                  <c:v>4208.7051673524602</c:v>
                </c:pt>
                <c:pt idx="400">
                  <c:v>4208.5904689424297</c:v>
                </c:pt>
                <c:pt idx="401">
                  <c:v>4208.4909244172804</c:v>
                </c:pt>
                <c:pt idx="402">
                  <c:v>4208.2523341768001</c:v>
                </c:pt>
                <c:pt idx="403">
                  <c:v>4207.78487163713</c:v>
                </c:pt>
                <c:pt idx="404">
                  <c:v>4207.3871131532396</c:v>
                </c:pt>
                <c:pt idx="405">
                  <c:v>4207.4876590364202</c:v>
                </c:pt>
                <c:pt idx="406">
                  <c:v>4207.4235911958503</c:v>
                </c:pt>
                <c:pt idx="407">
                  <c:v>4207.4501033418401</c:v>
                </c:pt>
                <c:pt idx="408">
                  <c:v>4207.6458163850602</c:v>
                </c:pt>
                <c:pt idx="409">
                  <c:v>4207.8283115022396</c:v>
                </c:pt>
                <c:pt idx="410">
                  <c:v>4207.9859824769701</c:v>
                </c:pt>
                <c:pt idx="411">
                  <c:v>4208.2119937532198</c:v>
                </c:pt>
                <c:pt idx="412">
                  <c:v>4208.2703490846397</c:v>
                </c:pt>
                <c:pt idx="413">
                  <c:v>4208.34222751787</c:v>
                </c:pt>
                <c:pt idx="414">
                  <c:v>4208.1077666871797</c:v>
                </c:pt>
                <c:pt idx="415">
                  <c:v>4207.8858371370097</c:v>
                </c:pt>
                <c:pt idx="416">
                  <c:v>4207.65573459795</c:v>
                </c:pt>
                <c:pt idx="417">
                  <c:v>4207.7571006410399</c:v>
                </c:pt>
                <c:pt idx="418">
                  <c:v>4207.9439349763597</c:v>
                </c:pt>
                <c:pt idx="419">
                  <c:v>4207.9721541993904</c:v>
                </c:pt>
                <c:pt idx="420">
                  <c:v>4208.0035396211397</c:v>
                </c:pt>
                <c:pt idx="421">
                  <c:v>4208.1824870698701</c:v>
                </c:pt>
                <c:pt idx="422">
                  <c:v>4208.4209437959398</c:v>
                </c:pt>
                <c:pt idx="423">
                  <c:v>4208.5669036500703</c:v>
                </c:pt>
                <c:pt idx="424">
                  <c:v>4208.6252685182299</c:v>
                </c:pt>
                <c:pt idx="425">
                  <c:v>4208.5336871736299</c:v>
                </c:pt>
                <c:pt idx="426">
                  <c:v>4208.2978244417</c:v>
                </c:pt>
                <c:pt idx="427">
                  <c:v>4207.9151530854997</c:v>
                </c:pt>
                <c:pt idx="428">
                  <c:v>4207.852716028</c:v>
                </c:pt>
                <c:pt idx="429">
                  <c:v>4207.7054877870296</c:v>
                </c:pt>
                <c:pt idx="430">
                  <c:v>4207.8132148378099</c:v>
                </c:pt>
                <c:pt idx="431">
                  <c:v>4207.9276414598498</c:v>
                </c:pt>
                <c:pt idx="432">
                  <c:v>4208.2842017338098</c:v>
                </c:pt>
                <c:pt idx="433">
                  <c:v>4208.5424662754403</c:v>
                </c:pt>
                <c:pt idx="434">
                  <c:v>4208.6963606998797</c:v>
                </c:pt>
                <c:pt idx="435">
                  <c:v>4208.9216185734103</c:v>
                </c:pt>
                <c:pt idx="436">
                  <c:v>4209.0567828342701</c:v>
                </c:pt>
                <c:pt idx="437">
                  <c:v>4209.2760802433304</c:v>
                </c:pt>
                <c:pt idx="438">
                  <c:v>4209.0327502415003</c:v>
                </c:pt>
                <c:pt idx="439">
                  <c:v>4208.6287261173602</c:v>
                </c:pt>
                <c:pt idx="440">
                  <c:v>4208.3192301914496</c:v>
                </c:pt>
                <c:pt idx="441">
                  <c:v>4208.4169913456299</c:v>
                </c:pt>
                <c:pt idx="442">
                  <c:v>4208.35838364134</c:v>
                </c:pt>
                <c:pt idx="443">
                  <c:v>4208.46917840489</c:v>
                </c:pt>
                <c:pt idx="444">
                  <c:v>4208.5814065773102</c:v>
                </c:pt>
                <c:pt idx="445">
                  <c:v>4208.84027193375</c:v>
                </c:pt>
                <c:pt idx="446">
                  <c:v>4208.9978380043103</c:v>
                </c:pt>
                <c:pt idx="447">
                  <c:v>4209.0575857002304</c:v>
                </c:pt>
                <c:pt idx="448">
                  <c:v>4209.0309114295997</c:v>
                </c:pt>
                <c:pt idx="449">
                  <c:v>4208.7667817909296</c:v>
                </c:pt>
                <c:pt idx="450">
                  <c:v>4208.3672208625903</c:v>
                </c:pt>
                <c:pt idx="451">
                  <c:v>4207.9831857521103</c:v>
                </c:pt>
                <c:pt idx="452">
                  <c:v>4207.7532930214002</c:v>
                </c:pt>
                <c:pt idx="453">
                  <c:v>4207.6056642372196</c:v>
                </c:pt>
                <c:pt idx="454">
                  <c:v>4207.6289193457496</c:v>
                </c:pt>
                <c:pt idx="455">
                  <c:v>4207.6589138135696</c:v>
                </c:pt>
                <c:pt idx="456">
                  <c:v>4207.8573561568001</c:v>
                </c:pt>
                <c:pt idx="457">
                  <c:v>4208.2880831618004</c:v>
                </c:pt>
                <c:pt idx="458">
                  <c:v>4208.6053515333897</c:v>
                </c:pt>
                <c:pt idx="459">
                  <c:v>4208.9090395826997</c:v>
                </c:pt>
                <c:pt idx="460">
                  <c:v>4208.8000441450804</c:v>
                </c:pt>
                <c:pt idx="461">
                  <c:v>4208.6243201155403</c:v>
                </c:pt>
                <c:pt idx="462">
                  <c:v>4208.3066702742299</c:v>
                </c:pt>
                <c:pt idx="463">
                  <c:v>4207.8348017592198</c:v>
                </c:pt>
                <c:pt idx="464">
                  <c:v>4207.6052714247398</c:v>
                </c:pt>
                <c:pt idx="465">
                  <c:v>4207.7090502638603</c:v>
                </c:pt>
                <c:pt idx="466">
                  <c:v>4207.7323580641496</c:v>
                </c:pt>
                <c:pt idx="467">
                  <c:v>4207.8465707149999</c:v>
                </c:pt>
                <c:pt idx="468">
                  <c:v>4207.9611365384799</c:v>
                </c:pt>
                <c:pt idx="469">
                  <c:v>4208.2263629026202</c:v>
                </c:pt>
                <c:pt idx="470">
                  <c:v>4208.5448710508099</c:v>
                </c:pt>
                <c:pt idx="471">
                  <c:v>4208.9281622953204</c:v>
                </c:pt>
                <c:pt idx="472">
                  <c:v>4209.1339652127999</c:v>
                </c:pt>
                <c:pt idx="473">
                  <c:v>4209.35242338846</c:v>
                </c:pt>
                <c:pt idx="474">
                  <c:v>4209.1878478116696</c:v>
                </c:pt>
                <c:pt idx="475">
                  <c:v>4208.7964407987301</c:v>
                </c:pt>
                <c:pt idx="476">
                  <c:v>4208.6467330045398</c:v>
                </c:pt>
                <c:pt idx="477">
                  <c:v>4208.5011736936303</c:v>
                </c:pt>
                <c:pt idx="478">
                  <c:v>4208.6860569154696</c:v>
                </c:pt>
                <c:pt idx="479">
                  <c:v>4208.7981056162098</c:v>
                </c:pt>
                <c:pt idx="480">
                  <c:v>4209.0717433878199</c:v>
                </c:pt>
                <c:pt idx="481">
                  <c:v>4209.2446922251002</c:v>
                </c:pt>
                <c:pt idx="482">
                  <c:v>4209.5573257394999</c:v>
                </c:pt>
                <c:pt idx="483">
                  <c:v>4209.5416377969996</c:v>
                </c:pt>
                <c:pt idx="484">
                  <c:v>4209.4397567697697</c:v>
                </c:pt>
                <c:pt idx="485">
                  <c:v>4209.1884063669404</c:v>
                </c:pt>
                <c:pt idx="486">
                  <c:v>4209.0327762552497</c:v>
                </c:pt>
                <c:pt idx="487">
                  <c:v>4208.6457466074198</c:v>
                </c:pt>
                <c:pt idx="488">
                  <c:v>4208.4217285104996</c:v>
                </c:pt>
                <c:pt idx="489">
                  <c:v>4208.2794116922596</c:v>
                </c:pt>
                <c:pt idx="490">
                  <c:v>4208.3887313791502</c:v>
                </c:pt>
                <c:pt idx="491">
                  <c:v>4208.5842155405298</c:v>
                </c:pt>
                <c:pt idx="492">
                  <c:v>4208.6941551157197</c:v>
                </c:pt>
                <c:pt idx="493">
                  <c:v>4208.8691448160398</c:v>
                </c:pt>
                <c:pt idx="494">
                  <c:v>4209.0167736002204</c:v>
                </c:pt>
                <c:pt idx="495">
                  <c:v>4208.98988952124</c:v>
                </c:pt>
                <c:pt idx="496">
                  <c:v>4208.8731407114201</c:v>
                </c:pt>
                <c:pt idx="497">
                  <c:v>4208.3701442667198</c:v>
                </c:pt>
                <c:pt idx="498">
                  <c:v>4207.96328772986</c:v>
                </c:pt>
                <c:pt idx="499">
                  <c:v>4207.6516841837101</c:v>
                </c:pt>
                <c:pt idx="500">
                  <c:v>4207.4301837869898</c:v>
                </c:pt>
                <c:pt idx="501">
                  <c:v>4207.3684238382602</c:v>
                </c:pt>
                <c:pt idx="502">
                  <c:v>4207.3892711588096</c:v>
                </c:pt>
                <c:pt idx="503">
                  <c:v>4207.4962066599101</c:v>
                </c:pt>
                <c:pt idx="504">
                  <c:v>4207.6024841257304</c:v>
                </c:pt>
                <c:pt idx="505">
                  <c:v>4207.8623317667198</c:v>
                </c:pt>
                <c:pt idx="506">
                  <c:v>4208.0200694986597</c:v>
                </c:pt>
                <c:pt idx="507">
                  <c:v>4208.2463668771998</c:v>
                </c:pt>
                <c:pt idx="508">
                  <c:v>4208.4651111551502</c:v>
                </c:pt>
                <c:pt idx="509">
                  <c:v>4208.3670829721696</c:v>
                </c:pt>
                <c:pt idx="510">
                  <c:v>4208.0415843912297</c:v>
                </c:pt>
                <c:pt idx="511">
                  <c:v>4207.7283595987501</c:v>
                </c:pt>
                <c:pt idx="512">
                  <c:v>4207.4267982431602</c:v>
                </c:pt>
                <c:pt idx="513">
                  <c:v>4207.5997947641599</c:v>
                </c:pt>
                <c:pt idx="514">
                  <c:v>4207.7825282999302</c:v>
                </c:pt>
                <c:pt idx="515">
                  <c:v>4207.9784448157998</c:v>
                </c:pt>
                <c:pt idx="516">
                  <c:v>4208.1761132007996</c:v>
                </c:pt>
                <c:pt idx="517">
                  <c:v>4208.4413872486502</c:v>
                </c:pt>
                <c:pt idx="518">
                  <c:v>4208.8421593433704</c:v>
                </c:pt>
                <c:pt idx="519">
                  <c:v>4209.1340409046497</c:v>
                </c:pt>
                <c:pt idx="520">
                  <c:v>4209.4901238209104</c:v>
                </c:pt>
                <c:pt idx="521">
                  <c:v>4209.5491467243501</c:v>
                </c:pt>
                <c:pt idx="522">
                  <c:v>4209.1526947742796</c:v>
                </c:pt>
                <c:pt idx="523">
                  <c:v>4208.6862526661298</c:v>
                </c:pt>
                <c:pt idx="524">
                  <c:v>4208.4551869160096</c:v>
                </c:pt>
                <c:pt idx="525">
                  <c:v>4208.4725342518204</c:v>
                </c:pt>
                <c:pt idx="526">
                  <c:v>4208.57919640827</c:v>
                </c:pt>
                <c:pt idx="527">
                  <c:v>4208.8539552048696</c:v>
                </c:pt>
                <c:pt idx="528">
                  <c:v>4209.0445981843304</c:v>
                </c:pt>
                <c:pt idx="529">
                  <c:v>4209.3617807252203</c:v>
                </c:pt>
                <c:pt idx="530">
                  <c:v>4209.6653638703601</c:v>
                </c:pt>
                <c:pt idx="531">
                  <c:v>4209.9593911988504</c:v>
                </c:pt>
                <c:pt idx="532">
                  <c:v>4210.4093633515604</c:v>
                </c:pt>
                <c:pt idx="533">
                  <c:v>4210.4712663514401</c:v>
                </c:pt>
                <c:pt idx="534">
                  <c:v>4210.0627790314902</c:v>
                </c:pt>
                <c:pt idx="535">
                  <c:v>4209.8284612519501</c:v>
                </c:pt>
                <c:pt idx="536">
                  <c:v>4209.4391809327399</c:v>
                </c:pt>
                <c:pt idx="537">
                  <c:v>4209.2972360474896</c:v>
                </c:pt>
                <c:pt idx="538">
                  <c:v>4209.4736225455699</c:v>
                </c:pt>
                <c:pt idx="539">
                  <c:v>4209.6615220862504</c:v>
                </c:pt>
                <c:pt idx="540">
                  <c:v>4210.0069665070096</c:v>
                </c:pt>
                <c:pt idx="541">
                  <c:v>4210.09974948126</c:v>
                </c:pt>
                <c:pt idx="542">
                  <c:v>4210.3283452148999</c:v>
                </c:pt>
                <c:pt idx="543">
                  <c:v>4210.5445050354501</c:v>
                </c:pt>
                <c:pt idx="544">
                  <c:v>4210.9163807983896</c:v>
                </c:pt>
                <c:pt idx="545">
                  <c:v>4210.8203744049597</c:v>
                </c:pt>
                <c:pt idx="546">
                  <c:v>4210.4952000733001</c:v>
                </c:pt>
                <c:pt idx="547">
                  <c:v>4210.2588605042001</c:v>
                </c:pt>
                <c:pt idx="548">
                  <c:v>4209.9436616058902</c:v>
                </c:pt>
                <c:pt idx="549">
                  <c:v>4210.19470683294</c:v>
                </c:pt>
                <c:pt idx="550">
                  <c:v>4210.29484263616</c:v>
                </c:pt>
                <c:pt idx="551">
                  <c:v>4210.4033707733697</c:v>
                </c:pt>
                <c:pt idx="552">
                  <c:v>4210.5962514038602</c:v>
                </c:pt>
                <c:pt idx="553">
                  <c:v>4210.8535241241998</c:v>
                </c:pt>
                <c:pt idx="554">
                  <c:v>4211.0075711365298</c:v>
                </c:pt>
                <c:pt idx="555">
                  <c:v>4211.1487053986102</c:v>
                </c:pt>
                <c:pt idx="556">
                  <c:v>4210.8067368622396</c:v>
                </c:pt>
                <c:pt idx="557">
                  <c:v>4210.6296109314499</c:v>
                </c:pt>
                <c:pt idx="558">
                  <c:v>4210.2203225250796</c:v>
                </c:pt>
                <c:pt idx="559">
                  <c:v>4209.7450493927499</c:v>
                </c:pt>
                <c:pt idx="560">
                  <c:v>4209.5144318695602</c:v>
                </c:pt>
                <c:pt idx="561">
                  <c:v>4209.44958201605</c:v>
                </c:pt>
                <c:pt idx="562">
                  <c:v>4209.5517300720803</c:v>
                </c:pt>
                <c:pt idx="563">
                  <c:v>4209.7409676666803</c:v>
                </c:pt>
                <c:pt idx="564">
                  <c:v>4209.9265812988797</c:v>
                </c:pt>
                <c:pt idx="565">
                  <c:v>4210.1775406952402</c:v>
                </c:pt>
                <c:pt idx="566">
                  <c:v>4210.4036664124096</c:v>
                </c:pt>
                <c:pt idx="567">
                  <c:v>4210.5356549378002</c:v>
                </c:pt>
                <c:pt idx="568">
                  <c:v>4210.4982613678503</c:v>
                </c:pt>
                <c:pt idx="569">
                  <c:v>4210.3094147797201</c:v>
                </c:pt>
                <c:pt idx="570">
                  <c:v>4210.13222209173</c:v>
                </c:pt>
                <c:pt idx="571">
                  <c:v>4209.8104428406295</c:v>
                </c:pt>
                <c:pt idx="572">
                  <c:v>4209.6532868500299</c:v>
                </c:pt>
                <c:pt idx="573">
                  <c:v>4209.6618126984204</c:v>
                </c:pt>
                <c:pt idx="574">
                  <c:v>4209.7592972870398</c:v>
                </c:pt>
                <c:pt idx="575">
                  <c:v>4209.8654889221698</c:v>
                </c:pt>
                <c:pt idx="576">
                  <c:v>4209.9763535614602</c:v>
                </c:pt>
                <c:pt idx="577">
                  <c:v>4210.23253909307</c:v>
                </c:pt>
                <c:pt idx="578">
                  <c:v>4210.3850506897497</c:v>
                </c:pt>
                <c:pt idx="579">
                  <c:v>4210.5258130188504</c:v>
                </c:pt>
                <c:pt idx="580">
                  <c:v>4210.41786662298</c:v>
                </c:pt>
                <c:pt idx="581">
                  <c:v>4210.0758694763699</c:v>
                </c:pt>
                <c:pt idx="582">
                  <c:v>4209.7487305756204</c:v>
                </c:pt>
                <c:pt idx="583">
                  <c:v>4209.3600701447103</c:v>
                </c:pt>
                <c:pt idx="584">
                  <c:v>4209.0653370972204</c:v>
                </c:pt>
                <c:pt idx="585">
                  <c:v>4209.0043400879404</c:v>
                </c:pt>
                <c:pt idx="586">
                  <c:v>4209.0269421692401</c:v>
                </c:pt>
                <c:pt idx="587">
                  <c:v>4209.1329748898897</c:v>
                </c:pt>
                <c:pt idx="588">
                  <c:v>4209.2371593240396</c:v>
                </c:pt>
                <c:pt idx="589">
                  <c:v>4209.4770465615802</c:v>
                </c:pt>
                <c:pt idx="590">
                  <c:v>4209.7783694986001</c:v>
                </c:pt>
                <c:pt idx="591">
                  <c:v>4209.8311935189804</c:v>
                </c:pt>
                <c:pt idx="592">
                  <c:v>4209.8744998696902</c:v>
                </c:pt>
                <c:pt idx="593">
                  <c:v>4209.6093974832202</c:v>
                </c:pt>
                <c:pt idx="594">
                  <c:v>4209.2851386788898</c:v>
                </c:pt>
                <c:pt idx="595">
                  <c:v>4208.7392841104102</c:v>
                </c:pt>
                <c:pt idx="596">
                  <c:v>4208.5832916024801</c:v>
                </c:pt>
                <c:pt idx="597">
                  <c:v>4208.5135493997204</c:v>
                </c:pt>
                <c:pt idx="598">
                  <c:v>4208.7006507638598</c:v>
                </c:pt>
                <c:pt idx="599">
                  <c:v>4208.7302369714298</c:v>
                </c:pt>
                <c:pt idx="600">
                  <c:v>4208.8424508334401</c:v>
                </c:pt>
                <c:pt idx="601">
                  <c:v>4209.0177457095397</c:v>
                </c:pt>
                <c:pt idx="602">
                  <c:v>4209.2339341403203</c:v>
                </c:pt>
                <c:pt idx="603">
                  <c:v>4209.2089669467196</c:v>
                </c:pt>
                <c:pt idx="604">
                  <c:v>4209.0988652468895</c:v>
                </c:pt>
                <c:pt idx="605">
                  <c:v>4208.8363187075902</c:v>
                </c:pt>
                <c:pt idx="606">
                  <c:v>4208.4190480471898</c:v>
                </c:pt>
                <c:pt idx="607">
                  <c:v>4207.8509347201598</c:v>
                </c:pt>
                <c:pt idx="608">
                  <c:v>4207.6308457614196</c:v>
                </c:pt>
                <c:pt idx="609">
                  <c:v>4207.6473443270897</c:v>
                </c:pt>
                <c:pt idx="610">
                  <c:v>4207.6693455935701</c:v>
                </c:pt>
                <c:pt idx="611">
                  <c:v>4207.8562848330703</c:v>
                </c:pt>
                <c:pt idx="612">
                  <c:v>4207.9622952700902</c:v>
                </c:pt>
                <c:pt idx="613">
                  <c:v>4208.0577676059002</c:v>
                </c:pt>
                <c:pt idx="614">
                  <c:v>4208.4596936465496</c:v>
                </c:pt>
                <c:pt idx="615">
                  <c:v>4208.6795155764803</c:v>
                </c:pt>
                <c:pt idx="616">
                  <c:v>4208.7230508090297</c:v>
                </c:pt>
                <c:pt idx="617">
                  <c:v>4208.4486787081996</c:v>
                </c:pt>
                <c:pt idx="618">
                  <c:v>4208.0305211306804</c:v>
                </c:pt>
                <c:pt idx="619">
                  <c:v>4207.7196328402797</c:v>
                </c:pt>
                <c:pt idx="620">
                  <c:v>4207.5746934176696</c:v>
                </c:pt>
                <c:pt idx="621">
                  <c:v>4207.2730748416197</c:v>
                </c:pt>
                <c:pt idx="622">
                  <c:v>4207.4495522738698</c:v>
                </c:pt>
                <c:pt idx="623">
                  <c:v>4207.6342347679401</c:v>
                </c:pt>
                <c:pt idx="624">
                  <c:v>4207.7431601001699</c:v>
                </c:pt>
                <c:pt idx="625">
                  <c:v>4207.9157370044604</c:v>
                </c:pt>
                <c:pt idx="626">
                  <c:v>4208.06951698798</c:v>
                </c:pt>
                <c:pt idx="627">
                  <c:v>4208.0495375110604</c:v>
                </c:pt>
                <c:pt idx="628">
                  <c:v>4208.1065481616897</c:v>
                </c:pt>
                <c:pt idx="629">
                  <c:v>4207.8499811603497</c:v>
                </c:pt>
                <c:pt idx="630">
                  <c:v>4207.3855513050003</c:v>
                </c:pt>
                <c:pt idx="631">
                  <c:v>4207.2478884174297</c:v>
                </c:pt>
                <c:pt idx="632">
                  <c:v>4206.9482344104699</c:v>
                </c:pt>
                <c:pt idx="633">
                  <c:v>4207.1232050373001</c:v>
                </c:pt>
                <c:pt idx="634">
                  <c:v>4207.2227781726797</c:v>
                </c:pt>
                <c:pt idx="635">
                  <c:v>4207.3308962299297</c:v>
                </c:pt>
                <c:pt idx="636">
                  <c:v>4207.3598497821704</c:v>
                </c:pt>
                <c:pt idx="637">
                  <c:v>4207.6099890186197</c:v>
                </c:pt>
                <c:pt idx="638">
                  <c:v>4207.6006144000903</c:v>
                </c:pt>
                <c:pt idx="639">
                  <c:v>4207.5792234851797</c:v>
                </c:pt>
                <c:pt idx="640">
                  <c:v>4207.3958414508797</c:v>
                </c:pt>
                <c:pt idx="641">
                  <c:v>4206.9117086841497</c:v>
                </c:pt>
                <c:pt idx="642">
                  <c:v>4206.5821188403997</c:v>
                </c:pt>
                <c:pt idx="643">
                  <c:v>4206.1011045886899</c:v>
                </c:pt>
                <c:pt idx="644">
                  <c:v>4205.6948297931604</c:v>
                </c:pt>
                <c:pt idx="645">
                  <c:v>4205.62106308479</c:v>
                </c:pt>
                <c:pt idx="646">
                  <c:v>4205.5658071948901</c:v>
                </c:pt>
                <c:pt idx="647">
                  <c:v>4205.7539385272903</c:v>
                </c:pt>
                <c:pt idx="648">
                  <c:v>4205.8634203388101</c:v>
                </c:pt>
                <c:pt idx="649">
                  <c:v>4206.20013412971</c:v>
                </c:pt>
                <c:pt idx="650">
                  <c:v>4206.4249437763101</c:v>
                </c:pt>
                <c:pt idx="651">
                  <c:v>4206.5553015186197</c:v>
                </c:pt>
                <c:pt idx="652">
                  <c:v>4206.7650145008001</c:v>
                </c:pt>
                <c:pt idx="653">
                  <c:v>4206.5756503574303</c:v>
                </c:pt>
                <c:pt idx="654">
                  <c:v>4206.3218013278902</c:v>
                </c:pt>
                <c:pt idx="655">
                  <c:v>4205.9160033695098</c:v>
                </c:pt>
                <c:pt idx="656">
                  <c:v>4205.5837718479097</c:v>
                </c:pt>
                <c:pt idx="657">
                  <c:v>4205.4365626804301</c:v>
                </c:pt>
                <c:pt idx="658">
                  <c:v>4205.4523936740798</c:v>
                </c:pt>
                <c:pt idx="659">
                  <c:v>4205.4043952457296</c:v>
                </c:pt>
                <c:pt idx="660">
                  <c:v>4205.5856505863103</c:v>
                </c:pt>
                <c:pt idx="661">
                  <c:v>4205.7557574741304</c:v>
                </c:pt>
                <c:pt idx="662">
                  <c:v>4205.9873095981502</c:v>
                </c:pt>
                <c:pt idx="663">
                  <c:v>4206.1196223728102</c:v>
                </c:pt>
                <c:pt idx="664">
                  <c:v>4206.3270560733699</c:v>
                </c:pt>
                <c:pt idx="665">
                  <c:v>4206.06114306373</c:v>
                </c:pt>
                <c:pt idx="666">
                  <c:v>4205.6378356449004</c:v>
                </c:pt>
                <c:pt idx="667">
                  <c:v>4205.0985614292003</c:v>
                </c:pt>
                <c:pt idx="668">
                  <c:v>4204.8581973544997</c:v>
                </c:pt>
                <c:pt idx="669">
                  <c:v>4204.6264831058397</c:v>
                </c:pt>
                <c:pt idx="670">
                  <c:v>4204.64657702369</c:v>
                </c:pt>
                <c:pt idx="671">
                  <c:v>4204.6790400974196</c:v>
                </c:pt>
                <c:pt idx="672">
                  <c:v>4204.9447146884804</c:v>
                </c:pt>
                <c:pt idx="673">
                  <c:v>4205.0310126773702</c:v>
                </c:pt>
                <c:pt idx="674">
                  <c:v>4205.0044433109197</c:v>
                </c:pt>
                <c:pt idx="675">
                  <c:v>4204.8721019260302</c:v>
                </c:pt>
                <c:pt idx="676">
                  <c:v>4204.40757670325</c:v>
                </c:pt>
                <c:pt idx="677">
                  <c:v>4204.0262786380699</c:v>
                </c:pt>
                <c:pt idx="678">
                  <c:v>4203.7381068698796</c:v>
                </c:pt>
                <c:pt idx="679">
                  <c:v>4203.33651461524</c:v>
                </c:pt>
                <c:pt idx="680">
                  <c:v>4203.0172435275899</c:v>
                </c:pt>
                <c:pt idx="681">
                  <c:v>4202.86415018958</c:v>
                </c:pt>
                <c:pt idx="682">
                  <c:v>4202.9471293918496</c:v>
                </c:pt>
                <c:pt idx="683">
                  <c:v>4203.1150237552501</c:v>
                </c:pt>
                <c:pt idx="684">
                  <c:v>4203.2765189639904</c:v>
                </c:pt>
                <c:pt idx="685">
                  <c:v>4203.4843627445098</c:v>
                </c:pt>
                <c:pt idx="686">
                  <c:v>4203.5090533725597</c:v>
                </c:pt>
                <c:pt idx="687">
                  <c:v>4203.5049239627697</c:v>
                </c:pt>
                <c:pt idx="688">
                  <c:v>4203.6317626468599</c:v>
                </c:pt>
                <c:pt idx="689">
                  <c:v>4203.2626048557204</c:v>
                </c:pt>
                <c:pt idx="690">
                  <c:v>4202.75033869666</c:v>
                </c:pt>
                <c:pt idx="691">
                  <c:v>4202.3308841220796</c:v>
                </c:pt>
                <c:pt idx="692">
                  <c:v>4202.0354167453697</c:v>
                </c:pt>
                <c:pt idx="693">
                  <c:v>4201.8375483981999</c:v>
                </c:pt>
                <c:pt idx="694">
                  <c:v>4201.8435183994197</c:v>
                </c:pt>
                <c:pt idx="695">
                  <c:v>4201.9222156040096</c:v>
                </c:pt>
                <c:pt idx="696">
                  <c:v>4202.0763389102804</c:v>
                </c:pt>
                <c:pt idx="697">
                  <c:v>4202.4574176303804</c:v>
                </c:pt>
                <c:pt idx="698">
                  <c:v>4202.6293174259099</c:v>
                </c:pt>
                <c:pt idx="699">
                  <c:v>4202.8568164340904</c:v>
                </c:pt>
                <c:pt idx="700">
                  <c:v>4202.9960528842803</c:v>
                </c:pt>
                <c:pt idx="701">
                  <c:v>4202.9285518161696</c:v>
                </c:pt>
                <c:pt idx="702">
                  <c:v>4202.5762359134596</c:v>
                </c:pt>
                <c:pt idx="703">
                  <c:v>4202.0929233066499</c:v>
                </c:pt>
                <c:pt idx="704">
                  <c:v>4201.8078128330098</c:v>
                </c:pt>
                <c:pt idx="705">
                  <c:v>4201.7994586459999</c:v>
                </c:pt>
                <c:pt idx="706">
                  <c:v>4201.9350615970498</c:v>
                </c:pt>
                <c:pt idx="707">
                  <c:v>4201.9676963321599</c:v>
                </c:pt>
                <c:pt idx="708">
                  <c:v>4202.20203318519</c:v>
                </c:pt>
                <c:pt idx="709">
                  <c:v>4202.4985400669002</c:v>
                </c:pt>
                <c:pt idx="710">
                  <c:v>4203.0598155490798</c:v>
                </c:pt>
                <c:pt idx="711">
                  <c:v>4203.2469741336699</c:v>
                </c:pt>
                <c:pt idx="712">
                  <c:v>4203.1895247928496</c:v>
                </c:pt>
                <c:pt idx="713">
                  <c:v>4202.9878703586501</c:v>
                </c:pt>
                <c:pt idx="714">
                  <c:v>4202.7148143283703</c:v>
                </c:pt>
                <c:pt idx="715">
                  <c:v>4202.2431651584502</c:v>
                </c:pt>
                <c:pt idx="716">
                  <c:v>4201.9280902377996</c:v>
                </c:pt>
                <c:pt idx="717">
                  <c:v>4201.8537036411199</c:v>
                </c:pt>
                <c:pt idx="718">
                  <c:v>4201.87071719092</c:v>
                </c:pt>
                <c:pt idx="719">
                  <c:v>4202.1129790775203</c:v>
                </c:pt>
                <c:pt idx="720">
                  <c:v>4202.2228423587703</c:v>
                </c:pt>
                <c:pt idx="721">
                  <c:v>4202.5273696414897</c:v>
                </c:pt>
                <c:pt idx="722">
                  <c:v>4202.7206889621602</c:v>
                </c:pt>
                <c:pt idx="723">
                  <c:v>4202.9108897678298</c:v>
                </c:pt>
                <c:pt idx="724">
                  <c:v>4203.17567744178</c:v>
                </c:pt>
                <c:pt idx="725">
                  <c:v>4202.8207675449303</c:v>
                </c:pt>
                <c:pt idx="726">
                  <c:v>4202.5552360050096</c:v>
                </c:pt>
                <c:pt idx="727">
                  <c:v>4202.1658507816201</c:v>
                </c:pt>
                <c:pt idx="728">
                  <c:v>4201.7876616947096</c:v>
                </c:pt>
                <c:pt idx="729">
                  <c:v>4201.9259349338399</c:v>
                </c:pt>
                <c:pt idx="730">
                  <c:v>4202.0188323490001</c:v>
                </c:pt>
                <c:pt idx="731">
                  <c:v>4202.2746840946102</c:v>
                </c:pt>
                <c:pt idx="732">
                  <c:v>4202.4537650577404</c:v>
                </c:pt>
                <c:pt idx="733">
                  <c:v>4202.6098624698498</c:v>
                </c:pt>
                <c:pt idx="734">
                  <c:v>4202.9014960758104</c:v>
                </c:pt>
                <c:pt idx="735">
                  <c:v>4203.0984965793496</c:v>
                </c:pt>
                <c:pt idx="736">
                  <c:v>4202.7224532596501</c:v>
                </c:pt>
                <c:pt idx="737">
                  <c:v>4202.44077601356</c:v>
                </c:pt>
                <c:pt idx="738">
                  <c:v>4202.0347777835796</c:v>
                </c:pt>
                <c:pt idx="739">
                  <c:v>4201.6462127201003</c:v>
                </c:pt>
                <c:pt idx="740">
                  <c:v>4201.5539733402202</c:v>
                </c:pt>
                <c:pt idx="741">
                  <c:v>4201.41856112403</c:v>
                </c:pt>
                <c:pt idx="742">
                  <c:v>4201.4348594181001</c:v>
                </c:pt>
                <c:pt idx="743">
                  <c:v>4201.4665214054003</c:v>
                </c:pt>
                <c:pt idx="744">
                  <c:v>4201.8329612247398</c:v>
                </c:pt>
                <c:pt idx="745">
                  <c:v>4202.1290484897499</c:v>
                </c:pt>
                <c:pt idx="746">
                  <c:v>4202.2436515323498</c:v>
                </c:pt>
                <c:pt idx="747">
                  <c:v>4202.2619620792302</c:v>
                </c:pt>
                <c:pt idx="748">
                  <c:v>4201.8957225314998</c:v>
                </c:pt>
                <c:pt idx="749">
                  <c:v>4201.4674846164598</c:v>
                </c:pt>
                <c:pt idx="750">
                  <c:v>4201.0835162631902</c:v>
                </c:pt>
                <c:pt idx="751">
                  <c:v>4200.7293979160204</c:v>
                </c:pt>
                <c:pt idx="752">
                  <c:v>4200.64267077369</c:v>
                </c:pt>
                <c:pt idx="753">
                  <c:v>4200.5782977573299</c:v>
                </c:pt>
                <c:pt idx="754">
                  <c:v>4200.7126990787401</c:v>
                </c:pt>
                <c:pt idx="755">
                  <c:v>4200.9940425388204</c:v>
                </c:pt>
                <c:pt idx="756">
                  <c:v>4201.1398402683199</c:v>
                </c:pt>
                <c:pt idx="757">
                  <c:v>4201.5374843112904</c:v>
                </c:pt>
                <c:pt idx="758">
                  <c:v>4201.5702525608003</c:v>
                </c:pt>
                <c:pt idx="759">
                  <c:v>4201.7942515842296</c:v>
                </c:pt>
                <c:pt idx="760">
                  <c:v>4201.7188350192901</c:v>
                </c:pt>
                <c:pt idx="761">
                  <c:v>4201.4392940036696</c:v>
                </c:pt>
                <c:pt idx="762">
                  <c:v>4201.0991565219801</c:v>
                </c:pt>
                <c:pt idx="763">
                  <c:v>4200.7226554385998</c:v>
                </c:pt>
                <c:pt idx="764">
                  <c:v>4200.50331034583</c:v>
                </c:pt>
                <c:pt idx="765">
                  <c:v>4200.5568591586998</c:v>
                </c:pt>
                <c:pt idx="766">
                  <c:v>4200.6971637241304</c:v>
                </c:pt>
                <c:pt idx="767">
                  <c:v>4200.9194747440197</c:v>
                </c:pt>
                <c:pt idx="768">
                  <c:v>4201.23644747657</c:v>
                </c:pt>
                <c:pt idx="769">
                  <c:v>4201.5362826816499</c:v>
                </c:pt>
                <c:pt idx="770">
                  <c:v>4201.8744842044698</c:v>
                </c:pt>
                <c:pt idx="771">
                  <c:v>4202.0808688632897</c:v>
                </c:pt>
                <c:pt idx="772">
                  <c:v>4202.2876063816002</c:v>
                </c:pt>
                <c:pt idx="773">
                  <c:v>4202.0261279575298</c:v>
                </c:pt>
                <c:pt idx="774">
                  <c:v>4201.6355697147301</c:v>
                </c:pt>
                <c:pt idx="775">
                  <c:v>4201.19740405005</c:v>
                </c:pt>
                <c:pt idx="776">
                  <c:v>4200.9752742282799</c:v>
                </c:pt>
                <c:pt idx="777">
                  <c:v>4200.7696143619396</c:v>
                </c:pt>
                <c:pt idx="778">
                  <c:v>4200.93174853248</c:v>
                </c:pt>
                <c:pt idx="779">
                  <c:v>4201.1795226566201</c:v>
                </c:pt>
                <c:pt idx="780">
                  <c:v>4201.3603679172402</c:v>
                </c:pt>
                <c:pt idx="781">
                  <c:v>4201.5891829959801</c:v>
                </c:pt>
                <c:pt idx="782">
                  <c:v>4201.7839042179003</c:v>
                </c:pt>
                <c:pt idx="783">
                  <c:v>4201.97863497657</c:v>
                </c:pt>
                <c:pt idx="784">
                  <c:v>4201.9359389774199</c:v>
                </c:pt>
                <c:pt idx="785">
                  <c:v>4201.8308631412401</c:v>
                </c:pt>
                <c:pt idx="786">
                  <c:v>4201.4495173923397</c:v>
                </c:pt>
                <c:pt idx="787">
                  <c:v>4201.0783950321102</c:v>
                </c:pt>
                <c:pt idx="788">
                  <c:v>4200.8510009281099</c:v>
                </c:pt>
                <c:pt idx="789">
                  <c:v>4200.7175818912401</c:v>
                </c:pt>
                <c:pt idx="790">
                  <c:v>4200.8801166049898</c:v>
                </c:pt>
                <c:pt idx="791">
                  <c:v>4201.1314383975896</c:v>
                </c:pt>
                <c:pt idx="792">
                  <c:v>4201.1641494266396</c:v>
                </c:pt>
                <c:pt idx="793">
                  <c:v>4201.4598552219304</c:v>
                </c:pt>
                <c:pt idx="794">
                  <c:v>4201.7206660739803</c:v>
                </c:pt>
                <c:pt idx="795">
                  <c:v>4201.9093219272499</c:v>
                </c:pt>
                <c:pt idx="796">
                  <c:v>4201.9409266941002</c:v>
                </c:pt>
                <c:pt idx="797">
                  <c:v>4201.9963065616503</c:v>
                </c:pt>
                <c:pt idx="798">
                  <c:v>4201.67175211829</c:v>
                </c:pt>
                <c:pt idx="799">
                  <c:v>4201.2355605594503</c:v>
                </c:pt>
                <c:pt idx="800">
                  <c:v>4200.8598700992497</c:v>
                </c:pt>
                <c:pt idx="801">
                  <c:v>4200.8589736453896</c:v>
                </c:pt>
                <c:pt idx="802">
                  <c:v>4200.87875285071</c:v>
                </c:pt>
                <c:pt idx="803">
                  <c:v>4201.0585490695903</c:v>
                </c:pt>
                <c:pt idx="804">
                  <c:v>4201.1659995548198</c:v>
                </c:pt>
                <c:pt idx="805">
                  <c:v>4201.4649192325496</c:v>
                </c:pt>
                <c:pt idx="806">
                  <c:v>4201.5862552158296</c:v>
                </c:pt>
                <c:pt idx="807">
                  <c:v>4201.61752619666</c:v>
                </c:pt>
                <c:pt idx="808">
                  <c:v>4201.6398231021803</c:v>
                </c:pt>
                <c:pt idx="809">
                  <c:v>4201.9339457980996</c:v>
                </c:pt>
                <c:pt idx="810">
                  <c:v>4201.5401450626296</c:v>
                </c:pt>
                <c:pt idx="811">
                  <c:v>4201.3246623508403</c:v>
                </c:pt>
                <c:pt idx="812">
                  <c:v>4201.0343829624098</c:v>
                </c:pt>
                <c:pt idx="813">
                  <c:v>4201.0400096408703</c:v>
                </c:pt>
                <c:pt idx="814">
                  <c:v>4201.2773028842803</c:v>
                </c:pt>
                <c:pt idx="815">
                  <c:v>4201.5274898044499</c:v>
                </c:pt>
                <c:pt idx="816">
                  <c:v>4201.7883388034697</c:v>
                </c:pt>
                <c:pt idx="817">
                  <c:v>4201.8849936954402</c:v>
                </c:pt>
                <c:pt idx="818">
                  <c:v>4202.2771064273702</c:v>
                </c:pt>
                <c:pt idx="819">
                  <c:v>4202.5841132633104</c:v>
                </c:pt>
                <c:pt idx="820">
                  <c:v>4202.56383814734</c:v>
                </c:pt>
                <c:pt idx="821">
                  <c:v>4202.4013799863797</c:v>
                </c:pt>
                <c:pt idx="822">
                  <c:v>4202.0107073026602</c:v>
                </c:pt>
                <c:pt idx="823">
                  <c:v>4201.6360086637396</c:v>
                </c:pt>
                <c:pt idx="824">
                  <c:v>4201.2822527128201</c:v>
                </c:pt>
                <c:pt idx="825">
                  <c:v>4201.4369005399603</c:v>
                </c:pt>
                <c:pt idx="826">
                  <c:v>4201.6775125699896</c:v>
                </c:pt>
                <c:pt idx="827">
                  <c:v>4201.9454855161603</c:v>
                </c:pt>
                <c:pt idx="828">
                  <c:v>4202.1441454130099</c:v>
                </c:pt>
                <c:pt idx="829">
                  <c:v>4202.56869260845</c:v>
                </c:pt>
                <c:pt idx="830">
                  <c:v>4202.6398462491898</c:v>
                </c:pt>
                <c:pt idx="831">
                  <c:v>4202.7865308957998</c:v>
                </c:pt>
                <c:pt idx="832">
                  <c:v>4202.6789945798801</c:v>
                </c:pt>
                <c:pt idx="833">
                  <c:v>4202.68145505962</c:v>
                </c:pt>
                <c:pt idx="834">
                  <c:v>4202.4569029050799</c:v>
                </c:pt>
                <c:pt idx="835">
                  <c:v>4202.15556089458</c:v>
                </c:pt>
                <c:pt idx="836">
                  <c:v>4202.0061678129096</c:v>
                </c:pt>
                <c:pt idx="837">
                  <c:v>4202.0210737424804</c:v>
                </c:pt>
                <c:pt idx="838">
                  <c:v>4202.2910112577401</c:v>
                </c:pt>
                <c:pt idx="839">
                  <c:v>4202.4907774167996</c:v>
                </c:pt>
                <c:pt idx="840">
                  <c:v>4202.6929945188504</c:v>
                </c:pt>
                <c:pt idx="841">
                  <c:v>4202.8791517454101</c:v>
                </c:pt>
                <c:pt idx="842">
                  <c:v>4203.0402464109402</c:v>
                </c:pt>
                <c:pt idx="843">
                  <c:v>4203.2681936460403</c:v>
                </c:pt>
                <c:pt idx="844">
                  <c:v>4203.4207815366699</c:v>
                </c:pt>
                <c:pt idx="845">
                  <c:v>4203.44317380962</c:v>
                </c:pt>
                <c:pt idx="846">
                  <c:v>4202.9136556821804</c:v>
                </c:pt>
                <c:pt idx="847">
                  <c:v>4202.5376409726996</c:v>
                </c:pt>
                <c:pt idx="848">
                  <c:v>4202.2296899991898</c:v>
                </c:pt>
                <c:pt idx="849">
                  <c:v>4202.1654981809597</c:v>
                </c:pt>
                <c:pt idx="850">
                  <c:v>4202.2744650083496</c:v>
                </c:pt>
                <c:pt idx="851">
                  <c:v>4202.5576490598596</c:v>
                </c:pt>
                <c:pt idx="852">
                  <c:v>4202.8390592771502</c:v>
                </c:pt>
                <c:pt idx="853">
                  <c:v>4203.09941236553</c:v>
                </c:pt>
                <c:pt idx="854">
                  <c:v>4203.6564821439697</c:v>
                </c:pt>
                <c:pt idx="855">
                  <c:v>4203.8042349058096</c:v>
                </c:pt>
                <c:pt idx="856">
                  <c:v>4203.9742368894504</c:v>
                </c:pt>
                <c:pt idx="857">
                  <c:v>4203.8193697172101</c:v>
                </c:pt>
                <c:pt idx="858">
                  <c:v>4203.4555811124701</c:v>
                </c:pt>
                <c:pt idx="859">
                  <c:v>4203.1702799039804</c:v>
                </c:pt>
                <c:pt idx="860">
                  <c:v>4202.8709406095504</c:v>
                </c:pt>
                <c:pt idx="861">
                  <c:v>4202.9704183774902</c:v>
                </c:pt>
                <c:pt idx="862">
                  <c:v>4203.1524652677499</c:v>
                </c:pt>
                <c:pt idx="863">
                  <c:v>4203.2682317930203</c:v>
                </c:pt>
                <c:pt idx="864">
                  <c:v>4203.5471052366202</c:v>
                </c:pt>
                <c:pt idx="865">
                  <c:v>4203.9701170164099</c:v>
                </c:pt>
                <c:pt idx="866">
                  <c:v>4204.1368765073703</c:v>
                </c:pt>
                <c:pt idx="867">
                  <c:v>4204.3933481412796</c:v>
                </c:pt>
                <c:pt idx="868">
                  <c:v>4204.7459882932599</c:v>
                </c:pt>
                <c:pt idx="869">
                  <c:v>4204.5984930234899</c:v>
                </c:pt>
                <c:pt idx="870">
                  <c:v>4204.3838304716101</c:v>
                </c:pt>
                <c:pt idx="871">
                  <c:v>4204.0891260343496</c:v>
                </c:pt>
                <c:pt idx="872">
                  <c:v>4203.8800520139603</c:v>
                </c:pt>
                <c:pt idx="873">
                  <c:v>4203.9042562681097</c:v>
                </c:pt>
                <c:pt idx="874">
                  <c:v>4204.1737264829599</c:v>
                </c:pt>
                <c:pt idx="875">
                  <c:v>4204.5567888456299</c:v>
                </c:pt>
                <c:pt idx="876">
                  <c:v>4204.7713464933304</c:v>
                </c:pt>
                <c:pt idx="877">
                  <c:v>4205.1378149229004</c:v>
                </c:pt>
                <c:pt idx="878">
                  <c:v>4205.3912347989999</c:v>
                </c:pt>
                <c:pt idx="879">
                  <c:v>4205.5568975645001</c:v>
                </c:pt>
                <c:pt idx="880">
                  <c:v>4205.9849256711896</c:v>
                </c:pt>
                <c:pt idx="881">
                  <c:v>4205.7656568723596</c:v>
                </c:pt>
                <c:pt idx="882">
                  <c:v>4205.3963560300799</c:v>
                </c:pt>
                <c:pt idx="883">
                  <c:v>4205.2839655118896</c:v>
                </c:pt>
                <c:pt idx="884">
                  <c:v>4204.8986334043402</c:v>
                </c:pt>
                <c:pt idx="885">
                  <c:v>4204.9252313810302</c:v>
                </c:pt>
                <c:pt idx="886">
                  <c:v>4205.12260381755</c:v>
                </c:pt>
                <c:pt idx="887">
                  <c:v>4205.3226179319299</c:v>
                </c:pt>
                <c:pt idx="888">
                  <c:v>4205.6905740934299</c:v>
                </c:pt>
                <c:pt idx="889">
                  <c:v>4205.9640688138898</c:v>
                </c:pt>
                <c:pt idx="890">
                  <c:v>4206.4662927824002</c:v>
                </c:pt>
                <c:pt idx="891">
                  <c:v>4206.8816274839301</c:v>
                </c:pt>
                <c:pt idx="892">
                  <c:v>4207.12092344341</c:v>
                </c:pt>
                <c:pt idx="893">
                  <c:v>4207.0614332395498</c:v>
                </c:pt>
                <c:pt idx="894">
                  <c:v>4206.7736620145697</c:v>
                </c:pt>
                <c:pt idx="895">
                  <c:v>4206.4065355497296</c:v>
                </c:pt>
                <c:pt idx="896">
                  <c:v>4206.1929792600604</c:v>
                </c:pt>
                <c:pt idx="897">
                  <c:v>4206.0514444547598</c:v>
                </c:pt>
                <c:pt idx="898">
                  <c:v>4206.0770887571298</c:v>
                </c:pt>
                <c:pt idx="899">
                  <c:v>4206.2769407468704</c:v>
                </c:pt>
                <c:pt idx="900">
                  <c:v>4206.7296022611599</c:v>
                </c:pt>
                <c:pt idx="901">
                  <c:v>4206.8344587522497</c:v>
                </c:pt>
                <c:pt idx="902">
                  <c:v>4206.9183439451199</c:v>
                </c:pt>
                <c:pt idx="903">
                  <c:v>4207.0730299192401</c:v>
                </c:pt>
                <c:pt idx="904">
                  <c:v>4207.1448129850296</c:v>
                </c:pt>
                <c:pt idx="905">
                  <c:v>4207.0831197935004</c:v>
                </c:pt>
                <c:pt idx="906">
                  <c:v>4206.7103857236798</c:v>
                </c:pt>
                <c:pt idx="907">
                  <c:v>4206.2587732511502</c:v>
                </c:pt>
                <c:pt idx="908">
                  <c:v>4205.8732408719998</c:v>
                </c:pt>
                <c:pt idx="909">
                  <c:v>4205.8138174253399</c:v>
                </c:pt>
                <c:pt idx="910">
                  <c:v>4205.8400243955602</c:v>
                </c:pt>
                <c:pt idx="911">
                  <c:v>4205.8745855527804</c:v>
                </c:pt>
                <c:pt idx="912">
                  <c:v>4206.1577314573196</c:v>
                </c:pt>
                <c:pt idx="913">
                  <c:v>4206.1767858701696</c:v>
                </c:pt>
                <c:pt idx="914">
                  <c:v>4206.33915845928</c:v>
                </c:pt>
                <c:pt idx="915">
                  <c:v>4206.4085859495099</c:v>
                </c:pt>
                <c:pt idx="916">
                  <c:v>4206.1437696653302</c:v>
                </c:pt>
                <c:pt idx="917">
                  <c:v>4205.9878820615704</c:v>
                </c:pt>
                <c:pt idx="918">
                  <c:v>4205.60137693462</c:v>
                </c:pt>
                <c:pt idx="919">
                  <c:v>4205.0722498136502</c:v>
                </c:pt>
                <c:pt idx="920">
                  <c:v>4204.8523802</c:v>
                </c:pt>
                <c:pt idx="921">
                  <c:v>4204.6265691953604</c:v>
                </c:pt>
                <c:pt idx="922">
                  <c:v>4204.7328657346698</c:v>
                </c:pt>
                <c:pt idx="923">
                  <c:v>4204.8506445127396</c:v>
                </c:pt>
                <c:pt idx="924">
                  <c:v>4204.9649423795599</c:v>
                </c:pt>
                <c:pt idx="925">
                  <c:v>4205.1298994260696</c:v>
                </c:pt>
                <c:pt idx="926">
                  <c:v>4205.3375906187002</c:v>
                </c:pt>
                <c:pt idx="927">
                  <c:v>4205.4630750852502</c:v>
                </c:pt>
                <c:pt idx="928">
                  <c:v>4205.2663511472601</c:v>
                </c:pt>
                <c:pt idx="929">
                  <c:v>4205.1718610959997</c:v>
                </c:pt>
                <c:pt idx="930">
                  <c:v>4204.7786707120804</c:v>
                </c:pt>
                <c:pt idx="931">
                  <c:v>4204.4643778043701</c:v>
                </c:pt>
                <c:pt idx="932">
                  <c:v>4204.2325967985098</c:v>
                </c:pt>
                <c:pt idx="933">
                  <c:v>4204.0833086210196</c:v>
                </c:pt>
                <c:pt idx="934">
                  <c:v>4204.1036409574499</c:v>
                </c:pt>
                <c:pt idx="935">
                  <c:v>4204.5263380247097</c:v>
                </c:pt>
                <c:pt idx="936">
                  <c:v>4204.8849958616202</c:v>
                </c:pt>
                <c:pt idx="937">
                  <c:v>4205.0599188047399</c:v>
                </c:pt>
                <c:pt idx="938">
                  <c:v>4205.1220506864502</c:v>
                </c:pt>
                <c:pt idx="939">
                  <c:v>4205.2448839383997</c:v>
                </c:pt>
                <c:pt idx="940">
                  <c:v>4205.2884573179199</c:v>
                </c:pt>
                <c:pt idx="941">
                  <c:v>4204.9735922056097</c:v>
                </c:pt>
                <c:pt idx="942">
                  <c:v>4204.6539587217303</c:v>
                </c:pt>
                <c:pt idx="943">
                  <c:v>4204.1158384519504</c:v>
                </c:pt>
                <c:pt idx="944">
                  <c:v>4203.8078588682101</c:v>
                </c:pt>
                <c:pt idx="945">
                  <c:v>4203.7478059965097</c:v>
                </c:pt>
                <c:pt idx="946">
                  <c:v>4203.77304021892</c:v>
                </c:pt>
                <c:pt idx="947">
                  <c:v>4203.9595503049804</c:v>
                </c:pt>
                <c:pt idx="948">
                  <c:v>4204.1525453763898</c:v>
                </c:pt>
                <c:pt idx="949">
                  <c:v>4204.40048162517</c:v>
                </c:pt>
                <c:pt idx="950">
                  <c:v>4204.5353216367703</c:v>
                </c:pt>
                <c:pt idx="951">
                  <c:v>4204.6516794401095</c:v>
                </c:pt>
                <c:pt idx="952">
                  <c:v>4204.9287313657696</c:v>
                </c:pt>
                <c:pt idx="953">
                  <c:v>4204.90776006755</c:v>
                </c:pt>
                <c:pt idx="954">
                  <c:v>4204.5053095060302</c:v>
                </c:pt>
                <c:pt idx="955">
                  <c:v>4204.0431780057897</c:v>
                </c:pt>
                <c:pt idx="956">
                  <c:v>4203.8105005460702</c:v>
                </c:pt>
                <c:pt idx="957">
                  <c:v>4203.74862615642</c:v>
                </c:pt>
                <c:pt idx="958">
                  <c:v>4203.7724107938702</c:v>
                </c:pt>
                <c:pt idx="959">
                  <c:v>4203.9577669340097</c:v>
                </c:pt>
                <c:pt idx="960">
                  <c:v>4204.2306417661603</c:v>
                </c:pt>
                <c:pt idx="961">
                  <c:v>4204.5587629514603</c:v>
                </c:pt>
                <c:pt idx="962">
                  <c:v>4204.6195120054199</c:v>
                </c:pt>
                <c:pt idx="963">
                  <c:v>4204.9865335660897</c:v>
                </c:pt>
                <c:pt idx="964">
                  <c:v>4204.94809095439</c:v>
                </c:pt>
                <c:pt idx="965">
                  <c:v>4204.5268434720901</c:v>
                </c:pt>
                <c:pt idx="966">
                  <c:v>4204.1301531034396</c:v>
                </c:pt>
                <c:pt idx="967">
                  <c:v>4203.7489694791702</c:v>
                </c:pt>
                <c:pt idx="968">
                  <c:v>4203.4653085905002</c:v>
                </c:pt>
                <c:pt idx="969">
                  <c:v>4203.2616800504602</c:v>
                </c:pt>
                <c:pt idx="970">
                  <c:v>4203.3569997983896</c:v>
                </c:pt>
                <c:pt idx="971">
                  <c:v>4203.5367387967999</c:v>
                </c:pt>
                <c:pt idx="972">
                  <c:v>4203.7834543424597</c:v>
                </c:pt>
                <c:pt idx="973">
                  <c:v>4203.8655657011004</c:v>
                </c:pt>
                <c:pt idx="974">
                  <c:v>4203.9086336332302</c:v>
                </c:pt>
                <c:pt idx="975">
                  <c:v>4203.9372343259802</c:v>
                </c:pt>
                <c:pt idx="976">
                  <c:v>4203.72516576824</c:v>
                </c:pt>
                <c:pt idx="977">
                  <c:v>4203.5339063840802</c:v>
                </c:pt>
                <c:pt idx="978">
                  <c:v>4203.2145399290002</c:v>
                </c:pt>
                <c:pt idx="979">
                  <c:v>4202.8350538450204</c:v>
                </c:pt>
                <c:pt idx="980">
                  <c:v>4202.6197332578604</c:v>
                </c:pt>
                <c:pt idx="981">
                  <c:v>4202.5570005613299</c:v>
                </c:pt>
                <c:pt idx="982">
                  <c:v>4202.5180429655002</c:v>
                </c:pt>
                <c:pt idx="983">
                  <c:v>4202.6782697873996</c:v>
                </c:pt>
                <c:pt idx="984">
                  <c:v>4202.7804083066903</c:v>
                </c:pt>
                <c:pt idx="985">
                  <c:v>4202.9945177274603</c:v>
                </c:pt>
                <c:pt idx="986">
                  <c:v>4203.2401746946298</c:v>
                </c:pt>
                <c:pt idx="987">
                  <c:v>4203.1843179899197</c:v>
                </c:pt>
                <c:pt idx="988">
                  <c:v>4202.9664797025598</c:v>
                </c:pt>
                <c:pt idx="989">
                  <c:v>4202.6816648679696</c:v>
                </c:pt>
                <c:pt idx="990">
                  <c:v>4202.2463220792697</c:v>
                </c:pt>
                <c:pt idx="991">
                  <c:v>4201.8690103727304</c:v>
                </c:pt>
                <c:pt idx="992">
                  <c:v>4201.7424005704797</c:v>
                </c:pt>
                <c:pt idx="993">
                  <c:v>4201.6890424924804</c:v>
                </c:pt>
                <c:pt idx="994">
                  <c:v>4201.6367811399396</c:v>
                </c:pt>
                <c:pt idx="995">
                  <c:v>4201.6487497526095</c:v>
                </c:pt>
                <c:pt idx="996">
                  <c:v>4201.66291181621</c:v>
                </c:pt>
                <c:pt idx="997">
                  <c:v>4201.7366117673801</c:v>
                </c:pt>
                <c:pt idx="998">
                  <c:v>4201.8141550260498</c:v>
                </c:pt>
                <c:pt idx="999">
                  <c:v>4201.83113042888</c:v>
                </c:pt>
                <c:pt idx="1000">
                  <c:v>4201.8508619504901</c:v>
                </c:pt>
                <c:pt idx="1001">
                  <c:v>4201.9103998380597</c:v>
                </c:pt>
                <c:pt idx="1002">
                  <c:v>4201.9682687955801</c:v>
                </c:pt>
                <c:pt idx="1003">
                  <c:v>4202.0052236753399</c:v>
                </c:pt>
                <c:pt idx="1004">
                  <c:v>4202.0379060941596</c:v>
                </c:pt>
                <c:pt idx="1005">
                  <c:v>4202.0034403043701</c:v>
                </c:pt>
                <c:pt idx="1006">
                  <c:v>4201.8549436765597</c:v>
                </c:pt>
                <c:pt idx="1007">
                  <c:v>4201.8109506803503</c:v>
                </c:pt>
                <c:pt idx="1008">
                  <c:v>4201.6486734586697</c:v>
                </c:pt>
                <c:pt idx="1009">
                  <c:v>4201.4984983640597</c:v>
                </c:pt>
                <c:pt idx="1010">
                  <c:v>4201.3981718259802</c:v>
                </c:pt>
                <c:pt idx="1011">
                  <c:v>4201.2040991025897</c:v>
                </c:pt>
                <c:pt idx="1012">
                  <c:v>4200.9477419095901</c:v>
                </c:pt>
                <c:pt idx="1013">
                  <c:v>4200.81306402263</c:v>
                </c:pt>
                <c:pt idx="1014">
                  <c:v>4200.6215757566397</c:v>
                </c:pt>
                <c:pt idx="1015">
                  <c:v>4200.5032057004901</c:v>
                </c:pt>
                <c:pt idx="1016">
                  <c:v>4200.4924959379096</c:v>
                </c:pt>
                <c:pt idx="1017">
                  <c:v>4200.4923624235098</c:v>
                </c:pt>
                <c:pt idx="1018">
                  <c:v>4200.4389661985297</c:v>
                </c:pt>
                <c:pt idx="1019">
                  <c:v>4200.4501146512903</c:v>
                </c:pt>
                <c:pt idx="1020">
                  <c:v>4200.5714792447998</c:v>
                </c:pt>
                <c:pt idx="1021">
                  <c:v>4200.6442064481698</c:v>
                </c:pt>
                <c:pt idx="1022">
                  <c:v>4200.7209676939001</c:v>
                </c:pt>
                <c:pt idx="1023">
                  <c:v>4200.7987970548602</c:v>
                </c:pt>
                <c:pt idx="1024">
                  <c:v>4200.8221239286404</c:v>
                </c:pt>
                <c:pt idx="1025">
                  <c:v>4200.88725988445</c:v>
                </c:pt>
                <c:pt idx="1026">
                  <c:v>4201.2789625364203</c:v>
                </c:pt>
                <c:pt idx="1027">
                  <c:v>4201.37212698039</c:v>
                </c:pt>
                <c:pt idx="1028">
                  <c:v>4201.46126691875</c:v>
                </c:pt>
                <c:pt idx="1029">
                  <c:v>4201.4853281217502</c:v>
                </c:pt>
                <c:pt idx="1030">
                  <c:v>4201.5591139036096</c:v>
                </c:pt>
                <c:pt idx="1031">
                  <c:v>4201.5191358762704</c:v>
                </c:pt>
                <c:pt idx="1032">
                  <c:v>4201.5805906492196</c:v>
                </c:pt>
                <c:pt idx="1033">
                  <c:v>4201.6002172666504</c:v>
                </c:pt>
                <c:pt idx="1034">
                  <c:v>4201.4517873960403</c:v>
                </c:pt>
                <c:pt idx="1035">
                  <c:v>4201.2632269101996</c:v>
                </c:pt>
                <c:pt idx="1036">
                  <c:v>4201.0702985959997</c:v>
                </c:pt>
                <c:pt idx="1037">
                  <c:v>4200.9450811582501</c:v>
                </c:pt>
                <c:pt idx="1038">
                  <c:v>4200.7559103208496</c:v>
                </c:pt>
                <c:pt idx="1039">
                  <c:v>4200.5757612424804</c:v>
                </c:pt>
                <c:pt idx="1040">
                  <c:v>4200.4535764890597</c:v>
                </c:pt>
                <c:pt idx="1041">
                  <c:v>4200.3437704282696</c:v>
                </c:pt>
                <c:pt idx="1042">
                  <c:v>4200.3471845823196</c:v>
                </c:pt>
                <c:pt idx="1043">
                  <c:v>4200.3594965177499</c:v>
                </c:pt>
                <c:pt idx="1044">
                  <c:v>4200.3740781980496</c:v>
                </c:pt>
                <c:pt idx="1045">
                  <c:v>4200.3936857419903</c:v>
                </c:pt>
                <c:pt idx="1046">
                  <c:v>4200.4177048064803</c:v>
                </c:pt>
                <c:pt idx="1047">
                  <c:v>4200.4405158876598</c:v>
                </c:pt>
                <c:pt idx="1048">
                  <c:v>4200.4673247020601</c:v>
                </c:pt>
                <c:pt idx="1049">
                  <c:v>4200.6474833171696</c:v>
                </c:pt>
                <c:pt idx="1050">
                  <c:v>4200.7717566173396</c:v>
                </c:pt>
                <c:pt idx="1051">
                  <c:v>4200.75935885123</c:v>
                </c:pt>
                <c:pt idx="1052">
                  <c:v>4200.7433657329402</c:v>
                </c:pt>
                <c:pt idx="1053">
                  <c:v>4200.8326773326698</c:v>
                </c:pt>
                <c:pt idx="1054">
                  <c:v>4200.9173636119704</c:v>
                </c:pt>
                <c:pt idx="1055">
                  <c:v>4200.9392027538097</c:v>
                </c:pt>
                <c:pt idx="1056">
                  <c:v>4200.8382754009099</c:v>
                </c:pt>
                <c:pt idx="1057">
                  <c:v>4200.8645014446101</c:v>
                </c:pt>
                <c:pt idx="1058">
                  <c:v>4200.7715944927104</c:v>
                </c:pt>
                <c:pt idx="1059">
                  <c:v>4200.6350283306001</c:v>
                </c:pt>
                <c:pt idx="1060">
                  <c:v>4200.32256647757</c:v>
                </c:pt>
                <c:pt idx="1061">
                  <c:v>4200.2035002391704</c:v>
                </c:pt>
                <c:pt idx="1062">
                  <c:v>4200.0336413066698</c:v>
                </c:pt>
                <c:pt idx="1063">
                  <c:v>4200.0325636546904</c:v>
                </c:pt>
                <c:pt idx="1064">
                  <c:v>4199.9776415508104</c:v>
                </c:pt>
                <c:pt idx="1065">
                  <c:v>4199.9296335857198</c:v>
                </c:pt>
                <c:pt idx="1066">
                  <c:v>4199.9384836833797</c:v>
                </c:pt>
                <c:pt idx="1067">
                  <c:v>4199.9541811626304</c:v>
                </c:pt>
                <c:pt idx="1068">
                  <c:v>4200.1349692027898</c:v>
                </c:pt>
                <c:pt idx="1069">
                  <c:v>4200.2109102885997</c:v>
                </c:pt>
                <c:pt idx="1070">
                  <c:v>4200.2916197459999</c:v>
                </c:pt>
                <c:pt idx="1071">
                  <c:v>4200.3154806774</c:v>
                </c:pt>
                <c:pt idx="1072">
                  <c:v>4200.3435282390401</c:v>
                </c:pt>
                <c:pt idx="1073">
                  <c:v>4200.46640917471</c:v>
                </c:pt>
                <c:pt idx="1074">
                  <c:v>4200.4764704387499</c:v>
                </c:pt>
                <c:pt idx="1075">
                  <c:v>4200.4652266185603</c:v>
                </c:pt>
                <c:pt idx="1076">
                  <c:v>4200.6239275615499</c:v>
                </c:pt>
                <c:pt idx="1077">
                  <c:v>4200.8297400157799</c:v>
                </c:pt>
                <c:pt idx="1078">
                  <c:v>4200.9151701610399</c:v>
                </c:pt>
                <c:pt idx="1079">
                  <c:v>4201.1059622447801</c:v>
                </c:pt>
                <c:pt idx="1080">
                  <c:v>4201.0660319011504</c:v>
                </c:pt>
                <c:pt idx="1081">
                  <c:v>4201.31036326102</c:v>
                </c:pt>
                <c:pt idx="1082">
                  <c:v>4201.3921503703896</c:v>
                </c:pt>
                <c:pt idx="1083">
                  <c:v>4201.3140444438804</c:v>
                </c:pt>
                <c:pt idx="1084">
                  <c:v>4201.0732035320098</c:v>
                </c:pt>
                <c:pt idx="1085">
                  <c:v>4200.9533457439302</c:v>
                </c:pt>
                <c:pt idx="1086">
                  <c:v>4200.71102663687</c:v>
                </c:pt>
                <c:pt idx="1087">
                  <c:v>4200.5935148875997</c:v>
                </c:pt>
                <c:pt idx="1088">
                  <c:v>4200.4766707103599</c:v>
                </c:pt>
                <c:pt idx="1089">
                  <c:v>4200.4252295177303</c:v>
                </c:pt>
                <c:pt idx="1090">
                  <c:v>4200.3759245555702</c:v>
                </c:pt>
                <c:pt idx="1091">
                  <c:v>4200.3916411083101</c:v>
                </c:pt>
                <c:pt idx="1092">
                  <c:v>4200.4100643318197</c:v>
                </c:pt>
                <c:pt idx="1093">
                  <c:v>4200.4902975087998</c:v>
                </c:pt>
                <c:pt idx="1094">
                  <c:v>4200.7487718587799</c:v>
                </c:pt>
                <c:pt idx="1095">
                  <c:v>4200.8884565359003</c:v>
                </c:pt>
                <c:pt idx="1096">
                  <c:v>4201.08515186366</c:v>
                </c:pt>
                <c:pt idx="1097">
                  <c:v>4201.2046186452699</c:v>
                </c:pt>
                <c:pt idx="1098">
                  <c:v>4201.2131540304099</c:v>
                </c:pt>
                <c:pt idx="1099">
                  <c:v>4201.2568609243299</c:v>
                </c:pt>
                <c:pt idx="1100">
                  <c:v>4201.24263210353</c:v>
                </c:pt>
                <c:pt idx="1101">
                  <c:v>4201.2735692983497</c:v>
                </c:pt>
                <c:pt idx="1102">
                  <c:v>4201.4144269948802</c:v>
                </c:pt>
                <c:pt idx="1103">
                  <c:v>4201.4416543966199</c:v>
                </c:pt>
                <c:pt idx="1104">
                  <c:v>4201.4033166891004</c:v>
                </c:pt>
                <c:pt idx="1105">
                  <c:v>4201.3758890157596</c:v>
                </c:pt>
                <c:pt idx="1106">
                  <c:v>4201.34544773158</c:v>
                </c:pt>
                <c:pt idx="1107">
                  <c:v>4201.2684862142396</c:v>
                </c:pt>
                <c:pt idx="1108">
                  <c:v>4201.1337129598496</c:v>
                </c:pt>
                <c:pt idx="1109">
                  <c:v>4201.0723344808503</c:v>
                </c:pt>
                <c:pt idx="1110">
                  <c:v>4200.9522668844102</c:v>
                </c:pt>
                <c:pt idx="1111">
                  <c:v>4201.0630170827699</c:v>
                </c:pt>
                <c:pt idx="1112">
                  <c:v>4201.0617010122196</c:v>
                </c:pt>
                <c:pt idx="1113">
                  <c:v>4201.0672513967402</c:v>
                </c:pt>
                <c:pt idx="1114">
                  <c:v>4201.0745946889801</c:v>
                </c:pt>
                <c:pt idx="1115">
                  <c:v>4201.1434118276502</c:v>
                </c:pt>
                <c:pt idx="1116">
                  <c:v>4201.2738077169297</c:v>
                </c:pt>
                <c:pt idx="1117">
                  <c:v>4201.4716856008399</c:v>
                </c:pt>
                <c:pt idx="1118">
                  <c:v>4201.4961282735703</c:v>
                </c:pt>
                <c:pt idx="1119">
                  <c:v>4201.6984449547299</c:v>
                </c:pt>
                <c:pt idx="1120">
                  <c:v>4201.7921689592104</c:v>
                </c:pt>
                <c:pt idx="1121">
                  <c:v>4201.87098060472</c:v>
                </c:pt>
                <c:pt idx="1122">
                  <c:v>4202.0206788621599</c:v>
                </c:pt>
                <c:pt idx="1123">
                  <c:v>4202.2332433305501</c:v>
                </c:pt>
                <c:pt idx="1124">
                  <c:v>4202.3713258348198</c:v>
                </c:pt>
                <c:pt idx="1125">
                  <c:v>4202.4159673295699</c:v>
                </c:pt>
                <c:pt idx="1126">
                  <c:v>4202.4098542771999</c:v>
                </c:pt>
                <c:pt idx="1127">
                  <c:v>4202.4036553941396</c:v>
                </c:pt>
                <c:pt idx="1128">
                  <c:v>4202.30799232347</c:v>
                </c:pt>
                <c:pt idx="1129">
                  <c:v>4202.10535560472</c:v>
                </c:pt>
                <c:pt idx="1130">
                  <c:v>4201.7361787400896</c:v>
                </c:pt>
                <c:pt idx="1131">
                  <c:v>4201.8186334214897</c:v>
                </c:pt>
                <c:pt idx="1132">
                  <c:v>4201.6824582658501</c:v>
                </c:pt>
                <c:pt idx="1133">
                  <c:v>4201.5133622728099</c:v>
                </c:pt>
                <c:pt idx="1134">
                  <c:v>4201.3526586137496</c:v>
                </c:pt>
                <c:pt idx="1135">
                  <c:v>4201.1965993486101</c:v>
                </c:pt>
                <c:pt idx="1136">
                  <c:v>4201.1905053697301</c:v>
                </c:pt>
                <c:pt idx="1137">
                  <c:v>4201.1261895738298</c:v>
                </c:pt>
                <c:pt idx="1138">
                  <c:v>4201.1076215348903</c:v>
                </c:pt>
                <c:pt idx="1139">
                  <c:v>4201.1852887712203</c:v>
                </c:pt>
                <c:pt idx="1140">
                  <c:v>4201.2079957566903</c:v>
                </c:pt>
                <c:pt idx="1141">
                  <c:v>4201.3327363572798</c:v>
                </c:pt>
                <c:pt idx="1142">
                  <c:v>4201.3565877519304</c:v>
                </c:pt>
                <c:pt idx="1143">
                  <c:v>4201.3791135392903</c:v>
                </c:pt>
                <c:pt idx="1144">
                  <c:v>4201.52138267381</c:v>
                </c:pt>
                <c:pt idx="1145">
                  <c:v>4201.6391042314199</c:v>
                </c:pt>
                <c:pt idx="1146">
                  <c:v>4201.6393807969798</c:v>
                </c:pt>
                <c:pt idx="1147">
                  <c:v>4201.6495565019304</c:v>
                </c:pt>
                <c:pt idx="1148">
                  <c:v>4201.7355207048104</c:v>
                </c:pt>
                <c:pt idx="1149">
                  <c:v>4201.7529061876003</c:v>
                </c:pt>
                <c:pt idx="1150">
                  <c:v>4201.8288663469002</c:v>
                </c:pt>
                <c:pt idx="1151">
                  <c:v>4201.8784478746102</c:v>
                </c:pt>
                <c:pt idx="1152">
                  <c:v>4201.8878987870903</c:v>
                </c:pt>
                <c:pt idx="1153">
                  <c:v>4202.1660379014702</c:v>
                </c:pt>
                <c:pt idx="1154">
                  <c:v>4202.3283723436098</c:v>
                </c:pt>
                <c:pt idx="1155">
                  <c:v>4202.2280934892397</c:v>
                </c:pt>
                <c:pt idx="1156">
                  <c:v>4202.0424035630904</c:v>
                </c:pt>
                <c:pt idx="1157">
                  <c:v>4201.9471483126199</c:v>
                </c:pt>
                <c:pt idx="1158">
                  <c:v>4201.8130426302496</c:v>
                </c:pt>
                <c:pt idx="1159">
                  <c:v>4201.7025213137204</c:v>
                </c:pt>
                <c:pt idx="1160">
                  <c:v>4201.6700582399899</c:v>
                </c:pt>
                <c:pt idx="1161">
                  <c:v>4201.6341237917504</c:v>
                </c:pt>
                <c:pt idx="1162">
                  <c:v>4201.6144494906002</c:v>
                </c:pt>
                <c:pt idx="1163">
                  <c:v>4201.6754751101098</c:v>
                </c:pt>
                <c:pt idx="1164">
                  <c:v>4201.6800336733404</c:v>
                </c:pt>
                <c:pt idx="1165">
                  <c:v>4201.7033033266598</c:v>
                </c:pt>
                <c:pt idx="1166">
                  <c:v>4201.7893533602301</c:v>
                </c:pt>
                <c:pt idx="1167">
                  <c:v>4201.8668680086703</c:v>
                </c:pt>
                <c:pt idx="1168">
                  <c:v>4201.9694157143003</c:v>
                </c:pt>
                <c:pt idx="1169">
                  <c:v>4202.09550125846</c:v>
                </c:pt>
                <c:pt idx="1170">
                  <c:v>4202.3283637510303</c:v>
                </c:pt>
                <c:pt idx="1171">
                  <c:v>4202.5223220335001</c:v>
                </c:pt>
                <c:pt idx="1172">
                  <c:v>4202.6531756864497</c:v>
                </c:pt>
                <c:pt idx="1173">
                  <c:v>4202.7112830625501</c:v>
                </c:pt>
                <c:pt idx="1174">
                  <c:v>4202.7001727567704</c:v>
                </c:pt>
                <c:pt idx="1175">
                  <c:v>4202.7056849943101</c:v>
                </c:pt>
                <c:pt idx="1176">
                  <c:v>4202.6614249692902</c:v>
                </c:pt>
                <c:pt idx="1177">
                  <c:v>4202.7761329160703</c:v>
                </c:pt>
                <c:pt idx="1178">
                  <c:v>4202.6670897947297</c:v>
                </c:pt>
                <c:pt idx="1179">
                  <c:v>4202.5587905393604</c:v>
                </c:pt>
                <c:pt idx="1180">
                  <c:v>4202.3623240934403</c:v>
                </c:pt>
                <c:pt idx="1181">
                  <c:v>4202.2871078000999</c:v>
                </c:pt>
                <c:pt idx="1182">
                  <c:v>4202.2572959409699</c:v>
                </c:pt>
                <c:pt idx="1183">
                  <c:v>4202.21307406292</c:v>
                </c:pt>
                <c:pt idx="1184">
                  <c:v>4202.0679629789302</c:v>
                </c:pt>
                <c:pt idx="1185">
                  <c:v>4202.0149196134598</c:v>
                </c:pt>
                <c:pt idx="1186">
                  <c:v>4202.1318305478999</c:v>
                </c:pt>
                <c:pt idx="1187">
                  <c:v>4202.1432174192396</c:v>
                </c:pt>
                <c:pt idx="1188">
                  <c:v>4202.2615874753901</c:v>
                </c:pt>
                <c:pt idx="1189">
                  <c:v>4202.3454631315199</c:v>
                </c:pt>
                <c:pt idx="1190">
                  <c:v>4202.5003303037602</c:v>
                </c:pt>
                <c:pt idx="1191">
                  <c:v>4202.6324237333301</c:v>
                </c:pt>
                <c:pt idx="1192">
                  <c:v>4202.9540980802503</c:v>
                </c:pt>
                <c:pt idx="1193">
                  <c:v>4203.1189502225898</c:v>
                </c:pt>
                <c:pt idx="1194">
                  <c:v>4203.3966315732896</c:v>
                </c:pt>
                <c:pt idx="1195">
                  <c:v>4203.5371745573002</c:v>
                </c:pt>
                <c:pt idx="1196">
                  <c:v>4203.7717116819404</c:v>
                </c:pt>
                <c:pt idx="1197">
                  <c:v>4203.9587844358402</c:v>
                </c:pt>
                <c:pt idx="1198">
                  <c:v>4204.0262664304701</c:v>
                </c:pt>
                <c:pt idx="1199">
                  <c:v>4204.0068114744199</c:v>
                </c:pt>
                <c:pt idx="1200">
                  <c:v>4203.8635695920902</c:v>
                </c:pt>
                <c:pt idx="1201">
                  <c:v>4203.7708247648197</c:v>
                </c:pt>
                <c:pt idx="1202">
                  <c:v>4203.7544501768098</c:v>
                </c:pt>
                <c:pt idx="1203">
                  <c:v>4203.7285674558598</c:v>
                </c:pt>
                <c:pt idx="1204">
                  <c:v>4203.5381091581303</c:v>
                </c:pt>
                <c:pt idx="1205">
                  <c:v>4203.3619082914302</c:v>
                </c:pt>
                <c:pt idx="1206">
                  <c:v>4203.1750453458799</c:v>
                </c:pt>
                <c:pt idx="1207">
                  <c:v>4203.0531562315</c:v>
                </c:pt>
                <c:pt idx="1208">
                  <c:v>4202.90226588116</c:v>
                </c:pt>
                <c:pt idx="1209">
                  <c:v>4202.8304446683896</c:v>
                </c:pt>
                <c:pt idx="1210">
                  <c:v>4202.9201282010999</c:v>
                </c:pt>
                <c:pt idx="1211">
                  <c:v>4203.0177081571601</c:v>
                </c:pt>
                <c:pt idx="1212">
                  <c:v>4203.05168757305</c:v>
                </c:pt>
                <c:pt idx="1213">
                  <c:v>4203.1761325345997</c:v>
                </c:pt>
                <c:pt idx="1214">
                  <c:v>4203.2852805601096</c:v>
                </c:pt>
                <c:pt idx="1215">
                  <c:v>4203.3347476468998</c:v>
                </c:pt>
                <c:pt idx="1216">
                  <c:v>4203.5879004941899</c:v>
                </c:pt>
                <c:pt idx="1217">
                  <c:v>4203.6933291898704</c:v>
                </c:pt>
                <c:pt idx="1218">
                  <c:v>4203.7458194242499</c:v>
                </c:pt>
                <c:pt idx="1219">
                  <c:v>4203.8147510038398</c:v>
                </c:pt>
                <c:pt idx="1220">
                  <c:v>4203.8100207792304</c:v>
                </c:pt>
                <c:pt idx="1221">
                  <c:v>4203.7618506895096</c:v>
                </c:pt>
                <c:pt idx="1222">
                  <c:v>4203.8065684781996</c:v>
                </c:pt>
                <c:pt idx="1223">
                  <c:v>4203.7935317502997</c:v>
                </c:pt>
                <c:pt idx="1224">
                  <c:v>4203.7795413480699</c:v>
                </c:pt>
                <c:pt idx="1225">
                  <c:v>4203.79071841106</c:v>
                </c:pt>
                <c:pt idx="1226">
                  <c:v>4203.6833919034898</c:v>
                </c:pt>
                <c:pt idx="1227">
                  <c:v>4203.6330378995899</c:v>
                </c:pt>
                <c:pt idx="1228">
                  <c:v>4203.4313834653803</c:v>
                </c:pt>
                <c:pt idx="1229">
                  <c:v>4203.3150447355301</c:v>
                </c:pt>
                <c:pt idx="1230">
                  <c:v>4203.1412948118204</c:v>
                </c:pt>
                <c:pt idx="1231">
                  <c:v>4203.0763972745899</c:v>
                </c:pt>
                <c:pt idx="1232">
                  <c:v>4202.99601206646</c:v>
                </c:pt>
                <c:pt idx="1233">
                  <c:v>4202.9885066495899</c:v>
                </c:pt>
                <c:pt idx="1234">
                  <c:v>4203.0082095609696</c:v>
                </c:pt>
                <c:pt idx="1235">
                  <c:v>4203.1618178831104</c:v>
                </c:pt>
                <c:pt idx="1236">
                  <c:v>4203.2569182859397</c:v>
                </c:pt>
                <c:pt idx="1237">
                  <c:v>4203.4307635770801</c:v>
                </c:pt>
                <c:pt idx="1238">
                  <c:v>4203.5698283659003</c:v>
                </c:pt>
                <c:pt idx="1239">
                  <c:v>4203.6722434507401</c:v>
                </c:pt>
                <c:pt idx="1240">
                  <c:v>4203.9219249235102</c:v>
                </c:pt>
                <c:pt idx="1241">
                  <c:v>4204.1803802000004</c:v>
                </c:pt>
                <c:pt idx="1242">
                  <c:v>4204.3122161375004</c:v>
                </c:pt>
                <c:pt idx="1243">
                  <c:v>4204.3784106718003</c:v>
                </c:pt>
                <c:pt idx="1244">
                  <c:v>4204.4702304349903</c:v>
                </c:pt>
                <c:pt idx="1245">
                  <c:v>4204.5916236387202</c:v>
                </c:pt>
                <c:pt idx="1246">
                  <c:v>4204.9775660978303</c:v>
                </c:pt>
                <c:pt idx="1247">
                  <c:v>4205.0907290922196</c:v>
                </c:pt>
                <c:pt idx="1248">
                  <c:v>4205.1572574125303</c:v>
                </c:pt>
                <c:pt idx="1249">
                  <c:v>4205.2689136014897</c:v>
                </c:pt>
                <c:pt idx="1250">
                  <c:v>4205.2558959470698</c:v>
                </c:pt>
                <c:pt idx="1251">
                  <c:v>4205.1538432584703</c:v>
                </c:pt>
                <c:pt idx="1252">
                  <c:v>4205.0553000913596</c:v>
                </c:pt>
                <c:pt idx="1253">
                  <c:v>4204.8428405271497</c:v>
                </c:pt>
                <c:pt idx="1254">
                  <c:v>4204.77851519451</c:v>
                </c:pt>
                <c:pt idx="1255">
                  <c:v>4204.7966254697803</c:v>
                </c:pt>
                <c:pt idx="1256">
                  <c:v>4204.6664966093003</c:v>
                </c:pt>
                <c:pt idx="1257">
                  <c:v>4204.7696364866197</c:v>
                </c:pt>
                <c:pt idx="1258">
                  <c:v>4204.8537791715598</c:v>
                </c:pt>
                <c:pt idx="1259">
                  <c:v>4205.0715411649699</c:v>
                </c:pt>
                <c:pt idx="1260">
                  <c:v>4205.2102340208003</c:v>
                </c:pt>
                <c:pt idx="1261">
                  <c:v>4205.29117236004</c:v>
                </c:pt>
                <c:pt idx="1262">
                  <c:v>4205.5412448392899</c:v>
                </c:pt>
                <c:pt idx="1263">
                  <c:v>4205.6284488187803</c:v>
                </c:pt>
                <c:pt idx="1264">
                  <c:v>4205.8285678373304</c:v>
                </c:pt>
                <c:pt idx="1265">
                  <c:v>4205.9606040464396</c:v>
                </c:pt>
                <c:pt idx="1266">
                  <c:v>4206.1683143125501</c:v>
                </c:pt>
                <c:pt idx="1267">
                  <c:v>4206.28899226055</c:v>
                </c:pt>
                <c:pt idx="1268">
                  <c:v>4206.3869822965598</c:v>
                </c:pt>
                <c:pt idx="1269">
                  <c:v>4206.5180171476404</c:v>
                </c:pt>
                <c:pt idx="1270">
                  <c:v>4206.67207369671</c:v>
                </c:pt>
                <c:pt idx="1271">
                  <c:v>4206.7373908506397</c:v>
                </c:pt>
                <c:pt idx="1272">
                  <c:v>4206.67179713116</c:v>
                </c:pt>
                <c:pt idx="1273">
                  <c:v>4206.6309226499498</c:v>
                </c:pt>
                <c:pt idx="1274">
                  <c:v>4206.4619506345698</c:v>
                </c:pt>
                <c:pt idx="1275">
                  <c:v>4206.4035476194404</c:v>
                </c:pt>
                <c:pt idx="1276">
                  <c:v>4206.1453498350102</c:v>
                </c:pt>
                <c:pt idx="1277">
                  <c:v>4206.0443080411897</c:v>
                </c:pt>
                <c:pt idx="1278">
                  <c:v>4205.8401645170197</c:v>
                </c:pt>
                <c:pt idx="1279">
                  <c:v>4205.7376063810298</c:v>
                </c:pt>
                <c:pt idx="1280">
                  <c:v>4205.70722231731</c:v>
                </c:pt>
                <c:pt idx="1281">
                  <c:v>4205.7263148771299</c:v>
                </c:pt>
                <c:pt idx="1282">
                  <c:v>4205.8726752744697</c:v>
                </c:pt>
                <c:pt idx="1283">
                  <c:v>4205.9682525144599</c:v>
                </c:pt>
                <c:pt idx="1284">
                  <c:v>4206.1160434232697</c:v>
                </c:pt>
                <c:pt idx="1285">
                  <c:v>4206.1643565641398</c:v>
                </c:pt>
                <c:pt idx="1286">
                  <c:v>4206.2646926389698</c:v>
                </c:pt>
                <c:pt idx="1287">
                  <c:v>4206.4374698148704</c:v>
                </c:pt>
                <c:pt idx="1288">
                  <c:v>4206.5664542661698</c:v>
                </c:pt>
                <c:pt idx="1289">
                  <c:v>4206.7542327390702</c:v>
                </c:pt>
                <c:pt idx="1290">
                  <c:v>4206.9208968625999</c:v>
                </c:pt>
                <c:pt idx="1291">
                  <c:v>4207.2013915525404</c:v>
                </c:pt>
                <c:pt idx="1292">
                  <c:v>4207.4061263547901</c:v>
                </c:pt>
                <c:pt idx="1293">
                  <c:v>4207.4750007139201</c:v>
                </c:pt>
                <c:pt idx="1294">
                  <c:v>4207.6183761106504</c:v>
                </c:pt>
                <c:pt idx="1295">
                  <c:v>4207.6076663480699</c:v>
                </c:pt>
                <c:pt idx="1296">
                  <c:v>4207.5953353391596</c:v>
                </c:pt>
                <c:pt idx="1297">
                  <c:v>4207.5921596036897</c:v>
                </c:pt>
                <c:pt idx="1298">
                  <c:v>4207.3913157926499</c:v>
                </c:pt>
                <c:pt idx="1299">
                  <c:v>4207.3196757780097</c:v>
                </c:pt>
                <c:pt idx="1300">
                  <c:v>4207.1982825742698</c:v>
                </c:pt>
                <c:pt idx="1301">
                  <c:v>4207.01702723369</c:v>
                </c:pt>
                <c:pt idx="1302">
                  <c:v>4206.8274081693598</c:v>
                </c:pt>
                <c:pt idx="1303">
                  <c:v>4206.8346274839396</c:v>
                </c:pt>
                <c:pt idx="1304">
                  <c:v>4206.8933547483402</c:v>
                </c:pt>
                <c:pt idx="1305">
                  <c:v>4206.8395675169004</c:v>
                </c:pt>
                <c:pt idx="1306">
                  <c:v>4206.84124598369</c:v>
                </c:pt>
                <c:pt idx="1307">
                  <c:v>4206.88298830852</c:v>
                </c:pt>
                <c:pt idx="1308">
                  <c:v>4207.02387461529</c:v>
                </c:pt>
                <c:pt idx="1309">
                  <c:v>4207.0659316526398</c:v>
                </c:pt>
                <c:pt idx="1310">
                  <c:v>4207.23111758098</c:v>
                </c:pt>
                <c:pt idx="1311">
                  <c:v>4207.3049128995899</c:v>
                </c:pt>
                <c:pt idx="1312">
                  <c:v>4207.5202525602299</c:v>
                </c:pt>
                <c:pt idx="1313">
                  <c:v>4207.6518405424104</c:v>
                </c:pt>
                <c:pt idx="1314">
                  <c:v>4207.7635730253196</c:v>
                </c:pt>
                <c:pt idx="1315">
                  <c:v>4208.0016864286399</c:v>
                </c:pt>
                <c:pt idx="1316">
                  <c:v>4208.0662024961503</c:v>
                </c:pt>
                <c:pt idx="1317">
                  <c:v>4208.2844222532303</c:v>
                </c:pt>
                <c:pt idx="1318">
                  <c:v>4208.3078540311799</c:v>
                </c:pt>
                <c:pt idx="1319">
                  <c:v>4208.3350814329096</c:v>
                </c:pt>
                <c:pt idx="1320">
                  <c:v>4208.3584559904102</c:v>
                </c:pt>
                <c:pt idx="1321">
                  <c:v>4208.3012450681699</c:v>
                </c:pt>
                <c:pt idx="1322">
                  <c:v>4208.16764483318</c:v>
                </c:pt>
                <c:pt idx="1323">
                  <c:v>4207.8335059629399</c:v>
                </c:pt>
                <c:pt idx="1324">
                  <c:v>4207.6939834104496</c:v>
                </c:pt>
                <c:pt idx="1325">
                  <c:v>4207.5090659605003</c:v>
                </c:pt>
                <c:pt idx="1326">
                  <c:v>4207.3020328031498</c:v>
                </c:pt>
                <c:pt idx="1327">
                  <c:v>4207.1613658414799</c:v>
                </c:pt>
                <c:pt idx="1328">
                  <c:v>4207.0241607175803</c:v>
                </c:pt>
                <c:pt idx="1329">
                  <c:v>4206.9682467924104</c:v>
                </c:pt>
                <c:pt idx="1330">
                  <c:v>4207.1083701597199</c:v>
                </c:pt>
                <c:pt idx="1331">
                  <c:v>4207.1666015134797</c:v>
                </c:pt>
                <c:pt idx="1332">
                  <c:v>4207.18103504599</c:v>
                </c:pt>
                <c:pt idx="1333">
                  <c:v>4207.22387675554</c:v>
                </c:pt>
                <c:pt idx="1334">
                  <c:v>4207.3370077099798</c:v>
                </c:pt>
                <c:pt idx="1335">
                  <c:v>4207.3822486531799</c:v>
                </c:pt>
                <c:pt idx="1336">
                  <c:v>4207.4580877128501</c:v>
                </c:pt>
                <c:pt idx="1337">
                  <c:v>4207.5853841606004</c:v>
                </c:pt>
                <c:pt idx="1338">
                  <c:v>4207.6671235862595</c:v>
                </c:pt>
                <c:pt idx="1339">
                  <c:v>4207.8498380485398</c:v>
                </c:pt>
                <c:pt idx="1340">
                  <c:v>4208.0161779228101</c:v>
                </c:pt>
                <c:pt idx="1341">
                  <c:v>4208.1152265373103</c:v>
                </c:pt>
                <c:pt idx="1342">
                  <c:v>4208.2893102470298</c:v>
                </c:pt>
                <c:pt idx="1343">
                  <c:v>4208.4113996330098</c:v>
                </c:pt>
                <c:pt idx="1344">
                  <c:v>4208.61294916304</c:v>
                </c:pt>
                <c:pt idx="1345">
                  <c:v>4208.7184446159199</c:v>
                </c:pt>
                <c:pt idx="1346">
                  <c:v>4208.6251752677799</c:v>
                </c:pt>
                <c:pt idx="1347">
                  <c:v>4208.6579816642598</c:v>
                </c:pt>
                <c:pt idx="1348">
                  <c:v>4208.4879510703904</c:v>
                </c:pt>
                <c:pt idx="1349">
                  <c:v>4208.34999254378</c:v>
                </c:pt>
                <c:pt idx="1350">
                  <c:v>4208.1137292686299</c:v>
                </c:pt>
                <c:pt idx="1351">
                  <c:v>4207.9961793723896</c:v>
                </c:pt>
                <c:pt idx="1352">
                  <c:v>4207.8790777030799</c:v>
                </c:pt>
                <c:pt idx="1353">
                  <c:v>4207.84632852706</c:v>
                </c:pt>
                <c:pt idx="1354">
                  <c:v>4207.9566400352296</c:v>
                </c:pt>
                <c:pt idx="1355">
                  <c:v>4208.01895311507</c:v>
                </c:pt>
                <c:pt idx="1356">
                  <c:v>4208.0829255882099</c:v>
                </c:pt>
                <c:pt idx="1357">
                  <c:v>4208.1729142967097</c:v>
                </c:pt>
                <c:pt idx="1358">
                  <c:v>4208.3413045707603</c:v>
                </c:pt>
                <c:pt idx="1359">
                  <c:v>4208.4294908347902</c:v>
                </c:pt>
                <c:pt idx="1360">
                  <c:v>4208.5486524406297</c:v>
                </c:pt>
                <c:pt idx="1361">
                  <c:v>4208.7689893546903</c:v>
                </c:pt>
                <c:pt idx="1362">
                  <c:v>4208.8938539329401</c:v>
                </c:pt>
                <c:pt idx="1363">
                  <c:v>4209.0632646385102</c:v>
                </c:pt>
                <c:pt idx="1364">
                  <c:v>4209.1317098441896</c:v>
                </c:pt>
                <c:pt idx="1365">
                  <c:v>4209.3196790519596</c:v>
                </c:pt>
                <c:pt idx="1366">
                  <c:v>4209.4318597618003</c:v>
                </c:pt>
                <c:pt idx="1367">
                  <c:v>4209.4615285697801</c:v>
                </c:pt>
                <c:pt idx="1368">
                  <c:v>4209.4427984062104</c:v>
                </c:pt>
                <c:pt idx="1369">
                  <c:v>4209.3204706016404</c:v>
                </c:pt>
                <c:pt idx="1370">
                  <c:v>4209.2698209586997</c:v>
                </c:pt>
                <c:pt idx="1371">
                  <c:v>4209.1071050468299</c:v>
                </c:pt>
                <c:pt idx="1372">
                  <c:v>4208.8379209342802</c:v>
                </c:pt>
                <c:pt idx="1373">
                  <c:v>4208.6734311881901</c:v>
                </c:pt>
                <c:pt idx="1374">
                  <c:v>4208.5359685722196</c:v>
                </c:pt>
                <c:pt idx="1375">
                  <c:v>4208.4225576225099</c:v>
                </c:pt>
                <c:pt idx="1376">
                  <c:v>4208.3583371940504</c:v>
                </c:pt>
                <c:pt idx="1377">
                  <c:v>4208.33949258956</c:v>
                </c:pt>
                <c:pt idx="1378">
                  <c:v>4208.2747190299897</c:v>
                </c:pt>
                <c:pt idx="1379">
                  <c:v>4208.3274762931696</c:v>
                </c:pt>
                <c:pt idx="1380">
                  <c:v>4208.2585161033503</c:v>
                </c:pt>
                <c:pt idx="1381">
                  <c:v>4208.3164518180702</c:v>
                </c:pt>
                <c:pt idx="1382">
                  <c:v>4208.3293264213398</c:v>
                </c:pt>
                <c:pt idx="1383">
                  <c:v>4208.4196393791099</c:v>
                </c:pt>
                <c:pt idx="1384">
                  <c:v>4208.4369867149198</c:v>
                </c:pt>
                <c:pt idx="1385">
                  <c:v>4208.5149877372596</c:v>
                </c:pt>
                <c:pt idx="1386">
                  <c:v>4208.5448568168504</c:v>
                </c:pt>
                <c:pt idx="1387">
                  <c:v>4208.6359517875499</c:v>
                </c:pt>
                <c:pt idx="1388">
                  <c:v>4208.6292283836201</c:v>
                </c:pt>
                <c:pt idx="1389">
                  <c:v>4208.6037843528602</c:v>
                </c:pt>
                <c:pt idx="1390">
                  <c:v>4208.4826486411903</c:v>
                </c:pt>
                <c:pt idx="1391">
                  <c:v>4208.4206979576002</c:v>
                </c:pt>
                <c:pt idx="1392">
                  <c:v>4208.5853212181</c:v>
                </c:pt>
                <c:pt idx="1393">
                  <c:v>4208.4921663108698</c:v>
                </c:pt>
                <c:pt idx="1394">
                  <c:v>4208.22915247115</c:v>
                </c:pt>
                <c:pt idx="1395">
                  <c:v>4208.0414407554499</c:v>
                </c:pt>
                <c:pt idx="1396">
                  <c:v>4207.8312223258799</c:v>
                </c:pt>
                <c:pt idx="1397">
                  <c:v>4207.7056615653901</c:v>
                </c:pt>
                <c:pt idx="1398">
                  <c:v>4207.6381891074998</c:v>
                </c:pt>
                <c:pt idx="1399">
                  <c:v>4207.4976270500001</c:v>
                </c:pt>
                <c:pt idx="1400">
                  <c:v>4207.4315374198804</c:v>
                </c:pt>
                <c:pt idx="1401">
                  <c:v>4207.3598783317402</c:v>
                </c:pt>
                <c:pt idx="1402">
                  <c:v>4207.2906225028901</c:v>
                </c:pt>
                <c:pt idx="1403">
                  <c:v>4207.2256391349702</c:v>
                </c:pt>
                <c:pt idx="1404">
                  <c:v>4207.2321908775202</c:v>
                </c:pt>
                <c:pt idx="1405">
                  <c:v>4207.2910898032997</c:v>
                </c:pt>
                <c:pt idx="1406">
                  <c:v>4207.3791616264198</c:v>
                </c:pt>
                <c:pt idx="1407">
                  <c:v>4207.4487226310603</c:v>
                </c:pt>
                <c:pt idx="1408">
                  <c:v>4207.6218514014699</c:v>
                </c:pt>
                <c:pt idx="1409">
                  <c:v>4207.7874058991501</c:v>
                </c:pt>
                <c:pt idx="1410">
                  <c:v>4207.8514857394703</c:v>
                </c:pt>
                <c:pt idx="1411">
                  <c:v>4208.0085749728696</c:v>
                </c:pt>
                <c:pt idx="1412">
                  <c:v>4208.1384654147596</c:v>
                </c:pt>
                <c:pt idx="1413">
                  <c:v>4208.1840701205701</c:v>
                </c:pt>
                <c:pt idx="1414">
                  <c:v>4208.3233161075104</c:v>
                </c:pt>
                <c:pt idx="1415">
                  <c:v>4208.3045382602204</c:v>
                </c:pt>
                <c:pt idx="1416">
                  <c:v>4208.2820124728696</c:v>
                </c:pt>
                <c:pt idx="1417">
                  <c:v>4208.26372099948</c:v>
                </c:pt>
                <c:pt idx="1418">
                  <c:v>4208.0494113070899</c:v>
                </c:pt>
                <c:pt idx="1419">
                  <c:v>4207.8798289401502</c:v>
                </c:pt>
                <c:pt idx="1420">
                  <c:v>4207.6081843478696</c:v>
                </c:pt>
                <c:pt idx="1421">
                  <c:v>4207.4295992953703</c:v>
                </c:pt>
                <c:pt idx="1422">
                  <c:v>4207.3000521762297</c:v>
                </c:pt>
                <c:pt idx="1423">
                  <c:v>4207.1636862857304</c:v>
                </c:pt>
                <c:pt idx="1424">
                  <c:v>4207.2776980502604</c:v>
                </c:pt>
                <c:pt idx="1425">
                  <c:v>4207.1568007571695</c:v>
                </c:pt>
                <c:pt idx="1426">
                  <c:v>4207.12604476046</c:v>
                </c:pt>
                <c:pt idx="1427">
                  <c:v>4207.1475119693296</c:v>
                </c:pt>
                <c:pt idx="1428">
                  <c:v>4207.2164816958903</c:v>
                </c:pt>
                <c:pt idx="1429">
                  <c:v>4207.3032374484501</c:v>
                </c:pt>
                <c:pt idx="1430">
                  <c:v>4207.3491950137604</c:v>
                </c:pt>
                <c:pt idx="1431">
                  <c:v>4207.44172049594</c:v>
                </c:pt>
                <c:pt idx="1432">
                  <c:v>4207.56402922702</c:v>
                </c:pt>
                <c:pt idx="1433">
                  <c:v>4207.6509757144404</c:v>
                </c:pt>
                <c:pt idx="1434">
                  <c:v>4207.8100104434498</c:v>
                </c:pt>
                <c:pt idx="1435">
                  <c:v>4207.97418547702</c:v>
                </c:pt>
                <c:pt idx="1436">
                  <c:v>4208.2085700137604</c:v>
                </c:pt>
                <c:pt idx="1437">
                  <c:v>4208.2347293002604</c:v>
                </c:pt>
                <c:pt idx="1438">
                  <c:v>4208.2128138644703</c:v>
                </c:pt>
                <c:pt idx="1439">
                  <c:v>4208.1948752505796</c:v>
                </c:pt>
                <c:pt idx="1440">
                  <c:v>4208.10064269137</c:v>
                </c:pt>
                <c:pt idx="1441">
                  <c:v>4207.9206462008897</c:v>
                </c:pt>
                <c:pt idx="1442">
                  <c:v>4207.71102858615</c:v>
                </c:pt>
                <c:pt idx="1443">
                  <c:v>4207.5261302096796</c:v>
                </c:pt>
                <c:pt idx="1444">
                  <c:v>4207.3434825045997</c:v>
                </c:pt>
                <c:pt idx="1445">
                  <c:v>4207.2137732608298</c:v>
                </c:pt>
                <c:pt idx="1446">
                  <c:v>4207.03988028598</c:v>
                </c:pt>
                <c:pt idx="1447">
                  <c:v>4206.8924899203703</c:v>
                </c:pt>
                <c:pt idx="1448">
                  <c:v>4206.7036337954996</c:v>
                </c:pt>
                <c:pt idx="1449">
                  <c:v>4206.6420168979103</c:v>
                </c:pt>
                <c:pt idx="1450">
                  <c:v>4206.6701121432798</c:v>
                </c:pt>
                <c:pt idx="1451">
                  <c:v>4206.6851515872404</c:v>
                </c:pt>
                <c:pt idx="1452">
                  <c:v>4206.7021365268201</c:v>
                </c:pt>
                <c:pt idx="1453">
                  <c:v>4206.7145247561903</c:v>
                </c:pt>
                <c:pt idx="1454">
                  <c:v>4206.8015666110496</c:v>
                </c:pt>
                <c:pt idx="1455">
                  <c:v>4206.97977973056</c:v>
                </c:pt>
                <c:pt idx="1456">
                  <c:v>4207.1774478061197</c:v>
                </c:pt>
                <c:pt idx="1457">
                  <c:v>4207.3357794788799</c:v>
                </c:pt>
                <c:pt idx="1458">
                  <c:v>4207.6544375983603</c:v>
                </c:pt>
                <c:pt idx="1459">
                  <c:v>4207.8250022498496</c:v>
                </c:pt>
                <c:pt idx="1460">
                  <c:v>4207.8737636176502</c:v>
                </c:pt>
                <c:pt idx="1461">
                  <c:v>4207.89900737681</c:v>
                </c:pt>
                <c:pt idx="1462">
                  <c:v>4207.9492564765396</c:v>
                </c:pt>
                <c:pt idx="1463">
                  <c:v>4208.2405944434604</c:v>
                </c:pt>
                <c:pt idx="1464">
                  <c:v>4208.4271998969498</c:v>
                </c:pt>
                <c:pt idx="1465">
                  <c:v>4208.6830134955799</c:v>
                </c:pt>
                <c:pt idx="1466">
                  <c:v>4208.5778804389402</c:v>
                </c:pt>
                <c:pt idx="1467">
                  <c:v>4208.4114261237501</c:v>
                </c:pt>
                <c:pt idx="1468">
                  <c:v>4208.2954593268796</c:v>
                </c:pt>
                <c:pt idx="1469">
                  <c:v>4208.0118651954099</c:v>
                </c:pt>
                <c:pt idx="1470">
                  <c:v>4207.9369636146002</c:v>
                </c:pt>
                <c:pt idx="1471">
                  <c:v>4207.8707404700699</c:v>
                </c:pt>
                <c:pt idx="1472">
                  <c:v>4207.8054423896201</c:v>
                </c:pt>
                <c:pt idx="1473">
                  <c:v>4207.7700706092301</c:v>
                </c:pt>
                <c:pt idx="1474">
                  <c:v>4207.78305011667</c:v>
                </c:pt>
                <c:pt idx="1475">
                  <c:v>4207.8433986274204</c:v>
                </c:pt>
                <c:pt idx="1476">
                  <c:v>4207.9058738318799</c:v>
                </c:pt>
                <c:pt idx="1477">
                  <c:v>4208.0378432837897</c:v>
                </c:pt>
                <c:pt idx="1478">
                  <c:v>4208.1540149952298</c:v>
                </c:pt>
                <c:pt idx="1479">
                  <c:v>4208.2171722016401</c:v>
                </c:pt>
                <c:pt idx="1480">
                  <c:v>4208.3830572788702</c:v>
                </c:pt>
                <c:pt idx="1481">
                  <c:v>4208.4587122623898</c:v>
                </c:pt>
                <c:pt idx="1482">
                  <c:v>4208.4618212406604</c:v>
                </c:pt>
                <c:pt idx="1483">
                  <c:v>4208.4958388035302</c:v>
                </c:pt>
                <c:pt idx="1484">
                  <c:v>4208.5747553532101</c:v>
                </c:pt>
                <c:pt idx="1485">
                  <c:v>4208.5983683292798</c:v>
                </c:pt>
                <c:pt idx="1486">
                  <c:v>4208.5259367649496</c:v>
                </c:pt>
                <c:pt idx="1487">
                  <c:v>4208.4858156864602</c:v>
                </c:pt>
                <c:pt idx="1488">
                  <c:v>4208.6117388432003</c:v>
                </c:pt>
                <c:pt idx="1489">
                  <c:v>4208.5743834202303</c:v>
                </c:pt>
                <c:pt idx="1490">
                  <c:v>4208.4157778446697</c:v>
                </c:pt>
                <c:pt idx="1491">
                  <c:v>4208.2456518833596</c:v>
                </c:pt>
                <c:pt idx="1492">
                  <c:v>4207.9748179142498</c:v>
                </c:pt>
                <c:pt idx="1493">
                  <c:v>4207.7902914707602</c:v>
                </c:pt>
                <c:pt idx="1494">
                  <c:v>4207.6074053471102</c:v>
                </c:pt>
                <c:pt idx="1495">
                  <c:v>4207.4670435612197</c:v>
                </c:pt>
                <c:pt idx="1496">
                  <c:v>4207.2841383640698</c:v>
                </c:pt>
                <c:pt idx="1497">
                  <c:v>4207.5041701023601</c:v>
                </c:pt>
                <c:pt idx="1498">
                  <c:v>4207.5197912876602</c:v>
                </c:pt>
                <c:pt idx="1499">
                  <c:v>4207.5293280308197</c:v>
                </c:pt>
                <c:pt idx="1500">
                  <c:v>4207.5409723942303</c:v>
                </c:pt>
                <c:pt idx="1501">
                  <c:v>4207.5866533939798</c:v>
                </c:pt>
                <c:pt idx="1502">
                  <c:v>4207.7260233585803</c:v>
                </c:pt>
                <c:pt idx="1503">
                  <c:v>4207.8127218906902</c:v>
                </c:pt>
                <c:pt idx="1504">
                  <c:v>4207.8771425907598</c:v>
                </c:pt>
                <c:pt idx="1505">
                  <c:v>4207.9823805515698</c:v>
                </c:pt>
                <c:pt idx="1506">
                  <c:v>4208.1270910923504</c:v>
                </c:pt>
                <c:pt idx="1507">
                  <c:v>4208.2742907230804</c:v>
                </c:pt>
                <c:pt idx="1508">
                  <c:v>4208.51667658734</c:v>
                </c:pt>
                <c:pt idx="1509">
                  <c:v>4208.6944319431796</c:v>
                </c:pt>
                <c:pt idx="1510">
                  <c:v>4208.7241579716201</c:v>
                </c:pt>
                <c:pt idx="1511">
                  <c:v>4208.9506460850198</c:v>
                </c:pt>
                <c:pt idx="1512">
                  <c:v>4209.00325076031</c:v>
                </c:pt>
                <c:pt idx="1513">
                  <c:v>4208.9899851505697</c:v>
                </c:pt>
                <c:pt idx="1514">
                  <c:v>4208.8072992985199</c:v>
                </c:pt>
                <c:pt idx="1515">
                  <c:v>4208.82580058026</c:v>
                </c:pt>
                <c:pt idx="1516">
                  <c:v>4208.7520529453705</c:v>
                </c:pt>
                <c:pt idx="1517">
                  <c:v>4208.5606505100704</c:v>
                </c:pt>
                <c:pt idx="1518">
                  <c:v>4208.4958674137597</c:v>
                </c:pt>
                <c:pt idx="1519">
                  <c:v>4208.4310175602404</c:v>
                </c:pt>
                <c:pt idx="1520">
                  <c:v>4208.8283373539398</c:v>
                </c:pt>
                <c:pt idx="1521">
                  <c:v>4208.9671827976699</c:v>
                </c:pt>
                <c:pt idx="1522">
                  <c:v>4209.10237566876</c:v>
                </c:pt>
                <c:pt idx="1523">
                  <c:v>4209.2043329899298</c:v>
                </c:pt>
                <c:pt idx="1524">
                  <c:v>4209.3597532932699</c:v>
                </c:pt>
                <c:pt idx="1525">
                  <c:v>4209.5683027927898</c:v>
                </c:pt>
                <c:pt idx="1526">
                  <c:v>4209.7359968845803</c:v>
                </c:pt>
                <c:pt idx="1527">
                  <c:v>4209.8959566776703</c:v>
                </c:pt>
                <c:pt idx="1528">
                  <c:v>4210.1332022373699</c:v>
                </c:pt>
                <c:pt idx="1529">
                  <c:v>4210.31799570966</c:v>
                </c:pt>
                <c:pt idx="1530">
                  <c:v>4210.3755499546496</c:v>
                </c:pt>
                <c:pt idx="1531">
                  <c:v>4210.5337359135101</c:v>
                </c:pt>
                <c:pt idx="1532">
                  <c:v>4210.90681330609</c:v>
                </c:pt>
                <c:pt idx="1533">
                  <c:v>4211.02840678143</c:v>
                </c:pt>
                <c:pt idx="1534">
                  <c:v>4211.2159563724999</c:v>
                </c:pt>
                <c:pt idx="1535">
                  <c:v>4211.31115214276</c:v>
                </c:pt>
                <c:pt idx="1536">
                  <c:v>4211.5902926151703</c:v>
                </c:pt>
                <c:pt idx="1537">
                  <c:v>4211.8203379337801</c:v>
                </c:pt>
                <c:pt idx="1538">
                  <c:v>4212.79060618329</c:v>
                </c:pt>
                <c:pt idx="1539">
                  <c:v>4211.9028498356301</c:v>
                </c:pt>
                <c:pt idx="1540">
                  <c:v>4211.8701864902996</c:v>
                </c:pt>
                <c:pt idx="1541">
                  <c:v>4211.7644430820901</c:v>
                </c:pt>
                <c:pt idx="1542">
                  <c:v>4211.7718149845596</c:v>
                </c:pt>
                <c:pt idx="1543">
                  <c:v>4211.8504072849701</c:v>
                </c:pt>
                <c:pt idx="1544">
                  <c:v>4211.9081141178604</c:v>
                </c:pt>
                <c:pt idx="1545">
                  <c:v>4212.3939253513799</c:v>
                </c:pt>
                <c:pt idx="1546">
                  <c:v>4211.93905131268</c:v>
                </c:pt>
                <c:pt idx="1547">
                  <c:v>4212.0660711948804</c:v>
                </c:pt>
                <c:pt idx="1548">
                  <c:v>4212.1749712650799</c:v>
                </c:pt>
                <c:pt idx="1549">
                  <c:v>4212.2692705814798</c:v>
                </c:pt>
                <c:pt idx="1550">
                  <c:v>4212.5175596897598</c:v>
                </c:pt>
                <c:pt idx="1551">
                  <c:v>4212.7644755070196</c:v>
                </c:pt>
                <c:pt idx="1552">
                  <c:v>4213.1396128361202</c:v>
                </c:pt>
                <c:pt idx="1553">
                  <c:v>4213.3244539921297</c:v>
                </c:pt>
                <c:pt idx="1554">
                  <c:v>4213.4882380192303</c:v>
                </c:pt>
                <c:pt idx="1555">
                  <c:v>4213.6475874607504</c:v>
                </c:pt>
                <c:pt idx="1556">
                  <c:v>4213.8307024662499</c:v>
                </c:pt>
                <c:pt idx="1557">
                  <c:v>4213.9529349033801</c:v>
                </c:pt>
                <c:pt idx="1558">
                  <c:v>4214.28722636151</c:v>
                </c:pt>
                <c:pt idx="1559">
                  <c:v>4214.3707014744296</c:v>
                </c:pt>
                <c:pt idx="1560">
                  <c:v>4214.6367479984701</c:v>
                </c:pt>
                <c:pt idx="1561">
                  <c:v>4214.80430857587</c:v>
                </c:pt>
                <c:pt idx="1562">
                  <c:v>4215.01740710187</c:v>
                </c:pt>
                <c:pt idx="1563">
                  <c:v>4215.1089789097296</c:v>
                </c:pt>
                <c:pt idx="1564">
                  <c:v>4215.24691836285</c:v>
                </c:pt>
                <c:pt idx="1565">
                  <c:v>4215.2081896488598</c:v>
                </c:pt>
                <c:pt idx="1566">
                  <c:v>4215.2291990940503</c:v>
                </c:pt>
                <c:pt idx="1567">
                  <c:v>4215.1890875523104</c:v>
                </c:pt>
                <c:pt idx="1568">
                  <c:v>4215.1508070652499</c:v>
                </c:pt>
                <c:pt idx="1569">
                  <c:v>4215.0419069950603</c:v>
                </c:pt>
                <c:pt idx="1570">
                  <c:v>4215.0272394840704</c:v>
                </c:pt>
                <c:pt idx="1571">
                  <c:v>4215.0606848423504</c:v>
                </c:pt>
                <c:pt idx="1572">
                  <c:v>4215.09520647318</c:v>
                </c:pt>
                <c:pt idx="1573">
                  <c:v>4215.1461028270496</c:v>
                </c:pt>
                <c:pt idx="1574">
                  <c:v>4215.1707306056996</c:v>
                </c:pt>
                <c:pt idx="1575">
                  <c:v>4215.2211418300603</c:v>
                </c:pt>
                <c:pt idx="1576">
                  <c:v>4215.2820148616802</c:v>
                </c:pt>
                <c:pt idx="1577">
                  <c:v>4215.3236713558199</c:v>
                </c:pt>
                <c:pt idx="1578">
                  <c:v>4215.3750744014696</c:v>
                </c:pt>
                <c:pt idx="1579">
                  <c:v>4215.3887024074502</c:v>
                </c:pt>
                <c:pt idx="1580">
                  <c:v>4215.4480018764498</c:v>
                </c:pt>
                <c:pt idx="1581">
                  <c:v>4215.6401958614297</c:v>
                </c:pt>
                <c:pt idx="1582">
                  <c:v>4215.6873073726601</c:v>
                </c:pt>
                <c:pt idx="1583">
                  <c:v>4215.7332458644896</c:v>
                </c:pt>
                <c:pt idx="1584">
                  <c:v>4215.7659378200497</c:v>
                </c:pt>
                <c:pt idx="1585">
                  <c:v>4215.7580509334603</c:v>
                </c:pt>
                <c:pt idx="1586">
                  <c:v>4215.8031692653603</c:v>
                </c:pt>
                <c:pt idx="1587">
                  <c:v>4215.73521997032</c:v>
                </c:pt>
                <c:pt idx="1588">
                  <c:v>4215.6638088375103</c:v>
                </c:pt>
                <c:pt idx="1589">
                  <c:v>4215.57238008079</c:v>
                </c:pt>
                <c:pt idx="1590">
                  <c:v>4215.5225601345101</c:v>
                </c:pt>
                <c:pt idx="1591">
                  <c:v>4215.4138984828896</c:v>
                </c:pt>
                <c:pt idx="1592">
                  <c:v>4215.3288688808398</c:v>
                </c:pt>
                <c:pt idx="1593">
                  <c:v>4215.2647533565496</c:v>
                </c:pt>
                <c:pt idx="1594">
                  <c:v>4215.2089824825298</c:v>
                </c:pt>
                <c:pt idx="1595">
                  <c:v>4215.2028475452498</c:v>
                </c:pt>
                <c:pt idx="1596">
                  <c:v>4215.2040873218602</c:v>
                </c:pt>
                <c:pt idx="1597">
                  <c:v>4215.1847372699804</c:v>
                </c:pt>
                <c:pt idx="1598">
                  <c:v>4215.1868162799901</c:v>
                </c:pt>
                <c:pt idx="1599">
                  <c:v>4215.23498636971</c:v>
                </c:pt>
                <c:pt idx="1600">
                  <c:v>4215.2644644428301</c:v>
                </c:pt>
                <c:pt idx="1601">
                  <c:v>4215.3306208301601</c:v>
                </c:pt>
                <c:pt idx="1602">
                  <c:v>4215.3984461475402</c:v>
                </c:pt>
                <c:pt idx="1603">
                  <c:v>4215.4148398090401</c:v>
                </c:pt>
                <c:pt idx="1604">
                  <c:v>4215.4816733051402</c:v>
                </c:pt>
                <c:pt idx="1605">
                  <c:v>4215.53770167122</c:v>
                </c:pt>
                <c:pt idx="1606">
                  <c:v>4215.7097254444197</c:v>
                </c:pt>
                <c:pt idx="1607">
                  <c:v>4215.80286127816</c:v>
                </c:pt>
                <c:pt idx="1608">
                  <c:v>4215.8743391681701</c:v>
                </c:pt>
                <c:pt idx="1609">
                  <c:v>4216.0076151538897</c:v>
                </c:pt>
                <c:pt idx="1610">
                  <c:v>4216.24110323678</c:v>
                </c:pt>
                <c:pt idx="1611">
                  <c:v>4216.4379416156798</c:v>
                </c:pt>
                <c:pt idx="1612">
                  <c:v>4216.4717302967101</c:v>
                </c:pt>
                <c:pt idx="1613">
                  <c:v>4216.5277586627999</c:v>
                </c:pt>
                <c:pt idx="1614">
                  <c:v>4216.2730322528896</c:v>
                </c:pt>
                <c:pt idx="1615">
                  <c:v>4216.1143217731496</c:v>
                </c:pt>
                <c:pt idx="1616">
                  <c:v>4215.9823618579903</c:v>
                </c:pt>
                <c:pt idx="1617">
                  <c:v>4215.9369764972698</c:v>
                </c:pt>
                <c:pt idx="1618">
                  <c:v>4215.8605013538399</c:v>
                </c:pt>
                <c:pt idx="1619">
                  <c:v>4215.8050738025704</c:v>
                </c:pt>
                <c:pt idx="1620">
                  <c:v>4215.7660589862899</c:v>
                </c:pt>
                <c:pt idx="1621">
                  <c:v>4215.7584772754699</c:v>
                </c:pt>
                <c:pt idx="1622">
                  <c:v>4215.7963476825798</c:v>
                </c:pt>
                <c:pt idx="1623">
                  <c:v>4215.8124552417803</c:v>
                </c:pt>
                <c:pt idx="1624">
                  <c:v>4215.8134565998098</c:v>
                </c:pt>
                <c:pt idx="1625">
                  <c:v>4215.8458815265703</c:v>
                </c:pt>
                <c:pt idx="1626">
                  <c:v>4215.8682070423201</c:v>
                </c:pt>
                <c:pt idx="1627">
                  <c:v>4215.9222803760604</c:v>
                </c:pt>
                <c:pt idx="1628">
                  <c:v>4215.9712515522097</c:v>
                </c:pt>
                <c:pt idx="1629">
                  <c:v>4216.00327593575</c:v>
                </c:pt>
                <c:pt idx="1630">
                  <c:v>4216.0892973590899</c:v>
                </c:pt>
                <c:pt idx="1631">
                  <c:v>4216.1328802753496</c:v>
                </c:pt>
                <c:pt idx="1632">
                  <c:v>4216.1864958454198</c:v>
                </c:pt>
                <c:pt idx="1633">
                  <c:v>4216.2130747486199</c:v>
                </c:pt>
                <c:pt idx="1634">
                  <c:v>4216.1851225543996</c:v>
                </c:pt>
                <c:pt idx="1635">
                  <c:v>4216.0651884723702</c:v>
                </c:pt>
                <c:pt idx="1636">
                  <c:v>4216.0001764942199</c:v>
                </c:pt>
                <c:pt idx="1637">
                  <c:v>4215.9534464527196</c:v>
                </c:pt>
                <c:pt idx="1638">
                  <c:v>4215.9294329334298</c:v>
                </c:pt>
                <c:pt idx="1639">
                  <c:v>4215.7779703785</c:v>
                </c:pt>
                <c:pt idx="1640">
                  <c:v>4215.6728945423201</c:v>
                </c:pt>
                <c:pt idx="1641">
                  <c:v>4215.59994799386</c:v>
                </c:pt>
                <c:pt idx="1642">
                  <c:v>4215.48791987191</c:v>
                </c:pt>
                <c:pt idx="1643">
                  <c:v>4215.3881464649303</c:v>
                </c:pt>
                <c:pt idx="1644">
                  <c:v>4215.3244505573302</c:v>
                </c:pt>
                <c:pt idx="1645">
                  <c:v>4215.2206907917098</c:v>
                </c:pt>
                <c:pt idx="1646">
                  <c:v>4215.2039251972301</c:v>
                </c:pt>
                <c:pt idx="1647">
                  <c:v>4215.1991568256399</c:v>
                </c:pt>
                <c:pt idx="1648">
                  <c:v>4215.20666224251</c:v>
                </c:pt>
                <c:pt idx="1649">
                  <c:v>4215.2150450397503</c:v>
                </c:pt>
                <c:pt idx="1650">
                  <c:v>4215.20936114083</c:v>
                </c:pt>
                <c:pt idx="1651">
                  <c:v>4215.1914129901897</c:v>
                </c:pt>
                <c:pt idx="1652">
                  <c:v>4215.2247915912703</c:v>
                </c:pt>
                <c:pt idx="1653">
                  <c:v>4215.2399073291799</c:v>
                </c:pt>
                <c:pt idx="1654">
                  <c:v>4215.2563772846297</c:v>
                </c:pt>
                <c:pt idx="1655">
                  <c:v>4215.2670107532604</c:v>
                </c:pt>
                <c:pt idx="1656">
                  <c:v>4215.2672300983504</c:v>
                </c:pt>
                <c:pt idx="1657">
                  <c:v>4215.2677069355104</c:v>
                </c:pt>
                <c:pt idx="1658">
                  <c:v>4215.2557764698104</c:v>
                </c:pt>
                <c:pt idx="1659">
                  <c:v>4215.2328310657604</c:v>
                </c:pt>
                <c:pt idx="1660">
                  <c:v>4215.2206526447399</c:v>
                </c:pt>
                <c:pt idx="1661">
                  <c:v>4215.2082805179598</c:v>
                </c:pt>
                <c:pt idx="1662">
                  <c:v>4215.1666907810204</c:v>
                </c:pt>
                <c:pt idx="1663">
                  <c:v>4215.1057414554598</c:v>
                </c:pt>
                <c:pt idx="1664">
                  <c:v>4215.0776271366103</c:v>
                </c:pt>
                <c:pt idx="1665">
                  <c:v>4214.9516562961599</c:v>
                </c:pt>
                <c:pt idx="1666">
                  <c:v>4214.2694167636901</c:v>
                </c:pt>
                <c:pt idx="1667">
                  <c:v>4214.0947608493798</c:v>
                </c:pt>
                <c:pt idx="1668">
                  <c:v>4213.7676982425701</c:v>
                </c:pt>
                <c:pt idx="1669">
                  <c:v>4213.6773566745796</c:v>
                </c:pt>
                <c:pt idx="1670">
                  <c:v>4213.3620814823198</c:v>
                </c:pt>
                <c:pt idx="1671">
                  <c:v>4213.1938437961599</c:v>
                </c:pt>
                <c:pt idx="1672">
                  <c:v>4213.1460074924498</c:v>
                </c:pt>
                <c:pt idx="1673">
                  <c:v>4213.0006770633699</c:v>
                </c:pt>
                <c:pt idx="1674">
                  <c:v>4212.9702167057103</c:v>
                </c:pt>
                <c:pt idx="1675">
                  <c:v>4212.99795909157</c:v>
                </c:pt>
                <c:pt idx="1676">
                  <c:v>4213.0146388553603</c:v>
                </c:pt>
                <c:pt idx="1677">
                  <c:v>4213.0863742374404</c:v>
                </c:pt>
                <c:pt idx="1678">
                  <c:v>4213.1006125949898</c:v>
                </c:pt>
                <c:pt idx="1679">
                  <c:v>4213.1178359531395</c:v>
                </c:pt>
                <c:pt idx="1680">
                  <c:v>4213.1312350772896</c:v>
                </c:pt>
                <c:pt idx="1681">
                  <c:v>4213.1435565494603</c:v>
                </c:pt>
                <c:pt idx="1682">
                  <c:v>4213.2385711216002</c:v>
                </c:pt>
                <c:pt idx="1683">
                  <c:v>4213.2870273136195</c:v>
                </c:pt>
                <c:pt idx="1684">
                  <c:v>4213.2188300632497</c:v>
                </c:pt>
                <c:pt idx="1685">
                  <c:v>4213.2001666568804</c:v>
                </c:pt>
                <c:pt idx="1686">
                  <c:v>4213.1895713352196</c:v>
                </c:pt>
                <c:pt idx="1687">
                  <c:v>4213.0284480594701</c:v>
                </c:pt>
                <c:pt idx="1688">
                  <c:v>4212.8437690280898</c:v>
                </c:pt>
                <c:pt idx="1689">
                  <c:v>4212.6243571781197</c:v>
                </c:pt>
                <c:pt idx="1690">
                  <c:v>4212.4449328922301</c:v>
                </c:pt>
                <c:pt idx="1691">
                  <c:v>4212.1975020908403</c:v>
                </c:pt>
                <c:pt idx="1692">
                  <c:v>4212.0789603733101</c:v>
                </c:pt>
                <c:pt idx="1693">
                  <c:v>4211.8626765750896</c:v>
                </c:pt>
                <c:pt idx="1694">
                  <c:v>4211.6738872074202</c:v>
                </c:pt>
                <c:pt idx="1695">
                  <c:v>4211.6570930027001</c:v>
                </c:pt>
                <c:pt idx="1696">
                  <c:v>4211.6576556705504</c:v>
                </c:pt>
                <c:pt idx="1697">
                  <c:v>4211.6582278751403</c:v>
                </c:pt>
                <c:pt idx="1698">
                  <c:v>4211.5403632663802</c:v>
                </c:pt>
                <c:pt idx="1699">
                  <c:v>4211.4947776340496</c:v>
                </c:pt>
                <c:pt idx="1700">
                  <c:v>4211.4953498386403</c:v>
                </c:pt>
                <c:pt idx="1701">
                  <c:v>4211.4959220432302</c:v>
                </c:pt>
                <c:pt idx="1702">
                  <c:v>4211.4699630283403</c:v>
                </c:pt>
                <c:pt idx="1703">
                  <c:v>4211.4705352329302</c:v>
                </c:pt>
                <c:pt idx="1704">
                  <c:v>4211.47110743752</c:v>
                </c:pt>
                <c:pt idx="1705">
                  <c:v>4211.4716891788503</c:v>
                </c:pt>
                <c:pt idx="1706">
                  <c:v>4211.4722613834401</c:v>
                </c:pt>
                <c:pt idx="1707">
                  <c:v>4211.4728431247704</c:v>
                </c:pt>
                <c:pt idx="1708">
                  <c:v>4211.4999560855904</c:v>
                </c:pt>
                <c:pt idx="1709">
                  <c:v>4211.5005282901802</c:v>
                </c:pt>
                <c:pt idx="1710">
                  <c:v>4211.4745597385399</c:v>
                </c:pt>
                <c:pt idx="1711">
                  <c:v>4211.4751414798802</c:v>
                </c:pt>
                <c:pt idx="1712">
                  <c:v>4211.4757136844701</c:v>
                </c:pt>
                <c:pt idx="1713">
                  <c:v>4211.4762858890599</c:v>
                </c:pt>
                <c:pt idx="1714">
                  <c:v>4211.4503268741601</c:v>
                </c:pt>
                <c:pt idx="1715">
                  <c:v>4211.4509086155003</c:v>
                </c:pt>
                <c:pt idx="1716">
                  <c:v>4211.4514808200902</c:v>
                </c:pt>
                <c:pt idx="1717">
                  <c:v>4211.45205302468</c:v>
                </c:pt>
                <c:pt idx="1718">
                  <c:v>4211.4791755222404</c:v>
                </c:pt>
                <c:pt idx="1719">
                  <c:v>4211.4797477268203</c:v>
                </c:pt>
                <c:pt idx="1720">
                  <c:v>4211.5264777683296</c:v>
                </c:pt>
                <c:pt idx="1721">
                  <c:v>4211.4543609165203</c:v>
                </c:pt>
                <c:pt idx="1722">
                  <c:v>4211.5541724704799</c:v>
                </c:pt>
                <c:pt idx="1723">
                  <c:v>4211.4555053257</c:v>
                </c:pt>
                <c:pt idx="1724">
                  <c:v>4211.4560775302898</c:v>
                </c:pt>
                <c:pt idx="1725">
                  <c:v>4211.4566592716201</c:v>
                </c:pt>
                <c:pt idx="1726">
                  <c:v>4211.4575175785103</c:v>
                </c:pt>
                <c:pt idx="1727">
                  <c:v>4211.4318542026504</c:v>
                </c:pt>
                <c:pt idx="1728">
                  <c:v>4211.4327220462801</c:v>
                </c:pt>
                <c:pt idx="1729">
                  <c:v>4211.4601211093895</c:v>
                </c:pt>
                <c:pt idx="1730">
                  <c:v>4211.4609889530202</c:v>
                </c:pt>
                <c:pt idx="1731">
                  <c:v>4211.4353255771703</c:v>
                </c:pt>
                <c:pt idx="1732">
                  <c:v>4211.4627246402797</c:v>
                </c:pt>
                <c:pt idx="1733">
                  <c:v>4211.4370612644198</c:v>
                </c:pt>
                <c:pt idx="1734">
                  <c:v>4211.4379291080504</c:v>
                </c:pt>
                <c:pt idx="1735">
                  <c:v>4211.4387969516802</c:v>
                </c:pt>
                <c:pt idx="1736">
                  <c:v>4211.4396647953099</c:v>
                </c:pt>
                <c:pt idx="1737">
                  <c:v>4211.4670638584203</c:v>
                </c:pt>
                <c:pt idx="1738">
                  <c:v>4211.4413909458199</c:v>
                </c:pt>
                <c:pt idx="1739">
                  <c:v>4211.5414981388103</c:v>
                </c:pt>
                <c:pt idx="1740">
                  <c:v>4211.4431266330703</c:v>
                </c:pt>
                <c:pt idx="1741">
                  <c:v>4211.4439944767</c:v>
                </c:pt>
                <c:pt idx="1742">
                  <c:v>4211.3526134037002</c:v>
                </c:pt>
                <c:pt idx="1743">
                  <c:v>4211.4457301639604</c:v>
                </c:pt>
                <c:pt idx="1744">
                  <c:v>4211.4465980075902</c:v>
                </c:pt>
                <c:pt idx="1745">
                  <c:v>4211.4474658512099</c:v>
                </c:pt>
                <c:pt idx="1746">
                  <c:v>4211.4483241581001</c:v>
                </c:pt>
                <c:pt idx="1747">
                  <c:v>4211.4491920017299</c:v>
                </c:pt>
                <c:pt idx="1748">
                  <c:v>4211.4500598453596</c:v>
                </c:pt>
                <c:pt idx="1749">
                  <c:v>4211.4509276889803</c:v>
                </c:pt>
                <c:pt idx="1750">
                  <c:v>4211.4783267520897</c:v>
                </c:pt>
                <c:pt idx="1751">
                  <c:v>4211.5322761081698</c:v>
                </c:pt>
                <c:pt idx="1752">
                  <c:v>4211.4800624393501</c:v>
                </c:pt>
                <c:pt idx="1753">
                  <c:v>4211.4543895267498</c:v>
                </c:pt>
                <c:pt idx="1754">
                  <c:v>4211.4552573703804</c:v>
                </c:pt>
                <c:pt idx="1755">
                  <c:v>4211.4826564334899</c:v>
                </c:pt>
                <c:pt idx="1756">
                  <c:v>4211.48333354225</c:v>
                </c:pt>
                <c:pt idx="1757">
                  <c:v>4211.4840011142796</c:v>
                </c:pt>
                <c:pt idx="1758">
                  <c:v>4211.4846686863002</c:v>
                </c:pt>
                <c:pt idx="1759">
                  <c:v>4211.4853362583199</c:v>
                </c:pt>
                <c:pt idx="1760">
                  <c:v>4211.4860038303405</c:v>
                </c:pt>
                <c:pt idx="1761">
                  <c:v>4211.4866714023601</c:v>
                </c:pt>
                <c:pt idx="1762">
                  <c:v>4211.4873389743798</c:v>
                </c:pt>
                <c:pt idx="1763">
                  <c:v>4211.4880065464004</c:v>
                </c:pt>
                <c:pt idx="1764">
                  <c:v>4211.48867411843</c:v>
                </c:pt>
                <c:pt idx="1765">
                  <c:v>4211.4893416904497</c:v>
                </c:pt>
                <c:pt idx="1766">
                  <c:v>4211.4900092624703</c:v>
                </c:pt>
                <c:pt idx="1767">
                  <c:v>4211.4906768344899</c:v>
                </c:pt>
                <c:pt idx="1768">
                  <c:v>4211.4913444065096</c:v>
                </c:pt>
                <c:pt idx="1769">
                  <c:v>4211.4654807590496</c:v>
                </c:pt>
                <c:pt idx="1770">
                  <c:v>4211.4926795505598</c:v>
                </c:pt>
                <c:pt idx="1771">
                  <c:v>4211.4933471225804</c:v>
                </c:pt>
                <c:pt idx="1772">
                  <c:v>4211.4940146946001</c:v>
                </c:pt>
                <c:pt idx="1773">
                  <c:v>4211.4946822666197</c:v>
                </c:pt>
                <c:pt idx="1774">
                  <c:v>4211.4688186191597</c:v>
                </c:pt>
                <c:pt idx="1775">
                  <c:v>4211.49601741066</c:v>
                </c:pt>
                <c:pt idx="1776">
                  <c:v>4211.4701537632</c:v>
                </c:pt>
                <c:pt idx="1777">
                  <c:v>4211.4973525547102</c:v>
                </c:pt>
                <c:pt idx="1778">
                  <c:v>4211.4980201267299</c:v>
                </c:pt>
                <c:pt idx="1779">
                  <c:v>4211.4986876987496</c:v>
                </c:pt>
                <c:pt idx="1780">
                  <c:v>4211.4993552707701</c:v>
                </c:pt>
                <c:pt idx="1781">
                  <c:v>4211.5000228427898</c:v>
                </c:pt>
                <c:pt idx="1782">
                  <c:v>4211.5006904148104</c:v>
                </c:pt>
                <c:pt idx="1783">
                  <c:v>4211.50135798683</c:v>
                </c:pt>
                <c:pt idx="1784">
                  <c:v>4211.5020255588597</c:v>
                </c:pt>
                <c:pt idx="1785">
                  <c:v>4211.5026931308803</c:v>
                </c:pt>
                <c:pt idx="1786">
                  <c:v>4211.5033607029</c:v>
                </c:pt>
                <c:pt idx="1787">
                  <c:v>4211.5042571567601</c:v>
                </c:pt>
                <c:pt idx="1788">
                  <c:v>4211.5051536106103</c:v>
                </c:pt>
                <c:pt idx="1789">
                  <c:v>4211.5060596012099</c:v>
                </c:pt>
                <c:pt idx="1790">
                  <c:v>4211.4804152988499</c:v>
                </c:pt>
                <c:pt idx="1791">
                  <c:v>4211.5078525089302</c:v>
                </c:pt>
                <c:pt idx="1792">
                  <c:v>4211.4822177432998</c:v>
                </c:pt>
                <c:pt idx="1793">
                  <c:v>4211.5096549533901</c:v>
                </c:pt>
                <c:pt idx="1794">
                  <c:v>4211.5105514072402</c:v>
                </c:pt>
                <c:pt idx="1795">
                  <c:v>4211.5114478611004</c:v>
                </c:pt>
                <c:pt idx="1796">
                  <c:v>4211.5123443149596</c:v>
                </c:pt>
                <c:pt idx="1797">
                  <c:v>4211.5132407688197</c:v>
                </c:pt>
                <c:pt idx="1798">
                  <c:v>4211.5141467594203</c:v>
                </c:pt>
                <c:pt idx="1799">
                  <c:v>4211.5150432132796</c:v>
                </c:pt>
                <c:pt idx="1800">
                  <c:v>4211.5159396671297</c:v>
                </c:pt>
                <c:pt idx="1801">
                  <c:v>4211.5168361209899</c:v>
                </c:pt>
                <c:pt idx="1802">
                  <c:v>4211.5442733310701</c:v>
                </c:pt>
                <c:pt idx="1803">
                  <c:v>4211.5451697849303</c:v>
                </c:pt>
                <c:pt idx="1804">
                  <c:v>4211.5922336124404</c:v>
                </c:pt>
                <c:pt idx="1805">
                  <c:v>4211.5469722293901</c:v>
                </c:pt>
                <c:pt idx="1806">
                  <c:v>4211.5478686832503</c:v>
                </c:pt>
                <c:pt idx="1807">
                  <c:v>4211.5487651371004</c:v>
                </c:pt>
                <c:pt idx="1808">
                  <c:v>4211.5496615909597</c:v>
                </c:pt>
                <c:pt idx="1809">
                  <c:v>4211.6232661746999</c:v>
                </c:pt>
                <c:pt idx="1810">
                  <c:v>4211.5514640354204</c:v>
                </c:pt>
                <c:pt idx="1811">
                  <c:v>4211.5523604892796</c:v>
                </c:pt>
                <c:pt idx="1812">
                  <c:v>4211.6259650730199</c:v>
                </c:pt>
                <c:pt idx="1813">
                  <c:v>4211.5541533969899</c:v>
                </c:pt>
                <c:pt idx="1814">
                  <c:v>4211.5550498508501</c:v>
                </c:pt>
                <c:pt idx="1815">
                  <c:v>4211.5559463047102</c:v>
                </c:pt>
                <c:pt idx="1816">
                  <c:v>4211.5568427585604</c:v>
                </c:pt>
                <c:pt idx="1817">
                  <c:v>4211.5312079929399</c:v>
                </c:pt>
                <c:pt idx="1818">
                  <c:v>4211.5579013370498</c:v>
                </c:pt>
                <c:pt idx="1819">
                  <c:v>4211.5580634616899</c:v>
                </c:pt>
                <c:pt idx="1820">
                  <c:v>4211.5582160495796</c:v>
                </c:pt>
                <c:pt idx="1821">
                  <c:v>4211.5583781742098</c:v>
                </c:pt>
                <c:pt idx="1822">
                  <c:v>4211.5585307621004</c:v>
                </c:pt>
                <c:pt idx="1823">
                  <c:v>4211.5586928867397</c:v>
                </c:pt>
                <c:pt idx="1824">
                  <c:v>4211.6050128482802</c:v>
                </c:pt>
                <c:pt idx="1825">
                  <c:v>4211.5590075992604</c:v>
                </c:pt>
                <c:pt idx="1826">
                  <c:v>4211.5591601871502</c:v>
                </c:pt>
                <c:pt idx="1827">
                  <c:v>4211.5593223117903</c:v>
                </c:pt>
                <c:pt idx="1828">
                  <c:v>4211.55947489968</c:v>
                </c:pt>
                <c:pt idx="1829">
                  <c:v>4211.6323451541903</c:v>
                </c:pt>
                <c:pt idx="1830">
                  <c:v>4211.63249774208</c:v>
                </c:pt>
                <c:pt idx="1831">
                  <c:v>4211.7510966800701</c:v>
                </c:pt>
                <c:pt idx="1832">
                  <c:v>4211.5797214054101</c:v>
                </c:pt>
                <c:pt idx="1833">
                  <c:v>4211.5071849369097</c:v>
                </c:pt>
                <c:pt idx="1834">
                  <c:v>4211.5338782810204</c:v>
                </c:pt>
                <c:pt idx="1835">
                  <c:v>4211.5605811618798</c:v>
                </c:pt>
                <c:pt idx="1836">
                  <c:v>4211.6068915866899</c:v>
                </c:pt>
                <c:pt idx="1837">
                  <c:v>4211.5805129550999</c:v>
                </c:pt>
                <c:pt idx="1838">
                  <c:v>4211.5345077060701</c:v>
                </c:pt>
                <c:pt idx="1839">
                  <c:v>4211.5346698307103</c:v>
                </c:pt>
                <c:pt idx="1840">
                  <c:v>4211.5348319553405</c:v>
                </c:pt>
                <c:pt idx="1841">
                  <c:v>4211.5811519168901</c:v>
                </c:pt>
                <c:pt idx="1842">
                  <c:v>4211.5351466678603</c:v>
                </c:pt>
                <c:pt idx="1843">
                  <c:v>4211.58146662941</c:v>
                </c:pt>
                <c:pt idx="1844">
                  <c:v>4211.5816192172997</c:v>
                </c:pt>
                <c:pt idx="1845">
                  <c:v>4211.5817813419399</c:v>
                </c:pt>
                <c:pt idx="1846">
                  <c:v>4211.5813426517498</c:v>
                </c:pt>
                <c:pt idx="1847">
                  <c:v>4211.6339950107604</c:v>
                </c:pt>
                <c:pt idx="1848">
                  <c:v>4211.6070155643501</c:v>
                </c:pt>
                <c:pt idx="1849">
                  <c:v>4211.6331176303902</c:v>
                </c:pt>
                <c:pt idx="1850">
                  <c:v>4211.7511252902996</c:v>
                </c:pt>
                <c:pt idx="1851">
                  <c:v>4211.7506866001204</c:v>
                </c:pt>
                <c:pt idx="1852">
                  <c:v>4211.6976527713796</c:v>
                </c:pt>
                <c:pt idx="1853">
                  <c:v>4211.6313628696498</c:v>
                </c:pt>
                <c:pt idx="1854">
                  <c:v>4211.6309337162002</c:v>
                </c:pt>
                <c:pt idx="1855">
                  <c:v>4211.6039542697899</c:v>
                </c:pt>
                <c:pt idx="1856">
                  <c:v>4211.7224483036098</c:v>
                </c:pt>
                <c:pt idx="1857">
                  <c:v>4211.7220096134197</c:v>
                </c:pt>
                <c:pt idx="1858">
                  <c:v>4211.7215709232396</c:v>
                </c:pt>
                <c:pt idx="1859">
                  <c:v>4211.7211322330504</c:v>
                </c:pt>
                <c:pt idx="1860">
                  <c:v>4211.7206935428603</c:v>
                </c:pt>
                <c:pt idx="1861">
                  <c:v>4211.7202548526802</c:v>
                </c:pt>
                <c:pt idx="1862">
                  <c:v>4211.7198161624901</c:v>
                </c:pt>
                <c:pt idx="1863">
                  <c:v>4211.71937747231</c:v>
                </c:pt>
                <c:pt idx="1864">
                  <c:v>4211.7189387821199</c:v>
                </c:pt>
                <c:pt idx="1865">
                  <c:v>4211.7185000919399</c:v>
                </c:pt>
                <c:pt idx="1866">
                  <c:v>4211.7180614017498</c:v>
                </c:pt>
                <c:pt idx="1867">
                  <c:v>4211.7176227115697</c:v>
                </c:pt>
                <c:pt idx="1868">
                  <c:v>4211.7432288669597</c:v>
                </c:pt>
                <c:pt idx="1869">
                  <c:v>4211.7167453311904</c:v>
                </c:pt>
                <c:pt idx="1870">
                  <c:v>4211.7163066410103</c:v>
                </c:pt>
                <c:pt idx="1871">
                  <c:v>4211.7158679508202</c:v>
                </c:pt>
                <c:pt idx="1872">
                  <c:v>4211.7414836429598</c:v>
                </c:pt>
                <c:pt idx="1873">
                  <c:v>4211.7410449527797</c:v>
                </c:pt>
                <c:pt idx="1874">
                  <c:v>4211.7145518802699</c:v>
                </c:pt>
                <c:pt idx="1875">
                  <c:v>4211.7141131900798</c:v>
                </c:pt>
                <c:pt idx="1876">
                  <c:v>4211.7136744998998</c:v>
                </c:pt>
                <c:pt idx="1877">
                  <c:v>4211.7131118320503</c:v>
                </c:pt>
                <c:pt idx="1878">
                  <c:v>4211.7125491642</c:v>
                </c:pt>
                <c:pt idx="1879">
                  <c:v>4211.5930442356103</c:v>
                </c:pt>
                <c:pt idx="1880">
                  <c:v>4211.5924815677699</c:v>
                </c:pt>
                <c:pt idx="1881">
                  <c:v>4211.5919284366601</c:v>
                </c:pt>
                <c:pt idx="1882">
                  <c:v>4211.5913657688197</c:v>
                </c:pt>
                <c:pt idx="1883">
                  <c:v>4211.5908031009703</c:v>
                </c:pt>
                <c:pt idx="1884">
                  <c:v>4211.5902499698695</c:v>
                </c:pt>
                <c:pt idx="1885">
                  <c:v>4211.7086200260201</c:v>
                </c:pt>
                <c:pt idx="1886">
                  <c:v>4211.7080573581698</c:v>
                </c:pt>
                <c:pt idx="1887">
                  <c:v>4211.7074946903303</c:v>
                </c:pt>
                <c:pt idx="1888">
                  <c:v>4211.70693202248</c:v>
                </c:pt>
                <c:pt idx="1889">
                  <c:v>4211.6798190616601</c:v>
                </c:pt>
                <c:pt idx="1890">
                  <c:v>4211.5868739627904</c:v>
                </c:pt>
                <c:pt idx="1891">
                  <c:v>4211.6128520511702</c:v>
                </c:pt>
                <c:pt idx="1892">
                  <c:v>4211.6781405948695</c:v>
                </c:pt>
                <c:pt idx="1893">
                  <c:v>4211.5851859592503</c:v>
                </c:pt>
                <c:pt idx="1894">
                  <c:v>4211.5846328281395</c:v>
                </c:pt>
                <c:pt idx="1895">
                  <c:v>4211.5840796970397</c:v>
                </c:pt>
                <c:pt idx="1896">
                  <c:v>4211.5835170291903</c:v>
                </c:pt>
                <c:pt idx="1897">
                  <c:v>4211.5829638980904</c:v>
                </c:pt>
                <c:pt idx="1898">
                  <c:v>4211.5824012302401</c:v>
                </c:pt>
                <c:pt idx="1899">
                  <c:v>4211.6083888553603</c:v>
                </c:pt>
                <c:pt idx="1900">
                  <c:v>4211.7262725376204</c:v>
                </c:pt>
                <c:pt idx="1901">
                  <c:v>4211.6996650241899</c:v>
                </c:pt>
                <c:pt idx="1902">
                  <c:v>4211.7251472019198</c:v>
                </c:pt>
                <c:pt idx="1903">
                  <c:v>4211.5796069645003</c:v>
                </c:pt>
                <c:pt idx="1904">
                  <c:v>4211.7240314029696</c:v>
                </c:pt>
                <c:pt idx="1905">
                  <c:v>4211.5784911655501</c:v>
                </c:pt>
                <c:pt idx="1906">
                  <c:v>4211.6703204654696</c:v>
                </c:pt>
                <c:pt idx="1907">
                  <c:v>4211.66908068886</c:v>
                </c:pt>
                <c:pt idx="1908">
                  <c:v>4211.5754584812203</c:v>
                </c:pt>
                <c:pt idx="1909">
                  <c:v>4211.6931514286098</c:v>
                </c:pt>
                <c:pt idx="1910">
                  <c:v>4211.5464381717702</c:v>
                </c:pt>
                <c:pt idx="1911">
                  <c:v>4211.5452174686498</c:v>
                </c:pt>
                <c:pt idx="1912">
                  <c:v>4211.5439967655202</c:v>
                </c:pt>
                <c:pt idx="1913">
                  <c:v>4211.5693072818804</c:v>
                </c:pt>
                <c:pt idx="1914">
                  <c:v>4211.63392825356</c:v>
                </c:pt>
                <c:pt idx="1915">
                  <c:v>4211.4676169895201</c:v>
                </c:pt>
                <c:pt idx="1916">
                  <c:v>4211.4929370426198</c:v>
                </c:pt>
                <c:pt idx="1917">
                  <c:v>4211.5378741764098</c:v>
                </c:pt>
                <c:pt idx="1918">
                  <c:v>4211.4639739536296</c:v>
                </c:pt>
                <c:pt idx="1919">
                  <c:v>4211.4627627872496</c:v>
                </c:pt>
                <c:pt idx="1920">
                  <c:v>4211.4880828403502</c:v>
                </c:pt>
                <c:pt idx="1921">
                  <c:v>4211.4603404544896</c:v>
                </c:pt>
                <c:pt idx="1922">
                  <c:v>4211.4591292880996</c:v>
                </c:pt>
                <c:pt idx="1923">
                  <c:v>4211.4579181217196</c:v>
                </c:pt>
                <c:pt idx="1924">
                  <c:v>4211.45671649208</c:v>
                </c:pt>
                <c:pt idx="1925">
                  <c:v>4211.4555053257</c:v>
                </c:pt>
                <c:pt idx="1926">
                  <c:v>4211.4542941593199</c:v>
                </c:pt>
                <c:pt idx="1927">
                  <c:v>4211.4530925296804</c:v>
                </c:pt>
                <c:pt idx="1928">
                  <c:v>4211.4518909000399</c:v>
                </c:pt>
                <c:pt idx="1929">
                  <c:v>4211.4241580509197</c:v>
                </c:pt>
                <c:pt idx="1930">
                  <c:v>4211.3837699436199</c:v>
                </c:pt>
                <c:pt idx="1931">
                  <c:v>4211.4217547916396</c:v>
                </c:pt>
                <c:pt idx="1932">
                  <c:v>4211.4205626987496</c:v>
                </c:pt>
                <c:pt idx="1933">
                  <c:v>4211.41936106911</c:v>
                </c:pt>
                <c:pt idx="1934">
                  <c:v>4211.3259295963298</c:v>
                </c:pt>
                <c:pt idx="1935">
                  <c:v>4211.3247375034398</c:v>
                </c:pt>
                <c:pt idx="1936">
                  <c:v>4211.3235549472802</c:v>
                </c:pt>
                <c:pt idx="1937">
                  <c:v>4211.4411334537499</c:v>
                </c:pt>
                <c:pt idx="1938">
                  <c:v>4211.3213519596102</c:v>
                </c:pt>
                <c:pt idx="1939">
                  <c:v>4211.3203506015798</c:v>
                </c:pt>
                <c:pt idx="1940">
                  <c:v>4211.3193587802898</c:v>
                </c:pt>
                <c:pt idx="1941">
                  <c:v>4211.4371089481401</c:v>
                </c:pt>
                <c:pt idx="1942">
                  <c:v>4211.40957637062</c:v>
                </c:pt>
                <c:pt idx="1943">
                  <c:v>4211.4085654758501</c:v>
                </c:pt>
                <c:pt idx="1944">
                  <c:v>4211.3153152011901</c:v>
                </c:pt>
                <c:pt idx="1945">
                  <c:v>4211.3143233799001</c:v>
                </c:pt>
                <c:pt idx="1946">
                  <c:v>4211.3133220218697</c:v>
                </c:pt>
                <c:pt idx="1947">
                  <c:v>4211.3123302005797</c:v>
                </c:pt>
                <c:pt idx="1948">
                  <c:v>4211.3113383792897</c:v>
                </c:pt>
                <c:pt idx="1949">
                  <c:v>4211.3368682407399</c:v>
                </c:pt>
                <c:pt idx="1950">
                  <c:v>4211.2828235172301</c:v>
                </c:pt>
                <c:pt idx="1951">
                  <c:v>4211.3083629154198</c:v>
                </c:pt>
                <c:pt idx="1952">
                  <c:v>4211.2808494113997</c:v>
                </c:pt>
                <c:pt idx="1953">
                  <c:v>4211.2533645175999</c:v>
                </c:pt>
                <c:pt idx="1954">
                  <c:v>4211.2523917697899</c:v>
                </c:pt>
                <c:pt idx="1955">
                  <c:v>4211.2779311679897</c:v>
                </c:pt>
                <c:pt idx="1956">
                  <c:v>4211.2504367374404</c:v>
                </c:pt>
                <c:pt idx="1957">
                  <c:v>4211.2494639896404</c:v>
                </c:pt>
                <c:pt idx="1958">
                  <c:v>4211.2485007785799</c:v>
                </c:pt>
                <c:pt idx="1959">
                  <c:v>4211.2475280307799</c:v>
                </c:pt>
                <c:pt idx="1960">
                  <c:v>4211.1544208072701</c:v>
                </c:pt>
                <c:pt idx="1961">
                  <c:v>4211.15346713295</c:v>
                </c:pt>
                <c:pt idx="1962">
                  <c:v>4211.15251345864</c:v>
                </c:pt>
                <c:pt idx="1963">
                  <c:v>4211.1515597843199</c:v>
                </c:pt>
                <c:pt idx="1964">
                  <c:v>4211.1506061099999</c:v>
                </c:pt>
                <c:pt idx="1965">
                  <c:v>4211.1496524356899</c:v>
                </c:pt>
                <c:pt idx="1966">
                  <c:v>4211.1486987613698</c:v>
                </c:pt>
                <c:pt idx="1967">
                  <c:v>4211.0487155460396</c:v>
                </c:pt>
                <c:pt idx="1968">
                  <c:v>4211.0485629581499</c:v>
                </c:pt>
                <c:pt idx="1969">
                  <c:v>4211.1014060520201</c:v>
                </c:pt>
                <c:pt idx="1970">
                  <c:v>4211.1472587131502</c:v>
                </c:pt>
                <c:pt idx="1971">
                  <c:v>4211.0480479740199</c:v>
                </c:pt>
                <c:pt idx="1972">
                  <c:v>4211.0478953861302</c:v>
                </c:pt>
                <c:pt idx="1973">
                  <c:v>4211.0477332614901</c:v>
                </c:pt>
                <c:pt idx="1974">
                  <c:v>4211.0475806736004</c:v>
                </c:pt>
                <c:pt idx="1975">
                  <c:v>4210.9246520542201</c:v>
                </c:pt>
                <c:pt idx="1976">
                  <c:v>4210.9525947116899</c:v>
                </c:pt>
                <c:pt idx="1977">
                  <c:v>4211.0471324466698</c:v>
                </c:pt>
                <c:pt idx="1978">
                  <c:v>4211.0469798587801</c:v>
                </c:pt>
                <c:pt idx="1979">
                  <c:v>4210.92401309243</c:v>
                </c:pt>
                <c:pt idx="1980">
                  <c:v>4210.9238700412798</c:v>
                </c:pt>
                <c:pt idx="1981">
                  <c:v>4210.9237174533901</c:v>
                </c:pt>
                <c:pt idx="1982">
                  <c:v>4210.9235648655003</c:v>
                </c:pt>
                <c:pt idx="1983">
                  <c:v>4210.9234218143501</c:v>
                </c:pt>
                <c:pt idx="1984">
                  <c:v>4210.9232692264604</c:v>
                </c:pt>
                <c:pt idx="1985">
                  <c:v>4210.8950404666903</c:v>
                </c:pt>
                <c:pt idx="1986">
                  <c:v>4210.8948974155501</c:v>
                </c:pt>
                <c:pt idx="1987">
                  <c:v>4210.8947543643999</c:v>
                </c:pt>
                <c:pt idx="1988">
                  <c:v>4210.8946113132497</c:v>
                </c:pt>
                <c:pt idx="1989">
                  <c:v>4210.7742003940602</c:v>
                </c:pt>
                <c:pt idx="1990">
                  <c:v>4210.7740764164</c:v>
                </c:pt>
                <c:pt idx="1991">
                  <c:v>4210.7002810978001</c:v>
                </c:pt>
                <c:pt idx="1992">
                  <c:v>4210.8010272525798</c:v>
                </c:pt>
                <c:pt idx="1993">
                  <c:v>4210.7737330936498</c:v>
                </c:pt>
                <c:pt idx="1994">
                  <c:v>4210.6999377750399</c:v>
                </c:pt>
                <c:pt idx="1995">
                  <c:v>4210.7269935154</c:v>
                </c:pt>
                <c:pt idx="1996">
                  <c:v>4210.6997279666903</c:v>
                </c:pt>
                <c:pt idx="1997">
                  <c:v>4210.69962306252</c:v>
                </c:pt>
                <c:pt idx="1998">
                  <c:v>4210.6995181583397</c:v>
                </c:pt>
                <c:pt idx="1999">
                  <c:v>4210.6999854587602</c:v>
                </c:pt>
                <c:pt idx="2000">
                  <c:v>4210.6732921146404</c:v>
                </c:pt>
                <c:pt idx="2001">
                  <c:v>4210.67375941506</c:v>
                </c:pt>
                <c:pt idx="2002">
                  <c:v>4210.67423625222</c:v>
                </c:pt>
                <c:pt idx="2003">
                  <c:v>4210.6747035526296</c:v>
                </c:pt>
                <c:pt idx="2004">
                  <c:v>4210.6751708530501</c:v>
                </c:pt>
                <c:pt idx="2005">
                  <c:v>4210.6756476902001</c:v>
                </c:pt>
                <c:pt idx="2006">
                  <c:v>4210.5560092472097</c:v>
                </c:pt>
                <c:pt idx="2007">
                  <c:v>4210.5564956211101</c:v>
                </c:pt>
                <c:pt idx="2008">
                  <c:v>4210.5569819950097</c:v>
                </c:pt>
                <c:pt idx="2009">
                  <c:v>4210.5846290134496</c:v>
                </c:pt>
                <c:pt idx="2010">
                  <c:v>4210.5579547428197</c:v>
                </c:pt>
                <c:pt idx="2011">
                  <c:v>4210.5584506534597</c:v>
                </c:pt>
                <c:pt idx="2012">
                  <c:v>4210.5589370273601</c:v>
                </c:pt>
                <c:pt idx="2013">
                  <c:v>4210.5322818302202</c:v>
                </c:pt>
                <c:pt idx="2014">
                  <c:v>4210.5327682041197</c:v>
                </c:pt>
                <c:pt idx="2015">
                  <c:v>4210.5332641147597</c:v>
                </c:pt>
                <c:pt idx="2016">
                  <c:v>4210.5337504886702</c:v>
                </c:pt>
                <c:pt idx="2017">
                  <c:v>4210.5342463993102</c:v>
                </c:pt>
                <c:pt idx="2018">
                  <c:v>4210.36048693886</c:v>
                </c:pt>
                <c:pt idx="2019">
                  <c:v>4210.4152564548504</c:v>
                </c:pt>
                <c:pt idx="2020">
                  <c:v>4210.4157714389803</c:v>
                </c:pt>
                <c:pt idx="2021">
                  <c:v>4210.4162768863698</c:v>
                </c:pt>
                <c:pt idx="2022">
                  <c:v>4210.5096416019496</c:v>
                </c:pt>
                <c:pt idx="2023">
                  <c:v>4210.3166369937899</c:v>
                </c:pt>
                <c:pt idx="2024">
                  <c:v>4210.3171615146703</c:v>
                </c:pt>
                <c:pt idx="2025">
                  <c:v>4210.3176860355397</c:v>
                </c:pt>
                <c:pt idx="2026">
                  <c:v>4210.3182105564101</c:v>
                </c:pt>
                <c:pt idx="2027">
                  <c:v>4210.3187255405501</c:v>
                </c:pt>
                <c:pt idx="2028">
                  <c:v>4210.3192500614196</c:v>
                </c:pt>
                <c:pt idx="2029">
                  <c:v>4210.3197745822899</c:v>
                </c:pt>
                <c:pt idx="2030">
                  <c:v>4210.3204135440901</c:v>
                </c:pt>
                <c:pt idx="2031">
                  <c:v>4210.2939395450603</c:v>
                </c:pt>
                <c:pt idx="2032">
                  <c:v>4210.32170100441</c:v>
                </c:pt>
                <c:pt idx="2033">
                  <c:v>4210.3223399662002</c:v>
                </c:pt>
                <c:pt idx="2034">
                  <c:v>4210.3229789280003</c:v>
                </c:pt>
                <c:pt idx="2035">
                  <c:v>4210.3236178897896</c:v>
                </c:pt>
                <c:pt idx="2036">
                  <c:v>4210.3242568515798</c:v>
                </c:pt>
                <c:pt idx="2037">
                  <c:v>4210.3248958133699</c:v>
                </c:pt>
                <c:pt idx="2038">
                  <c:v>4210.3255347751601</c:v>
                </c:pt>
                <c:pt idx="2039">
                  <c:v>4210.2063445591002</c:v>
                </c:pt>
                <c:pt idx="2040">
                  <c:v>4210.2070025943804</c:v>
                </c:pt>
                <c:pt idx="2041">
                  <c:v>4210.2076510929101</c:v>
                </c:pt>
                <c:pt idx="2042">
                  <c:v>4210.2082995914498</c:v>
                </c:pt>
                <c:pt idx="2043">
                  <c:v>4210.2089480899804</c:v>
                </c:pt>
                <c:pt idx="2044">
                  <c:v>4210.1824931644496</c:v>
                </c:pt>
                <c:pt idx="2045">
                  <c:v>4210.2102450870498</c:v>
                </c:pt>
                <c:pt idx="2046">
                  <c:v>4210.2108935855904</c:v>
                </c:pt>
                <c:pt idx="2047">
                  <c:v>4210.1844386600496</c:v>
                </c:pt>
                <c:pt idx="2048">
                  <c:v>4210.1572017215803</c:v>
                </c:pt>
                <c:pt idx="2049">
                  <c:v>4210.1857451938704</c:v>
                </c:pt>
                <c:pt idx="2050">
                  <c:v>4210.1585082553902</c:v>
                </c:pt>
                <c:pt idx="2051">
                  <c:v>4210.1591567539199</c:v>
                </c:pt>
                <c:pt idx="2052">
                  <c:v>4210.1598052524596</c:v>
                </c:pt>
                <c:pt idx="2053">
                  <c:v>4210.1604632877397</c:v>
                </c:pt>
                <c:pt idx="2054">
                  <c:v>4210.1611117862703</c:v>
                </c:pt>
                <c:pt idx="2055">
                  <c:v>4210.0392226718895</c:v>
                </c:pt>
                <c:pt idx="2056">
                  <c:v>4210.0398807071697</c:v>
                </c:pt>
                <c:pt idx="2057">
                  <c:v>4210.1352099918404</c:v>
                </c:pt>
                <c:pt idx="2058">
                  <c:v>4210.0690822147399</c:v>
                </c:pt>
                <c:pt idx="2059">
                  <c:v>4210.0418643497496</c:v>
                </c:pt>
                <c:pt idx="2060">
                  <c:v>4210.0419692539199</c:v>
                </c:pt>
                <c:pt idx="2061">
                  <c:v>4210.1451663517</c:v>
                </c:pt>
                <c:pt idx="2062">
                  <c:v>4210.0421885990199</c:v>
                </c:pt>
                <c:pt idx="2063">
                  <c:v>4209.9950580143004</c:v>
                </c:pt>
                <c:pt idx="2064">
                  <c:v>4209.9951724552202</c:v>
                </c:pt>
                <c:pt idx="2065">
                  <c:v>4210.0703982853001</c:v>
                </c:pt>
                <c:pt idx="2066">
                  <c:v>4210.0426272892</c:v>
                </c:pt>
                <c:pt idx="2067">
                  <c:v>4209.9679450534904</c:v>
                </c:pt>
                <c:pt idx="2068">
                  <c:v>4209.9405269168901</c:v>
                </c:pt>
                <c:pt idx="2069">
                  <c:v>4209.9406413578099</c:v>
                </c:pt>
                <c:pt idx="2070">
                  <c:v>4210.0152186893501</c:v>
                </c:pt>
                <c:pt idx="2071">
                  <c:v>4209.9408702396404</c:v>
                </c:pt>
                <c:pt idx="2072">
                  <c:v>4209.9217967533104</c:v>
                </c:pt>
                <c:pt idx="2073">
                  <c:v>4209.94109912148</c:v>
                </c:pt>
                <c:pt idx="2074">
                  <c:v>4209.8944930576399</c:v>
                </c:pt>
                <c:pt idx="2075">
                  <c:v>4209.9688796543196</c:v>
                </c:pt>
                <c:pt idx="2076">
                  <c:v>4209.9414615177202</c:v>
                </c:pt>
                <c:pt idx="2077">
                  <c:v>4209.86732287636</c:v>
                </c:pt>
                <c:pt idx="2078">
                  <c:v>4209.9884490512904</c:v>
                </c:pt>
                <c:pt idx="2079">
                  <c:v>4209.9885634922102</c:v>
                </c:pt>
                <c:pt idx="2080">
                  <c:v>4209.8676661991103</c:v>
                </c:pt>
                <c:pt idx="2081">
                  <c:v>4209.8677901767796</c:v>
                </c:pt>
                <c:pt idx="2082">
                  <c:v>4209.8679141544399</c:v>
                </c:pt>
                <c:pt idx="2083">
                  <c:v>4209.8680381321001</c:v>
                </c:pt>
                <c:pt idx="2084">
                  <c:v>4209.8681621097603</c:v>
                </c:pt>
                <c:pt idx="2085">
                  <c:v>4209.8682860874196</c:v>
                </c:pt>
                <c:pt idx="2086">
                  <c:v>4209.8684196018203</c:v>
                </c:pt>
                <c:pt idx="2087">
                  <c:v>4209.8685435794896</c:v>
                </c:pt>
                <c:pt idx="2088">
                  <c:v>4209.8686675571498</c:v>
                </c:pt>
                <c:pt idx="2089">
                  <c:v>4209.86879153481</c:v>
                </c:pt>
                <c:pt idx="2090">
                  <c:v>4209.8689155124703</c:v>
                </c:pt>
                <c:pt idx="2091">
                  <c:v>4209.9441127323198</c:v>
                </c:pt>
                <c:pt idx="2092">
                  <c:v>4210.0195769809798</c:v>
                </c:pt>
                <c:pt idx="2093">
                  <c:v>4209.9184588932103</c:v>
                </c:pt>
                <c:pt idx="2094">
                  <c:v>4209.7984485172301</c:v>
                </c:pt>
                <c:pt idx="2095">
                  <c:v>4209.8736171268501</c:v>
                </c:pt>
                <c:pt idx="2096">
                  <c:v>4209.8745612644198</c:v>
                </c:pt>
                <c:pt idx="2097">
                  <c:v>4209.8479728244802</c:v>
                </c:pt>
                <c:pt idx="2098">
                  <c:v>4209.8022155307799</c:v>
                </c:pt>
                <c:pt idx="2099">
                  <c:v>4209.8031596683504</c:v>
                </c:pt>
                <c:pt idx="2100">
                  <c:v>4209.80410380593</c:v>
                </c:pt>
                <c:pt idx="2101">
                  <c:v>4209.8050479434996</c:v>
                </c:pt>
                <c:pt idx="2102">
                  <c:v>4209.8059920810701</c:v>
                </c:pt>
                <c:pt idx="2103">
                  <c:v>4209.8069362186498</c:v>
                </c:pt>
                <c:pt idx="2104">
                  <c:v>4209.8545817874901</c:v>
                </c:pt>
                <c:pt idx="2105">
                  <c:v>4209.8830394290999</c:v>
                </c:pt>
                <c:pt idx="2106">
                  <c:v>4209.8097590946199</c:v>
                </c:pt>
                <c:pt idx="2107">
                  <c:v>4209.8107032321996</c:v>
                </c:pt>
                <c:pt idx="2108">
                  <c:v>4209.8116473697701</c:v>
                </c:pt>
                <c:pt idx="2109">
                  <c:v>4209.8125915073397</c:v>
                </c:pt>
                <c:pt idx="2110">
                  <c:v>4209.8877505802202</c:v>
                </c:pt>
                <c:pt idx="2111">
                  <c:v>4209.8144702457503</c:v>
                </c:pt>
                <c:pt idx="2112">
                  <c:v>4209.8154143833199</c:v>
                </c:pt>
                <c:pt idx="2113">
                  <c:v>4209.8163585208904</c:v>
                </c:pt>
                <c:pt idx="2114">
                  <c:v>4209.8639945530003</c:v>
                </c:pt>
                <c:pt idx="2115">
                  <c:v>4209.8182372593001</c:v>
                </c:pt>
                <c:pt idx="2116">
                  <c:v>4210.0145892643004</c:v>
                </c:pt>
                <c:pt idx="2117">
                  <c:v>4209.8668174289696</c:v>
                </c:pt>
                <c:pt idx="2118">
                  <c:v>4209.8677520297997</c:v>
                </c:pt>
                <c:pt idx="2119">
                  <c:v>4209.7669772647896</c:v>
                </c:pt>
                <c:pt idx="2120">
                  <c:v>4209.82293887368</c:v>
                </c:pt>
                <c:pt idx="2121">
                  <c:v>4209.8707179569301</c:v>
                </c:pt>
                <c:pt idx="2122">
                  <c:v>4209.9460391544399</c:v>
                </c:pt>
                <c:pt idx="2123">
                  <c:v>4209.7711448215496</c:v>
                </c:pt>
                <c:pt idx="2124">
                  <c:v>4209.8189239047997</c:v>
                </c:pt>
                <c:pt idx="2125">
                  <c:v>4209.8750094913503</c:v>
                </c:pt>
                <c:pt idx="2126">
                  <c:v>4209.8210696720198</c:v>
                </c:pt>
                <c:pt idx="2127">
                  <c:v>4209.8221473239901</c:v>
                </c:pt>
                <c:pt idx="2128">
                  <c:v>4209.8232249759703</c:v>
                </c:pt>
                <c:pt idx="2129">
                  <c:v>4209.8243026279497</c:v>
                </c:pt>
                <c:pt idx="2130">
                  <c:v>4209.8253707431804</c:v>
                </c:pt>
                <c:pt idx="2131">
                  <c:v>4209.8264483951598</c:v>
                </c:pt>
                <c:pt idx="2132">
                  <c:v>4209.8275260471401</c:v>
                </c:pt>
                <c:pt idx="2133">
                  <c:v>4209.8285941623699</c:v>
                </c:pt>
                <c:pt idx="2134">
                  <c:v>4209.8296718143501</c:v>
                </c:pt>
                <c:pt idx="2135">
                  <c:v>4209.8307494663304</c:v>
                </c:pt>
                <c:pt idx="2136">
                  <c:v>4209.8318271182998</c:v>
                </c:pt>
                <c:pt idx="2137">
                  <c:v>4209.8328952335396</c:v>
                </c:pt>
                <c:pt idx="2138">
                  <c:v>4209.8339728855199</c:v>
                </c:pt>
                <c:pt idx="2139">
                  <c:v>4209.8350505374901</c:v>
                </c:pt>
                <c:pt idx="2140">
                  <c:v>4209.9378661655501</c:v>
                </c:pt>
                <c:pt idx="2141">
                  <c:v>4209.8371963047102</c:v>
                </c:pt>
                <c:pt idx="2142">
                  <c:v>4209.8382644199401</c:v>
                </c:pt>
                <c:pt idx="2143">
                  <c:v>4209.8393420719203</c:v>
                </c:pt>
                <c:pt idx="2144">
                  <c:v>4209.8404197238997</c:v>
                </c:pt>
                <c:pt idx="2145">
                  <c:v>4209.8414878391304</c:v>
                </c:pt>
                <c:pt idx="2146">
                  <c:v>4209.8425654911098</c:v>
                </c:pt>
                <c:pt idx="2147">
                  <c:v>4209.84364314308</c:v>
                </c:pt>
                <c:pt idx="2148">
                  <c:v>4209.8447112583199</c:v>
                </c:pt>
                <c:pt idx="2149">
                  <c:v>4209.9475268863698</c:v>
                </c:pt>
                <c:pt idx="2150">
                  <c:v>4209.84685702553</c:v>
                </c:pt>
                <c:pt idx="2151">
                  <c:v>4209.8479346775102</c:v>
                </c:pt>
                <c:pt idx="2152">
                  <c:v>4209.8489593412496</c:v>
                </c:pt>
                <c:pt idx="2153">
                  <c:v>4209.8499979212802</c:v>
                </c:pt>
                <c:pt idx="2154">
                  <c:v>4209.8510241004496</c:v>
                </c:pt>
                <c:pt idx="2155">
                  <c:v>4209.8520623724198</c:v>
                </c:pt>
                <c:pt idx="2156">
                  <c:v>4209.8530883882504</c:v>
                </c:pt>
                <c:pt idx="2157">
                  <c:v>4209.8541265943004</c:v>
                </c:pt>
                <c:pt idx="2158">
                  <c:v>4209.855152481</c:v>
                </c:pt>
                <c:pt idx="2159">
                  <c:v>4209.8561906162104</c:v>
                </c:pt>
                <c:pt idx="2160">
                  <c:v>4209.8572163730896</c:v>
                </c:pt>
                <c:pt idx="2161">
                  <c:v>4209.8582544375804</c:v>
                </c:pt>
                <c:pt idx="2162">
                  <c:v>4209.8592800646802</c:v>
                </c:pt>
                <c:pt idx="2163">
                  <c:v>4209.8603180584396</c:v>
                </c:pt>
                <c:pt idx="2164">
                  <c:v>4209.86134355579</c:v>
                </c:pt>
                <c:pt idx="2165">
                  <c:v>4209.9641213280502</c:v>
                </c:pt>
                <c:pt idx="2166">
                  <c:v>4209.9651506876598</c:v>
                </c:pt>
                <c:pt idx="2167">
                  <c:v>4209.96618015695</c:v>
                </c:pt>
                <c:pt idx="2168">
                  <c:v>4209.9672095464502</c:v>
                </c:pt>
                <c:pt idx="2169">
                  <c:v>4209.9682388917199</c:v>
                </c:pt>
                <c:pt idx="2170">
                  <c:v>4210.04405255864</c:v>
                </c:pt>
                <c:pt idx="2171">
                  <c:v>4209.9702975477303</c:v>
                </c:pt>
                <c:pt idx="2172">
                  <c:v>4209.9713262018804</c:v>
                </c:pt>
                <c:pt idx="2173">
                  <c:v>4209.9723554482398</c:v>
                </c:pt>
                <c:pt idx="2174">
                  <c:v>4209.97338452444</c:v>
                </c:pt>
                <c:pt idx="2175">
                  <c:v>4209.9744135733499</c:v>
                </c:pt>
                <c:pt idx="2176">
                  <c:v>4209.9754425682204</c:v>
                </c:pt>
                <c:pt idx="2177">
                  <c:v>4209.97647151405</c:v>
                </c:pt>
                <c:pt idx="2178">
                  <c:v>4209.9775004099201</c:v>
                </c:pt>
                <c:pt idx="2179">
                  <c:v>4210.0534220851096</c:v>
                </c:pt>
                <c:pt idx="2180">
                  <c:v>4210.0544631398398</c:v>
                </c:pt>
                <c:pt idx="2181">
                  <c:v>4209.9805861515197</c:v>
                </c:pt>
                <c:pt idx="2182">
                  <c:v>4209.9816156252</c:v>
                </c:pt>
                <c:pt idx="2183">
                  <c:v>4209.9820829256196</c:v>
                </c:pt>
                <c:pt idx="2184">
                  <c:v>4209.9825406892896</c:v>
                </c:pt>
                <c:pt idx="2185">
                  <c:v>4209.9830079897001</c:v>
                </c:pt>
                <c:pt idx="2186">
                  <c:v>4209.9834657533802</c:v>
                </c:pt>
                <c:pt idx="2187">
                  <c:v>4209.9839330537898</c:v>
                </c:pt>
                <c:pt idx="2188">
                  <c:v>4209.9843908174598</c:v>
                </c:pt>
                <c:pt idx="2189">
                  <c:v>4209.9848485811399</c:v>
                </c:pt>
                <c:pt idx="2190">
                  <c:v>4209.9853158815504</c:v>
                </c:pt>
                <c:pt idx="2191">
                  <c:v>4209.9857736452204</c:v>
                </c:pt>
                <c:pt idx="2192">
                  <c:v>4209.98624094564</c:v>
                </c:pt>
                <c:pt idx="2193">
                  <c:v>4209.9866987093101</c:v>
                </c:pt>
                <c:pt idx="2194">
                  <c:v>4209.9871660097197</c:v>
                </c:pt>
                <c:pt idx="2195">
                  <c:v>4209.9876237733997</c:v>
                </c:pt>
                <c:pt idx="2196">
                  <c:v>4209.9880815370698</c:v>
                </c:pt>
                <c:pt idx="2197">
                  <c:v>4209.9885488374803</c:v>
                </c:pt>
                <c:pt idx="2198">
                  <c:v>4210.0640226228797</c:v>
                </c:pt>
                <c:pt idx="2199">
                  <c:v>4210.0644899233002</c:v>
                </c:pt>
                <c:pt idx="2200">
                  <c:v>4210.0649572237098</c:v>
                </c:pt>
                <c:pt idx="2201">
                  <c:v>4210.0654245241303</c:v>
                </c:pt>
                <c:pt idx="2202">
                  <c:v>4210.0658822878004</c:v>
                </c:pt>
                <c:pt idx="2203">
                  <c:v>4210.06634958822</c:v>
                </c:pt>
                <c:pt idx="2204">
                  <c:v>4210.14199503499</c:v>
                </c:pt>
                <c:pt idx="2205">
                  <c:v>4210.1424623354096</c:v>
                </c:pt>
                <c:pt idx="2206">
                  <c:v>4210.1429296358201</c:v>
                </c:pt>
                <c:pt idx="2207">
                  <c:v>4210.1433969362397</c:v>
                </c:pt>
                <c:pt idx="2208">
                  <c:v>4210.1438642366502</c:v>
                </c:pt>
                <c:pt idx="2209">
                  <c:v>4210.1443220003202</c:v>
                </c:pt>
                <c:pt idx="2210">
                  <c:v>4210.1447893007398</c:v>
                </c:pt>
                <c:pt idx="2211">
                  <c:v>4210.1439500673396</c:v>
                </c:pt>
                <c:pt idx="2212">
                  <c:v>4210.2183175905302</c:v>
                </c:pt>
                <c:pt idx="2213">
                  <c:v>4210.2174688203904</c:v>
                </c:pt>
                <c:pt idx="2214">
                  <c:v>4210.1414132936598</c:v>
                </c:pt>
                <c:pt idx="2215">
                  <c:v>4210.26211985189</c:v>
                </c:pt>
                <c:pt idx="2216">
                  <c:v>4210.1870656831898</c:v>
                </c:pt>
                <c:pt idx="2217">
                  <c:v>4210.18621691304</c:v>
                </c:pt>
                <c:pt idx="2218">
                  <c:v>4210.1853776796497</c:v>
                </c:pt>
                <c:pt idx="2219">
                  <c:v>4210.1845289094999</c:v>
                </c:pt>
                <c:pt idx="2220">
                  <c:v>4210.1836801393601</c:v>
                </c:pt>
                <c:pt idx="2221">
                  <c:v>4210.2570463045204</c:v>
                </c:pt>
                <c:pt idx="2222">
                  <c:v>4210.1819921358201</c:v>
                </c:pt>
                <c:pt idx="2223">
                  <c:v>4210.1811433656803</c:v>
                </c:pt>
                <c:pt idx="2224">
                  <c:v>4210.1803041322801</c:v>
                </c:pt>
                <c:pt idx="2225">
                  <c:v>4210.1794553621403</c:v>
                </c:pt>
                <c:pt idx="2226">
                  <c:v>4210.17861612874</c:v>
                </c:pt>
                <c:pt idx="2227">
                  <c:v>4210.1777673586002</c:v>
                </c:pt>
                <c:pt idx="2228">
                  <c:v>4210.1769281252</c:v>
                </c:pt>
                <c:pt idx="2229">
                  <c:v>4210.1760793550602</c:v>
                </c:pt>
                <c:pt idx="2230">
                  <c:v>4210.17524012166</c:v>
                </c:pt>
                <c:pt idx="2231">
                  <c:v>4210.1743913515202</c:v>
                </c:pt>
                <c:pt idx="2232">
                  <c:v>4210.1735521181199</c:v>
                </c:pt>
                <c:pt idx="2233">
                  <c:v>4210.1727033479801</c:v>
                </c:pt>
                <c:pt idx="2234">
                  <c:v>4210.1718641145799</c:v>
                </c:pt>
                <c:pt idx="2235">
                  <c:v>4210.0958181245896</c:v>
                </c:pt>
                <c:pt idx="2236">
                  <c:v>4210.1701761110398</c:v>
                </c:pt>
                <c:pt idx="2237">
                  <c:v>4210.0941396578</c:v>
                </c:pt>
                <c:pt idx="2238">
                  <c:v>4210.1684976442502</c:v>
                </c:pt>
                <c:pt idx="2239">
                  <c:v>4210.2418638094096</c:v>
                </c:pt>
                <c:pt idx="2240">
                  <c:v>4210.1668096407102</c:v>
                </c:pt>
                <c:pt idx="2241">
                  <c:v>4210.1659704073099</c:v>
                </c:pt>
                <c:pt idx="2242">
                  <c:v>4210.16547449666</c:v>
                </c:pt>
                <c:pt idx="2243">
                  <c:v>4210.1649690492804</c:v>
                </c:pt>
                <c:pt idx="2244">
                  <c:v>4210.0892663820396</c:v>
                </c:pt>
                <c:pt idx="2245">
                  <c:v>4210.1639772279896</c:v>
                </c:pt>
                <c:pt idx="2246">
                  <c:v>4210.0882745607496</c:v>
                </c:pt>
                <c:pt idx="2247">
                  <c:v>4210.1629758699501</c:v>
                </c:pt>
                <c:pt idx="2248">
                  <c:v>4210.1624799593101</c:v>
                </c:pt>
                <c:pt idx="2249">
                  <c:v>4210.0867772920701</c:v>
                </c:pt>
                <c:pt idx="2250">
                  <c:v>4210.0862813814301</c:v>
                </c:pt>
                <c:pt idx="2251">
                  <c:v>4210.2351976259397</c:v>
                </c:pt>
                <c:pt idx="2252">
                  <c:v>4210.3089452608201</c:v>
                </c:pt>
                <c:pt idx="2253">
                  <c:v>4210.1599908693397</c:v>
                </c:pt>
                <c:pt idx="2254">
                  <c:v>4210.1121450288902</c:v>
                </c:pt>
                <c:pt idx="2255">
                  <c:v>4210.0837922914598</c:v>
                </c:pt>
                <c:pt idx="2256">
                  <c:v>4210.1585031374098</c:v>
                </c:pt>
                <c:pt idx="2257">
                  <c:v>4210.1580072267698</c:v>
                </c:pt>
                <c:pt idx="2258">
                  <c:v>4210.1575017793803</c:v>
                </c:pt>
                <c:pt idx="2259">
                  <c:v>4210.1096654756702</c:v>
                </c:pt>
                <c:pt idx="2260">
                  <c:v>4210.1091695650202</c:v>
                </c:pt>
                <c:pt idx="2261">
                  <c:v>4210.1086736543803</c:v>
                </c:pt>
                <c:pt idx="2262">
                  <c:v>4210.1081777437303</c:v>
                </c:pt>
                <c:pt idx="2263">
                  <c:v>4210.1076818330903</c:v>
                </c:pt>
                <c:pt idx="2264">
                  <c:v>4210.1071859224403</c:v>
                </c:pt>
                <c:pt idx="2265">
                  <c:v>4210.1066900118003</c:v>
                </c:pt>
                <c:pt idx="2266">
                  <c:v>4210.1814103944898</c:v>
                </c:pt>
                <c:pt idx="2267">
                  <c:v>4210.2272630556199</c:v>
                </c:pt>
                <c:pt idx="2268">
                  <c:v>4210.1804185731999</c:v>
                </c:pt>
                <c:pt idx="2269">
                  <c:v>4210.1520562990299</c:v>
                </c:pt>
                <c:pt idx="2270">
                  <c:v>4210.1794267519099</c:v>
                </c:pt>
                <c:pt idx="2271">
                  <c:v>4210.15106447774</c:v>
                </c:pt>
                <c:pt idx="2272">
                  <c:v>4210.1506925447602</c:v>
                </c:pt>
                <c:pt idx="2273">
                  <c:v>4210.1781774385599</c:v>
                </c:pt>
                <c:pt idx="2274">
                  <c:v>4210.1499296053098</c:v>
                </c:pt>
                <c:pt idx="2275">
                  <c:v>4210.17742403585</c:v>
                </c:pt>
                <c:pt idx="2276">
                  <c:v>4210.1491762025998</c:v>
                </c:pt>
                <c:pt idx="2277">
                  <c:v>4210.1488042696101</c:v>
                </c:pt>
                <c:pt idx="2278">
                  <c:v>4210.1484227998899</c:v>
                </c:pt>
                <c:pt idx="2279">
                  <c:v>4210.1943899019398</c:v>
                </c:pt>
                <c:pt idx="2280">
                  <c:v>4210.2776265962702</c:v>
                </c:pt>
                <c:pt idx="2281">
                  <c:v>4210.1751542909697</c:v>
                </c:pt>
                <c:pt idx="2282">
                  <c:v>4210.2211213930304</c:v>
                </c:pt>
                <c:pt idx="2283">
                  <c:v>4210.1465345247398</c:v>
                </c:pt>
                <c:pt idx="2284">
                  <c:v>4210.1740194185404</c:v>
                </c:pt>
                <c:pt idx="2285">
                  <c:v>4210.2478624208597</c:v>
                </c:pt>
                <c:pt idx="2286">
                  <c:v>4210.2196050508601</c:v>
                </c:pt>
                <c:pt idx="2287">
                  <c:v>4210.1913667543504</c:v>
                </c:pt>
                <c:pt idx="2288">
                  <c:v>4210.1909852846302</c:v>
                </c:pt>
                <c:pt idx="2289">
                  <c:v>4210.1906038149</c:v>
                </c:pt>
                <c:pt idx="2290">
                  <c:v>4210.1902318819202</c:v>
                </c:pt>
                <c:pt idx="2291">
                  <c:v>4210.21771677572</c:v>
                </c:pt>
                <c:pt idx="2292">
                  <c:v>4210.2173353059898</c:v>
                </c:pt>
                <c:pt idx="2293">
                  <c:v>4210.2169538362596</c:v>
                </c:pt>
                <c:pt idx="2294">
                  <c:v>4210.1887155397499</c:v>
                </c:pt>
                <c:pt idx="2295">
                  <c:v>4210.1883340700297</c:v>
                </c:pt>
                <c:pt idx="2296">
                  <c:v>4210.1879621370399</c:v>
                </c:pt>
                <c:pt idx="2297">
                  <c:v>4210.2618146761097</c:v>
                </c:pt>
                <c:pt idx="2298">
                  <c:v>4210.2150655611204</c:v>
                </c:pt>
                <c:pt idx="2299">
                  <c:v>4210.1868272646097</c:v>
                </c:pt>
                <c:pt idx="2300">
                  <c:v>4210.1864457948795</c:v>
                </c:pt>
                <c:pt idx="2301">
                  <c:v>4210.1860738618998</c:v>
                </c:pt>
                <c:pt idx="2302">
                  <c:v>4210.2599264009596</c:v>
                </c:pt>
                <c:pt idx="2303">
                  <c:v>4210.1840806825803</c:v>
                </c:pt>
                <c:pt idx="2304">
                  <c:v>4210.1546121461997</c:v>
                </c:pt>
                <c:pt idx="2305">
                  <c:v>4210.1993680818696</c:v>
                </c:pt>
                <c:pt idx="2306">
                  <c:v>4210.1513982637498</c:v>
                </c:pt>
                <c:pt idx="2307">
                  <c:v>4210.3725362642399</c:v>
                </c:pt>
                <c:pt idx="2308">
                  <c:v>4210.2223707063804</c:v>
                </c:pt>
                <c:pt idx="2309">
                  <c:v>4210.2207494600398</c:v>
                </c:pt>
                <c:pt idx="2310">
                  <c:v>4210.2191377504496</c:v>
                </c:pt>
                <c:pt idx="2311">
                  <c:v>4210.2175260408503</c:v>
                </c:pt>
                <c:pt idx="2312">
                  <c:v>4210.2159143312601</c:v>
                </c:pt>
                <c:pt idx="2313">
                  <c:v>4210.18645533162</c:v>
                </c:pt>
                <c:pt idx="2314">
                  <c:v>4210.2127004488102</c:v>
                </c:pt>
                <c:pt idx="2315">
                  <c:v>4210.21108873922</c:v>
                </c:pt>
                <c:pt idx="2316">
                  <c:v>4210.2558732851103</c:v>
                </c:pt>
                <c:pt idx="2317">
                  <c:v>4210.1800180299897</c:v>
                </c:pt>
                <c:pt idx="2318">
                  <c:v>4210.17841585714</c:v>
                </c:pt>
                <c:pt idx="2319">
                  <c:v>4210.1768136842802</c:v>
                </c:pt>
                <c:pt idx="2320">
                  <c:v>4210.1752115114296</c:v>
                </c:pt>
                <c:pt idx="2321">
                  <c:v>4210.0994039400202</c:v>
                </c:pt>
                <c:pt idx="2322">
                  <c:v>4210.12565859395</c:v>
                </c:pt>
                <c:pt idx="2323">
                  <c:v>4210.1240659578398</c:v>
                </c:pt>
                <c:pt idx="2324">
                  <c:v>4210.09463556844</c:v>
                </c:pt>
                <c:pt idx="2325">
                  <c:v>4210.0930524690702</c:v>
                </c:pt>
                <c:pt idx="2326">
                  <c:v>4210.0451303346799</c:v>
                </c:pt>
                <c:pt idx="2327">
                  <c:v>4210.1177335603797</c:v>
                </c:pt>
                <c:pt idx="2328">
                  <c:v>4210.0419641359404</c:v>
                </c:pt>
                <c:pt idx="2329">
                  <c:v>4209.9381185396296</c:v>
                </c:pt>
                <c:pt idx="2330">
                  <c:v>4209.9365831239802</c:v>
                </c:pt>
                <c:pt idx="2331">
                  <c:v>4210.03729113179</c:v>
                </c:pt>
                <c:pt idx="2332">
                  <c:v>4209.93350275594</c:v>
                </c:pt>
                <c:pt idx="2333">
                  <c:v>4209.9327970369504</c:v>
                </c:pt>
                <c:pt idx="2334">
                  <c:v>4209.9320913179499</c:v>
                </c:pt>
                <c:pt idx="2335">
                  <c:v>4209.9313951356999</c:v>
                </c:pt>
                <c:pt idx="2336">
                  <c:v>4209.9306894167103</c:v>
                </c:pt>
                <c:pt idx="2337">
                  <c:v>4209.9299932344602</c:v>
                </c:pt>
                <c:pt idx="2338">
                  <c:v>4209.9292875154597</c:v>
                </c:pt>
                <c:pt idx="2339">
                  <c:v>4209.9285913332096</c:v>
                </c:pt>
                <c:pt idx="2340">
                  <c:v>4209.8811174257398</c:v>
                </c:pt>
                <c:pt idx="2341">
                  <c:v>4209.8804403169797</c:v>
                </c:pt>
                <c:pt idx="2342">
                  <c:v>4209.8797536714701</c:v>
                </c:pt>
                <c:pt idx="2343">
                  <c:v>4209.8790765627</c:v>
                </c:pt>
                <c:pt idx="2344">
                  <c:v>4209.8783899171904</c:v>
                </c:pt>
                <c:pt idx="2345">
                  <c:v>4209.8777128084303</c:v>
                </c:pt>
                <c:pt idx="2346">
                  <c:v>4209.8027921541297</c:v>
                </c:pt>
                <c:pt idx="2347">
                  <c:v>4209.8021436556</c:v>
                </c:pt>
                <c:pt idx="2348">
                  <c:v>4209.8014856203199</c:v>
                </c:pt>
                <c:pt idx="2349">
                  <c:v>4209.8008371217802</c:v>
                </c:pt>
                <c:pt idx="2350">
                  <c:v>4209.8001790865101</c:v>
                </c:pt>
                <c:pt idx="2351">
                  <c:v>4209.7995305879704</c:v>
                </c:pt>
                <c:pt idx="2352">
                  <c:v>4209.7988820894398</c:v>
                </c:pt>
                <c:pt idx="2353">
                  <c:v>4209.7515035493998</c:v>
                </c:pt>
                <c:pt idx="2354">
                  <c:v>4209.7233987672898</c:v>
                </c:pt>
                <c:pt idx="2355">
                  <c:v>4209.7227693422401</c:v>
                </c:pt>
                <c:pt idx="2356">
                  <c:v>4209.7221399171904</c:v>
                </c:pt>
                <c:pt idx="2357">
                  <c:v>4209.7215200288902</c:v>
                </c:pt>
                <c:pt idx="2358">
                  <c:v>4209.6943117006404</c:v>
                </c:pt>
                <c:pt idx="2359">
                  <c:v>4209.6469999178098</c:v>
                </c:pt>
                <c:pt idx="2360">
                  <c:v>4209.6463991029896</c:v>
                </c:pt>
                <c:pt idx="2361">
                  <c:v>4209.6458078249098</c:v>
                </c:pt>
                <c:pt idx="2362">
                  <c:v>4209.6452070100904</c:v>
                </c:pt>
                <c:pt idx="2363">
                  <c:v>4209.5979429109702</c:v>
                </c:pt>
                <c:pt idx="2364">
                  <c:v>4209.5980382784001</c:v>
                </c:pt>
                <c:pt idx="2365">
                  <c:v>4209.5981431825803</c:v>
                </c:pt>
                <c:pt idx="2366">
                  <c:v>4209.5250249727396</c:v>
                </c:pt>
                <c:pt idx="2367">
                  <c:v>4209.5251394136503</c:v>
                </c:pt>
                <c:pt idx="2368">
                  <c:v>4209.5252633913196</c:v>
                </c:pt>
                <c:pt idx="2369">
                  <c:v>4209.4988180025202</c:v>
                </c:pt>
                <c:pt idx="2370">
                  <c:v>4209.4989419801796</c:v>
                </c:pt>
                <c:pt idx="2371">
                  <c:v>4209.4990659578398</c:v>
                </c:pt>
                <c:pt idx="2372">
                  <c:v>4209.4525743349204</c:v>
                </c:pt>
                <c:pt idx="2373">
                  <c:v>4209.4527173860697</c:v>
                </c:pt>
                <c:pt idx="2374">
                  <c:v>4209.4528509004704</c:v>
                </c:pt>
                <c:pt idx="2375">
                  <c:v>4209.3798471315504</c:v>
                </c:pt>
                <c:pt idx="2376">
                  <c:v>4209.4265962465397</c:v>
                </c:pt>
                <c:pt idx="2377">
                  <c:v>4209.4532895906596</c:v>
                </c:pt>
                <c:pt idx="2378">
                  <c:v>4209.3802858217396</c:v>
                </c:pt>
                <c:pt idx="2379">
                  <c:v>4209.3804479463697</c:v>
                </c:pt>
                <c:pt idx="2380">
                  <c:v>4209.3806005342603</c:v>
                </c:pt>
                <c:pt idx="2381">
                  <c:v>4209.3807626588896</c:v>
                </c:pt>
                <c:pt idx="2382">
                  <c:v>4209.3543744905601</c:v>
                </c:pt>
                <c:pt idx="2383">
                  <c:v>4209.3810773714204</c:v>
                </c:pt>
                <c:pt idx="2384">
                  <c:v>4209.3546987398304</c:v>
                </c:pt>
                <c:pt idx="2385">
                  <c:v>4209.3083024843299</c:v>
                </c:pt>
                <c:pt idx="2386">
                  <c:v>4209.3084741457096</c:v>
                </c:pt>
                <c:pt idx="2387">
                  <c:v>4209.2290902956101</c:v>
                </c:pt>
                <c:pt idx="2388">
                  <c:v>4209.2823148592097</c:v>
                </c:pt>
                <c:pt idx="2389">
                  <c:v>4209.2824960573298</c:v>
                </c:pt>
                <c:pt idx="2390">
                  <c:v>4209.1849733217396</c:v>
                </c:pt>
                <c:pt idx="2391">
                  <c:v>4209.3093992098002</c:v>
                </c:pt>
                <c:pt idx="2392">
                  <c:v>4209.2649007661903</c:v>
                </c:pt>
                <c:pt idx="2393">
                  <c:v>4209.26507242757</c:v>
                </c:pt>
                <c:pt idx="2394">
                  <c:v>4209.2652536256901</c:v>
                </c:pt>
                <c:pt idx="2395">
                  <c:v>4209.2662263734901</c:v>
                </c:pt>
                <c:pt idx="2396">
                  <c:v>4209.2406679018104</c:v>
                </c:pt>
                <c:pt idx="2397">
                  <c:v>4209.2416406496204</c:v>
                </c:pt>
                <c:pt idx="2398">
                  <c:v>4209.24260386068</c:v>
                </c:pt>
                <c:pt idx="2399">
                  <c:v>4209.1989351137299</c:v>
                </c:pt>
                <c:pt idx="2400">
                  <c:v>4209.1999078615299</c:v>
                </c:pt>
                <c:pt idx="2401">
                  <c:v>4209.24552210408</c:v>
                </c:pt>
                <c:pt idx="2402">
                  <c:v>4209.1934705598997</c:v>
                </c:pt>
                <c:pt idx="2403">
                  <c:v>4209.24746759969</c:v>
                </c:pt>
                <c:pt idx="2404">
                  <c:v>4209.24844034749</c:v>
                </c:pt>
                <c:pt idx="2405">
                  <c:v>4209.2494130953</c:v>
                </c:pt>
                <c:pt idx="2406">
                  <c:v>4209.2503763063596</c:v>
                </c:pt>
                <c:pt idx="2407">
                  <c:v>4209.1983152254197</c:v>
                </c:pt>
                <c:pt idx="2408">
                  <c:v>4209.2523218019596</c:v>
                </c:pt>
                <c:pt idx="2409">
                  <c:v>4209.1556096895301</c:v>
                </c:pt>
                <c:pt idx="2410">
                  <c:v>4209.1565824373401</c:v>
                </c:pt>
                <c:pt idx="2411">
                  <c:v>4209.1575551851402</c:v>
                </c:pt>
                <c:pt idx="2412">
                  <c:v>4209.1585279329402</c:v>
                </c:pt>
                <c:pt idx="2413">
                  <c:v>4209.1595006807402</c:v>
                </c:pt>
                <c:pt idx="2414">
                  <c:v>4209.1604734285502</c:v>
                </c:pt>
                <c:pt idx="2415">
                  <c:v>4209.1614461763502</c:v>
                </c:pt>
                <c:pt idx="2416">
                  <c:v>4209.1624189241502</c:v>
                </c:pt>
                <c:pt idx="2417">
                  <c:v>4209.1633916719602</c:v>
                </c:pt>
                <c:pt idx="2418">
                  <c:v>4209.1643644197602</c:v>
                </c:pt>
                <c:pt idx="2419">
                  <c:v>4209.1653371675602</c:v>
                </c:pt>
                <c:pt idx="2420">
                  <c:v>4209.1663003786198</c:v>
                </c:pt>
                <c:pt idx="2421">
                  <c:v>4209.1226507051597</c:v>
                </c:pt>
                <c:pt idx="2422">
                  <c:v>4209.0971303804499</c:v>
                </c:pt>
                <c:pt idx="2423">
                  <c:v>4209.1692186220298</c:v>
                </c:pt>
                <c:pt idx="2424">
                  <c:v>4209.0990758760599</c:v>
                </c:pt>
                <c:pt idx="2425">
                  <c:v>4209.0105844362397</c:v>
                </c:pt>
                <c:pt idx="2426">
                  <c:v>4209.0112710817502</c:v>
                </c:pt>
                <c:pt idx="2427">
                  <c:v>4209.0830255373103</c:v>
                </c:pt>
                <c:pt idx="2428">
                  <c:v>4209.01263483602</c:v>
                </c:pt>
                <c:pt idx="2429">
                  <c:v>4208.9666391237397</c:v>
                </c:pt>
                <c:pt idx="2430">
                  <c:v>4208.9673639162202</c:v>
                </c:pt>
                <c:pt idx="2431">
                  <c:v>4208.9680982454402</c:v>
                </c:pt>
                <c:pt idx="2432">
                  <c:v>4208.9688325746702</c:v>
                </c:pt>
                <c:pt idx="2433">
                  <c:v>4208.9695669038902</c:v>
                </c:pt>
                <c:pt idx="2434">
                  <c:v>4208.9419961794001</c:v>
                </c:pt>
                <c:pt idx="2435">
                  <c:v>4208.9427305086301</c:v>
                </c:pt>
                <c:pt idx="2436">
                  <c:v>4208.9434648378501</c:v>
                </c:pt>
                <c:pt idx="2437">
                  <c:v>4208.9441991670701</c:v>
                </c:pt>
                <c:pt idx="2438">
                  <c:v>4208.9449334963001</c:v>
                </c:pt>
                <c:pt idx="2439">
                  <c:v>4208.9456678255201</c:v>
                </c:pt>
                <c:pt idx="2440">
                  <c:v>4208.9463926179997</c:v>
                </c:pt>
                <c:pt idx="2441">
                  <c:v>4208.9471269472197</c:v>
                </c:pt>
                <c:pt idx="2442">
                  <c:v>4208.9478612764497</c:v>
                </c:pt>
                <c:pt idx="2443">
                  <c:v>4208.9485956056697</c:v>
                </c:pt>
                <c:pt idx="2444">
                  <c:v>4208.9493203981501</c:v>
                </c:pt>
                <c:pt idx="2445">
                  <c:v>4208.87466677266</c:v>
                </c:pt>
                <c:pt idx="2446">
                  <c:v>4208.87540110189</c:v>
                </c:pt>
                <c:pt idx="2447">
                  <c:v>4208.9515233858201</c:v>
                </c:pt>
                <c:pt idx="2448">
                  <c:v>4208.8768602235896</c:v>
                </c:pt>
                <c:pt idx="2449">
                  <c:v>4208.8775945528196</c:v>
                </c:pt>
                <c:pt idx="2450">
                  <c:v>4208.8307882173704</c:v>
                </c:pt>
                <c:pt idx="2451">
                  <c:v>4209.0019250734404</c:v>
                </c:pt>
                <c:pt idx="2452">
                  <c:v>4209.0471673830198</c:v>
                </c:pt>
                <c:pt idx="2453">
                  <c:v>4208.9280820711301</c:v>
                </c:pt>
                <c:pt idx="2454">
                  <c:v>4208.9566350801597</c:v>
                </c:pt>
                <c:pt idx="2455">
                  <c:v>4208.9295411928297</c:v>
                </c:pt>
                <c:pt idx="2456">
                  <c:v>4208.9312387331101</c:v>
                </c:pt>
                <c:pt idx="2457">
                  <c:v>4208.9805341585297</c:v>
                </c:pt>
                <c:pt idx="2458">
                  <c:v>4208.9068246706101</c:v>
                </c:pt>
                <c:pt idx="2459">
                  <c:v>4208.9085126741502</c:v>
                </c:pt>
                <c:pt idx="2460">
                  <c:v>4208.9102102144398</c:v>
                </c:pt>
                <c:pt idx="2461">
                  <c:v>4208.9118982179798</c:v>
                </c:pt>
                <c:pt idx="2462">
                  <c:v>4208.9135957582603</c:v>
                </c:pt>
                <c:pt idx="2463">
                  <c:v>4208.9152932985398</c:v>
                </c:pt>
                <c:pt idx="2464">
                  <c:v>4208.9169813020799</c:v>
                </c:pt>
                <c:pt idx="2465">
                  <c:v>4208.9940858705604</c:v>
                </c:pt>
                <c:pt idx="2466">
                  <c:v>4208.99578341085</c:v>
                </c:pt>
                <c:pt idx="2467">
                  <c:v>4208.9974809511295</c:v>
                </c:pt>
                <c:pt idx="2468">
                  <c:v>4208.9991880281596</c:v>
                </c:pt>
                <c:pt idx="2469">
                  <c:v>4209.0979123933903</c:v>
                </c:pt>
                <c:pt idx="2470">
                  <c:v>4209.0024114473499</c:v>
                </c:pt>
                <c:pt idx="2471">
                  <c:v>4209.0040040834501</c:v>
                </c:pt>
                <c:pt idx="2472">
                  <c:v>4208.9781690462196</c:v>
                </c:pt>
                <c:pt idx="2473">
                  <c:v>4209.0517450197303</c:v>
                </c:pt>
                <c:pt idx="2474">
                  <c:v>4209.0087629182899</c:v>
                </c:pt>
                <c:pt idx="2475">
                  <c:v>4208.9832616670701</c:v>
                </c:pt>
                <c:pt idx="2476">
                  <c:v>4209.0565133913196</c:v>
                </c:pt>
                <c:pt idx="2477">
                  <c:v>4209.0580964906803</c:v>
                </c:pt>
                <c:pt idx="2478">
                  <c:v>4208.9883447511802</c:v>
                </c:pt>
                <c:pt idx="2479">
                  <c:v>4208.9900518282102</c:v>
                </c:pt>
                <c:pt idx="2480">
                  <c:v>4208.9917493684898</c:v>
                </c:pt>
                <c:pt idx="2481">
                  <c:v>4208.9934469087702</c:v>
                </c:pt>
                <c:pt idx="2482">
                  <c:v>4209.0660405977396</c:v>
                </c:pt>
                <c:pt idx="2483">
                  <c:v>4209.0676332338498</c:v>
                </c:pt>
                <c:pt idx="2484">
                  <c:v>4209.1398454530799</c:v>
                </c:pt>
                <c:pt idx="2485">
                  <c:v>4209.11539324361</c:v>
                </c:pt>
                <c:pt idx="2486">
                  <c:v>4209.0455938203904</c:v>
                </c:pt>
                <c:pt idx="2487">
                  <c:v>4209.0018487794996</c:v>
                </c:pt>
                <c:pt idx="2488">
                  <c:v>4209.0026689394099</c:v>
                </c:pt>
                <c:pt idx="2489">
                  <c:v>4209.0034890993202</c:v>
                </c:pt>
                <c:pt idx="2490">
                  <c:v>4209.0043092592396</c:v>
                </c:pt>
                <c:pt idx="2491">
                  <c:v>4209.0051294191499</c:v>
                </c:pt>
                <c:pt idx="2492">
                  <c:v>4209.0505147798704</c:v>
                </c:pt>
                <c:pt idx="2493">
                  <c:v>4209.0513349397797</c:v>
                </c:pt>
                <c:pt idx="2494">
                  <c:v>4209.05215509969</c:v>
                </c:pt>
                <c:pt idx="2495">
                  <c:v>4209.0529752596003</c:v>
                </c:pt>
                <c:pt idx="2496">
                  <c:v>4209.0537858827702</c:v>
                </c:pt>
                <c:pt idx="2497">
                  <c:v>4209.0546060426796</c:v>
                </c:pt>
                <c:pt idx="2498">
                  <c:v>4209.0554262025998</c:v>
                </c:pt>
                <c:pt idx="2499">
                  <c:v>4209.0562463625101</c:v>
                </c:pt>
                <c:pt idx="2500">
                  <c:v>4209.0570665224204</c:v>
                </c:pt>
                <c:pt idx="2501">
                  <c:v>4209.0578771455903</c:v>
                </c:pt>
                <c:pt idx="2502">
                  <c:v>4209.0586973054997</c:v>
                </c:pt>
                <c:pt idx="2503">
                  <c:v>4209.05951746541</c:v>
                </c:pt>
                <c:pt idx="2504">
                  <c:v>4209.1309476717097</c:v>
                </c:pt>
                <c:pt idx="2505">
                  <c:v>4209.1057420595298</c:v>
                </c:pt>
                <c:pt idx="2506">
                  <c:v>4209.0619684084104</c:v>
                </c:pt>
                <c:pt idx="2507">
                  <c:v>4209.0627885683198</c:v>
                </c:pt>
                <c:pt idx="2508">
                  <c:v>4209.0635991914896</c:v>
                </c:pt>
                <c:pt idx="2509">
                  <c:v>4209.0644193513999</c:v>
                </c:pt>
                <c:pt idx="2510">
                  <c:v>4209.0652395113102</c:v>
                </c:pt>
                <c:pt idx="2511">
                  <c:v>4209.0660596712196</c:v>
                </c:pt>
                <c:pt idx="2512">
                  <c:v>4209.1114641054301</c:v>
                </c:pt>
                <c:pt idx="2513">
                  <c:v>4209.1122842653403</c:v>
                </c:pt>
                <c:pt idx="2514">
                  <c:v>4209.1130948885102</c:v>
                </c:pt>
                <c:pt idx="2515">
                  <c:v>4209.1139150484196</c:v>
                </c:pt>
                <c:pt idx="2516">
                  <c:v>4209.1147352083299</c:v>
                </c:pt>
                <c:pt idx="2517">
                  <c:v>4209.1157270296198</c:v>
                </c:pt>
                <c:pt idx="2518">
                  <c:v>4209.1167283876503</c:v>
                </c:pt>
                <c:pt idx="2519">
                  <c:v>4209.1177202089402</c:v>
                </c:pt>
                <c:pt idx="2520">
                  <c:v>4209.1187215669797</c:v>
                </c:pt>
                <c:pt idx="2521">
                  <c:v>4209.1197133882597</c:v>
                </c:pt>
                <c:pt idx="2522">
                  <c:v>4209.1207147463001</c:v>
                </c:pt>
                <c:pt idx="2523">
                  <c:v>4209.1663289888502</c:v>
                </c:pt>
                <c:pt idx="2524">
                  <c:v>4209.1933465822303</c:v>
                </c:pt>
                <c:pt idx="2525">
                  <c:v>4209.1683221681697</c:v>
                </c:pt>
                <c:pt idx="2526">
                  <c:v>4209.1693139894596</c:v>
                </c:pt>
                <c:pt idx="2527">
                  <c:v>4209.1963315828398</c:v>
                </c:pt>
                <c:pt idx="2528">
                  <c:v>4209.1973329408802</c:v>
                </c:pt>
                <c:pt idx="2529">
                  <c:v>4209.17229899007</c:v>
                </c:pt>
                <c:pt idx="2530">
                  <c:v>4209.1733003481004</c:v>
                </c:pt>
                <c:pt idx="2531">
                  <c:v>4209.1742921693904</c:v>
                </c:pt>
                <c:pt idx="2532">
                  <c:v>4209.1752839906803</c:v>
                </c:pt>
                <c:pt idx="2533">
                  <c:v>4209.2023015840696</c:v>
                </c:pt>
                <c:pt idx="2534">
                  <c:v>4209.1772771699998</c:v>
                </c:pt>
                <c:pt idx="2535">
                  <c:v>4209.1782689912898</c:v>
                </c:pt>
                <c:pt idx="2536">
                  <c:v>4209.1792703493202</c:v>
                </c:pt>
                <c:pt idx="2537">
                  <c:v>4209.1802621706101</c:v>
                </c:pt>
                <c:pt idx="2538">
                  <c:v>4209.1812539919001</c:v>
                </c:pt>
                <c:pt idx="2539">
                  <c:v>4209.1822553499296</c:v>
                </c:pt>
                <c:pt idx="2540">
                  <c:v>4209.1832471712196</c:v>
                </c:pt>
                <c:pt idx="2541">
                  <c:v>4209.1842389925096</c:v>
                </c:pt>
                <c:pt idx="2542">
                  <c:v>4209.1852308138004</c:v>
                </c:pt>
                <c:pt idx="2543">
                  <c:v>4209.1862321718299</c:v>
                </c:pt>
                <c:pt idx="2544">
                  <c:v>4209.1872239931199</c:v>
                </c:pt>
                <c:pt idx="2545">
                  <c:v>4209.1882158144099</c:v>
                </c:pt>
                <c:pt idx="2546">
                  <c:v>4209.1892076356999</c:v>
                </c:pt>
                <c:pt idx="2547">
                  <c:v>4209.1902089937303</c:v>
                </c:pt>
                <c:pt idx="2548">
                  <c:v>4209.1908956392399</c:v>
                </c:pt>
                <c:pt idx="2549">
                  <c:v>4209.19157274801</c:v>
                </c:pt>
                <c:pt idx="2550">
                  <c:v>4209.2182851656098</c:v>
                </c:pt>
                <c:pt idx="2551">
                  <c:v>4209.2375970705198</c:v>
                </c:pt>
                <c:pt idx="2552">
                  <c:v>4209.26429995137</c:v>
                </c:pt>
                <c:pt idx="2553">
                  <c:v>4209.2649865968797</c:v>
                </c:pt>
                <c:pt idx="2554">
                  <c:v>4209.2656732423902</c:v>
                </c:pt>
                <c:pt idx="2555">
                  <c:v>4209.2403341157997</c:v>
                </c:pt>
                <c:pt idx="2556">
                  <c:v>4209.26703699666</c:v>
                </c:pt>
                <c:pt idx="2557">
                  <c:v>4209.2416978700803</c:v>
                </c:pt>
                <c:pt idx="2558">
                  <c:v>4209.2423845155799</c:v>
                </c:pt>
                <c:pt idx="2559">
                  <c:v>4209.24306162435</c:v>
                </c:pt>
                <c:pt idx="2560">
                  <c:v>4209.2697740419499</c:v>
                </c:pt>
                <c:pt idx="2561">
                  <c:v>4209.2704606874604</c:v>
                </c:pt>
                <c:pt idx="2562">
                  <c:v>4209.2451215608698</c:v>
                </c:pt>
                <c:pt idx="2563">
                  <c:v>4209.3164945467097</c:v>
                </c:pt>
                <c:pt idx="2564">
                  <c:v>4209.3171811922202</c:v>
                </c:pt>
                <c:pt idx="2565">
                  <c:v>4209.3178583009803</c:v>
                </c:pt>
                <c:pt idx="2566">
                  <c:v>4209.31854494649</c:v>
                </c:pt>
                <c:pt idx="2567">
                  <c:v>4209.3192315919996</c:v>
                </c:pt>
                <c:pt idx="2568">
                  <c:v>4209.3925119264704</c:v>
                </c:pt>
                <c:pt idx="2569">
                  <c:v>4209.3931985719801</c:v>
                </c:pt>
                <c:pt idx="2570">
                  <c:v>4209.4203592165104</c:v>
                </c:pt>
                <c:pt idx="2571">
                  <c:v>4209.3945527895103</c:v>
                </c:pt>
                <c:pt idx="2572">
                  <c:v>4209.4217229707801</c:v>
                </c:pt>
                <c:pt idx="2573">
                  <c:v>4209.39591654378</c:v>
                </c:pt>
                <c:pt idx="2574">
                  <c:v>4209.3966031892896</c:v>
                </c:pt>
                <c:pt idx="2575">
                  <c:v>4209.3972802980497</c:v>
                </c:pt>
                <c:pt idx="2576">
                  <c:v>4209.4445539339204</c:v>
                </c:pt>
                <c:pt idx="2577">
                  <c:v>4209.4439721925901</c:v>
                </c:pt>
                <c:pt idx="2578">
                  <c:v>4209.4433904512498</c:v>
                </c:pt>
                <c:pt idx="2579">
                  <c:v>4209.44279917318</c:v>
                </c:pt>
                <c:pt idx="2580">
                  <c:v>4209.4687009676099</c:v>
                </c:pt>
                <c:pt idx="2581">
                  <c:v>4209.4416356905103</c:v>
                </c:pt>
                <c:pt idx="2582">
                  <c:v>4209.4410444124296</c:v>
                </c:pt>
                <c:pt idx="2583">
                  <c:v>4209.4669462068696</c:v>
                </c:pt>
                <c:pt idx="2584">
                  <c:v>4209.53948267537</c:v>
                </c:pt>
                <c:pt idx="2585">
                  <c:v>4209.4657731874604</c:v>
                </c:pt>
                <c:pt idx="2586">
                  <c:v>4209.4651914461301</c:v>
                </c:pt>
                <c:pt idx="2587">
                  <c:v>4209.4646097047898</c:v>
                </c:pt>
                <c:pt idx="2588">
                  <c:v>4209.4640279634596</c:v>
                </c:pt>
                <c:pt idx="2589">
                  <c:v>4209.4634366853797</c:v>
                </c:pt>
                <c:pt idx="2590">
                  <c:v>4209.4628549440504</c:v>
                </c:pt>
                <c:pt idx="2591">
                  <c:v>4209.4622732027201</c:v>
                </c:pt>
                <c:pt idx="2592">
                  <c:v>4209.5083070619703</c:v>
                </c:pt>
                <c:pt idx="2593">
                  <c:v>4209.5077157838896</c:v>
                </c:pt>
                <c:pt idx="2594">
                  <c:v>4209.5071340425602</c:v>
                </c:pt>
                <c:pt idx="2595">
                  <c:v>4209.5065427644804</c:v>
                </c:pt>
                <c:pt idx="2596">
                  <c:v>4209.4794679506404</c:v>
                </c:pt>
                <c:pt idx="2597">
                  <c:v>4209.5053697450803</c:v>
                </c:pt>
                <c:pt idx="2598">
                  <c:v>4209.4782949312303</c:v>
                </c:pt>
                <c:pt idx="2599">
                  <c:v>4209.5041967256702</c:v>
                </c:pt>
                <c:pt idx="2600">
                  <c:v>4209.5036149843299</c:v>
                </c:pt>
                <c:pt idx="2601">
                  <c:v>4209.5030237062601</c:v>
                </c:pt>
                <c:pt idx="2602">
                  <c:v>4209.5024419649199</c:v>
                </c:pt>
                <c:pt idx="2603">
                  <c:v>4209.50185068685</c:v>
                </c:pt>
                <c:pt idx="2604">
                  <c:v>4209.5012689455198</c:v>
                </c:pt>
                <c:pt idx="2605">
                  <c:v>4209.5006872041804</c:v>
                </c:pt>
                <c:pt idx="2606">
                  <c:v>4209.5000959261097</c:v>
                </c:pt>
                <c:pt idx="2607">
                  <c:v>4209.4995141847703</c:v>
                </c:pt>
                <c:pt idx="2608">
                  <c:v>4209.4975591524199</c:v>
                </c:pt>
                <c:pt idx="2609">
                  <c:v>4209.4956041200803</c:v>
                </c:pt>
                <c:pt idx="2610">
                  <c:v>4209.4936490877299</c:v>
                </c:pt>
                <c:pt idx="2611">
                  <c:v>4209.4450879915403</c:v>
                </c:pt>
                <c:pt idx="2612">
                  <c:v>4209.51626070577</c:v>
                </c:pt>
                <c:pt idx="2613">
                  <c:v>4209.4878030641703</c:v>
                </c:pt>
                <c:pt idx="2614">
                  <c:v>4209.4858575685603</c:v>
                </c:pt>
                <c:pt idx="2615">
                  <c:v>4209.4108129366005</c:v>
                </c:pt>
                <c:pt idx="2616">
                  <c:v>4209.4353605135102</c:v>
                </c:pt>
                <c:pt idx="2617">
                  <c:v>4209.4334150179002</c:v>
                </c:pt>
                <c:pt idx="2618">
                  <c:v>4209.4314790590397</c:v>
                </c:pt>
                <c:pt idx="2619">
                  <c:v>4209.4030500276704</c:v>
                </c:pt>
                <c:pt idx="2620">
                  <c:v>4209.4276071413196</c:v>
                </c:pt>
                <c:pt idx="2621">
                  <c:v>4209.4256711824501</c:v>
                </c:pt>
                <c:pt idx="2622">
                  <c:v>4209.4237352235896</c:v>
                </c:pt>
                <c:pt idx="2623">
                  <c:v>4209.3953157289598</c:v>
                </c:pt>
                <c:pt idx="2624">
                  <c:v>4209.4929815157102</c:v>
                </c:pt>
                <c:pt idx="2625">
                  <c:v>4209.4645429475904</c:v>
                </c:pt>
                <c:pt idx="2626">
                  <c:v>4209.4159913881404</c:v>
                </c:pt>
                <c:pt idx="2627">
                  <c:v>4209.3409849031596</c:v>
                </c:pt>
                <c:pt idx="2628">
                  <c:v>4209.3856454713896</c:v>
                </c:pt>
                <c:pt idx="2629">
                  <c:v>4209.3837190492804</c:v>
                </c:pt>
                <c:pt idx="2630">
                  <c:v>4209.3352056368003</c:v>
                </c:pt>
                <c:pt idx="2631">
                  <c:v>4209.3332792146803</c:v>
                </c:pt>
                <c:pt idx="2632">
                  <c:v>4209.3313623292997</c:v>
                </c:pt>
                <c:pt idx="2633">
                  <c:v>4209.3294454439301</c:v>
                </c:pt>
                <c:pt idx="2634">
                  <c:v>4209.3275285585496</c:v>
                </c:pt>
                <c:pt idx="2635">
                  <c:v>4209.32561167318</c:v>
                </c:pt>
                <c:pt idx="2636">
                  <c:v>4209.2976499422202</c:v>
                </c:pt>
                <c:pt idx="2637">
                  <c:v>4209.3217779024199</c:v>
                </c:pt>
                <c:pt idx="2638">
                  <c:v>4209.36663874227</c:v>
                </c:pt>
                <c:pt idx="2639">
                  <c:v>4209.3183160646604</c:v>
                </c:pt>
                <c:pt idx="2640">
                  <c:v>4209.2905450685603</c:v>
                </c:pt>
                <c:pt idx="2641">
                  <c:v>4209.2422510011802</c:v>
                </c:pt>
                <c:pt idx="2642">
                  <c:v>4209.2405248506702</c:v>
                </c:pt>
                <c:pt idx="2643">
                  <c:v>4209.2388082368998</c:v>
                </c:pt>
                <c:pt idx="2644">
                  <c:v>4209.2370820863798</c:v>
                </c:pt>
                <c:pt idx="2645">
                  <c:v>4209.2353654726103</c:v>
                </c:pt>
                <c:pt idx="2646">
                  <c:v>4209.3062520845497</c:v>
                </c:pt>
                <c:pt idx="2647">
                  <c:v>4209.2058969362397</c:v>
                </c:pt>
                <c:pt idx="2648">
                  <c:v>4209.2301965578199</c:v>
                </c:pt>
                <c:pt idx="2649">
                  <c:v>4209.2284894807899</c:v>
                </c:pt>
                <c:pt idx="2650">
                  <c:v>4209.1560579164598</c:v>
                </c:pt>
                <c:pt idx="2651">
                  <c:v>4209.1990114076698</c:v>
                </c:pt>
                <c:pt idx="2652">
                  <c:v>4209.1265893800901</c:v>
                </c:pt>
                <c:pt idx="2653">
                  <c:v>4209.1248536928297</c:v>
                </c:pt>
                <c:pt idx="2654">
                  <c:v>4209.1231180055702</c:v>
                </c:pt>
                <c:pt idx="2655">
                  <c:v>4209.1213823183198</c:v>
                </c:pt>
                <c:pt idx="2656">
                  <c:v>4209.0489889009596</c:v>
                </c:pt>
                <c:pt idx="2657">
                  <c:v>4209.0472436769596</c:v>
                </c:pt>
                <c:pt idx="2658">
                  <c:v>4209.1161657198099</c:v>
                </c:pt>
                <c:pt idx="2659">
                  <c:v>4209.1144300325504</c:v>
                </c:pt>
                <c:pt idx="2660">
                  <c:v>4209.1127038820396</c:v>
                </c:pt>
                <c:pt idx="2661">
                  <c:v>4209.0403200014198</c:v>
                </c:pt>
                <c:pt idx="2662">
                  <c:v>4209.0385747774199</c:v>
                </c:pt>
                <c:pt idx="2663">
                  <c:v>4209.1074968202702</c:v>
                </c:pt>
                <c:pt idx="2664">
                  <c:v>4209.1057706697602</c:v>
                </c:pt>
                <c:pt idx="2665">
                  <c:v>4209.0333867891404</c:v>
                </c:pt>
                <c:pt idx="2666">
                  <c:v>4209.03165110189</c:v>
                </c:pt>
                <c:pt idx="2667">
                  <c:v>4209.02992495137</c:v>
                </c:pt>
                <c:pt idx="2668">
                  <c:v>4209.0281892641196</c:v>
                </c:pt>
                <c:pt idx="2669">
                  <c:v>4208.9541936739097</c:v>
                </c:pt>
                <c:pt idx="2670">
                  <c:v>4209.0273023469999</c:v>
                </c:pt>
                <c:pt idx="2671">
                  <c:v>4208.9532495363401</c:v>
                </c:pt>
                <c:pt idx="2672">
                  <c:v>4208.9527726991801</c:v>
                </c:pt>
                <c:pt idx="2673">
                  <c:v>4209.0259672029597</c:v>
                </c:pt>
                <c:pt idx="2674">
                  <c:v>4208.9041925294996</c:v>
                </c:pt>
                <c:pt idx="2675">
                  <c:v>4208.90374430257</c:v>
                </c:pt>
                <c:pt idx="2676">
                  <c:v>4208.9032960756404</c:v>
                </c:pt>
                <c:pt idx="2677">
                  <c:v>4208.8750959261097</c:v>
                </c:pt>
                <c:pt idx="2678">
                  <c:v>4208.8746476991801</c:v>
                </c:pt>
                <c:pt idx="2679">
                  <c:v>4208.8741994722504</c:v>
                </c:pt>
                <c:pt idx="2680">
                  <c:v>4208.8737512453199</c:v>
                </c:pt>
                <c:pt idx="2681">
                  <c:v>4208.8733030183903</c:v>
                </c:pt>
                <c:pt idx="2682">
                  <c:v>4208.7697816713498</c:v>
                </c:pt>
                <c:pt idx="2683">
                  <c:v>4208.8248277528901</c:v>
                </c:pt>
                <c:pt idx="2684">
                  <c:v>4208.8521600588001</c:v>
                </c:pt>
                <c:pt idx="2685">
                  <c:v>4208.7685132844999</c:v>
                </c:pt>
                <c:pt idx="2686">
                  <c:v>4208.7680841310603</c:v>
                </c:pt>
                <c:pt idx="2687">
                  <c:v>4208.8231302126096</c:v>
                </c:pt>
                <c:pt idx="2688">
                  <c:v>4208.7672353609196</c:v>
                </c:pt>
                <c:pt idx="2689">
                  <c:v>4208.7668157442204</c:v>
                </c:pt>
                <c:pt idx="2690">
                  <c:v>4208.7188173158802</c:v>
                </c:pt>
                <c:pt idx="2691">
                  <c:v>4208.7184072359196</c:v>
                </c:pt>
                <c:pt idx="2692">
                  <c:v>4208.6902929170701</c:v>
                </c:pt>
                <c:pt idx="2693">
                  <c:v>4208.7176061494902</c:v>
                </c:pt>
                <c:pt idx="2694">
                  <c:v>4208.71720560628</c:v>
                </c:pt>
                <c:pt idx="2695">
                  <c:v>4208.7168050630698</c:v>
                </c:pt>
                <c:pt idx="2696">
                  <c:v>4208.7164045198597</c:v>
                </c:pt>
                <c:pt idx="2697">
                  <c:v>4208.7714792116303</c:v>
                </c:pt>
                <c:pt idx="2698">
                  <c:v>4208.6878991945396</c:v>
                </c:pt>
                <c:pt idx="2699">
                  <c:v>4208.6408449037699</c:v>
                </c:pt>
                <c:pt idx="2700">
                  <c:v>4208.6413598878999</c:v>
                </c:pt>
                <c:pt idx="2701">
                  <c:v>4208.6418653352903</c:v>
                </c:pt>
                <c:pt idx="2702">
                  <c:v>4208.6423803194202</c:v>
                </c:pt>
                <c:pt idx="2703">
                  <c:v>4208.59537371236</c:v>
                </c:pt>
                <c:pt idx="2704">
                  <c:v>4208.6434293611601</c:v>
                </c:pt>
                <c:pt idx="2705">
                  <c:v>4208.5687185152201</c:v>
                </c:pt>
                <c:pt idx="2706">
                  <c:v>4208.56925257283</c:v>
                </c:pt>
                <c:pt idx="2707">
                  <c:v>4208.5697866304499</c:v>
                </c:pt>
                <c:pt idx="2708">
                  <c:v>4208.5703111513303</c:v>
                </c:pt>
                <c:pt idx="2709">
                  <c:v>4208.5708452089402</c:v>
                </c:pt>
                <c:pt idx="2710">
                  <c:v>4208.5713792665601</c:v>
                </c:pt>
                <c:pt idx="2711">
                  <c:v>4208.5445714815296</c:v>
                </c:pt>
                <c:pt idx="2712">
                  <c:v>4208.5450864656596</c:v>
                </c:pt>
                <c:pt idx="2713">
                  <c:v>4208.5456109865299</c:v>
                </c:pt>
                <c:pt idx="2714">
                  <c:v>4208.5461259706599</c:v>
                </c:pt>
                <c:pt idx="2715">
                  <c:v>4208.5466504915403</c:v>
                </c:pt>
                <c:pt idx="2716">
                  <c:v>4208.5471654756702</c:v>
                </c:pt>
                <c:pt idx="2717">
                  <c:v>4208.5001874788404</c:v>
                </c:pt>
                <c:pt idx="2718">
                  <c:v>4208.5007310731999</c:v>
                </c:pt>
                <c:pt idx="2719">
                  <c:v>4208.5487581117804</c:v>
                </c:pt>
                <c:pt idx="2720">
                  <c:v>4208.4744668825297</c:v>
                </c:pt>
                <c:pt idx="2721">
                  <c:v>4208.5023141725696</c:v>
                </c:pt>
                <c:pt idx="2722">
                  <c:v>4208.5028482301796</c:v>
                </c:pt>
                <c:pt idx="2723">
                  <c:v>4208.4286046846501</c:v>
                </c:pt>
                <c:pt idx="2724">
                  <c:v>4208.4018445833299</c:v>
                </c:pt>
                <c:pt idx="2725">
                  <c:v>4208.4023881776902</c:v>
                </c:pt>
                <c:pt idx="2726">
                  <c:v>4208.4029317720497</c:v>
                </c:pt>
                <c:pt idx="2727">
                  <c:v>4208.4034658296696</c:v>
                </c:pt>
                <c:pt idx="2728">
                  <c:v>4208.4040094240299</c:v>
                </c:pt>
                <c:pt idx="2729">
                  <c:v>4208.3589292390898</c:v>
                </c:pt>
                <c:pt idx="2730">
                  <c:v>4208.3322549684599</c:v>
                </c:pt>
                <c:pt idx="2731">
                  <c:v>4208.3328653200297</c:v>
                </c:pt>
                <c:pt idx="2732">
                  <c:v>4208.3334756715903</c:v>
                </c:pt>
                <c:pt idx="2733">
                  <c:v>4208.3340860231501</c:v>
                </c:pt>
                <c:pt idx="2734">
                  <c:v>4208.2435251100696</c:v>
                </c:pt>
                <c:pt idx="2735">
                  <c:v>4208.2624269350199</c:v>
                </c:pt>
                <c:pt idx="2736">
                  <c:v>4208.21745165426</c:v>
                </c:pt>
                <c:pt idx="2737">
                  <c:v>4208.2180524690702</c:v>
                </c:pt>
                <c:pt idx="2738">
                  <c:v>4208.2186437471501</c:v>
                </c:pt>
                <c:pt idx="2739">
                  <c:v>4208.2192350252299</c:v>
                </c:pt>
                <c:pt idx="2740">
                  <c:v>4208.2198358400501</c:v>
                </c:pt>
                <c:pt idx="2741">
                  <c:v>4208.2204271181199</c:v>
                </c:pt>
                <c:pt idx="2742">
                  <c:v>4208.2210183961997</c:v>
                </c:pt>
                <c:pt idx="2743">
                  <c:v>4208.1943536623103</c:v>
                </c:pt>
                <c:pt idx="2744">
                  <c:v>4208.2221914156098</c:v>
                </c:pt>
                <c:pt idx="2745">
                  <c:v>4208.1955266817204</c:v>
                </c:pt>
                <c:pt idx="2746">
                  <c:v>4208.1505704744504</c:v>
                </c:pt>
                <c:pt idx="2747">
                  <c:v>4208.1511522157798</c:v>
                </c:pt>
                <c:pt idx="2748">
                  <c:v>4208.1517339571101</c:v>
                </c:pt>
                <c:pt idx="2749">
                  <c:v>4208.0523324831101</c:v>
                </c:pt>
                <c:pt idx="2750">
                  <c:v>4208.0528951509596</c:v>
                </c:pt>
                <c:pt idx="2751">
                  <c:v>4208.1079221590198</c:v>
                </c:pt>
                <c:pt idx="2752">
                  <c:v>4208.0540395601402</c:v>
                </c:pt>
                <c:pt idx="2753">
                  <c:v>4208.0546022279896</c:v>
                </c:pt>
                <c:pt idx="2754">
                  <c:v>4208.00967463094</c:v>
                </c:pt>
                <c:pt idx="2755">
                  <c:v>4207.9643941743998</c:v>
                </c:pt>
                <c:pt idx="2756">
                  <c:v>4207.9374528749604</c:v>
                </c:pt>
                <c:pt idx="2757">
                  <c:v>4207.9379964693198</c:v>
                </c:pt>
                <c:pt idx="2758">
                  <c:v>4207.9385400636802</c:v>
                </c:pt>
                <c:pt idx="2759">
                  <c:v>4207.9390931947801</c:v>
                </c:pt>
                <c:pt idx="2760">
                  <c:v>4207.9396367891404</c:v>
                </c:pt>
                <c:pt idx="2761">
                  <c:v>4207.9399324281803</c:v>
                </c:pt>
                <c:pt idx="2762">
                  <c:v>4207.9402376039598</c:v>
                </c:pt>
                <c:pt idx="2763">
                  <c:v>4207.8946138246702</c:v>
                </c:pt>
                <c:pt idx="2764">
                  <c:v>4207.9683233125797</c:v>
                </c:pt>
                <c:pt idx="2765">
                  <c:v>4207.8952146394804</c:v>
                </c:pt>
                <c:pt idx="2766">
                  <c:v>4207.9689241274</c:v>
                </c:pt>
                <c:pt idx="2767">
                  <c:v>4207.9417348726402</c:v>
                </c:pt>
                <c:pt idx="2768">
                  <c:v>4207.8686357362903</c:v>
                </c:pt>
                <c:pt idx="2769">
                  <c:v>4207.8689123018403</c:v>
                </c:pt>
                <c:pt idx="2770">
                  <c:v>4207.8233075960297</c:v>
                </c:pt>
                <c:pt idx="2771">
                  <c:v>4207.8235841615797</c:v>
                </c:pt>
                <c:pt idx="2772">
                  <c:v>4207.8697515352396</c:v>
                </c:pt>
                <c:pt idx="2773">
                  <c:v>4207.87003763753</c:v>
                </c:pt>
                <c:pt idx="2774">
                  <c:v>4207.8244233949799</c:v>
                </c:pt>
                <c:pt idx="2775">
                  <c:v>4207.8246999605299</c:v>
                </c:pt>
                <c:pt idx="2776">
                  <c:v>4207.8249765260798</c:v>
                </c:pt>
                <c:pt idx="2777">
                  <c:v>4207.7998472078398</c:v>
                </c:pt>
                <c:pt idx="2778">
                  <c:v>4207.8255201204402</c:v>
                </c:pt>
                <c:pt idx="2779">
                  <c:v>4207.8003908022001</c:v>
                </c:pt>
                <c:pt idx="2780">
                  <c:v>4207.8006578310096</c:v>
                </c:pt>
                <c:pt idx="2781">
                  <c:v>4207.7550626619504</c:v>
                </c:pt>
                <c:pt idx="2782">
                  <c:v>4207.7553201540104</c:v>
                </c:pt>
                <c:pt idx="2783">
                  <c:v>4207.7555871828199</c:v>
                </c:pt>
                <c:pt idx="2784">
                  <c:v>4207.7812505586699</c:v>
                </c:pt>
                <c:pt idx="2785">
                  <c:v>4207.7111841066499</c:v>
                </c:pt>
                <c:pt idx="2786">
                  <c:v>4207.6860452516703</c:v>
                </c:pt>
                <c:pt idx="2787">
                  <c:v>4207.6862836702503</c:v>
                </c:pt>
                <c:pt idx="2788">
                  <c:v>4207.6865316255698</c:v>
                </c:pt>
                <c:pt idx="2789">
                  <c:v>4207.6867700441499</c:v>
                </c:pt>
                <c:pt idx="2790">
                  <c:v>4207.6870179994703</c:v>
                </c:pt>
                <c:pt idx="2791">
                  <c:v>4207.6429010255897</c:v>
                </c:pt>
                <c:pt idx="2792">
                  <c:v>4207.6495862825504</c:v>
                </c:pt>
                <c:pt idx="2793">
                  <c:v>4207.5937295778403</c:v>
                </c:pt>
                <c:pt idx="2794">
                  <c:v>4207.4989724977604</c:v>
                </c:pt>
                <c:pt idx="2795">
                  <c:v>4207.4997259004704</c:v>
                </c:pt>
                <c:pt idx="2796">
                  <c:v>4207.54534967977</c:v>
                </c:pt>
                <c:pt idx="2797">
                  <c:v>4207.5012422426298</c:v>
                </c:pt>
                <c:pt idx="2798">
                  <c:v>4207.4571538789896</c:v>
                </c:pt>
                <c:pt idx="2799">
                  <c:v>4207.5027490480497</c:v>
                </c:pt>
                <c:pt idx="2800">
                  <c:v>4207.4586606844096</c:v>
                </c:pt>
                <c:pt idx="2801">
                  <c:v>4207.4594140871204</c:v>
                </c:pt>
                <c:pt idx="2802">
                  <c:v>4207.4601674898304</c:v>
                </c:pt>
                <c:pt idx="2803">
                  <c:v>4207.4609208925403</c:v>
                </c:pt>
                <c:pt idx="2804">
                  <c:v>4207.4616742952503</c:v>
                </c:pt>
                <c:pt idx="2805">
                  <c:v>4207.5130868776396</c:v>
                </c:pt>
                <c:pt idx="2806">
                  <c:v>4207.5138498171</c:v>
                </c:pt>
                <c:pt idx="2807">
                  <c:v>4207.5146032198099</c:v>
                </c:pt>
                <c:pt idx="2808">
                  <c:v>4207.5153661592603</c:v>
                </c:pt>
                <c:pt idx="2809">
                  <c:v>4207.5161195619703</c:v>
                </c:pt>
                <c:pt idx="2810">
                  <c:v>4207.5168825014198</c:v>
                </c:pt>
                <c:pt idx="2811">
                  <c:v>4207.5176359041297</c:v>
                </c:pt>
                <c:pt idx="2812">
                  <c:v>4207.5183988435901</c:v>
                </c:pt>
                <c:pt idx="2813">
                  <c:v>4207.5191522463001</c:v>
                </c:pt>
                <c:pt idx="2814">
                  <c:v>4207.5199151857496</c:v>
                </c:pt>
                <c:pt idx="2815">
                  <c:v>4207.5206685884596</c:v>
                </c:pt>
                <c:pt idx="2816">
                  <c:v>4207.4766183717802</c:v>
                </c:pt>
                <c:pt idx="2817">
                  <c:v>4207.5221849306199</c:v>
                </c:pt>
                <c:pt idx="2818">
                  <c:v>4207.4781251772001</c:v>
                </c:pt>
                <c:pt idx="2819">
                  <c:v>4207.5236917360398</c:v>
                </c:pt>
                <c:pt idx="2820">
                  <c:v>4207.5692869051099</c:v>
                </c:pt>
                <c:pt idx="2821">
                  <c:v>4207.5953985078904</c:v>
                </c:pt>
                <c:pt idx="2822">
                  <c:v>4207.55215891439</c:v>
                </c:pt>
                <c:pt idx="2823">
                  <c:v>4207.8368783815504</c:v>
                </c:pt>
                <c:pt idx="2824">
                  <c:v>4207.6704145296198</c:v>
                </c:pt>
                <c:pt idx="2825">
                  <c:v>4207.5315881593797</c:v>
                </c:pt>
                <c:pt idx="2826">
                  <c:v>4207.5331903322303</c:v>
                </c:pt>
                <c:pt idx="2827">
                  <c:v>4207.5347829683396</c:v>
                </c:pt>
                <c:pt idx="2828">
                  <c:v>4207.6065660341401</c:v>
                </c:pt>
                <c:pt idx="2829">
                  <c:v>4207.5828100069202</c:v>
                </c:pt>
                <c:pt idx="2830">
                  <c:v>4207.6097513063596</c:v>
                </c:pt>
                <c:pt idx="2831">
                  <c:v>4207.6113439424598</c:v>
                </c:pt>
                <c:pt idx="2832">
                  <c:v>4207.5427556856303</c:v>
                </c:pt>
                <c:pt idx="2833">
                  <c:v>4207.5443483217396</c:v>
                </c:pt>
                <c:pt idx="2834">
                  <c:v>4207.5459504945902</c:v>
                </c:pt>
                <c:pt idx="2835">
                  <c:v>4207.5475431307004</c:v>
                </c:pt>
                <c:pt idx="2836">
                  <c:v>4207.5491357667997</c:v>
                </c:pt>
                <c:pt idx="2837">
                  <c:v>4207.5507379396604</c:v>
                </c:pt>
                <c:pt idx="2838">
                  <c:v>4207.5523305757597</c:v>
                </c:pt>
                <c:pt idx="2839">
                  <c:v>4207.5539232118699</c:v>
                </c:pt>
                <c:pt idx="2840">
                  <c:v>4207.5555253847197</c:v>
                </c:pt>
                <c:pt idx="2841">
                  <c:v>4207.7170587404398</c:v>
                </c:pt>
                <c:pt idx="2842">
                  <c:v>4207.5587106569401</c:v>
                </c:pt>
                <c:pt idx="2843">
                  <c:v>4207.6051450594096</c:v>
                </c:pt>
                <c:pt idx="2844">
                  <c:v>4207.67694719869</c:v>
                </c:pt>
                <c:pt idx="2845">
                  <c:v>4207.60833033162</c:v>
                </c:pt>
                <c:pt idx="2846">
                  <c:v>4207.5397516115299</c:v>
                </c:pt>
                <c:pt idx="2847">
                  <c:v>4207.5413442476402</c:v>
                </c:pt>
                <c:pt idx="2848">
                  <c:v>4207.5429464204899</c:v>
                </c:pt>
                <c:pt idx="2849">
                  <c:v>4207.5445390566001</c:v>
                </c:pt>
                <c:pt idx="2850">
                  <c:v>4207.5461316927103</c:v>
                </c:pt>
                <c:pt idx="2851">
                  <c:v>4207.5477338655601</c:v>
                </c:pt>
                <c:pt idx="2852">
                  <c:v>4207.5490976198298</c:v>
                </c:pt>
                <c:pt idx="2853">
                  <c:v>4207.5953099195203</c:v>
                </c:pt>
                <c:pt idx="2854">
                  <c:v>4207.6220111051598</c:v>
                </c:pt>
                <c:pt idx="2855">
                  <c:v>4207.5980447635802</c:v>
                </c:pt>
                <c:pt idx="2856">
                  <c:v>4207.5994152977401</c:v>
                </c:pt>
                <c:pt idx="2857">
                  <c:v>4207.5559462872397</c:v>
                </c:pt>
                <c:pt idx="2858">
                  <c:v>4207.5573168329702</c:v>
                </c:pt>
                <c:pt idx="2859">
                  <c:v>4207.6035229948902</c:v>
                </c:pt>
                <c:pt idx="2860">
                  <c:v>4207.5795734719704</c:v>
                </c:pt>
                <c:pt idx="2861">
                  <c:v>4207.6062640605996</c:v>
                </c:pt>
                <c:pt idx="2862">
                  <c:v>4207.6076278148703</c:v>
                </c:pt>
                <c:pt idx="2863">
                  <c:v>4207.7494459556101</c:v>
                </c:pt>
                <c:pt idx="2864">
                  <c:v>4207.7508111611196</c:v>
                </c:pt>
                <c:pt idx="2865">
                  <c:v>4207.6117351558096</c:v>
                </c:pt>
                <c:pt idx="2866">
                  <c:v>4207.65796833472</c:v>
                </c:pt>
                <c:pt idx="2867">
                  <c:v>4207.6144723631096</c:v>
                </c:pt>
                <c:pt idx="2868">
                  <c:v>4207.61584290055</c:v>
                </c:pt>
                <c:pt idx="2869">
                  <c:v>4207.6620749621397</c:v>
                </c:pt>
                <c:pt idx="2870">
                  <c:v>4207.6185788101902</c:v>
                </c:pt>
                <c:pt idx="2871">
                  <c:v>4207.6199493484501</c:v>
                </c:pt>
                <c:pt idx="2872">
                  <c:v>4207.62131988698</c:v>
                </c:pt>
                <c:pt idx="2873">
                  <c:v>4207.6226836412598</c:v>
                </c:pt>
                <c:pt idx="2874">
                  <c:v>4207.6240551621104</c:v>
                </c:pt>
                <c:pt idx="2875">
                  <c:v>4207.6702884854203</c:v>
                </c:pt>
                <c:pt idx="2876">
                  <c:v>4207.6716590140304</c:v>
                </c:pt>
                <c:pt idx="2877">
                  <c:v>4207.6730227683001</c:v>
                </c:pt>
                <c:pt idx="2878">
                  <c:v>4207.67439334961</c:v>
                </c:pt>
                <c:pt idx="2879">
                  <c:v>4207.6504438208704</c:v>
                </c:pt>
                <c:pt idx="2880">
                  <c:v>4207.6069448367998</c:v>
                </c:pt>
                <c:pt idx="2881">
                  <c:v>4207.6784984128699</c:v>
                </c:pt>
                <c:pt idx="2882">
                  <c:v>4207.72475838217</c:v>
                </c:pt>
                <c:pt idx="2883">
                  <c:v>4207.7266180470897</c:v>
                </c:pt>
                <c:pt idx="2884">
                  <c:v>4207.79873489889</c:v>
                </c:pt>
                <c:pt idx="2885">
                  <c:v>4207.7556765035097</c:v>
                </c:pt>
                <c:pt idx="2886">
                  <c:v>4207.7321970418398</c:v>
                </c:pt>
                <c:pt idx="2887">
                  <c:v>4207.7340662434999</c:v>
                </c:pt>
                <c:pt idx="2888">
                  <c:v>4207.7359259084196</c:v>
                </c:pt>
                <c:pt idx="2889">
                  <c:v>4207.7377855733303</c:v>
                </c:pt>
                <c:pt idx="2890">
                  <c:v>4207.8099024251396</c:v>
                </c:pt>
                <c:pt idx="2891">
                  <c:v>4207.7864229634697</c:v>
                </c:pt>
                <c:pt idx="2892">
                  <c:v>4207.81362175497</c:v>
                </c:pt>
                <c:pt idx="2893">
                  <c:v>4207.8866922811003</c:v>
                </c:pt>
                <c:pt idx="2894">
                  <c:v>4207.8426897481404</c:v>
                </c:pt>
                <c:pt idx="2895">
                  <c:v>4207.8650534108601</c:v>
                </c:pt>
                <c:pt idx="2896">
                  <c:v>4207.8922617390999</c:v>
                </c:pt>
                <c:pt idx="2897">
                  <c:v>4207.8941214040196</c:v>
                </c:pt>
                <c:pt idx="2898">
                  <c:v>4207.8706228688598</c:v>
                </c:pt>
                <c:pt idx="2899">
                  <c:v>4207.8724825337804</c:v>
                </c:pt>
                <c:pt idx="2900">
                  <c:v>4207.8996908620302</c:v>
                </c:pt>
                <c:pt idx="2901">
                  <c:v>4207.9015505269499</c:v>
                </c:pt>
                <c:pt idx="2902">
                  <c:v>4207.9492914632201</c:v>
                </c:pt>
                <c:pt idx="2903">
                  <c:v>4207.9511511281398</c:v>
                </c:pt>
                <c:pt idx="2904">
                  <c:v>4208.0288469747002</c:v>
                </c:pt>
                <c:pt idx="2905">
                  <c:v>4207.9548609212297</c:v>
                </c:pt>
                <c:pt idx="2906">
                  <c:v>4207.9567110494099</c:v>
                </c:pt>
                <c:pt idx="2907">
                  <c:v>4207.9585707143196</c:v>
                </c:pt>
                <c:pt idx="2908">
                  <c:v>4207.9604303792403</c:v>
                </c:pt>
                <c:pt idx="2909">
                  <c:v>4207.9622805074096</c:v>
                </c:pt>
                <c:pt idx="2910">
                  <c:v>4207.9641401723302</c:v>
                </c:pt>
                <c:pt idx="2911">
                  <c:v>4207.9659998372499</c:v>
                </c:pt>
                <c:pt idx="2912">
                  <c:v>4207.9678595021696</c:v>
                </c:pt>
                <c:pt idx="2913">
                  <c:v>4207.9697191670803</c:v>
                </c:pt>
                <c:pt idx="2914">
                  <c:v>4207.9703962758504</c:v>
                </c:pt>
                <c:pt idx="2915">
                  <c:v>4207.9710733846096</c:v>
                </c:pt>
                <c:pt idx="2916">
                  <c:v>4207.9717504933797</c:v>
                </c:pt>
                <c:pt idx="2917">
                  <c:v>4207.9724276021398</c:v>
                </c:pt>
                <c:pt idx="2918">
                  <c:v>4207.9731142476503</c:v>
                </c:pt>
                <c:pt idx="2919">
                  <c:v>4208.0195009664003</c:v>
                </c:pt>
                <c:pt idx="2920">
                  <c:v>4208.02016853842</c:v>
                </c:pt>
                <c:pt idx="2921">
                  <c:v>4208.0208456471801</c:v>
                </c:pt>
                <c:pt idx="2922">
                  <c:v>4208.0466139272103</c:v>
                </c:pt>
                <c:pt idx="2923">
                  <c:v>4208.0472910359804</c:v>
                </c:pt>
                <c:pt idx="2924">
                  <c:v>4208.047958608</c:v>
                </c:pt>
                <c:pt idx="2925">
                  <c:v>4208.0486357167601</c:v>
                </c:pt>
                <c:pt idx="2926">
                  <c:v>4208.0947649434502</c:v>
                </c:pt>
                <c:pt idx="2927">
                  <c:v>4208.0954420522103</c:v>
                </c:pt>
                <c:pt idx="2928">
                  <c:v>4208.0961096242399</c:v>
                </c:pt>
                <c:pt idx="2929">
                  <c:v>4208.1219065144896</c:v>
                </c:pt>
                <c:pt idx="2930">
                  <c:v>4208.0974543050197</c:v>
                </c:pt>
                <c:pt idx="2931">
                  <c:v>4208.0981314137898</c:v>
                </c:pt>
                <c:pt idx="2932">
                  <c:v>4208.0987989858104</c:v>
                </c:pt>
                <c:pt idx="2933">
                  <c:v>4208.1449568227199</c:v>
                </c:pt>
                <c:pt idx="2934">
                  <c:v>4208.14563393149</c:v>
                </c:pt>
                <c:pt idx="2935">
                  <c:v>4208.1463015035097</c:v>
                </c:pt>
                <c:pt idx="2936">
                  <c:v>4208.1469786122698</c:v>
                </c:pt>
                <c:pt idx="2937">
                  <c:v>4208.1476461842904</c:v>
                </c:pt>
                <c:pt idx="2938">
                  <c:v>4208.2440817311699</c:v>
                </c:pt>
                <c:pt idx="2939">
                  <c:v>4208.2196199849504</c:v>
                </c:pt>
                <c:pt idx="2940">
                  <c:v>4208.2202970937196</c:v>
                </c:pt>
                <c:pt idx="2941">
                  <c:v>4208.2209646657402</c:v>
                </c:pt>
                <c:pt idx="2942">
                  <c:v>4208.2205259755501</c:v>
                </c:pt>
                <c:pt idx="2943">
                  <c:v>4208.22008728537</c:v>
                </c:pt>
                <c:pt idx="2944">
                  <c:v>4208.2196390584404</c:v>
                </c:pt>
                <c:pt idx="2945">
                  <c:v>4208.2192003682503</c:v>
                </c:pt>
                <c:pt idx="2946">
                  <c:v>4208.2187616780702</c:v>
                </c:pt>
                <c:pt idx="2947">
                  <c:v>4208.2183134511397</c:v>
                </c:pt>
                <c:pt idx="2948">
                  <c:v>4208.2178747609496</c:v>
                </c:pt>
                <c:pt idx="2949">
                  <c:v>4208.2174360707704</c:v>
                </c:pt>
                <c:pt idx="2950">
                  <c:v>4208.2625257924501</c:v>
                </c:pt>
                <c:pt idx="2951">
                  <c:v>4208.26208710226</c:v>
                </c:pt>
                <c:pt idx="2952">
                  <c:v>4208.3323538259001</c:v>
                </c:pt>
                <c:pt idx="2953">
                  <c:v>4208.3067762807304</c:v>
                </c:pt>
                <c:pt idx="2954">
                  <c:v>4208.2607710317097</c:v>
                </c:pt>
                <c:pt idx="2955">
                  <c:v>4208.3058989003603</c:v>
                </c:pt>
                <c:pt idx="2956">
                  <c:v>4208.3054602101702</c:v>
                </c:pt>
                <c:pt idx="2957">
                  <c:v>4208.3050119832396</c:v>
                </c:pt>
                <c:pt idx="2958">
                  <c:v>4208.3045732930595</c:v>
                </c:pt>
                <c:pt idx="2959">
                  <c:v>4208.3497297719396</c:v>
                </c:pt>
                <c:pt idx="2960">
                  <c:v>4208.3492910817504</c:v>
                </c:pt>
                <c:pt idx="2961">
                  <c:v>4208.3739912465498</c:v>
                </c:pt>
                <c:pt idx="2962">
                  <c:v>4208.4191763356603</c:v>
                </c:pt>
                <c:pt idx="2963">
                  <c:v>4208.4187376454802</c:v>
                </c:pt>
                <c:pt idx="2964">
                  <c:v>4208.4182989552901</c:v>
                </c:pt>
                <c:pt idx="2965">
                  <c:v>4208.3471071675704</c:v>
                </c:pt>
                <c:pt idx="2966">
                  <c:v>4208.3922922566799</c:v>
                </c:pt>
                <c:pt idx="2967">
                  <c:v>4208.3918535664998</c:v>
                </c:pt>
                <c:pt idx="2968">
                  <c:v>4208.4912264302702</c:v>
                </c:pt>
                <c:pt idx="2969">
                  <c:v>4208.4907877400801</c:v>
                </c:pt>
                <c:pt idx="2970">
                  <c:v>4208.4631597951302</c:v>
                </c:pt>
                <c:pt idx="2971">
                  <c:v>4208.5102331593898</c:v>
                </c:pt>
                <c:pt idx="2972">
                  <c:v>4208.4846460774797</c:v>
                </c:pt>
                <c:pt idx="2973">
                  <c:v>4208.4829199269698</c:v>
                </c:pt>
                <c:pt idx="2974">
                  <c:v>4208.4784853414003</c:v>
                </c:pt>
                <c:pt idx="2975">
                  <c:v>4208.4543192342198</c:v>
                </c:pt>
                <c:pt idx="2976">
                  <c:v>4208.4525930837099</c:v>
                </c:pt>
                <c:pt idx="2977">
                  <c:v>4208.4508669331999</c:v>
                </c:pt>
                <c:pt idx="2978">
                  <c:v>4208.5442221120302</c:v>
                </c:pt>
                <c:pt idx="2979">
                  <c:v>4208.4949171498702</c:v>
                </c:pt>
                <c:pt idx="2980">
                  <c:v>4208.4707796529201</c:v>
                </c:pt>
                <c:pt idx="2981">
                  <c:v>4208.5417330220598</c:v>
                </c:pt>
                <c:pt idx="2982">
                  <c:v>4208.5400068715498</c:v>
                </c:pt>
                <c:pt idx="2983">
                  <c:v>4208.5382902577803</c:v>
                </c:pt>
                <c:pt idx="2984">
                  <c:v>4208.5365641072704</c:v>
                </c:pt>
                <c:pt idx="2985">
                  <c:v>4208.5348379567504</c:v>
                </c:pt>
                <c:pt idx="2986">
                  <c:v>4208.4604513600798</c:v>
                </c:pt>
                <c:pt idx="2987">
                  <c:v>4208.5062658742399</c:v>
                </c:pt>
                <c:pt idx="2988">
                  <c:v>4208.50453972372</c:v>
                </c:pt>
                <c:pt idx="2989">
                  <c:v>4208.5028231099504</c:v>
                </c:pt>
                <c:pt idx="2990">
                  <c:v>4208.7233984425902</c:v>
                </c:pt>
                <c:pt idx="2991">
                  <c:v>4208.5245001271696</c:v>
                </c:pt>
                <c:pt idx="2992">
                  <c:v>4208.4976446584196</c:v>
                </c:pt>
                <c:pt idx="2993">
                  <c:v>4208.4959280446501</c:v>
                </c:pt>
                <c:pt idx="2994">
                  <c:v>4208.5193502858601</c:v>
                </c:pt>
                <c:pt idx="2995">
                  <c:v>4208.5651934102498</c:v>
                </c:pt>
                <c:pt idx="2996">
                  <c:v>4208.5159170583202</c:v>
                </c:pt>
                <c:pt idx="2997">
                  <c:v>4208.4890615895702</c:v>
                </c:pt>
                <c:pt idx="2998">
                  <c:v>4208.5600531056798</c:v>
                </c:pt>
                <c:pt idx="2999">
                  <c:v>4208.5107767537502</c:v>
                </c:pt>
                <c:pt idx="3000">
                  <c:v>4208.4839212850002</c:v>
                </c:pt>
                <c:pt idx="3001">
                  <c:v>4208.4822142079802</c:v>
                </c:pt>
                <c:pt idx="3002">
                  <c:v>4208.5280573323698</c:v>
                </c:pt>
                <c:pt idx="3003">
                  <c:v>4208.4786856130004</c:v>
                </c:pt>
                <c:pt idx="3004">
                  <c:v>4208.4768831685496</c:v>
                </c:pt>
                <c:pt idx="3005">
                  <c:v>4208.5226309255004</c:v>
                </c:pt>
                <c:pt idx="3006">
                  <c:v>4208.47325920614</c:v>
                </c:pt>
                <c:pt idx="3007">
                  <c:v>4208.5190164998503</c:v>
                </c:pt>
                <c:pt idx="3008">
                  <c:v>4208.51720451864</c:v>
                </c:pt>
                <c:pt idx="3009">
                  <c:v>4208.5881197408098</c:v>
                </c:pt>
                <c:pt idx="3010">
                  <c:v>4208.58629822287</c:v>
                </c:pt>
                <c:pt idx="3011">
                  <c:v>4208.5593378499398</c:v>
                </c:pt>
                <c:pt idx="3012">
                  <c:v>4208.5575258687404</c:v>
                </c:pt>
                <c:pt idx="3013">
                  <c:v>4208.5557043507997</c:v>
                </c:pt>
                <c:pt idx="3014">
                  <c:v>4208.5538828328499</c:v>
                </c:pt>
                <c:pt idx="3015">
                  <c:v>4208.5520708516497</c:v>
                </c:pt>
                <c:pt idx="3016">
                  <c:v>4208.5502588704503</c:v>
                </c:pt>
                <c:pt idx="3017">
                  <c:v>4208.5960543111296</c:v>
                </c:pt>
                <c:pt idx="3018">
                  <c:v>4208.5942232564403</c:v>
                </c:pt>
                <c:pt idx="3019">
                  <c:v>4208.5924017384896</c:v>
                </c:pt>
                <c:pt idx="3020">
                  <c:v>4208.5905802205498</c:v>
                </c:pt>
                <c:pt idx="3021">
                  <c:v>4208.5887587026</c:v>
                </c:pt>
                <c:pt idx="3022">
                  <c:v>4208.5618174031697</c:v>
                </c:pt>
                <c:pt idx="3023">
                  <c:v>4208.5851156667204</c:v>
                </c:pt>
                <c:pt idx="3024">
                  <c:v>4208.5833036855101</c:v>
                </c:pt>
                <c:pt idx="3025">
                  <c:v>4208.6039888814403</c:v>
                </c:pt>
                <c:pt idx="3026">
                  <c:v>4208.60215782675</c:v>
                </c:pt>
                <c:pt idx="3027">
                  <c:v>4208.5752165273097</c:v>
                </c:pt>
                <c:pt idx="3028">
                  <c:v>4208.5984957173796</c:v>
                </c:pt>
                <c:pt idx="3029">
                  <c:v>4208.5966646626903</c:v>
                </c:pt>
                <c:pt idx="3030">
                  <c:v>4208.52208733114</c:v>
                </c:pt>
                <c:pt idx="3031">
                  <c:v>4208.5930120900603</c:v>
                </c:pt>
                <c:pt idx="3032">
                  <c:v>4208.5911905721096</c:v>
                </c:pt>
                <c:pt idx="3033">
                  <c:v>4208.5642492726702</c:v>
                </c:pt>
                <c:pt idx="3034">
                  <c:v>4208.5625612691301</c:v>
                </c:pt>
                <c:pt idx="3035">
                  <c:v>4208.5859930470897</c:v>
                </c:pt>
                <c:pt idx="3036">
                  <c:v>4208.6094438985301</c:v>
                </c:pt>
                <c:pt idx="3037">
                  <c:v>4208.50989937338</c:v>
                </c:pt>
                <c:pt idx="3038">
                  <c:v>4208.4831392720598</c:v>
                </c:pt>
                <c:pt idx="3039">
                  <c:v>4208.5065710500203</c:v>
                </c:pt>
                <c:pt idx="3040">
                  <c:v>4208.6027872517998</c:v>
                </c:pt>
                <c:pt idx="3041">
                  <c:v>4208.5508787587596</c:v>
                </c:pt>
                <c:pt idx="3042">
                  <c:v>4208.54920029196</c:v>
                </c:pt>
                <c:pt idx="3043">
                  <c:v>4208.5951864674998</c:v>
                </c:pt>
                <c:pt idx="3044">
                  <c:v>4208.6662924245302</c:v>
                </c:pt>
                <c:pt idx="3045">
                  <c:v>4208.6645948842497</c:v>
                </c:pt>
                <c:pt idx="3046">
                  <c:v>4208.6152136281398</c:v>
                </c:pt>
                <c:pt idx="3047">
                  <c:v>4208.6135351613402</c:v>
                </c:pt>
                <c:pt idx="3048">
                  <c:v>4208.65954041037</c:v>
                </c:pt>
                <c:pt idx="3049">
                  <c:v>4208.7306845143703</c:v>
                </c:pt>
                <c:pt idx="3050">
                  <c:v>4208.6561453298</c:v>
                </c:pt>
                <c:pt idx="3051">
                  <c:v>4208.58165382895</c:v>
                </c:pt>
                <c:pt idx="3052">
                  <c:v>4208.5799753621504</c:v>
                </c:pt>
                <c:pt idx="3053">
                  <c:v>4208.5782968953499</c:v>
                </c:pt>
                <c:pt idx="3054">
                  <c:v>4208.5515272572902</c:v>
                </c:pt>
                <c:pt idx="3055">
                  <c:v>4208.6226236775801</c:v>
                </c:pt>
                <c:pt idx="3056">
                  <c:v>4208.6460554555297</c:v>
                </c:pt>
                <c:pt idx="3057">
                  <c:v>4208.5464727834196</c:v>
                </c:pt>
                <c:pt idx="3058">
                  <c:v>4208.5448038533596</c:v>
                </c:pt>
                <c:pt idx="3059">
                  <c:v>4208.54312538656</c:v>
                </c:pt>
                <c:pt idx="3060">
                  <c:v>4208.5414564565099</c:v>
                </c:pt>
                <c:pt idx="3061">
                  <c:v>4208.5397875264598</c:v>
                </c:pt>
                <c:pt idx="3062">
                  <c:v>4208.58580231222</c:v>
                </c:pt>
                <c:pt idx="3063">
                  <c:v>4208.5364305928597</c:v>
                </c:pt>
                <c:pt idx="3064">
                  <c:v>4208.5350859120799</c:v>
                </c:pt>
                <c:pt idx="3065">
                  <c:v>4208.6065161183797</c:v>
                </c:pt>
                <c:pt idx="3066">
                  <c:v>4208.53236794028</c:v>
                </c:pt>
                <c:pt idx="3067">
                  <c:v>4208.5059320882201</c:v>
                </c:pt>
                <c:pt idx="3068">
                  <c:v>4208.4318602040703</c:v>
                </c:pt>
                <c:pt idx="3069">
                  <c:v>4208.4555876210597</c:v>
                </c:pt>
                <c:pt idx="3070">
                  <c:v>4208.4542620137599</c:v>
                </c:pt>
                <c:pt idx="3071">
                  <c:v>4208.42786430868</c:v>
                </c:pt>
                <c:pt idx="3072">
                  <c:v>4208.4265291646398</c:v>
                </c:pt>
                <c:pt idx="3073">
                  <c:v>4208.4251940206004</c:v>
                </c:pt>
                <c:pt idx="3074">
                  <c:v>4208.4238588765502</c:v>
                </c:pt>
                <c:pt idx="3075">
                  <c:v>4208.4476053670296</c:v>
                </c:pt>
                <c:pt idx="3076">
                  <c:v>4208.4212076619597</c:v>
                </c:pt>
                <c:pt idx="3077">
                  <c:v>4208.3722650960399</c:v>
                </c:pt>
                <c:pt idx="3078">
                  <c:v>4208.4436476186202</c:v>
                </c:pt>
                <c:pt idx="3079">
                  <c:v>4208.3696424916698</c:v>
                </c:pt>
                <c:pt idx="3080">
                  <c:v>4208.3207380727199</c:v>
                </c:pt>
                <c:pt idx="3081">
                  <c:v>4208.3169615224297</c:v>
                </c:pt>
                <c:pt idx="3082">
                  <c:v>4208.2680571034798</c:v>
                </c:pt>
                <c:pt idx="3083">
                  <c:v>4208.2667696431599</c:v>
                </c:pt>
                <c:pt idx="3084">
                  <c:v>4208.2654821828301</c:v>
                </c:pt>
                <c:pt idx="3085">
                  <c:v>4208.2166254475997</c:v>
                </c:pt>
                <c:pt idx="3086">
                  <c:v>4208.2153570607597</c:v>
                </c:pt>
                <c:pt idx="3087">
                  <c:v>4208.2616579488204</c:v>
                </c:pt>
                <c:pt idx="3088">
                  <c:v>4208.2128107503304</c:v>
                </c:pt>
                <c:pt idx="3089">
                  <c:v>4208.2591116384001</c:v>
                </c:pt>
                <c:pt idx="3090">
                  <c:v>4208.2578337148097</c:v>
                </c:pt>
                <c:pt idx="3091">
                  <c:v>4208.2565557912303</c:v>
                </c:pt>
                <c:pt idx="3092">
                  <c:v>4208.1826841786797</c:v>
                </c:pt>
                <c:pt idx="3093">
                  <c:v>4208.2064402059004</c:v>
                </c:pt>
                <c:pt idx="3094">
                  <c:v>4208.2051908925496</c:v>
                </c:pt>
                <c:pt idx="3095">
                  <c:v>4208.2040274098799</c:v>
                </c:pt>
                <c:pt idx="3096">
                  <c:v>4208.2028734639598</c:v>
                </c:pt>
                <c:pt idx="3097">
                  <c:v>4208.2017099812902</c:v>
                </c:pt>
                <c:pt idx="3098">
                  <c:v>4208.20055603537</c:v>
                </c:pt>
                <c:pt idx="3099">
                  <c:v>4208.1994020894499</c:v>
                </c:pt>
                <c:pt idx="3100">
                  <c:v>4208.1507074788497</c:v>
                </c:pt>
                <c:pt idx="3101">
                  <c:v>4208.1971132710896</c:v>
                </c:pt>
                <c:pt idx="3102">
                  <c:v>4208.12340378317</c:v>
                </c:pt>
                <c:pt idx="3103">
                  <c:v>4208.1222593739903</c:v>
                </c:pt>
                <c:pt idx="3104">
                  <c:v>4208.0961286977199</c:v>
                </c:pt>
                <c:pt idx="3105">
                  <c:v>4208.1925451711104</c:v>
                </c:pt>
                <c:pt idx="3106">
                  <c:v>4208.1663858846096</c:v>
                </c:pt>
                <c:pt idx="3107">
                  <c:v>4208.1427061513396</c:v>
                </c:pt>
                <c:pt idx="3108">
                  <c:v>4208.1165659383196</c:v>
                </c:pt>
                <c:pt idx="3109">
                  <c:v>4207.9953825429402</c:v>
                </c:pt>
                <c:pt idx="3110">
                  <c:v>4208.1393587544799</c:v>
                </c:pt>
                <c:pt idx="3111">
                  <c:v>4208.0657064870302</c:v>
                </c:pt>
                <c:pt idx="3112">
                  <c:v>4208.0395948842497</c:v>
                </c:pt>
                <c:pt idx="3113">
                  <c:v>4207.9662287190804</c:v>
                </c:pt>
                <c:pt idx="3114">
                  <c:v>4207.9651129201302</c:v>
                </c:pt>
                <c:pt idx="3115">
                  <c:v>4208.0362760976204</c:v>
                </c:pt>
                <c:pt idx="3116">
                  <c:v>4207.9875433400603</c:v>
                </c:pt>
                <c:pt idx="3117">
                  <c:v>4207.98644661459</c:v>
                </c:pt>
                <c:pt idx="3118">
                  <c:v>4208.0579912618095</c:v>
                </c:pt>
                <c:pt idx="3119">
                  <c:v>4208.0568945363402</c:v>
                </c:pt>
                <c:pt idx="3120">
                  <c:v>4207.9831278279698</c:v>
                </c:pt>
                <c:pt idx="3121">
                  <c:v>4207.9820311025096</c:v>
                </c:pt>
                <c:pt idx="3122">
                  <c:v>4207.9082930043596</c:v>
                </c:pt>
                <c:pt idx="3123">
                  <c:v>4207.9798376515801</c:v>
                </c:pt>
                <c:pt idx="3124">
                  <c:v>4207.9061090901796</c:v>
                </c:pt>
                <c:pt idx="3125">
                  <c:v>4207.9050123647103</c:v>
                </c:pt>
                <c:pt idx="3126">
                  <c:v>4207.8580343678896</c:v>
                </c:pt>
                <c:pt idx="3127">
                  <c:v>4207.9032671407103</c:v>
                </c:pt>
                <c:pt idx="3128">
                  <c:v>4207.8316461995501</c:v>
                </c:pt>
                <c:pt idx="3129">
                  <c:v>4207.8554117635204</c:v>
                </c:pt>
                <c:pt idx="3130">
                  <c:v>4207.8298914388097</c:v>
                </c:pt>
                <c:pt idx="3131">
                  <c:v>4207.8290140584404</c:v>
                </c:pt>
                <c:pt idx="3132">
                  <c:v>4207.8527796223998</c:v>
                </c:pt>
                <c:pt idx="3133">
                  <c:v>4207.8272592977</c:v>
                </c:pt>
                <c:pt idx="3134">
                  <c:v>4207.8263819173299</c:v>
                </c:pt>
                <c:pt idx="3135">
                  <c:v>4207.8254950002101</c:v>
                </c:pt>
                <c:pt idx="3136">
                  <c:v>4207.7785456136198</c:v>
                </c:pt>
                <c:pt idx="3137">
                  <c:v>4207.8944838002599</c:v>
                </c:pt>
                <c:pt idx="3138">
                  <c:v>4207.84752487692</c:v>
                </c:pt>
                <c:pt idx="3139">
                  <c:v>4207.7052462056599</c:v>
                </c:pt>
                <c:pt idx="3140">
                  <c:v>4207.7043497517998</c:v>
                </c:pt>
                <c:pt idx="3141">
                  <c:v>4207.7034532979396</c:v>
                </c:pt>
                <c:pt idx="3142">
                  <c:v>4207.7486002400801</c:v>
                </c:pt>
                <c:pt idx="3143">
                  <c:v>4207.7723467305595</c:v>
                </c:pt>
                <c:pt idx="3144">
                  <c:v>4207.7007830098601</c:v>
                </c:pt>
                <c:pt idx="3145">
                  <c:v>4207.6998865559999</c:v>
                </c:pt>
                <c:pt idx="3146">
                  <c:v>4207.76967644247</c:v>
                </c:pt>
                <c:pt idx="3147">
                  <c:v>4207.7687895253603</c:v>
                </c:pt>
                <c:pt idx="3148">
                  <c:v>4207.7679121449901</c:v>
                </c:pt>
                <c:pt idx="3149">
                  <c:v>4207.6963579610301</c:v>
                </c:pt>
                <c:pt idx="3150">
                  <c:v>4207.6708471730599</c:v>
                </c:pt>
                <c:pt idx="3151">
                  <c:v>4207.6945650533098</c:v>
                </c:pt>
                <c:pt idx="3152">
                  <c:v>4207.6690542653496</c:v>
                </c:pt>
                <c:pt idx="3153">
                  <c:v>4207.6927721456004</c:v>
                </c:pt>
                <c:pt idx="3154">
                  <c:v>4207.6918756917403</c:v>
                </c:pt>
                <c:pt idx="3155">
                  <c:v>4207.6449644521199</c:v>
                </c:pt>
                <c:pt idx="3156">
                  <c:v>4207.6458513692296</c:v>
                </c:pt>
                <c:pt idx="3157">
                  <c:v>4207.6467382863402</c:v>
                </c:pt>
                <c:pt idx="3158">
                  <c:v>4207.6476252034599</c:v>
                </c:pt>
                <c:pt idx="3159">
                  <c:v>4207.6485025838301</c:v>
                </c:pt>
                <c:pt idx="3160">
                  <c:v>4207.6493895009398</c:v>
                </c:pt>
                <c:pt idx="3161">
                  <c:v>4207.6502764180595</c:v>
                </c:pt>
                <c:pt idx="3162">
                  <c:v>4207.6757872060198</c:v>
                </c:pt>
                <c:pt idx="3163">
                  <c:v>4207.6766741231404</c:v>
                </c:pt>
                <c:pt idx="3164">
                  <c:v>4207.6775610402501</c:v>
                </c:pt>
                <c:pt idx="3165">
                  <c:v>4207.6784384206203</c:v>
                </c:pt>
                <c:pt idx="3166">
                  <c:v>4207.67932533774</c:v>
                </c:pt>
                <c:pt idx="3167">
                  <c:v>4207.6802122548497</c:v>
                </c:pt>
                <c:pt idx="3168">
                  <c:v>4207.6810991719603</c:v>
                </c:pt>
                <c:pt idx="3169">
                  <c:v>4207.6819860890801</c:v>
                </c:pt>
                <c:pt idx="3170">
                  <c:v>4207.7075159505303</c:v>
                </c:pt>
                <c:pt idx="3171">
                  <c:v>4207.7544176534102</c:v>
                </c:pt>
                <c:pt idx="3172">
                  <c:v>4207.7799570515999</c:v>
                </c:pt>
                <c:pt idx="3173">
                  <c:v>4207.8061068013603</c:v>
                </c:pt>
                <c:pt idx="3174">
                  <c:v>4207.7570879414998</c:v>
                </c:pt>
                <c:pt idx="3175">
                  <c:v>4207.7579748586104</c:v>
                </c:pt>
                <c:pt idx="3176">
                  <c:v>4207.7588617757201</c:v>
                </c:pt>
                <c:pt idx="3177">
                  <c:v>4207.7597486928398</c:v>
                </c:pt>
                <c:pt idx="3178">
                  <c:v>4207.7606356099504</c:v>
                </c:pt>
                <c:pt idx="3179">
                  <c:v>4207.7615225270702</c:v>
                </c:pt>
                <c:pt idx="3180">
                  <c:v>4207.7870714620003</c:v>
                </c:pt>
                <c:pt idx="3181">
                  <c:v>4207.8592646077605</c:v>
                </c:pt>
                <c:pt idx="3182">
                  <c:v>4207.7641928151497</c:v>
                </c:pt>
                <c:pt idx="3183">
                  <c:v>4207.7650797322704</c:v>
                </c:pt>
                <c:pt idx="3184">
                  <c:v>4207.8619253590996</c:v>
                </c:pt>
                <c:pt idx="3185">
                  <c:v>4207.7208387807304</c:v>
                </c:pt>
                <c:pt idx="3186">
                  <c:v>4207.7217256978402</c:v>
                </c:pt>
                <c:pt idx="3187">
                  <c:v>4207.7925836995501</c:v>
                </c:pt>
                <c:pt idx="3188">
                  <c:v>4207.7220880940804</c:v>
                </c:pt>
                <c:pt idx="3189">
                  <c:v>4207.7222692921996</c:v>
                </c:pt>
                <c:pt idx="3190">
                  <c:v>4207.8183805898097</c:v>
                </c:pt>
                <c:pt idx="3191">
                  <c:v>4207.7472841695198</c:v>
                </c:pt>
                <c:pt idx="3192">
                  <c:v>4207.6768171742797</c:v>
                </c:pt>
                <c:pt idx="3193">
                  <c:v>4207.6769983723998</c:v>
                </c:pt>
                <c:pt idx="3194">
                  <c:v>4207.6771795705199</c:v>
                </c:pt>
                <c:pt idx="3195">
                  <c:v>4207.7020037129796</c:v>
                </c:pt>
                <c:pt idx="3196">
                  <c:v>4207.74818062338</c:v>
                </c:pt>
                <c:pt idx="3197">
                  <c:v>4207.7483522847597</c:v>
                </c:pt>
                <c:pt idx="3198">
                  <c:v>4207.7485334828798</c:v>
                </c:pt>
                <c:pt idx="3199">
                  <c:v>4207.7487146809999</c:v>
                </c:pt>
                <c:pt idx="3200">
                  <c:v>4207.82017349753</c:v>
                </c:pt>
                <c:pt idx="3201">
                  <c:v>4207.7030909017003</c:v>
                </c:pt>
                <c:pt idx="3202">
                  <c:v>4207.7032720998204</c:v>
                </c:pt>
                <c:pt idx="3203">
                  <c:v>4207.7034532979396</c:v>
                </c:pt>
                <c:pt idx="3204">
                  <c:v>4207.7748739674998</c:v>
                </c:pt>
                <c:pt idx="3205">
                  <c:v>4207.7038061574403</c:v>
                </c:pt>
                <c:pt idx="3206">
                  <c:v>4207.7039873555595</c:v>
                </c:pt>
                <c:pt idx="3207">
                  <c:v>4207.7041685536797</c:v>
                </c:pt>
                <c:pt idx="3208">
                  <c:v>4207.7043497517998</c:v>
                </c:pt>
                <c:pt idx="3209">
                  <c:v>4207.77577042135</c:v>
                </c:pt>
                <c:pt idx="3210">
                  <c:v>4207.7759611562196</c:v>
                </c:pt>
                <c:pt idx="3211">
                  <c:v>4207.7048933461601</c:v>
                </c:pt>
                <c:pt idx="3212">
                  <c:v>4207.7050650075398</c:v>
                </c:pt>
                <c:pt idx="3213">
                  <c:v>4207.7052462056599</c:v>
                </c:pt>
                <c:pt idx="3214">
                  <c:v>4207.70542740378</c:v>
                </c:pt>
                <c:pt idx="3215">
                  <c:v>4207.7056086019002</c:v>
                </c:pt>
                <c:pt idx="3216">
                  <c:v>4207.7057802632698</c:v>
                </c:pt>
                <c:pt idx="3217">
                  <c:v>4207.7063524678597</c:v>
                </c:pt>
                <c:pt idx="3218">
                  <c:v>4207.70691513571</c:v>
                </c:pt>
                <c:pt idx="3219">
                  <c:v>4207.7074778035603</c:v>
                </c:pt>
                <c:pt idx="3220">
                  <c:v>4207.7333033040504</c:v>
                </c:pt>
                <c:pt idx="3221">
                  <c:v>4207.7338659718898</c:v>
                </c:pt>
                <c:pt idx="3222">
                  <c:v>4207.7091753438399</c:v>
                </c:pt>
                <c:pt idx="3223">
                  <c:v>4207.73500084433</c:v>
                </c:pt>
                <c:pt idx="3224">
                  <c:v>4207.8275740102199</c:v>
                </c:pt>
                <c:pt idx="3225">
                  <c:v>4207.8281366780702</c:v>
                </c:pt>
                <c:pt idx="3226">
                  <c:v>4207.7826845601503</c:v>
                </c:pt>
                <c:pt idx="3227">
                  <c:v>4207.9213869527302</c:v>
                </c:pt>
                <c:pt idx="3228">
                  <c:v>4207.8551161244804</c:v>
                </c:pt>
                <c:pt idx="3229">
                  <c:v>4207.7843916371703</c:v>
                </c:pt>
                <c:pt idx="3230">
                  <c:v>4207.7849543050197</c:v>
                </c:pt>
                <c:pt idx="3231">
                  <c:v>4207.8107893422502</c:v>
                </c:pt>
                <c:pt idx="3232">
                  <c:v>4207.8113615468401</c:v>
                </c:pt>
                <c:pt idx="3233">
                  <c:v>4207.7659380391497</c:v>
                </c:pt>
                <c:pt idx="3234">
                  <c:v>4207.7412283376098</c:v>
                </c:pt>
                <c:pt idx="3235">
                  <c:v>4207.7670633748503</c:v>
                </c:pt>
                <c:pt idx="3236">
                  <c:v>4207.7676355794401</c:v>
                </c:pt>
                <c:pt idx="3237">
                  <c:v>4207.8141939595598</c:v>
                </c:pt>
                <c:pt idx="3238">
                  <c:v>4207.7687609151299</c:v>
                </c:pt>
                <c:pt idx="3239">
                  <c:v>4207.8153192952605</c:v>
                </c:pt>
                <c:pt idx="3240">
                  <c:v>4207.76989578757</c:v>
                </c:pt>
                <c:pt idx="3241">
                  <c:v>4207.7704584554103</c:v>
                </c:pt>
                <c:pt idx="3242">
                  <c:v>4207.7710306600002</c:v>
                </c:pt>
                <c:pt idx="3243">
                  <c:v>4207.7715933278496</c:v>
                </c:pt>
                <c:pt idx="3244">
                  <c:v>4207.7721559956999</c:v>
                </c:pt>
                <c:pt idx="3245">
                  <c:v>4207.7727282002897</c:v>
                </c:pt>
                <c:pt idx="3246">
                  <c:v>4207.7732908681301</c:v>
                </c:pt>
                <c:pt idx="3247">
                  <c:v>4207.7738535359804</c:v>
                </c:pt>
                <c:pt idx="3248">
                  <c:v>4207.8205072835399</c:v>
                </c:pt>
                <c:pt idx="3249">
                  <c:v>4207.7751696065397</c:v>
                </c:pt>
                <c:pt idx="3250">
                  <c:v>4207.7758276418099</c:v>
                </c:pt>
                <c:pt idx="3251">
                  <c:v>4207.8224813893703</c:v>
                </c:pt>
                <c:pt idx="3252">
                  <c:v>4207.8990614369804</c:v>
                </c:pt>
                <c:pt idx="3253">
                  <c:v>4207.9457437947704</c:v>
                </c:pt>
                <c:pt idx="3254">
                  <c:v>4207.77846931967</c:v>
                </c:pt>
                <c:pt idx="3255">
                  <c:v>4207.8251230672304</c:v>
                </c:pt>
                <c:pt idx="3256">
                  <c:v>4207.8257811025096</c:v>
                </c:pt>
                <c:pt idx="3257">
                  <c:v>4207.8264391377897</c:v>
                </c:pt>
                <c:pt idx="3258">
                  <c:v>4207.8270971730599</c:v>
                </c:pt>
                <c:pt idx="3259">
                  <c:v>4207.82775520834</c:v>
                </c:pt>
                <c:pt idx="3260">
                  <c:v>4207.8284132436202</c:v>
                </c:pt>
                <c:pt idx="3261">
                  <c:v>4207.8290712789003</c:v>
                </c:pt>
                <c:pt idx="3262">
                  <c:v>4207.8803217366603</c:v>
                </c:pt>
                <c:pt idx="3263">
                  <c:v>4207.88098930868</c:v>
                </c:pt>
                <c:pt idx="3264">
                  <c:v>4207.8816473439601</c:v>
                </c:pt>
                <c:pt idx="3265">
                  <c:v>4207.8823053792403</c:v>
                </c:pt>
                <c:pt idx="3266">
                  <c:v>4207.8829634145204</c:v>
                </c:pt>
                <c:pt idx="3267">
                  <c:v>4207.8836214497996</c:v>
                </c:pt>
                <c:pt idx="3268">
                  <c:v>4207.8842794850798</c:v>
                </c:pt>
                <c:pt idx="3269">
                  <c:v>4207.8849470571004</c:v>
                </c:pt>
                <c:pt idx="3270">
                  <c:v>4207.8856050923796</c:v>
                </c:pt>
                <c:pt idx="3271">
                  <c:v>4207.9115831807503</c:v>
                </c:pt>
                <c:pt idx="3272">
                  <c:v>4207.9582655385402</c:v>
                </c:pt>
                <c:pt idx="3273">
                  <c:v>4207.9842722371504</c:v>
                </c:pt>
                <c:pt idx="3274">
                  <c:v>4207.9849302724297</c:v>
                </c:pt>
                <c:pt idx="3275">
                  <c:v>4207.9855978444502</c:v>
                </c:pt>
                <c:pt idx="3276">
                  <c:v>4207.9862558797304</c:v>
                </c:pt>
                <c:pt idx="3277">
                  <c:v>4208.0577051595101</c:v>
                </c:pt>
                <c:pt idx="3278">
                  <c:v>4207.9622423604396</c:v>
                </c:pt>
                <c:pt idx="3279">
                  <c:v>4207.9171621755004</c:v>
                </c:pt>
                <c:pt idx="3280">
                  <c:v>4207.91810631308</c:v>
                </c:pt>
                <c:pt idx="3281">
                  <c:v>4207.9190409139101</c:v>
                </c:pt>
                <c:pt idx="3282">
                  <c:v>4207.9199850514797</c:v>
                </c:pt>
                <c:pt idx="3283">
                  <c:v>4207.9209196523097</c:v>
                </c:pt>
                <c:pt idx="3284">
                  <c:v>4207.9218637898803</c:v>
                </c:pt>
                <c:pt idx="3285">
                  <c:v>4207.9227983907103</c:v>
                </c:pt>
                <c:pt idx="3286">
                  <c:v>4207.9951059773803</c:v>
                </c:pt>
                <c:pt idx="3287">
                  <c:v>4207.9707014516298</c:v>
                </c:pt>
                <c:pt idx="3288">
                  <c:v>4207.9716455892003</c:v>
                </c:pt>
                <c:pt idx="3289">
                  <c:v>4208.1141817525304</c:v>
                </c:pt>
                <c:pt idx="3290">
                  <c:v>4207.9988634541896</c:v>
                </c:pt>
                <c:pt idx="3291">
                  <c:v>4207.9744684651796</c:v>
                </c:pt>
                <c:pt idx="3292">
                  <c:v>4208.0007421925902</c:v>
                </c:pt>
                <c:pt idx="3293">
                  <c:v>4208.0016672566799</c:v>
                </c:pt>
                <c:pt idx="3294">
                  <c:v>4208.0026018575099</c:v>
                </c:pt>
                <c:pt idx="3295">
                  <c:v>4207.9322111562196</c:v>
                </c:pt>
                <c:pt idx="3296">
                  <c:v>4208.0044615224297</c:v>
                </c:pt>
                <c:pt idx="3297">
                  <c:v>4208.0304777577803</c:v>
                </c:pt>
                <c:pt idx="3298">
                  <c:v>4207.9810488179601</c:v>
                </c:pt>
                <c:pt idx="3299">
                  <c:v>4208.0072462514299</c:v>
                </c:pt>
                <c:pt idx="3300">
                  <c:v>4208.0788290456203</c:v>
                </c:pt>
                <c:pt idx="3301">
                  <c:v>4208.0091154530901</c:v>
                </c:pt>
                <c:pt idx="3302">
                  <c:v>4208.0351316884398</c:v>
                </c:pt>
                <c:pt idx="3303">
                  <c:v>4208.0360662892699</c:v>
                </c:pt>
                <c:pt idx="3304">
                  <c:v>4208.0825579122002</c:v>
                </c:pt>
                <c:pt idx="3305">
                  <c:v>4208.0834925130303</c:v>
                </c:pt>
                <c:pt idx="3306">
                  <c:v>4208.10952782187</c:v>
                </c:pt>
                <c:pt idx="3307">
                  <c:v>4208.0841505483104</c:v>
                </c:pt>
                <c:pt idx="3308">
                  <c:v>4208.0838835195</c:v>
                </c:pt>
                <c:pt idx="3309">
                  <c:v>4208.1087267354396</c:v>
                </c:pt>
                <c:pt idx="3310">
                  <c:v>4208.1084597066301</c:v>
                </c:pt>
                <c:pt idx="3311">
                  <c:v>4208.1333124593202</c:v>
                </c:pt>
                <c:pt idx="3312">
                  <c:v>4208.1786405995799</c:v>
                </c:pt>
                <c:pt idx="3313">
                  <c:v>4208.1783831075099</c:v>
                </c:pt>
                <c:pt idx="3314">
                  <c:v>4208.17812561545</c:v>
                </c:pt>
                <c:pt idx="3315">
                  <c:v>4208.15273880514</c:v>
                </c:pt>
                <c:pt idx="3316">
                  <c:v>4208.15248131308</c:v>
                </c:pt>
                <c:pt idx="3317">
                  <c:v>4208.2024729207396</c:v>
                </c:pt>
                <c:pt idx="3318">
                  <c:v>4208.2478296712297</c:v>
                </c:pt>
                <c:pt idx="3319">
                  <c:v>4208.1768190816301</c:v>
                </c:pt>
                <c:pt idx="3320">
                  <c:v>4208.1514418080696</c:v>
                </c:pt>
                <c:pt idx="3321">
                  <c:v>4208.1762945607597</c:v>
                </c:pt>
                <c:pt idx="3322">
                  <c:v>4208.1509172872002</c:v>
                </c:pt>
                <c:pt idx="3323">
                  <c:v>4208.1757795766298</c:v>
                </c:pt>
                <c:pt idx="3324">
                  <c:v>4208.1503927663298</c:v>
                </c:pt>
                <c:pt idx="3325">
                  <c:v>4208.1752550557503</c:v>
                </c:pt>
                <c:pt idx="3326">
                  <c:v>4208.1749880269499</c:v>
                </c:pt>
                <c:pt idx="3327">
                  <c:v>4208.1496107533903</c:v>
                </c:pt>
                <c:pt idx="3328">
                  <c:v>4208.2927000478203</c:v>
                </c:pt>
                <c:pt idx="3329">
                  <c:v>4208.2721483662999</c:v>
                </c:pt>
                <c:pt idx="3330">
                  <c:v>4208.2447111562196</c:v>
                </c:pt>
                <c:pt idx="3331">
                  <c:v>4208.2444536641497</c:v>
                </c:pt>
                <c:pt idx="3332">
                  <c:v>4208.3188593343202</c:v>
                </c:pt>
                <c:pt idx="3333">
                  <c:v>4208.2914125874904</c:v>
                </c:pt>
                <c:pt idx="3334">
                  <c:v>4208.2436811879597</c:v>
                </c:pt>
                <c:pt idx="3335">
                  <c:v>4208.2908976033596</c:v>
                </c:pt>
                <c:pt idx="3336">
                  <c:v>4208.2906401112996</c:v>
                </c:pt>
                <c:pt idx="3337">
                  <c:v>4208.2428991750203</c:v>
                </c:pt>
                <c:pt idx="3338">
                  <c:v>4208.2424700215697</c:v>
                </c:pt>
                <c:pt idx="3339">
                  <c:v>4208.2420408681301</c:v>
                </c:pt>
                <c:pt idx="3340">
                  <c:v>4208.2890951588997</c:v>
                </c:pt>
                <c:pt idx="3341">
                  <c:v>4208.3430540517302</c:v>
                </c:pt>
                <c:pt idx="3342">
                  <c:v>4208.28822731528</c:v>
                </c:pt>
                <c:pt idx="3343">
                  <c:v>4208.2403242543596</c:v>
                </c:pt>
                <c:pt idx="3344">
                  <c:v>4208.3145582631496</c:v>
                </c:pt>
                <c:pt idx="3345">
                  <c:v>4208.2394659474803</c:v>
                </c:pt>
                <c:pt idx="3346">
                  <c:v>4208.3136999562703</c:v>
                </c:pt>
                <c:pt idx="3347">
                  <c:v>4208.3879816487697</c:v>
                </c:pt>
                <c:pt idx="3348">
                  <c:v>4208.3400499776299</c:v>
                </c:pt>
                <c:pt idx="3349">
                  <c:v>4208.3124220326799</c:v>
                </c:pt>
                <c:pt idx="3350">
                  <c:v>4208.3119928792403</c:v>
                </c:pt>
                <c:pt idx="3351">
                  <c:v>4208.3862745717497</c:v>
                </c:pt>
                <c:pt idx="3352">
                  <c:v>4208.3383333638603</c:v>
                </c:pt>
                <c:pt idx="3353">
                  <c:v>4208.3107054189104</c:v>
                </c:pt>
                <c:pt idx="3354">
                  <c:v>4208.3102762654698</c:v>
                </c:pt>
                <c:pt idx="3355">
                  <c:v>4208.33705544028</c:v>
                </c:pt>
                <c:pt idx="3356">
                  <c:v>4208.3366358235799</c:v>
                </c:pt>
                <c:pt idx="3357">
                  <c:v>4208.3362162068797</c:v>
                </c:pt>
                <c:pt idx="3358">
                  <c:v>4208.3085787251903</c:v>
                </c:pt>
                <c:pt idx="3359">
                  <c:v>4208.3353578999904</c:v>
                </c:pt>
                <c:pt idx="3360">
                  <c:v>4208.3349382832903</c:v>
                </c:pt>
                <c:pt idx="3361">
                  <c:v>4208.2598364308797</c:v>
                </c:pt>
                <c:pt idx="3362">
                  <c:v>4208.33409904989</c:v>
                </c:pt>
                <c:pt idx="3363">
                  <c:v>4208.3336794331999</c:v>
                </c:pt>
                <c:pt idx="3364">
                  <c:v>4208.30605148825</c:v>
                </c:pt>
                <c:pt idx="3365">
                  <c:v>4208.3803331807503</c:v>
                </c:pt>
                <c:pt idx="3366">
                  <c:v>4208.3799040273097</c:v>
                </c:pt>
                <c:pt idx="3367">
                  <c:v>4208.3522665456203</c:v>
                </c:pt>
                <c:pt idx="3368">
                  <c:v>4208.3775198415196</c:v>
                </c:pt>
                <c:pt idx="3369">
                  <c:v>4208.3483564809203</c:v>
                </c:pt>
                <c:pt idx="3370">
                  <c:v>4208.3736097768196</c:v>
                </c:pt>
                <c:pt idx="3371">
                  <c:v>4208.3716642812196</c:v>
                </c:pt>
                <c:pt idx="3372">
                  <c:v>4208.4172403767998</c:v>
                </c:pt>
                <c:pt idx="3373">
                  <c:v>4208.4152758077098</c:v>
                </c:pt>
                <c:pt idx="3374">
                  <c:v>4208.3657991841701</c:v>
                </c:pt>
                <c:pt idx="3375">
                  <c:v>4208.3638632253096</c:v>
                </c:pt>
                <c:pt idx="3376">
                  <c:v>4208.4094393208898</c:v>
                </c:pt>
                <c:pt idx="3377">
                  <c:v>4208.3599626973601</c:v>
                </c:pt>
                <c:pt idx="3378">
                  <c:v>4208.35803627524</c:v>
                </c:pt>
                <c:pt idx="3379">
                  <c:v>4208.4036219075597</c:v>
                </c:pt>
                <c:pt idx="3380">
                  <c:v>4208.3541548207704</c:v>
                </c:pt>
                <c:pt idx="3381">
                  <c:v>4208.3522188619099</c:v>
                </c:pt>
                <c:pt idx="3382">
                  <c:v>4208.3027994588301</c:v>
                </c:pt>
                <c:pt idx="3383">
                  <c:v>4208.3483850911498</c:v>
                </c:pt>
                <c:pt idx="3384">
                  <c:v>4208.3464586690397</c:v>
                </c:pt>
                <c:pt idx="3385">
                  <c:v>4208.3445417836601</c:v>
                </c:pt>
                <c:pt idx="3386">
                  <c:v>4208.3426153615401</c:v>
                </c:pt>
                <c:pt idx="3387">
                  <c:v>4208.2932054952098</c:v>
                </c:pt>
                <c:pt idx="3388">
                  <c:v>4208.2640993550704</c:v>
                </c:pt>
                <c:pt idx="3389">
                  <c:v>4208.2621920064403</c:v>
                </c:pt>
                <c:pt idx="3390">
                  <c:v>4208.2875025228004</c:v>
                </c:pt>
                <c:pt idx="3391">
                  <c:v>4208.2856047109099</c:v>
                </c:pt>
                <c:pt idx="3392">
                  <c:v>4208.2565081075099</c:v>
                </c:pt>
                <c:pt idx="3393">
                  <c:v>4208.1799471333898</c:v>
                </c:pt>
                <c:pt idx="3394">
                  <c:v>4208.2527220204802</c:v>
                </c:pt>
                <c:pt idx="3395">
                  <c:v>4208.2033598378603</c:v>
                </c:pt>
                <c:pt idx="3396">
                  <c:v>4208.2014810994597</c:v>
                </c:pt>
                <c:pt idx="3397">
                  <c:v>4208.1996118978004</c:v>
                </c:pt>
                <c:pt idx="3398">
                  <c:v>4208.1977426961303</c:v>
                </c:pt>
                <c:pt idx="3399">
                  <c:v>4208.2234919026796</c:v>
                </c:pt>
                <c:pt idx="3400">
                  <c:v>4208.2695066884398</c:v>
                </c:pt>
                <c:pt idx="3401">
                  <c:v>4208.1933653310198</c:v>
                </c:pt>
                <c:pt idx="3402">
                  <c:v>4208.2191240743095</c:v>
                </c:pt>
                <c:pt idx="3403">
                  <c:v>4208.1904756978402</c:v>
                </c:pt>
                <c:pt idx="3404">
                  <c:v>4208.2636988118602</c:v>
                </c:pt>
                <c:pt idx="3405">
                  <c:v>4208.1419527486296</c:v>
                </c:pt>
                <c:pt idx="3406">
                  <c:v>4208.1861174062196</c:v>
                </c:pt>
                <c:pt idx="3407">
                  <c:v>4208.1118643239397</c:v>
                </c:pt>
                <c:pt idx="3408">
                  <c:v>4208.1104147389797</c:v>
                </c:pt>
                <c:pt idx="3409">
                  <c:v>4208.0633699849504</c:v>
                </c:pt>
                <c:pt idx="3410">
                  <c:v>4208.1075155690596</c:v>
                </c:pt>
                <c:pt idx="3411">
                  <c:v>4208.0876696065397</c:v>
                </c:pt>
                <c:pt idx="3412">
                  <c:v>4208.1318247273803</c:v>
                </c:pt>
                <c:pt idx="3413">
                  <c:v>4208.0324614003603</c:v>
                </c:pt>
                <c:pt idx="3414">
                  <c:v>4208.0833494618801</c:v>
                </c:pt>
                <c:pt idx="3415">
                  <c:v>4208.00915360007</c:v>
                </c:pt>
                <c:pt idx="3416">
                  <c:v>4207.9823839620003</c:v>
                </c:pt>
                <c:pt idx="3417">
                  <c:v>4207.9809248402998</c:v>
                </c:pt>
                <c:pt idx="3418">
                  <c:v>4207.9334223225997</c:v>
                </c:pt>
                <c:pt idx="3419">
                  <c:v>4207.9319441274101</c:v>
                </c:pt>
                <c:pt idx="3420">
                  <c:v>4207.9050791219197</c:v>
                </c:pt>
                <c:pt idx="3421">
                  <c:v>4207.9289877370302</c:v>
                </c:pt>
                <c:pt idx="3422">
                  <c:v>4207.9275190785802</c:v>
                </c:pt>
                <c:pt idx="3423">
                  <c:v>4207.9260504201302</c:v>
                </c:pt>
                <c:pt idx="3424">
                  <c:v>4207.9960310414699</c:v>
                </c:pt>
                <c:pt idx="3425">
                  <c:v>4207.9231417134697</c:v>
                </c:pt>
                <c:pt idx="3426">
                  <c:v>4207.8502809956999</c:v>
                </c:pt>
                <c:pt idx="3427">
                  <c:v>4207.8741896108104</c:v>
                </c:pt>
                <c:pt idx="3428">
                  <c:v>4207.84732460531</c:v>
                </c:pt>
                <c:pt idx="3429">
                  <c:v>4207.8727495625899</c:v>
                </c:pt>
                <c:pt idx="3430">
                  <c:v>4207.8268206075099</c:v>
                </c:pt>
                <c:pt idx="3431">
                  <c:v>4207.8474390462297</c:v>
                </c:pt>
                <c:pt idx="3432">
                  <c:v>4207.7761137441103</c:v>
                </c:pt>
                <c:pt idx="3433">
                  <c:v>4207.8015005544103</c:v>
                </c:pt>
                <c:pt idx="3434">
                  <c:v>4207.7301943257698</c:v>
                </c:pt>
                <c:pt idx="3435">
                  <c:v>4207.7301943257698</c:v>
                </c:pt>
                <c:pt idx="3436">
                  <c:v>4207.7301943257698</c:v>
                </c:pt>
                <c:pt idx="3437">
                  <c:v>4207.6842653706999</c:v>
                </c:pt>
                <c:pt idx="3438">
                  <c:v>4207.7301847890303</c:v>
                </c:pt>
                <c:pt idx="3439">
                  <c:v>4207.6842558339504</c:v>
                </c:pt>
                <c:pt idx="3440">
                  <c:v>4207.6842462972099</c:v>
                </c:pt>
                <c:pt idx="3441">
                  <c:v>4207.6842367604704</c:v>
                </c:pt>
                <c:pt idx="3442">
                  <c:v>4207.6588594869099</c:v>
                </c:pt>
                <c:pt idx="3443">
                  <c:v>4207.6129400685704</c:v>
                </c:pt>
                <c:pt idx="3444">
                  <c:v>4207.61291145834</c:v>
                </c:pt>
                <c:pt idx="3445">
                  <c:v>4207.6128733113701</c:v>
                </c:pt>
                <c:pt idx="3446">
                  <c:v>4207.6128351644002</c:v>
                </c:pt>
                <c:pt idx="3447">
                  <c:v>4207.6128065541698</c:v>
                </c:pt>
                <c:pt idx="3448">
                  <c:v>4207.6127684071898</c:v>
                </c:pt>
                <c:pt idx="3449">
                  <c:v>4207.5415193990202</c:v>
                </c:pt>
                <c:pt idx="3450">
                  <c:v>4207.5414621785603</c:v>
                </c:pt>
                <c:pt idx="3451">
                  <c:v>4207.5414049581004</c:v>
                </c:pt>
                <c:pt idx="3452">
                  <c:v>4207.4964201405901</c:v>
                </c:pt>
                <c:pt idx="3453">
                  <c:v>4207.4963438466502</c:v>
                </c:pt>
                <c:pt idx="3454">
                  <c:v>4207.4962770894499</c:v>
                </c:pt>
                <c:pt idx="3455">
                  <c:v>4207.4962007955</c:v>
                </c:pt>
                <c:pt idx="3456">
                  <c:v>4207.4961340382997</c:v>
                </c:pt>
                <c:pt idx="3457">
                  <c:v>4207.4960577443499</c:v>
                </c:pt>
                <c:pt idx="3458">
                  <c:v>4207.45108246359</c:v>
                </c:pt>
                <c:pt idx="3459">
                  <c:v>4207.42565750632</c:v>
                </c:pt>
                <c:pt idx="3460">
                  <c:v>4207.4710142568001</c:v>
                </c:pt>
                <c:pt idx="3461">
                  <c:v>4207.4265825703997</c:v>
                </c:pt>
                <c:pt idx="3462">
                  <c:v>4207.3821604207396</c:v>
                </c:pt>
                <c:pt idx="3463">
                  <c:v>4207.3826086476702</c:v>
                </c:pt>
                <c:pt idx="3464">
                  <c:v>4207.3830473378603</c:v>
                </c:pt>
                <c:pt idx="3465">
                  <c:v>4207.3834860280404</c:v>
                </c:pt>
                <c:pt idx="3466">
                  <c:v>4207.3333132222597</c:v>
                </c:pt>
                <c:pt idx="3467">
                  <c:v>4207.2888815358601</c:v>
                </c:pt>
                <c:pt idx="3468">
                  <c:v>4207.2892916158098</c:v>
                </c:pt>
                <c:pt idx="3469">
                  <c:v>4207.28969215903</c:v>
                </c:pt>
                <c:pt idx="3470">
                  <c:v>4207.2901022389797</c:v>
                </c:pt>
                <c:pt idx="3471">
                  <c:v>4207.2905027821898</c:v>
                </c:pt>
                <c:pt idx="3472">
                  <c:v>4207.2460901692803</c:v>
                </c:pt>
                <c:pt idx="3473">
                  <c:v>4207.24648117575</c:v>
                </c:pt>
                <c:pt idx="3474">
                  <c:v>4207.2468626454802</c:v>
                </c:pt>
                <c:pt idx="3475">
                  <c:v>4207.2472536519499</c:v>
                </c:pt>
                <c:pt idx="3476">
                  <c:v>4207.2476446584196</c:v>
                </c:pt>
                <c:pt idx="3477">
                  <c:v>4207.2480356648803</c:v>
                </c:pt>
                <c:pt idx="3478">
                  <c:v>4207.2036325887102</c:v>
                </c:pt>
                <c:pt idx="3479">
                  <c:v>4207.1339666799004</c:v>
                </c:pt>
                <c:pt idx="3480">
                  <c:v>4207.0895731404698</c:v>
                </c:pt>
                <c:pt idx="3481">
                  <c:v>4207.1151983693499</c:v>
                </c:pt>
                <c:pt idx="3482">
                  <c:v>4207.2050440267003</c:v>
                </c:pt>
                <c:pt idx="3483">
                  <c:v>4207.1353781178896</c:v>
                </c:pt>
                <c:pt idx="3484">
                  <c:v>4207.1357309773803</c:v>
                </c:pt>
                <c:pt idx="3485">
                  <c:v>4207.1360743001396</c:v>
                </c:pt>
                <c:pt idx="3486">
                  <c:v>4207.1111643269896</c:v>
                </c:pt>
                <c:pt idx="3487">
                  <c:v>4207.1367704823897</c:v>
                </c:pt>
                <c:pt idx="3488">
                  <c:v>4207.0671141103203</c:v>
                </c:pt>
                <c:pt idx="3489">
                  <c:v>4207.0927011922304</c:v>
                </c:pt>
                <c:pt idx="3490">
                  <c:v>4207.0930445149797</c:v>
                </c:pt>
                <c:pt idx="3491">
                  <c:v>4207.0234358266298</c:v>
                </c:pt>
                <c:pt idx="3492">
                  <c:v>4207.0237791493801</c:v>
                </c:pt>
                <c:pt idx="3493">
                  <c:v>4207.0241224721403</c:v>
                </c:pt>
                <c:pt idx="3494">
                  <c:v>4207.0244657948897</c:v>
                </c:pt>
                <c:pt idx="3495">
                  <c:v>4207.02480911764</c:v>
                </c:pt>
                <c:pt idx="3496">
                  <c:v>4206.9525968984099</c:v>
                </c:pt>
                <c:pt idx="3497">
                  <c:v>4206.9529497578997</c:v>
                </c:pt>
                <c:pt idx="3498">
                  <c:v>4206.9532930806599</c:v>
                </c:pt>
                <c:pt idx="3499">
                  <c:v>4206.9801008656896</c:v>
                </c:pt>
                <c:pt idx="3500">
                  <c:v>4206.9804632619298</c:v>
                </c:pt>
                <c:pt idx="3501">
                  <c:v>4206.98082565817</c:v>
                </c:pt>
                <c:pt idx="3502">
                  <c:v>4206.9108545735799</c:v>
                </c:pt>
                <c:pt idx="3503">
                  <c:v>4206.9111883595897</c:v>
                </c:pt>
                <c:pt idx="3504">
                  <c:v>4206.91153168234</c:v>
                </c:pt>
                <c:pt idx="3505">
                  <c:v>4206.9118750050902</c:v>
                </c:pt>
                <c:pt idx="3506">
                  <c:v>4206.8683683827803</c:v>
                </c:pt>
                <c:pt idx="3507">
                  <c:v>4206.8422567799998</c:v>
                </c:pt>
                <c:pt idx="3508">
                  <c:v>4206.8425810292601</c:v>
                </c:pt>
                <c:pt idx="3509">
                  <c:v>4206.8429052785305</c:v>
                </c:pt>
                <c:pt idx="3510">
                  <c:v>4206.8432199910603</c:v>
                </c:pt>
                <c:pt idx="3511">
                  <c:v>4206.8435442403197</c:v>
                </c:pt>
                <c:pt idx="3512">
                  <c:v>4206.84386848959</c:v>
                </c:pt>
                <c:pt idx="3513">
                  <c:v>4206.8441832021199</c:v>
                </c:pt>
                <c:pt idx="3514">
                  <c:v>4206.8445074513802</c:v>
                </c:pt>
                <c:pt idx="3515">
                  <c:v>4206.8448221639101</c:v>
                </c:pt>
                <c:pt idx="3516">
                  <c:v>4206.8013250783397</c:v>
                </c:pt>
                <c:pt idx="3517">
                  <c:v>4206.7578470662502</c:v>
                </c:pt>
                <c:pt idx="3518">
                  <c:v>4206.7581427052901</c:v>
                </c:pt>
                <c:pt idx="3519">
                  <c:v>4206.7584478810704</c:v>
                </c:pt>
                <c:pt idx="3520">
                  <c:v>4206.8116438344396</c:v>
                </c:pt>
                <c:pt idx="3521">
                  <c:v>4206.7865908101503</c:v>
                </c:pt>
                <c:pt idx="3522">
                  <c:v>4206.8144381001903</c:v>
                </c:pt>
                <c:pt idx="3523">
                  <c:v>4206.8158304646904</c:v>
                </c:pt>
                <c:pt idx="3524">
                  <c:v>4206.7907869771398</c:v>
                </c:pt>
                <c:pt idx="3525">
                  <c:v>4206.8186247304402</c:v>
                </c:pt>
                <c:pt idx="3526">
                  <c:v>4206.8200266316799</c:v>
                </c:pt>
                <c:pt idx="3527">
                  <c:v>4206.82141899618</c:v>
                </c:pt>
                <c:pt idx="3528">
                  <c:v>4206.8228208974297</c:v>
                </c:pt>
                <c:pt idx="3529">
                  <c:v>4206.7977678731404</c:v>
                </c:pt>
                <c:pt idx="3530">
                  <c:v>4206.7991602376396</c:v>
                </c:pt>
                <c:pt idx="3531">
                  <c:v>4206.7832338765502</c:v>
                </c:pt>
                <c:pt idx="3532">
                  <c:v>4206.8019449666399</c:v>
                </c:pt>
                <c:pt idx="3533">
                  <c:v>4206.8297827199403</c:v>
                </c:pt>
                <c:pt idx="3534">
                  <c:v>4206.83118462118</c:v>
                </c:pt>
                <c:pt idx="3535">
                  <c:v>4206.9472753957198</c:v>
                </c:pt>
                <c:pt idx="3536">
                  <c:v>4206.9048654988701</c:v>
                </c:pt>
                <c:pt idx="3537">
                  <c:v>4206.8089258626396</c:v>
                </c:pt>
                <c:pt idx="3538">
                  <c:v>4206.8103182271398</c:v>
                </c:pt>
                <c:pt idx="3539">
                  <c:v>4206.8117105916399</c:v>
                </c:pt>
                <c:pt idx="3540">
                  <c:v>4206.81310295614</c:v>
                </c:pt>
                <c:pt idx="3541">
                  <c:v>4206.8144857838997</c:v>
                </c:pt>
                <c:pt idx="3542">
                  <c:v>4206.8158781484099</c:v>
                </c:pt>
                <c:pt idx="3543">
                  <c:v>4206.81727051291</c:v>
                </c:pt>
                <c:pt idx="3544">
                  <c:v>4206.8186533406697</c:v>
                </c:pt>
                <c:pt idx="3545">
                  <c:v>4206.8200457051698</c:v>
                </c:pt>
                <c:pt idx="3546">
                  <c:v>4206.82143806967</c:v>
                </c:pt>
                <c:pt idx="3547">
                  <c:v>4206.8228208974297</c:v>
                </c:pt>
                <c:pt idx="3548">
                  <c:v>4206.8944513753304</c:v>
                </c:pt>
                <c:pt idx="3549">
                  <c:v>4206.8256056264299</c:v>
                </c:pt>
                <c:pt idx="3550">
                  <c:v>4206.8269979909301</c:v>
                </c:pt>
                <c:pt idx="3551">
                  <c:v>4206.8283808186898</c:v>
                </c:pt>
                <c:pt idx="3552">
                  <c:v>4206.8306410268196</c:v>
                </c:pt>
                <c:pt idx="3553">
                  <c:v>4206.8766844228203</c:v>
                </c:pt>
                <c:pt idx="3554">
                  <c:v>4206.905380483</c:v>
                </c:pt>
                <c:pt idx="3555">
                  <c:v>4206.8109762624199</c:v>
                </c:pt>
                <c:pt idx="3556">
                  <c:v>4206.8132364705498</c:v>
                </c:pt>
                <c:pt idx="3557">
                  <c:v>4206.8154966786797</c:v>
                </c:pt>
                <c:pt idx="3558">
                  <c:v>4206.8441832021199</c:v>
                </c:pt>
                <c:pt idx="3559">
                  <c:v>4206.8464434102498</c:v>
                </c:pt>
                <c:pt idx="3560">
                  <c:v>4206.8222773030702</c:v>
                </c:pt>
                <c:pt idx="3561">
                  <c:v>4206.8245375112001</c:v>
                </c:pt>
                <c:pt idx="3562">
                  <c:v>4206.82679771933</c:v>
                </c:pt>
                <c:pt idx="3563">
                  <c:v>4206.8992769673796</c:v>
                </c:pt>
                <c:pt idx="3564">
                  <c:v>4206.97179436239</c:v>
                </c:pt>
                <c:pt idx="3565">
                  <c:v>4206.9037878468898</c:v>
                </c:pt>
                <c:pt idx="3566">
                  <c:v>4206.9060480550197</c:v>
                </c:pt>
                <c:pt idx="3567">
                  <c:v>4206.9347536519499</c:v>
                </c:pt>
                <c:pt idx="3568">
                  <c:v>4206.9105684712804</c:v>
                </c:pt>
                <c:pt idx="3569">
                  <c:v>4207.0756018117399</c:v>
                </c:pt>
                <c:pt idx="3570">
                  <c:v>4206.9853365376903</c:v>
                </c:pt>
                <c:pt idx="3571">
                  <c:v>4206.9173395589296</c:v>
                </c:pt>
                <c:pt idx="3572">
                  <c:v>4206.9195997670604</c:v>
                </c:pt>
                <c:pt idx="3573">
                  <c:v>4206.9218599751903</c:v>
                </c:pt>
                <c:pt idx="3574">
                  <c:v>4206.9241201833202</c:v>
                </c:pt>
                <c:pt idx="3575">
                  <c:v>4206.92638039145</c:v>
                </c:pt>
                <c:pt idx="3576">
                  <c:v>4206.9724619344197</c:v>
                </c:pt>
                <c:pt idx="3577">
                  <c:v>4207.0010817006496</c:v>
                </c:pt>
                <c:pt idx="3578">
                  <c:v>4206.95960640463</c:v>
                </c:pt>
                <c:pt idx="3579">
                  <c:v>4207.05581306967</c:v>
                </c:pt>
                <c:pt idx="3580">
                  <c:v>4206.9641363576302</c:v>
                </c:pt>
                <c:pt idx="3581">
                  <c:v>4207.0095121816103</c:v>
                </c:pt>
                <c:pt idx="3582">
                  <c:v>4207.0106756642699</c:v>
                </c:pt>
                <c:pt idx="3583">
                  <c:v>4207.01184868368</c:v>
                </c:pt>
                <c:pt idx="3584">
                  <c:v>4207.0130121663497</c:v>
                </c:pt>
                <c:pt idx="3585">
                  <c:v>4206.9887697652302</c:v>
                </c:pt>
                <c:pt idx="3586">
                  <c:v>4207.0153486684203</c:v>
                </c:pt>
                <c:pt idx="3587">
                  <c:v>4207.01651215109</c:v>
                </c:pt>
                <c:pt idx="3588">
                  <c:v>4207.0585405782103</c:v>
                </c:pt>
                <c:pt idx="3589">
                  <c:v>4207.05970406088</c:v>
                </c:pt>
                <c:pt idx="3590">
                  <c:v>4207.0200216725798</c:v>
                </c:pt>
                <c:pt idx="3591">
                  <c:v>4207.0620405629597</c:v>
                </c:pt>
                <c:pt idx="3592">
                  <c:v>4207.0632040456203</c:v>
                </c:pt>
                <c:pt idx="3593">
                  <c:v>4207.0643675282899</c:v>
                </c:pt>
                <c:pt idx="3594">
                  <c:v>4207.0655405477</c:v>
                </c:pt>
                <c:pt idx="3595">
                  <c:v>4207.0667040303597</c:v>
                </c:pt>
                <c:pt idx="3596">
                  <c:v>4207.0678675130303</c:v>
                </c:pt>
                <c:pt idx="3597">
                  <c:v>4207.0690405324403</c:v>
                </c:pt>
                <c:pt idx="3598">
                  <c:v>4207.0702040151</c:v>
                </c:pt>
                <c:pt idx="3599">
                  <c:v>4207.0713674977696</c:v>
                </c:pt>
                <c:pt idx="3600">
                  <c:v>4207.0977842763396</c:v>
                </c:pt>
                <c:pt idx="3601">
                  <c:v>4207.0737039998503</c:v>
                </c:pt>
                <c:pt idx="3602">
                  <c:v>4207.14100479635</c:v>
                </c:pt>
                <c:pt idx="3603">
                  <c:v>4207.1421682790196</c:v>
                </c:pt>
                <c:pt idx="3604">
                  <c:v>4207.1433317616902</c:v>
                </c:pt>
                <c:pt idx="3605">
                  <c:v>4207.1445047811003</c:v>
                </c:pt>
                <c:pt idx="3606">
                  <c:v>4207.1456682637599</c:v>
                </c:pt>
                <c:pt idx="3607">
                  <c:v>4207.1468317464296</c:v>
                </c:pt>
                <c:pt idx="3608">
                  <c:v>4207.1480047658397</c:v>
                </c:pt>
                <c:pt idx="3609">
                  <c:v>4207.1491682485002</c:v>
                </c:pt>
                <c:pt idx="3610">
                  <c:v>4207.1756041005501</c:v>
                </c:pt>
                <c:pt idx="3611">
                  <c:v>4207.2214376882002</c:v>
                </c:pt>
                <c:pt idx="3612">
                  <c:v>4207.1973383382201</c:v>
                </c:pt>
                <c:pt idx="3613">
                  <c:v>4207.1541273549501</c:v>
                </c:pt>
                <c:pt idx="3614">
                  <c:v>4207.1555864766497</c:v>
                </c:pt>
                <c:pt idx="3615">
                  <c:v>4207.1570455983601</c:v>
                </c:pt>
                <c:pt idx="3616">
                  <c:v>4207.1585047200597</c:v>
                </c:pt>
                <c:pt idx="3617">
                  <c:v>4207.1599638417601</c:v>
                </c:pt>
                <c:pt idx="3618">
                  <c:v>4207.1614229634697</c:v>
                </c:pt>
                <c:pt idx="3619">
                  <c:v>4207.1628820851702</c:v>
                </c:pt>
                <c:pt idx="3620">
                  <c:v>4207.2090113118602</c:v>
                </c:pt>
                <c:pt idx="3621">
                  <c:v>4207.2104608968202</c:v>
                </c:pt>
                <c:pt idx="3622">
                  <c:v>4207.1420061543904</c:v>
                </c:pt>
                <c:pt idx="3623">
                  <c:v>4207.2133791402302</c:v>
                </c:pt>
                <c:pt idx="3624">
                  <c:v>4207.2148382619298</c:v>
                </c:pt>
                <c:pt idx="3625">
                  <c:v>4207.2162973836303</c:v>
                </c:pt>
                <c:pt idx="3626">
                  <c:v>4207.2430193379796</c:v>
                </c:pt>
                <c:pt idx="3627">
                  <c:v>4207.28917717489</c:v>
                </c:pt>
                <c:pt idx="3628">
                  <c:v>4207.2906362965996</c:v>
                </c:pt>
                <c:pt idx="3629">
                  <c:v>4207.336813207</c:v>
                </c:pt>
                <c:pt idx="3630">
                  <c:v>4207.2935354665196</c:v>
                </c:pt>
                <c:pt idx="3631">
                  <c:v>4207.3397219136596</c:v>
                </c:pt>
                <c:pt idx="3632">
                  <c:v>4207.3411714986296</c:v>
                </c:pt>
                <c:pt idx="3633">
                  <c:v>4207.3426210835896</c:v>
                </c:pt>
                <c:pt idx="3634">
                  <c:v>4207.3440802052901</c:v>
                </c:pt>
                <c:pt idx="3635">
                  <c:v>4207.3455297902501</c:v>
                </c:pt>
                <c:pt idx="3636">
                  <c:v>4207.3469889119597</c:v>
                </c:pt>
                <c:pt idx="3637">
                  <c:v>4207.39318489584</c:v>
                </c:pt>
                <c:pt idx="3638">
                  <c:v>4207.3946440175496</c:v>
                </c:pt>
                <c:pt idx="3639">
                  <c:v>4207.44667648825</c:v>
                </c:pt>
                <c:pt idx="3640">
                  <c:v>4207.3975431874696</c:v>
                </c:pt>
                <c:pt idx="3641">
                  <c:v>4207.3989927724297</c:v>
                </c:pt>
                <c:pt idx="3642">
                  <c:v>4207.4004423573897</c:v>
                </c:pt>
                <c:pt idx="3643">
                  <c:v>4207.4018919423497</c:v>
                </c:pt>
                <c:pt idx="3644">
                  <c:v>4207.4971735433001</c:v>
                </c:pt>
                <c:pt idx="3645">
                  <c:v>4207.4970781758702</c:v>
                </c:pt>
                <c:pt idx="3646">
                  <c:v>4207.4969828084404</c:v>
                </c:pt>
                <c:pt idx="3647">
                  <c:v>4207.4968874410097</c:v>
                </c:pt>
                <c:pt idx="3648">
                  <c:v>4207.4967920735799</c:v>
                </c:pt>
                <c:pt idx="3649">
                  <c:v>4207.49669670614</c:v>
                </c:pt>
                <c:pt idx="3650">
                  <c:v>4207.4966013387102</c:v>
                </c:pt>
                <c:pt idx="3651">
                  <c:v>4207.5218355611296</c:v>
                </c:pt>
                <c:pt idx="3652">
                  <c:v>4207.5217401936898</c:v>
                </c:pt>
                <c:pt idx="3653">
                  <c:v>4207.5917971089802</c:v>
                </c:pt>
                <c:pt idx="3654">
                  <c:v>4207.5663721517003</c:v>
                </c:pt>
                <c:pt idx="3655">
                  <c:v>4207.5662767842696</c:v>
                </c:pt>
                <c:pt idx="3656">
                  <c:v>4207.5213777974504</c:v>
                </c:pt>
                <c:pt idx="3657">
                  <c:v>4207.6616251424202</c:v>
                </c:pt>
                <c:pt idx="3658">
                  <c:v>4207.5660097554601</c:v>
                </c:pt>
                <c:pt idx="3659">
                  <c:v>4207.5659239247698</c:v>
                </c:pt>
                <c:pt idx="3660">
                  <c:v>4207.56582855734</c:v>
                </c:pt>
                <c:pt idx="3661">
                  <c:v>4207.5657427266497</c:v>
                </c:pt>
                <c:pt idx="3662">
                  <c:v>4207.61048912558</c:v>
                </c:pt>
                <c:pt idx="3663">
                  <c:v>4207.6104032948897</c:v>
                </c:pt>
                <c:pt idx="3664">
                  <c:v>4207.6356470540504</c:v>
                </c:pt>
                <c:pt idx="3665">
                  <c:v>4207.6355612233601</c:v>
                </c:pt>
                <c:pt idx="3666">
                  <c:v>4207.6354753926698</c:v>
                </c:pt>
                <c:pt idx="3667">
                  <c:v>4207.6353895619804</c:v>
                </c:pt>
                <c:pt idx="3668">
                  <c:v>4207.6353037312902</c:v>
                </c:pt>
                <c:pt idx="3669">
                  <c:v>4207.6352179005999</c:v>
                </c:pt>
                <c:pt idx="3670">
                  <c:v>4207.6351320699096</c:v>
                </c:pt>
                <c:pt idx="3671">
                  <c:v>4207.6350462392302</c:v>
                </c:pt>
                <c:pt idx="3672">
                  <c:v>4207.6347506001903</c:v>
                </c:pt>
                <c:pt idx="3673">
                  <c:v>4207.6344549611504</c:v>
                </c:pt>
                <c:pt idx="3674">
                  <c:v>4207.6088297322704</c:v>
                </c:pt>
                <c:pt idx="3675">
                  <c:v>4207.6592218831502</c:v>
                </c:pt>
                <c:pt idx="3676">
                  <c:v>4207.7037966206999</c:v>
                </c:pt>
                <c:pt idx="3677">
                  <c:v>4207.6781523183299</c:v>
                </c:pt>
                <c:pt idx="3678">
                  <c:v>4207.6076567128603</c:v>
                </c:pt>
                <c:pt idx="3679">
                  <c:v>4207.6073610738204</c:v>
                </c:pt>
                <c:pt idx="3680">
                  <c:v>4207.6070654347805</c:v>
                </c:pt>
                <c:pt idx="3681">
                  <c:v>4207.4917948201601</c:v>
                </c:pt>
                <c:pt idx="3682">
                  <c:v>4207.5616228536101</c:v>
                </c:pt>
                <c:pt idx="3683">
                  <c:v>4207.65685677084</c:v>
                </c:pt>
                <c:pt idx="3684">
                  <c:v>4207.63121246847</c:v>
                </c:pt>
                <c:pt idx="3685">
                  <c:v>4207.6757872060198</c:v>
                </c:pt>
                <c:pt idx="3686">
                  <c:v>4207.7457487538704</c:v>
                </c:pt>
                <c:pt idx="3687">
                  <c:v>4207.7454626515801</c:v>
                </c:pt>
                <c:pt idx="3688">
                  <c:v>4207.7002775624696</c:v>
                </c:pt>
                <c:pt idx="3689">
                  <c:v>4207.7448904469902</c:v>
                </c:pt>
                <c:pt idx="3690">
                  <c:v>4207.7446043446898</c:v>
                </c:pt>
                <c:pt idx="3691">
                  <c:v>4207.6740705922502</c:v>
                </c:pt>
                <c:pt idx="3692">
                  <c:v>4207.76939987692</c:v>
                </c:pt>
                <c:pt idx="3693">
                  <c:v>4207.6988470509896</c:v>
                </c:pt>
                <c:pt idx="3694">
                  <c:v>4207.7434599355101</c:v>
                </c:pt>
                <c:pt idx="3695">
                  <c:v>4207.8134691670803</c:v>
                </c:pt>
                <c:pt idx="3696">
                  <c:v>4207.8385698750899</c:v>
                </c:pt>
                <c:pt idx="3697">
                  <c:v>4207.8382933095399</c:v>
                </c:pt>
                <c:pt idx="3698">
                  <c:v>4207.78726219687</c:v>
                </c:pt>
                <c:pt idx="3699">
                  <c:v>4207.7869760945696</c:v>
                </c:pt>
                <c:pt idx="3700">
                  <c:v>4207.8579294637102</c:v>
                </c:pt>
                <c:pt idx="3701">
                  <c:v>4207.7864229634697</c:v>
                </c:pt>
                <c:pt idx="3702">
                  <c:v>4207.7861368611702</c:v>
                </c:pt>
                <c:pt idx="3703">
                  <c:v>4207.7847158864397</c:v>
                </c:pt>
                <c:pt idx="3704">
                  <c:v>4207.8545248463997</c:v>
                </c:pt>
                <c:pt idx="3705">
                  <c:v>4207.8277361348601</c:v>
                </c:pt>
                <c:pt idx="3706">
                  <c:v>4207.8263151601204</c:v>
                </c:pt>
                <c:pt idx="3707">
                  <c:v>4207.8248941853899</c:v>
                </c:pt>
                <c:pt idx="3708">
                  <c:v>4207.8234827473998</c:v>
                </c:pt>
                <c:pt idx="3709">
                  <c:v>4207.8474390462297</c:v>
                </c:pt>
                <c:pt idx="3710">
                  <c:v>4207.9173052266497</c:v>
                </c:pt>
                <c:pt idx="3711">
                  <c:v>4207.9872286275304</c:v>
                </c:pt>
                <c:pt idx="3712">
                  <c:v>4207.8891241505999</c:v>
                </c:pt>
                <c:pt idx="3713">
                  <c:v>4207.8164541676897</c:v>
                </c:pt>
                <c:pt idx="3714">
                  <c:v>4207.8150427296996</c:v>
                </c:pt>
                <c:pt idx="3715">
                  <c:v>4207.7228414967904</c:v>
                </c:pt>
                <c:pt idx="3716">
                  <c:v>4207.8834688619099</c:v>
                </c:pt>
                <c:pt idx="3717">
                  <c:v>4207.8107988789998</c:v>
                </c:pt>
                <c:pt idx="3718">
                  <c:v>4207.8093874410097</c:v>
                </c:pt>
                <c:pt idx="3719">
                  <c:v>4207.8333532765801</c:v>
                </c:pt>
                <c:pt idx="3720">
                  <c:v>4207.8065645650304</c:v>
                </c:pt>
                <c:pt idx="3721">
                  <c:v>4207.8305304005999</c:v>
                </c:pt>
                <c:pt idx="3722">
                  <c:v>4207.8291284993602</c:v>
                </c:pt>
                <c:pt idx="3723">
                  <c:v>4207.9449236348601</c:v>
                </c:pt>
                <c:pt idx="3724">
                  <c:v>4207.8722250417204</c:v>
                </c:pt>
                <c:pt idx="3725">
                  <c:v>4207.8249418691103</c:v>
                </c:pt>
                <c:pt idx="3726">
                  <c:v>4207.7981626943001</c:v>
                </c:pt>
                <c:pt idx="3727">
                  <c:v>4207.8221285298796</c:v>
                </c:pt>
                <c:pt idx="3728">
                  <c:v>4207.7953588918099</c:v>
                </c:pt>
                <c:pt idx="3729">
                  <c:v>4207.8398382619298</c:v>
                </c:pt>
                <c:pt idx="3730">
                  <c:v>4207.8384363606901</c:v>
                </c:pt>
                <c:pt idx="3731">
                  <c:v>4207.8370344594396</c:v>
                </c:pt>
                <c:pt idx="3732">
                  <c:v>4207.9069292500899</c:v>
                </c:pt>
                <c:pt idx="3733">
                  <c:v>4207.83559441122</c:v>
                </c:pt>
                <c:pt idx="3734">
                  <c:v>4207.9068434193996</c:v>
                </c:pt>
                <c:pt idx="3735">
                  <c:v>4207.9068052724297</c:v>
                </c:pt>
                <c:pt idx="3736">
                  <c:v>4207.8813898519002</c:v>
                </c:pt>
                <c:pt idx="3737">
                  <c:v>4207.8813421681798</c:v>
                </c:pt>
                <c:pt idx="3738">
                  <c:v>4207.8353846028704</c:v>
                </c:pt>
                <c:pt idx="3739">
                  <c:v>4207.9525721028704</c:v>
                </c:pt>
                <c:pt idx="3740">
                  <c:v>4207.9525339559004</c:v>
                </c:pt>
                <c:pt idx="3741">
                  <c:v>4207.9524958089296</c:v>
                </c:pt>
                <c:pt idx="3742">
                  <c:v>4208.02356361899</c:v>
                </c:pt>
                <c:pt idx="3743">
                  <c:v>4208.0235350087596</c:v>
                </c:pt>
                <c:pt idx="3744">
                  <c:v>4208.0690252736504</c:v>
                </c:pt>
                <c:pt idx="3745">
                  <c:v>4208.0234777882997</c:v>
                </c:pt>
                <c:pt idx="3746">
                  <c:v>4207.9983103230898</c:v>
                </c:pt>
                <c:pt idx="3747">
                  <c:v>4208.0689299062196</c:v>
                </c:pt>
                <c:pt idx="3748">
                  <c:v>4208.0940401509697</c:v>
                </c:pt>
                <c:pt idx="3749">
                  <c:v>4208.0940115407402</c:v>
                </c:pt>
                <c:pt idx="3750">
                  <c:v>4208.0688536122698</c:v>
                </c:pt>
                <c:pt idx="3751">
                  <c:v>4208.0688250020403</c:v>
                </c:pt>
                <c:pt idx="3752">
                  <c:v>4208.0687963918099</c:v>
                </c:pt>
                <c:pt idx="3753">
                  <c:v>4208.0687677815804</c:v>
                </c:pt>
                <c:pt idx="3754">
                  <c:v>4208.1394159749398</c:v>
                </c:pt>
                <c:pt idx="3755">
                  <c:v>4208.06872009787</c:v>
                </c:pt>
                <c:pt idx="3756">
                  <c:v>4208.0686914876396</c:v>
                </c:pt>
                <c:pt idx="3757">
                  <c:v>4208.1393396809999</c:v>
                </c:pt>
                <c:pt idx="3758">
                  <c:v>4208.2120764211104</c:v>
                </c:pt>
                <c:pt idx="3759">
                  <c:v>4208.2120573476204</c:v>
                </c:pt>
                <c:pt idx="3760">
                  <c:v>4208.2120382741396</c:v>
                </c:pt>
                <c:pt idx="3761">
                  <c:v>4208.2576143697197</c:v>
                </c:pt>
                <c:pt idx="3762">
                  <c:v>4208.2120001271696</c:v>
                </c:pt>
                <c:pt idx="3763">
                  <c:v>4208.2119810536797</c:v>
                </c:pt>
                <c:pt idx="3764">
                  <c:v>4208.2560884908098</c:v>
                </c:pt>
                <c:pt idx="3765">
                  <c:v>4208.2546102956203</c:v>
                </c:pt>
                <c:pt idx="3766">
                  <c:v>4208.2531321004299</c:v>
                </c:pt>
                <c:pt idx="3767">
                  <c:v>4208.2516539052403</c:v>
                </c:pt>
                <c:pt idx="3768">
                  <c:v>4208.3704721883196</c:v>
                </c:pt>
                <c:pt idx="3769">
                  <c:v>4208.3215200856603</c:v>
                </c:pt>
                <c:pt idx="3770">
                  <c:v>4208.3675157979396</c:v>
                </c:pt>
                <c:pt idx="3771">
                  <c:v>4208.3185732320198</c:v>
                </c:pt>
                <c:pt idx="3772">
                  <c:v>4208.3645689443001</c:v>
                </c:pt>
                <c:pt idx="3773">
                  <c:v>4208.3630907491097</c:v>
                </c:pt>
                <c:pt idx="3774">
                  <c:v>4208.3616125539202</c:v>
                </c:pt>
                <c:pt idx="3775">
                  <c:v>4208.3601343587297</c:v>
                </c:pt>
                <c:pt idx="3776">
                  <c:v>4208.4061586812404</c:v>
                </c:pt>
                <c:pt idx="3777">
                  <c:v>4208.3571684316103</c:v>
                </c:pt>
                <c:pt idx="3778">
                  <c:v>4208.3556997731603</c:v>
                </c:pt>
                <c:pt idx="3779">
                  <c:v>4208.4086954549202</c:v>
                </c:pt>
                <c:pt idx="3780">
                  <c:v>4208.3527719930098</c:v>
                </c:pt>
                <c:pt idx="3781">
                  <c:v>4208.3513033345598</c:v>
                </c:pt>
                <c:pt idx="3782">
                  <c:v>4208.4993231252101</c:v>
                </c:pt>
                <c:pt idx="3783">
                  <c:v>4208.5726511434004</c:v>
                </c:pt>
                <c:pt idx="3784">
                  <c:v>4208.4488260701601</c:v>
                </c:pt>
                <c:pt idx="3785">
                  <c:v>4208.3453905537999</c:v>
                </c:pt>
                <c:pt idx="3786">
                  <c:v>4208.3914244130501</c:v>
                </c:pt>
                <c:pt idx="3787">
                  <c:v>4208.3899462178597</c:v>
                </c:pt>
                <c:pt idx="3788">
                  <c:v>4208.3884680226702</c:v>
                </c:pt>
                <c:pt idx="3789">
                  <c:v>4208.3869993642302</c:v>
                </c:pt>
                <c:pt idx="3790">
                  <c:v>4208.3855211690397</c:v>
                </c:pt>
                <c:pt idx="3791">
                  <c:v>4208.4385168507997</c:v>
                </c:pt>
                <c:pt idx="3792">
                  <c:v>4208.4845888570198</c:v>
                </c:pt>
                <c:pt idx="3793">
                  <c:v>4208.3811247304402</c:v>
                </c:pt>
                <c:pt idx="3794">
                  <c:v>4208.3793032124904</c:v>
                </c:pt>
                <c:pt idx="3795">
                  <c:v>4208.3774816945497</c:v>
                </c:pt>
                <c:pt idx="3796">
                  <c:v>4208.45739960226</c:v>
                </c:pt>
                <c:pt idx="3797">
                  <c:v>4208.3738768056301</c:v>
                </c:pt>
                <c:pt idx="3798">
                  <c:v>4208.3245813802196</c:v>
                </c:pt>
                <c:pt idx="3799">
                  <c:v>4208.3227884725002</c:v>
                </c:pt>
                <c:pt idx="3800">
                  <c:v>4208.3210051015303</c:v>
                </c:pt>
                <c:pt idx="3801">
                  <c:v>4208.3192217305595</c:v>
                </c:pt>
                <c:pt idx="3802">
                  <c:v>4208.3174478963301</c:v>
                </c:pt>
                <c:pt idx="3803">
                  <c:v>4208.2682096913704</c:v>
                </c:pt>
                <c:pt idx="3804">
                  <c:v>4208.2392466023803</c:v>
                </c:pt>
                <c:pt idx="3805">
                  <c:v>4208.2646906331502</c:v>
                </c:pt>
                <c:pt idx="3806">
                  <c:v>4208.3104097798796</c:v>
                </c:pt>
                <c:pt idx="3807">
                  <c:v>4208.2611715749199</c:v>
                </c:pt>
                <c:pt idx="3808">
                  <c:v>4208.2594358876604</c:v>
                </c:pt>
                <c:pt idx="3809">
                  <c:v>4208.2576906636596</c:v>
                </c:pt>
                <c:pt idx="3810">
                  <c:v>4208.2559454396696</c:v>
                </c:pt>
                <c:pt idx="3811">
                  <c:v>4208.2085859731096</c:v>
                </c:pt>
                <c:pt idx="3812">
                  <c:v>4208.2068502858601</c:v>
                </c:pt>
                <c:pt idx="3813">
                  <c:v>4208.2507383779002</c:v>
                </c:pt>
                <c:pt idx="3814">
                  <c:v>4208.2033789113402</c:v>
                </c:pt>
                <c:pt idx="3815">
                  <c:v>4208.2016527608303</c:v>
                </c:pt>
                <c:pt idx="3816">
                  <c:v>4208.1999170735799</c:v>
                </c:pt>
                <c:pt idx="3817">
                  <c:v>4208.1709825948201</c:v>
                </c:pt>
                <c:pt idx="3818">
                  <c:v>4208.1964552358104</c:v>
                </c:pt>
                <c:pt idx="3819">
                  <c:v>4208.1491339162303</c:v>
                </c:pt>
                <c:pt idx="3820">
                  <c:v>4208.1474173024599</c:v>
                </c:pt>
                <c:pt idx="3821">
                  <c:v>4208.1456911519499</c:v>
                </c:pt>
                <c:pt idx="3822">
                  <c:v>4208.1439745381804</c:v>
                </c:pt>
                <c:pt idx="3823">
                  <c:v>4208.1422483876604</c:v>
                </c:pt>
                <c:pt idx="3824">
                  <c:v>4208.0677568868095</c:v>
                </c:pt>
                <c:pt idx="3825">
                  <c:v>4208.0663263753304</c:v>
                </c:pt>
                <c:pt idx="3826">
                  <c:v>4208.0648863271199</c:v>
                </c:pt>
                <c:pt idx="3827">
                  <c:v>4208.0179083302901</c:v>
                </c:pt>
                <c:pt idx="3828">
                  <c:v>4208.01647781882</c:v>
                </c:pt>
                <c:pt idx="3829">
                  <c:v>4208.0150377706004</c:v>
                </c:pt>
                <c:pt idx="3830">
                  <c:v>4208.0136072591204</c:v>
                </c:pt>
                <c:pt idx="3831">
                  <c:v>4208.0121767476503</c:v>
                </c:pt>
                <c:pt idx="3832">
                  <c:v>4208.03795456442</c:v>
                </c:pt>
                <c:pt idx="3833">
                  <c:v>4207.9359400228004</c:v>
                </c:pt>
                <c:pt idx="3834">
                  <c:v>4207.8630983785097</c:v>
                </c:pt>
                <c:pt idx="3835">
                  <c:v>4207.9604875997002</c:v>
                </c:pt>
                <c:pt idx="3836">
                  <c:v>4207.8855860188896</c:v>
                </c:pt>
                <c:pt idx="3837">
                  <c:v>4207.9300939992399</c:v>
                </c:pt>
                <c:pt idx="3838">
                  <c:v>4207.8826677754796</c:v>
                </c:pt>
                <c:pt idx="3839">
                  <c:v>4207.8557932332396</c:v>
                </c:pt>
                <c:pt idx="3840">
                  <c:v>4207.7370607808498</c:v>
                </c:pt>
                <c:pt idx="3841">
                  <c:v>4207.8322851613402</c:v>
                </c:pt>
                <c:pt idx="3842">
                  <c:v>4207.8513586476702</c:v>
                </c:pt>
                <c:pt idx="3843">
                  <c:v>4207.8039419606603</c:v>
                </c:pt>
                <c:pt idx="3844">
                  <c:v>4207.7311480000899</c:v>
                </c:pt>
                <c:pt idx="3845">
                  <c:v>4207.7296602681599</c:v>
                </c:pt>
                <c:pt idx="3846">
                  <c:v>4207.72817253622</c:v>
                </c:pt>
                <c:pt idx="3847">
                  <c:v>4207.7266752675496</c:v>
                </c:pt>
                <c:pt idx="3848">
                  <c:v>4207.6998102620501</c:v>
                </c:pt>
                <c:pt idx="3849">
                  <c:v>4207.6983129933797</c:v>
                </c:pt>
                <c:pt idx="3850">
                  <c:v>4207.6509249165902</c:v>
                </c:pt>
                <c:pt idx="3851">
                  <c:v>4207.6953184560198</c:v>
                </c:pt>
                <c:pt idx="3852">
                  <c:v>4207.6479303792403</c:v>
                </c:pt>
                <c:pt idx="3853">
                  <c:v>4207.6464331105599</c:v>
                </c:pt>
                <c:pt idx="3854">
                  <c:v>4207.64492630514</c:v>
                </c:pt>
                <c:pt idx="3855">
                  <c:v>4207.6434290364696</c:v>
                </c:pt>
                <c:pt idx="3856">
                  <c:v>4207.5712835744298</c:v>
                </c:pt>
                <c:pt idx="3857">
                  <c:v>4207.5703394368602</c:v>
                </c:pt>
                <c:pt idx="3858">
                  <c:v>4207.5947630360997</c:v>
                </c:pt>
                <c:pt idx="3859">
                  <c:v>4207.6650679067097</c:v>
                </c:pt>
                <c:pt idx="3860">
                  <c:v>4207.5929129079304</c:v>
                </c:pt>
                <c:pt idx="3861">
                  <c:v>4207.6173555806599</c:v>
                </c:pt>
                <c:pt idx="3862">
                  <c:v>4207.5910627797502</c:v>
                </c:pt>
                <c:pt idx="3863">
                  <c:v>4207.6155054524797</c:v>
                </c:pt>
                <c:pt idx="3864">
                  <c:v>4207.5442850545296</c:v>
                </c:pt>
                <c:pt idx="3865">
                  <c:v>4207.5433504537004</c:v>
                </c:pt>
                <c:pt idx="3866">
                  <c:v>4207.5424158528704</c:v>
                </c:pt>
                <c:pt idx="3867">
                  <c:v>4207.4712240651497</c:v>
                </c:pt>
                <c:pt idx="3868">
                  <c:v>4207.4702703908397</c:v>
                </c:pt>
                <c:pt idx="3869">
                  <c:v>4207.4693262532601</c:v>
                </c:pt>
                <c:pt idx="3870">
                  <c:v>4207.46837257895</c:v>
                </c:pt>
                <c:pt idx="3871">
                  <c:v>4207.46741890463</c:v>
                </c:pt>
                <c:pt idx="3872">
                  <c:v>4207.4664747670604</c:v>
                </c:pt>
                <c:pt idx="3873">
                  <c:v>4207.4655306294799</c:v>
                </c:pt>
                <c:pt idx="3874">
                  <c:v>4207.4197065785802</c:v>
                </c:pt>
                <c:pt idx="3875">
                  <c:v>4207.5338804677403</c:v>
                </c:pt>
                <c:pt idx="3876">
                  <c:v>4207.4626982167601</c:v>
                </c:pt>
                <c:pt idx="3877">
                  <c:v>4207.3915350392699</c:v>
                </c:pt>
                <c:pt idx="3878">
                  <c:v>4207.3905813649599</c:v>
                </c:pt>
                <c:pt idx="3879">
                  <c:v>4207.3447763875402</c:v>
                </c:pt>
                <c:pt idx="3880">
                  <c:v>4207.3438036397401</c:v>
                </c:pt>
                <c:pt idx="3881">
                  <c:v>4207.3175108388396</c:v>
                </c:pt>
                <c:pt idx="3882">
                  <c:v>4207.3418676808797</c:v>
                </c:pt>
                <c:pt idx="3883">
                  <c:v>4207.3857462361702</c:v>
                </c:pt>
                <c:pt idx="3884">
                  <c:v>4207.4296534017003</c:v>
                </c:pt>
                <c:pt idx="3885">
                  <c:v>4207.3585092977</c:v>
                </c:pt>
                <c:pt idx="3886">
                  <c:v>4207.3127424672502</c:v>
                </c:pt>
                <c:pt idx="3887">
                  <c:v>4207.3566400960399</c:v>
                </c:pt>
                <c:pt idx="3888">
                  <c:v>4207.3810350850499</c:v>
                </c:pt>
                <c:pt idx="3889">
                  <c:v>4207.4952089742101</c:v>
                </c:pt>
                <c:pt idx="3890">
                  <c:v>4207.3090326741603</c:v>
                </c:pt>
                <c:pt idx="3891">
                  <c:v>4207.2575056508504</c:v>
                </c:pt>
                <c:pt idx="3892">
                  <c:v>4207.3071539357597</c:v>
                </c:pt>
                <c:pt idx="3893">
                  <c:v>4207.2556269124398</c:v>
                </c:pt>
                <c:pt idx="3894">
                  <c:v>4207.2546827748702</c:v>
                </c:pt>
                <c:pt idx="3895">
                  <c:v>4207.2537386372996</c:v>
                </c:pt>
                <c:pt idx="3896">
                  <c:v>4207.2079813436003</c:v>
                </c:pt>
                <c:pt idx="3897">
                  <c:v>4207.3024332478899</c:v>
                </c:pt>
                <c:pt idx="3898">
                  <c:v>4207.2509062245799</c:v>
                </c:pt>
                <c:pt idx="3899">
                  <c:v>4207.2051584676201</c:v>
                </c:pt>
                <c:pt idx="3900">
                  <c:v>4207.2042047933001</c:v>
                </c:pt>
                <c:pt idx="3901">
                  <c:v>4207.2032606557304</c:v>
                </c:pt>
                <c:pt idx="3902">
                  <c:v>4207.2023069814104</c:v>
                </c:pt>
                <c:pt idx="3903">
                  <c:v>4207.2461759999696</c:v>
                </c:pt>
                <c:pt idx="3904">
                  <c:v>4207.24523186239</c:v>
                </c:pt>
                <c:pt idx="3905">
                  <c:v>4207.1994841054402</c:v>
                </c:pt>
                <c:pt idx="3906">
                  <c:v>4207.2939455464802</c:v>
                </c:pt>
                <c:pt idx="3907">
                  <c:v>4207.1976053670296</c:v>
                </c:pt>
                <c:pt idx="3908">
                  <c:v>4207.1518766835597</c:v>
                </c:pt>
                <c:pt idx="3909">
                  <c:v>4207.1509230092497</c:v>
                </c:pt>
                <c:pt idx="3910">
                  <c:v>4207.1499788716701</c:v>
                </c:pt>
                <c:pt idx="3911">
                  <c:v>4207.1938097432503</c:v>
                </c:pt>
                <c:pt idx="3912">
                  <c:v>4207.1480810597805</c:v>
                </c:pt>
                <c:pt idx="3913">
                  <c:v>4207.1919214681102</c:v>
                </c:pt>
                <c:pt idx="3914">
                  <c:v>4207.1909773305297</c:v>
                </c:pt>
                <c:pt idx="3915">
                  <c:v>4207.1900331929601</c:v>
                </c:pt>
                <c:pt idx="3916">
                  <c:v>4207.1890890553896</c:v>
                </c:pt>
                <c:pt idx="3917">
                  <c:v>4207.1891081288704</c:v>
                </c:pt>
                <c:pt idx="3918">
                  <c:v>4207.1443521932097</c:v>
                </c:pt>
                <c:pt idx="3919">
                  <c:v>4207.1191084340498</c:v>
                </c:pt>
                <c:pt idx="3920">
                  <c:v>4207.1443903401796</c:v>
                </c:pt>
                <c:pt idx="3921">
                  <c:v>4207.1191370442803</c:v>
                </c:pt>
                <c:pt idx="3922">
                  <c:v>4207.1191561177702</c:v>
                </c:pt>
                <c:pt idx="3923">
                  <c:v>4207.1191751912502</c:v>
                </c:pt>
                <c:pt idx="3924">
                  <c:v>4207.1191942647401</c:v>
                </c:pt>
                <c:pt idx="3925">
                  <c:v>4207.1892511800197</c:v>
                </c:pt>
                <c:pt idx="3926">
                  <c:v>4207.2398626759896</c:v>
                </c:pt>
                <c:pt idx="3927">
                  <c:v>4207.1445238545803</c:v>
                </c:pt>
                <c:pt idx="3928">
                  <c:v>4207.1445429280702</c:v>
                </c:pt>
                <c:pt idx="3929">
                  <c:v>4207.1445620015502</c:v>
                </c:pt>
                <c:pt idx="3930">
                  <c:v>4207.1445810750402</c:v>
                </c:pt>
                <c:pt idx="3931">
                  <c:v>4207.1893751576799</c:v>
                </c:pt>
                <c:pt idx="3932">
                  <c:v>4207.1893942311699</c:v>
                </c:pt>
                <c:pt idx="3933">
                  <c:v>4207.1894133046599</c:v>
                </c:pt>
                <c:pt idx="3934">
                  <c:v>4207.1894323781398</c:v>
                </c:pt>
                <c:pt idx="3935">
                  <c:v>4207.1894609883702</c:v>
                </c:pt>
                <c:pt idx="3936">
                  <c:v>4207.1894800618602</c:v>
                </c:pt>
                <c:pt idx="3937">
                  <c:v>4207.1894991353402</c:v>
                </c:pt>
                <c:pt idx="3938">
                  <c:v>4207.1895182088301</c:v>
                </c:pt>
                <c:pt idx="3939">
                  <c:v>4207.1895372823201</c:v>
                </c:pt>
                <c:pt idx="3940">
                  <c:v>4207.1895563558001</c:v>
                </c:pt>
                <c:pt idx="3941">
                  <c:v>4207.18957542929</c:v>
                </c:pt>
                <c:pt idx="3942">
                  <c:v>4207.3551428273604</c:v>
                </c:pt>
                <c:pt idx="3943">
                  <c:v>4207.1896326497499</c:v>
                </c:pt>
                <c:pt idx="3944">
                  <c:v>4207.1448671773396</c:v>
                </c:pt>
                <c:pt idx="3945">
                  <c:v>4207.1896707967198</c:v>
                </c:pt>
                <c:pt idx="3946">
                  <c:v>4207.1896898702098</c:v>
                </c:pt>
                <c:pt idx="3947">
                  <c:v>4207.1905847789803</c:v>
                </c:pt>
                <c:pt idx="3948">
                  <c:v>4207.1914784241199</c:v>
                </c:pt>
                <c:pt idx="3949">
                  <c:v>4207.1923719392798</c:v>
                </c:pt>
                <c:pt idx="3950">
                  <c:v>4207.1932654326401</c:v>
                </c:pt>
                <c:pt idx="3951">
                  <c:v>4207.2389622406799</c:v>
                </c:pt>
                <c:pt idx="3952">
                  <c:v>4207.1950516458801</c:v>
                </c:pt>
                <c:pt idx="3953">
                  <c:v>4207.2913268968196</c:v>
                </c:pt>
                <c:pt idx="3954">
                  <c:v>4207.1968386548097</c:v>
                </c:pt>
                <c:pt idx="3955">
                  <c:v>4207.1977316432403</c:v>
                </c:pt>
                <c:pt idx="3956">
                  <c:v>4207.1986250298296</c:v>
                </c:pt>
                <c:pt idx="3957">
                  <c:v>4207.1995184450998</c:v>
                </c:pt>
                <c:pt idx="3958">
                  <c:v>4207.1556357531799</c:v>
                </c:pt>
                <c:pt idx="3959">
                  <c:v>4207.2013058682796</c:v>
                </c:pt>
                <c:pt idx="3960">
                  <c:v>4207.2021994200404</c:v>
                </c:pt>
                <c:pt idx="3961">
                  <c:v>4207.24789630947</c:v>
                </c:pt>
                <c:pt idx="3962">
                  <c:v>4207.3695237112697</c:v>
                </c:pt>
                <c:pt idx="3963">
                  <c:v>4207.3704161974101</c:v>
                </c:pt>
                <c:pt idx="3964">
                  <c:v>4207.2505738730997</c:v>
                </c:pt>
                <c:pt idx="3965">
                  <c:v>4207.2514664677401</c:v>
                </c:pt>
                <c:pt idx="3966">
                  <c:v>4207.3029444435897</c:v>
                </c:pt>
                <c:pt idx="3967">
                  <c:v>4207.3038376520799</c:v>
                </c:pt>
                <c:pt idx="3968">
                  <c:v>4207.2541452080104</c:v>
                </c:pt>
                <c:pt idx="3969">
                  <c:v>4207.2550375310502</c:v>
                </c:pt>
                <c:pt idx="3970">
                  <c:v>4207.2559300283801</c:v>
                </c:pt>
                <c:pt idx="3971">
                  <c:v>4207.3074080427396</c:v>
                </c:pt>
                <c:pt idx="3972">
                  <c:v>4207.3083012093302</c:v>
                </c:pt>
                <c:pt idx="3973">
                  <c:v>4207.2586086204701</c:v>
                </c:pt>
                <c:pt idx="3974">
                  <c:v>4207.3100864489397</c:v>
                </c:pt>
                <c:pt idx="3975">
                  <c:v>4207.2603939809096</c:v>
                </c:pt>
                <c:pt idx="3976">
                  <c:v>4207.2612862361502</c:v>
                </c:pt>
                <c:pt idx="3977">
                  <c:v>4207.4277737411403</c:v>
                </c:pt>
                <c:pt idx="3978">
                  <c:v>4207.35909011688</c:v>
                </c:pt>
                <c:pt idx="3979">
                  <c:v>4207.31000449981</c:v>
                </c:pt>
                <c:pt idx="3980">
                  <c:v>4207.3115017684904</c:v>
                </c:pt>
                <c:pt idx="3981">
                  <c:v>4207.3635914596498</c:v>
                </c:pt>
                <c:pt idx="3982">
                  <c:v>4207.3650887283302</c:v>
                </c:pt>
                <c:pt idx="3983">
                  <c:v>4207.3665859969997</c:v>
                </c:pt>
                <c:pt idx="3984">
                  <c:v>4207.3680832656801</c:v>
                </c:pt>
                <c:pt idx="3985">
                  <c:v>4207.3695805343596</c:v>
                </c:pt>
                <c:pt idx="3986">
                  <c:v>4207.3710778030299</c:v>
                </c:pt>
                <c:pt idx="3987">
                  <c:v>4207.4174359115495</c:v>
                </c:pt>
                <c:pt idx="3988">
                  <c:v>4207.3740818771303</c:v>
                </c:pt>
                <c:pt idx="3989">
                  <c:v>4207.4204304489103</c:v>
                </c:pt>
                <c:pt idx="3990">
                  <c:v>4207.4219277175798</c:v>
                </c:pt>
                <c:pt idx="3991">
                  <c:v>4207.4234249862602</c:v>
                </c:pt>
                <c:pt idx="3992">
                  <c:v>4207.4249317916801</c:v>
                </c:pt>
                <c:pt idx="3993">
                  <c:v>4207.4264290603596</c:v>
                </c:pt>
                <c:pt idx="3994">
                  <c:v>4207.6395752700701</c:v>
                </c:pt>
                <c:pt idx="3995">
                  <c:v>4207.42941406097</c:v>
                </c:pt>
                <c:pt idx="3996">
                  <c:v>4207.5264504226598</c:v>
                </c:pt>
                <c:pt idx="3997">
                  <c:v>4207.4577286514204</c:v>
                </c:pt>
                <c:pt idx="3998">
                  <c:v>4207.5041153701704</c:v>
                </c:pt>
                <c:pt idx="3999">
                  <c:v>4207.575860289</c:v>
                </c:pt>
                <c:pt idx="4000">
                  <c:v>4207.4622204574498</c:v>
                </c:pt>
                <c:pt idx="4001">
                  <c:v>4207.4637177261302</c:v>
                </c:pt>
                <c:pt idx="4002">
                  <c:v>4207.5803425582799</c:v>
                </c:pt>
                <c:pt idx="4003">
                  <c:v>4207.5369313033998</c:v>
                </c:pt>
                <c:pt idx="4004">
                  <c:v>4207.5130894454896</c:v>
                </c:pt>
                <c:pt idx="4005">
                  <c:v>4207.6101830276402</c:v>
                </c:pt>
                <c:pt idx="4006">
                  <c:v>4207.5160839828404</c:v>
                </c:pt>
                <c:pt idx="4007">
                  <c:v>4207.5624897750804</c:v>
                </c:pt>
                <c:pt idx="4008">
                  <c:v>4207.5893261703404</c:v>
                </c:pt>
                <c:pt idx="4009">
                  <c:v>4207.5902226241997</c:v>
                </c:pt>
                <c:pt idx="4010">
                  <c:v>4207.5911286148003</c:v>
                </c:pt>
                <c:pt idx="4011">
                  <c:v>4207.5920346053999</c:v>
                </c:pt>
                <c:pt idx="4012">
                  <c:v>4207.5929310592601</c:v>
                </c:pt>
                <c:pt idx="4013">
                  <c:v>4207.6396897109898</c:v>
                </c:pt>
                <c:pt idx="4014">
                  <c:v>4207.6405957015904</c:v>
                </c:pt>
                <c:pt idx="4015">
                  <c:v>4207.6414921554497</c:v>
                </c:pt>
                <c:pt idx="4016">
                  <c:v>4207.6423981460503</c:v>
                </c:pt>
                <c:pt idx="4017">
                  <c:v>4207.66865279998</c:v>
                </c:pt>
                <c:pt idx="4018">
                  <c:v>4207.6695587905797</c:v>
                </c:pt>
                <c:pt idx="4019">
                  <c:v>4207.6704647811803</c:v>
                </c:pt>
                <c:pt idx="4020">
                  <c:v>4207.6713612350404</c:v>
                </c:pt>
                <c:pt idx="4021">
                  <c:v>4207.7181484969997</c:v>
                </c:pt>
                <c:pt idx="4022">
                  <c:v>4207.7190544876003</c:v>
                </c:pt>
                <c:pt idx="4023">
                  <c:v>4207.7199604781999</c:v>
                </c:pt>
                <c:pt idx="4024">
                  <c:v>4207.7208664688096</c:v>
                </c:pt>
                <c:pt idx="4025">
                  <c:v>4207.7217629226598</c:v>
                </c:pt>
                <c:pt idx="4026">
                  <c:v>4207.7226689132603</c:v>
                </c:pt>
                <c:pt idx="4027">
                  <c:v>4207.72357490386</c:v>
                </c:pt>
                <c:pt idx="4028">
                  <c:v>4207.7244713577202</c:v>
                </c:pt>
                <c:pt idx="4029">
                  <c:v>4207.7000286849898</c:v>
                </c:pt>
                <c:pt idx="4030">
                  <c:v>4207.8688862594499</c:v>
                </c:pt>
                <c:pt idx="4031">
                  <c:v>4207.7984669479301</c:v>
                </c:pt>
                <c:pt idx="4032">
                  <c:v>4207.8706887039098</c:v>
                </c:pt>
                <c:pt idx="4033">
                  <c:v>4207.8715946945103</c:v>
                </c:pt>
                <c:pt idx="4034">
                  <c:v>4208.0171540054298</c:v>
                </c:pt>
                <c:pt idx="4035">
                  <c:v>4207.8480294021501</c:v>
                </c:pt>
                <c:pt idx="4036">
                  <c:v>4207.8489258560103</c:v>
                </c:pt>
                <c:pt idx="4037">
                  <c:v>4207.8957989486598</c:v>
                </c:pt>
                <c:pt idx="4038">
                  <c:v>4207.84955528106</c:v>
                </c:pt>
                <c:pt idx="4039">
                  <c:v>4207.89524581756</c:v>
                </c:pt>
                <c:pt idx="4040">
                  <c:v>4207.89496925201</c:v>
                </c:pt>
                <c:pt idx="4041">
                  <c:v>4207.8487160476598</c:v>
                </c:pt>
                <c:pt idx="4042">
                  <c:v>4207.9451992782497</c:v>
                </c:pt>
                <c:pt idx="4043">
                  <c:v>4207.9655220779396</c:v>
                </c:pt>
                <c:pt idx="4044">
                  <c:v>4207.9192593368498</c:v>
                </c:pt>
                <c:pt idx="4045">
                  <c:v>4207.9649784835801</c:v>
                </c:pt>
                <c:pt idx="4046">
                  <c:v>4207.9647114547697</c:v>
                </c:pt>
                <c:pt idx="4047">
                  <c:v>4207.9644444259602</c:v>
                </c:pt>
                <c:pt idx="4048">
                  <c:v>4208.0352165969798</c:v>
                </c:pt>
                <c:pt idx="4049">
                  <c:v>4208.0349591049098</c:v>
                </c:pt>
                <c:pt idx="4050">
                  <c:v>4208.0347016128499</c:v>
                </c:pt>
                <c:pt idx="4051">
                  <c:v>4208.0344345840404</c:v>
                </c:pt>
                <c:pt idx="4052">
                  <c:v>4208.0341770919704</c:v>
                </c:pt>
                <c:pt idx="4053">
                  <c:v>4208.10665634002</c:v>
                </c:pt>
                <c:pt idx="4054">
                  <c:v>4208.10639884796</c:v>
                </c:pt>
                <c:pt idx="4055">
                  <c:v>4208.0789616378697</c:v>
                </c:pt>
                <c:pt idx="4056">
                  <c:v>4208.0786946090602</c:v>
                </c:pt>
                <c:pt idx="4057">
                  <c:v>4208.0784371170002</c:v>
                </c:pt>
                <c:pt idx="4058">
                  <c:v>4208.0781796249303</c:v>
                </c:pt>
                <c:pt idx="4059">
                  <c:v>4208.0779221328703</c:v>
                </c:pt>
                <c:pt idx="4060">
                  <c:v>4208.1504299911403</c:v>
                </c:pt>
                <c:pt idx="4061">
                  <c:v>4208.12299278106</c:v>
                </c:pt>
                <c:pt idx="4062">
                  <c:v>4208.122735289</c:v>
                </c:pt>
                <c:pt idx="4063">
                  <c:v>4208.1224682601896</c:v>
                </c:pt>
                <c:pt idx="4064">
                  <c:v>4208.1222107681197</c:v>
                </c:pt>
                <c:pt idx="4065">
                  <c:v>4208.1219532760597</c:v>
                </c:pt>
                <c:pt idx="4066">
                  <c:v>4208.1673100265398</c:v>
                </c:pt>
                <c:pt idx="4067">
                  <c:v>4208.1214382919297</c:v>
                </c:pt>
                <c:pt idx="4068">
                  <c:v>4208.1211807998598</c:v>
                </c:pt>
                <c:pt idx="4069">
                  <c:v>4208.1201222213704</c:v>
                </c:pt>
                <c:pt idx="4070">
                  <c:v>4208.2190850051802</c:v>
                </c:pt>
                <c:pt idx="4071">
                  <c:v>4208.1908371719301</c:v>
                </c:pt>
                <c:pt idx="4072">
                  <c:v>4208.2372715744004</c:v>
                </c:pt>
                <c:pt idx="4073">
                  <c:v>4208.1887486251799</c:v>
                </c:pt>
                <c:pt idx="4074">
                  <c:v>4208.18769958343</c:v>
                </c:pt>
                <c:pt idx="4075">
                  <c:v>4208.1866600784197</c:v>
                </c:pt>
                <c:pt idx="4076">
                  <c:v>4208.1856205734202</c:v>
                </c:pt>
                <c:pt idx="4077">
                  <c:v>4208.1845810684099</c:v>
                </c:pt>
                <c:pt idx="4078">
                  <c:v>4208.2582142623796</c:v>
                </c:pt>
                <c:pt idx="4079">
                  <c:v>4208.2299664291304</c:v>
                </c:pt>
                <c:pt idx="4080">
                  <c:v>4208.2561257156303</c:v>
                </c:pt>
                <c:pt idx="4081">
                  <c:v>4208.3025791915798</c:v>
                </c:pt>
                <c:pt idx="4082">
                  <c:v>4208.1793453964201</c:v>
                </c:pt>
                <c:pt idx="4083">
                  <c:v>4208.1511261733904</c:v>
                </c:pt>
                <c:pt idx="4084">
                  <c:v>4208.1500771316496</c:v>
                </c:pt>
                <c:pt idx="4085">
                  <c:v>4208.1762268814</c:v>
                </c:pt>
                <c:pt idx="4086">
                  <c:v>4208.2973721298204</c:v>
                </c:pt>
                <c:pt idx="4087">
                  <c:v>4208.2216122421196</c:v>
                </c:pt>
                <c:pt idx="4088">
                  <c:v>4208.2952740463197</c:v>
                </c:pt>
                <c:pt idx="4089">
                  <c:v>4208.2670166763201</c:v>
                </c:pt>
                <c:pt idx="4090">
                  <c:v>4208.2659676345802</c:v>
                </c:pt>
                <c:pt idx="4091">
                  <c:v>4208.2649185928303</c:v>
                </c:pt>
                <c:pt idx="4092">
                  <c:v>4208.3385994705104</c:v>
                </c:pt>
                <c:pt idx="4093">
                  <c:v>4208.2628109725902</c:v>
                </c:pt>
                <c:pt idx="4094">
                  <c:v>4208.2617619308403</c:v>
                </c:pt>
                <c:pt idx="4095">
                  <c:v>4208.38299300994</c:v>
                </c:pt>
                <c:pt idx="4096">
                  <c:v>4208.3343746932896</c:v>
                </c:pt>
                <c:pt idx="4097">
                  <c:v>4208.2585957321098</c:v>
                </c:pt>
                <c:pt idx="4098">
                  <c:v>4208.25754669036</c:v>
                </c:pt>
                <c:pt idx="4099">
                  <c:v>4208.3317044052101</c:v>
                </c:pt>
                <c:pt idx="4100">
                  <c:v>4208.3311226638698</c:v>
                </c:pt>
                <c:pt idx="4101">
                  <c:v>4208.3305504592799</c:v>
                </c:pt>
                <c:pt idx="4102">
                  <c:v>4208.3299687179497</c:v>
                </c:pt>
                <c:pt idx="4103">
                  <c:v>4208.3293965133598</c:v>
                </c:pt>
                <c:pt idx="4104">
                  <c:v>4208.3288147720295</c:v>
                </c:pt>
                <c:pt idx="4105">
                  <c:v>4208.3010342391899</c:v>
                </c:pt>
                <c:pt idx="4106">
                  <c:v>4208.3276608261003</c:v>
                </c:pt>
                <c:pt idx="4107">
                  <c:v>4208.2998802932698</c:v>
                </c:pt>
                <c:pt idx="4108">
                  <c:v>4208.2517769607502</c:v>
                </c:pt>
                <c:pt idx="4109">
                  <c:v>4208.2512047561604</c:v>
                </c:pt>
                <c:pt idx="4110">
                  <c:v>4208.2506420883101</c:v>
                </c:pt>
                <c:pt idx="4111">
                  <c:v>4208.27727821197</c:v>
                </c:pt>
                <c:pt idx="4112">
                  <c:v>4208.3242466720503</c:v>
                </c:pt>
                <c:pt idx="4113">
                  <c:v>4208.3236744674596</c:v>
                </c:pt>
                <c:pt idx="4114">
                  <c:v>4208.2280781539903</c:v>
                </c:pt>
                <c:pt idx="4115">
                  <c:v>4208.3225491317698</c:v>
                </c:pt>
                <c:pt idx="4116">
                  <c:v>4208.2947685989302</c:v>
                </c:pt>
                <c:pt idx="4117">
                  <c:v>4208.3214047225902</c:v>
                </c:pt>
                <c:pt idx="4118">
                  <c:v>4208.3208325180003</c:v>
                </c:pt>
                <c:pt idx="4119">
                  <c:v>4208.3202603134096</c:v>
                </c:pt>
                <c:pt idx="4120">
                  <c:v>4208.3672383102403</c:v>
                </c:pt>
                <c:pt idx="4121">
                  <c:v>4208.3191063674903</c:v>
                </c:pt>
                <c:pt idx="4122">
                  <c:v>4208.3185341628996</c:v>
                </c:pt>
                <c:pt idx="4123">
                  <c:v>4208.2907631668004</c:v>
                </c:pt>
                <c:pt idx="4124">
                  <c:v>4208.2426598342799</c:v>
                </c:pt>
                <c:pt idx="4125">
                  <c:v>4208.2693054946803</c:v>
                </c:pt>
                <c:pt idx="4126">
                  <c:v>4208.3162739547697</c:v>
                </c:pt>
                <c:pt idx="4127">
                  <c:v>4208.3157112869203</c:v>
                </c:pt>
                <c:pt idx="4128">
                  <c:v>4208.3151390823296</c:v>
                </c:pt>
                <c:pt idx="4129">
                  <c:v>4208.3145764144801</c:v>
                </c:pt>
                <c:pt idx="4130">
                  <c:v>4208.3127548965404</c:v>
                </c:pt>
                <c:pt idx="4131">
                  <c:v>4208.3584645065202</c:v>
                </c:pt>
                <c:pt idx="4132">
                  <c:v>4208.3566239150896</c:v>
                </c:pt>
                <c:pt idx="4133">
                  <c:v>4208.3547833236598</c:v>
                </c:pt>
                <c:pt idx="4134">
                  <c:v>4208.3529427322301</c:v>
                </c:pt>
                <c:pt idx="4135">
                  <c:v>4208.3511021408003</c:v>
                </c:pt>
                <c:pt idx="4136">
                  <c:v>4208.3492710861101</c:v>
                </c:pt>
                <c:pt idx="4137">
                  <c:v>4208.3474304946803</c:v>
                </c:pt>
                <c:pt idx="4138">
                  <c:v>4208.3455994400001</c:v>
                </c:pt>
                <c:pt idx="4139">
                  <c:v>4208.3437779220503</c:v>
                </c:pt>
                <c:pt idx="4140">
                  <c:v>4208.3964207443196</c:v>
                </c:pt>
                <c:pt idx="4141">
                  <c:v>4208.3401444229103</c:v>
                </c:pt>
                <c:pt idx="4142">
                  <c:v>4208.3383229049596</c:v>
                </c:pt>
                <c:pt idx="4143">
                  <c:v>4208.3365013870198</c:v>
                </c:pt>
                <c:pt idx="4144">
                  <c:v>4208.3346894058204</c:v>
                </c:pt>
                <c:pt idx="4145">
                  <c:v>4208.2853272231996</c:v>
                </c:pt>
                <c:pt idx="4146">
                  <c:v>4208.2835438522297</c:v>
                </c:pt>
                <c:pt idx="4147">
                  <c:v>4208.3837750228804</c:v>
                </c:pt>
                <c:pt idx="4148">
                  <c:v>4208.3275082382097</c:v>
                </c:pt>
                <c:pt idx="4149">
                  <c:v>4208.2781651290798</c:v>
                </c:pt>
                <c:pt idx="4150">
                  <c:v>4208.2763912948503</c:v>
                </c:pt>
                <c:pt idx="4151">
                  <c:v>4208.27461746063</c:v>
                </c:pt>
                <c:pt idx="4152">
                  <c:v>4208.1981232437101</c:v>
                </c:pt>
                <c:pt idx="4153">
                  <c:v>4208.2235768112096</c:v>
                </c:pt>
                <c:pt idx="4154">
                  <c:v>4208.2218315872096</c:v>
                </c:pt>
                <c:pt idx="4155">
                  <c:v>4208.0979397567698</c:v>
                </c:pt>
                <c:pt idx="4156">
                  <c:v>4208.1911900314299</c:v>
                </c:pt>
                <c:pt idx="4157">
                  <c:v>4208.1691696914604</c:v>
                </c:pt>
                <c:pt idx="4158">
                  <c:v>4208.1402447494402</c:v>
                </c:pt>
                <c:pt idx="4159">
                  <c:v>4208.1385376724202</c:v>
                </c:pt>
                <c:pt idx="4160">
                  <c:v>4208.1389000686604</c:v>
                </c:pt>
                <c:pt idx="4161">
                  <c:v>4208.0918076309099</c:v>
                </c:pt>
                <c:pt idx="4162">
                  <c:v>4208.0921986373796</c:v>
                </c:pt>
                <c:pt idx="4163">
                  <c:v>4208.0925896438503</c:v>
                </c:pt>
                <c:pt idx="4164">
                  <c:v>4208.09298065032</c:v>
                </c:pt>
                <c:pt idx="4165">
                  <c:v>4208.1408264907795</c:v>
                </c:pt>
                <c:pt idx="4166">
                  <c:v>4208.0937340530299</c:v>
                </c:pt>
                <c:pt idx="4167">
                  <c:v>4208.0485012802101</c:v>
                </c:pt>
                <c:pt idx="4168">
                  <c:v>4208.0216934951704</c:v>
                </c:pt>
                <c:pt idx="4169">
                  <c:v>4208.0220749648997</c:v>
                </c:pt>
                <c:pt idx="4170">
                  <c:v>4208.0224468978804</c:v>
                </c:pt>
                <c:pt idx="4171">
                  <c:v>4208.0228283676097</c:v>
                </c:pt>
                <c:pt idx="4172">
                  <c:v>4208.0232003005904</c:v>
                </c:pt>
                <c:pt idx="4173">
                  <c:v>4207.9777481826704</c:v>
                </c:pt>
                <c:pt idx="4174">
                  <c:v>4207.9781296523997</c:v>
                </c:pt>
                <c:pt idx="4175">
                  <c:v>4207.9785015853804</c:v>
                </c:pt>
                <c:pt idx="4176">
                  <c:v>4207.9788735183702</c:v>
                </c:pt>
                <c:pt idx="4177">
                  <c:v>4207.9792454513499</c:v>
                </c:pt>
                <c:pt idx="4178">
                  <c:v>4208.0070259841896</c:v>
                </c:pt>
                <c:pt idx="4179">
                  <c:v>4207.9799988540599</c:v>
                </c:pt>
                <c:pt idx="4180">
                  <c:v>4207.9343178543004</c:v>
                </c:pt>
                <c:pt idx="4181">
                  <c:v>4207.9346707138002</c:v>
                </c:pt>
                <c:pt idx="4182">
                  <c:v>4207.9350331100404</c:v>
                </c:pt>
                <c:pt idx="4183">
                  <c:v>4207.9353955062797</c:v>
                </c:pt>
                <c:pt idx="4184">
                  <c:v>4207.93575790252</c:v>
                </c:pt>
                <c:pt idx="4185">
                  <c:v>4207.89008643951</c:v>
                </c:pt>
                <c:pt idx="4186">
                  <c:v>4207.8650238784703</c:v>
                </c:pt>
                <c:pt idx="4187">
                  <c:v>4207.8653576644801</c:v>
                </c:pt>
                <c:pt idx="4188">
                  <c:v>4207.8657009872404</c:v>
                </c:pt>
                <c:pt idx="4189">
                  <c:v>4207.8660347732502</c:v>
                </c:pt>
                <c:pt idx="4190">
                  <c:v>4207.8917839797896</c:v>
                </c:pt>
                <c:pt idx="4191">
                  <c:v>4207.8204205306902</c:v>
                </c:pt>
                <c:pt idx="4192">
                  <c:v>4207.8204491409197</c:v>
                </c:pt>
                <c:pt idx="4193">
                  <c:v>4207.8918984207103</c:v>
                </c:pt>
                <c:pt idx="4194">
                  <c:v>4207.82053497161</c:v>
                </c:pt>
                <c:pt idx="4195">
                  <c:v>4207.7745869430501</c:v>
                </c:pt>
                <c:pt idx="4196">
                  <c:v>4207.77460601653</c:v>
                </c:pt>
                <c:pt idx="4197">
                  <c:v>4207.7032902511501</c:v>
                </c:pt>
                <c:pt idx="4198">
                  <c:v>4207.7032902511501</c:v>
                </c:pt>
                <c:pt idx="4199">
                  <c:v>4207.7032902511501</c:v>
                </c:pt>
                <c:pt idx="4200">
                  <c:v>4207.7032902511501</c:v>
                </c:pt>
                <c:pt idx="4201">
                  <c:v>4207.6779129775896</c:v>
                </c:pt>
                <c:pt idx="4202">
                  <c:v>4207.7032807144096</c:v>
                </c:pt>
                <c:pt idx="4203">
                  <c:v>4207.6573612960801</c:v>
                </c:pt>
                <c:pt idx="4204">
                  <c:v>4207.7032711776701</c:v>
                </c:pt>
                <c:pt idx="4205">
                  <c:v>4207.6573517593297</c:v>
                </c:pt>
                <c:pt idx="4206">
                  <c:v>4207.6319649490297</c:v>
                </c:pt>
                <c:pt idx="4207">
                  <c:v>4207.5860455306902</c:v>
                </c:pt>
                <c:pt idx="4208">
                  <c:v>4207.6319172653102</c:v>
                </c:pt>
                <c:pt idx="4209">
                  <c:v>4207.5859978469798</c:v>
                </c:pt>
                <c:pt idx="4210">
                  <c:v>4207.5859692367503</c:v>
                </c:pt>
                <c:pt idx="4211">
                  <c:v>4207.5859406265199</c:v>
                </c:pt>
                <c:pt idx="4212">
                  <c:v>4207.5605442794704</c:v>
                </c:pt>
                <c:pt idx="4213">
                  <c:v>4207.5146439346299</c:v>
                </c:pt>
                <c:pt idx="4214">
                  <c:v>4207.5145962509096</c:v>
                </c:pt>
                <c:pt idx="4215">
                  <c:v>4207.5145390304497</c:v>
                </c:pt>
                <c:pt idx="4216">
                  <c:v>4207.4695637496898</c:v>
                </c:pt>
                <c:pt idx="4217">
                  <c:v>4207.5144245895299</c:v>
                </c:pt>
                <c:pt idx="4218">
                  <c:v>4207.5143769058204</c:v>
                </c:pt>
                <c:pt idx="4219">
                  <c:v>4207.4694016250596</c:v>
                </c:pt>
                <c:pt idx="4220">
                  <c:v>4207.4439862045201</c:v>
                </c:pt>
                <c:pt idx="4221">
                  <c:v>4207.4439194473198</c:v>
                </c:pt>
                <c:pt idx="4222">
                  <c:v>4207.4444630416801</c:v>
                </c:pt>
                <c:pt idx="4223">
                  <c:v>4207.4450066360396</c:v>
                </c:pt>
                <c:pt idx="4224">
                  <c:v>4207.4006607803303</c:v>
                </c:pt>
                <c:pt idx="4225">
                  <c:v>4207.3563339981001</c:v>
                </c:pt>
                <c:pt idx="4226">
                  <c:v>4207.4017288955602</c:v>
                </c:pt>
                <c:pt idx="4227">
                  <c:v>4207.3769429000804</c:v>
                </c:pt>
                <c:pt idx="4228">
                  <c:v>4207.3326065811098</c:v>
                </c:pt>
                <c:pt idx="4229">
                  <c:v>4207.3331311019801</c:v>
                </c:pt>
                <c:pt idx="4230">
                  <c:v>4207.3336556228596</c:v>
                </c:pt>
                <c:pt idx="4231">
                  <c:v>4207.33418014373</c:v>
                </c:pt>
                <c:pt idx="4232">
                  <c:v>4207.2840931686296</c:v>
                </c:pt>
                <c:pt idx="4233">
                  <c:v>4207.2397663864103</c:v>
                </c:pt>
                <c:pt idx="4234">
                  <c:v>4207.1954491409197</c:v>
                </c:pt>
                <c:pt idx="4235">
                  <c:v>4207.2913601669297</c:v>
                </c:pt>
                <c:pt idx="4236">
                  <c:v>4207.2918751510597</c:v>
                </c:pt>
                <c:pt idx="4237">
                  <c:v>4207.3372319015398</c:v>
                </c:pt>
                <c:pt idx="4238">
                  <c:v>4207.2929051193196</c:v>
                </c:pt>
                <c:pt idx="4239">
                  <c:v>4207.2428181442201</c:v>
                </c:pt>
                <c:pt idx="4240">
                  <c:v>4207.2433140548601</c:v>
                </c:pt>
                <c:pt idx="4241">
                  <c:v>4207.2438195022496</c:v>
                </c:pt>
                <c:pt idx="4242">
                  <c:v>4207.2443154128996</c:v>
                </c:pt>
                <c:pt idx="4243">
                  <c:v>4207.2954132827699</c:v>
                </c:pt>
                <c:pt idx="4244">
                  <c:v>4207.2959187301603</c:v>
                </c:pt>
                <c:pt idx="4245">
                  <c:v>4207.2010185989302</c:v>
                </c:pt>
                <c:pt idx="4246">
                  <c:v>4207.2969200881898</c:v>
                </c:pt>
                <c:pt idx="4247">
                  <c:v>4207.2974350723198</c:v>
                </c:pt>
                <c:pt idx="4248">
                  <c:v>4207.2025349410997</c:v>
                </c:pt>
                <c:pt idx="4249">
                  <c:v>4207.2030213150001</c:v>
                </c:pt>
                <c:pt idx="4250">
                  <c:v>4207.2035076888997</c:v>
                </c:pt>
                <c:pt idx="4251">
                  <c:v>4207.2039940628001</c:v>
                </c:pt>
                <c:pt idx="4252">
                  <c:v>4207.2046139511003</c:v>
                </c:pt>
                <c:pt idx="4253">
                  <c:v>4207.2052338394096</c:v>
                </c:pt>
                <c:pt idx="4254">
                  <c:v>4207.2058537277198</c:v>
                </c:pt>
                <c:pt idx="4255">
                  <c:v>4207.20647361602</c:v>
                </c:pt>
                <c:pt idx="4256">
                  <c:v>4207.2070935043303</c:v>
                </c:pt>
                <c:pt idx="4257">
                  <c:v>4207.2077133926296</c:v>
                </c:pt>
                <c:pt idx="4258">
                  <c:v>4207.2083332809398</c:v>
                </c:pt>
                <c:pt idx="4259">
                  <c:v>4207.2089436325004</c:v>
                </c:pt>
                <c:pt idx="4260">
                  <c:v>4207.2095635208098</c:v>
                </c:pt>
                <c:pt idx="4261">
                  <c:v>4207.21018340911</c:v>
                </c:pt>
                <c:pt idx="4262">
                  <c:v>4207.2108032974202</c:v>
                </c:pt>
                <c:pt idx="4263">
                  <c:v>4207.2114231857204</c:v>
                </c:pt>
                <c:pt idx="4264">
                  <c:v>4207.1672585281303</c:v>
                </c:pt>
                <c:pt idx="4265">
                  <c:v>4207.2126534255904</c:v>
                </c:pt>
                <c:pt idx="4266">
                  <c:v>4207.1684887680003</c:v>
                </c:pt>
                <c:pt idx="4267">
                  <c:v>4207.2586872848497</c:v>
                </c:pt>
                <c:pt idx="4268">
                  <c:v>4207.1697190078703</c:v>
                </c:pt>
                <c:pt idx="4269">
                  <c:v>4207.1450665267903</c:v>
                </c:pt>
                <c:pt idx="4270">
                  <c:v>4207.1709492477403</c:v>
                </c:pt>
                <c:pt idx="4271">
                  <c:v>4207.1715595993001</c:v>
                </c:pt>
                <c:pt idx="4272">
                  <c:v>4207.14690711822</c:v>
                </c:pt>
                <c:pt idx="4273">
                  <c:v>4207.10276153411</c:v>
                </c:pt>
                <c:pt idx="4274">
                  <c:v>4207.1033718856797</c:v>
                </c:pt>
                <c:pt idx="4275">
                  <c:v>4207.10397270049</c:v>
                </c:pt>
                <c:pt idx="4276">
                  <c:v>4207.2193863662696</c:v>
                </c:pt>
                <c:pt idx="4277">
                  <c:v>4207.1752217086696</c:v>
                </c:pt>
                <c:pt idx="4278">
                  <c:v>4207.1758320602403</c:v>
                </c:pt>
                <c:pt idx="4279">
                  <c:v>4207.1764424118001</c:v>
                </c:pt>
                <c:pt idx="4280">
                  <c:v>4207.1070339950502</c:v>
                </c:pt>
                <c:pt idx="4281">
                  <c:v>4207.1076348098704</c:v>
                </c:pt>
                <c:pt idx="4282">
                  <c:v>4207.1782639297398</c:v>
                </c:pt>
                <c:pt idx="4283">
                  <c:v>4207.1095230850196</c:v>
                </c:pt>
                <c:pt idx="4284">
                  <c:v>4207.1555474075303</c:v>
                </c:pt>
                <c:pt idx="4285">
                  <c:v>4207.1568157943702</c:v>
                </c:pt>
                <c:pt idx="4286">
                  <c:v>4207.1133473190202</c:v>
                </c:pt>
                <c:pt idx="4287">
                  <c:v>4207.1846344741798</c:v>
                </c:pt>
                <c:pt idx="4288">
                  <c:v>4207.1606400283799</c:v>
                </c:pt>
                <c:pt idx="4289">
                  <c:v>4207.1171620162904</c:v>
                </c:pt>
                <c:pt idx="4290">
                  <c:v>4207.1631863388002</c:v>
                </c:pt>
                <c:pt idx="4291">
                  <c:v>4207.1644547256401</c:v>
                </c:pt>
                <c:pt idx="4292">
                  <c:v>4207.1657326492304</c:v>
                </c:pt>
                <c:pt idx="4293">
                  <c:v>4207.1670010360704</c:v>
                </c:pt>
                <c:pt idx="4294">
                  <c:v>4207.1682694229103</c:v>
                </c:pt>
                <c:pt idx="4295">
                  <c:v>4207.1695473464897</c:v>
                </c:pt>
                <c:pt idx="4296">
                  <c:v>4207.2408631118697</c:v>
                </c:pt>
                <c:pt idx="4297">
                  <c:v>4207.1973564895598</c:v>
                </c:pt>
                <c:pt idx="4298">
                  <c:v>4207.1733620437599</c:v>
                </c:pt>
                <c:pt idx="4299">
                  <c:v>4207.1298840316704</c:v>
                </c:pt>
                <c:pt idx="4300">
                  <c:v>4207.1311619552598</c:v>
                </c:pt>
                <c:pt idx="4301">
                  <c:v>4207.17717674102</c:v>
                </c:pt>
                <c:pt idx="4302">
                  <c:v>4207.1784546646104</c:v>
                </c:pt>
                <c:pt idx="4303">
                  <c:v>4207.1797230514503</c:v>
                </c:pt>
                <c:pt idx="4304">
                  <c:v>4207.2510388168303</c:v>
                </c:pt>
                <c:pt idx="4305">
                  <c:v>4207.2523167404097</c:v>
                </c:pt>
                <c:pt idx="4306">
                  <c:v>4207.2535851272496</c:v>
                </c:pt>
                <c:pt idx="4307">
                  <c:v>4207.2548535140904</c:v>
                </c:pt>
                <c:pt idx="4308">
                  <c:v>4207.3009350570601</c:v>
                </c:pt>
                <c:pt idx="4309">
                  <c:v>4207.2573998245198</c:v>
                </c:pt>
                <c:pt idx="4310">
                  <c:v>4207.3034813674903</c:v>
                </c:pt>
                <c:pt idx="4311">
                  <c:v>4207.4450257095295</c:v>
                </c:pt>
                <c:pt idx="4312">
                  <c:v>4207.3060181411702</c:v>
                </c:pt>
                <c:pt idx="4313">
                  <c:v>4207.3076203140199</c:v>
                </c:pt>
                <c:pt idx="4314">
                  <c:v>4207.2644093307399</c:v>
                </c:pt>
                <c:pt idx="4315">
                  <c:v>4207.2660115035997</c:v>
                </c:pt>
                <c:pt idx="4316">
                  <c:v>4207.2676136764503</c:v>
                </c:pt>
                <c:pt idx="4317">
                  <c:v>4207.2692063125596</c:v>
                </c:pt>
                <c:pt idx="4318">
                  <c:v>4207.3156121047896</c:v>
                </c:pt>
                <c:pt idx="4319">
                  <c:v>4207.3172142776402</c:v>
                </c:pt>
                <c:pt idx="4320">
                  <c:v>4207.3188069137504</c:v>
                </c:pt>
                <c:pt idx="4321">
                  <c:v>4207.3204090866002</c:v>
                </c:pt>
                <c:pt idx="4322">
                  <c:v>4207.3220017227104</c:v>
                </c:pt>
                <c:pt idx="4323">
                  <c:v>4207.3236038955602</c:v>
                </c:pt>
                <c:pt idx="4324">
                  <c:v>4207.3700287612901</c:v>
                </c:pt>
                <c:pt idx="4325">
                  <c:v>4207.4670746597203</c:v>
                </c:pt>
                <c:pt idx="4326">
                  <c:v>4207.4686672958296</c:v>
                </c:pt>
                <c:pt idx="4327">
                  <c:v>4207.3748162063503</c:v>
                </c:pt>
                <c:pt idx="4328">
                  <c:v>4207.5167515548601</c:v>
                </c:pt>
                <c:pt idx="4329">
                  <c:v>4207.4677517684904</c:v>
                </c:pt>
                <c:pt idx="4330">
                  <c:v>4207.3796036514204</c:v>
                </c:pt>
                <c:pt idx="4331">
                  <c:v>4207.3811962875297</c:v>
                </c:pt>
                <c:pt idx="4332">
                  <c:v>4207.3827984603804</c:v>
                </c:pt>
                <c:pt idx="4333">
                  <c:v>4207.4292519363298</c:v>
                </c:pt>
                <c:pt idx="4334">
                  <c:v>4207.4757340225196</c:v>
                </c:pt>
                <c:pt idx="4335">
                  <c:v>4207.4324372085503</c:v>
                </c:pt>
                <c:pt idx="4336">
                  <c:v>4207.3891785415599</c:v>
                </c:pt>
                <c:pt idx="4337">
                  <c:v>4207.4356320175102</c:v>
                </c:pt>
                <c:pt idx="4338">
                  <c:v>4207.3923733505198</c:v>
                </c:pt>
                <c:pt idx="4339">
                  <c:v>4207.3939659866301</c:v>
                </c:pt>
                <c:pt idx="4340">
                  <c:v>4207.4910118850603</c:v>
                </c:pt>
                <c:pt idx="4341">
                  <c:v>4207.49261405792</c:v>
                </c:pt>
                <c:pt idx="4342">
                  <c:v>4207.5390961440999</c:v>
                </c:pt>
                <c:pt idx="4343">
                  <c:v>4207.5406887802101</c:v>
                </c:pt>
                <c:pt idx="4344">
                  <c:v>4207.5425961288402</c:v>
                </c:pt>
                <c:pt idx="4345">
                  <c:v>4207.5894215377702</c:v>
                </c:pt>
                <c:pt idx="4346">
                  <c:v>4207.6878407272297</c:v>
                </c:pt>
                <c:pt idx="4347">
                  <c:v>4207.6644089492702</c:v>
                </c:pt>
                <c:pt idx="4348">
                  <c:v>4207.73752715911</c:v>
                </c:pt>
                <c:pt idx="4349">
                  <c:v>4207.7140953811604</c:v>
                </c:pt>
                <c:pt idx="4350">
                  <c:v>4207.6701119216896</c:v>
                </c:pt>
                <c:pt idx="4351">
                  <c:v>4207.6720192703197</c:v>
                </c:pt>
                <c:pt idx="4352">
                  <c:v>4207.6739266189497</c:v>
                </c:pt>
                <c:pt idx="4353">
                  <c:v>4207.7217152389503</c:v>
                </c:pt>
                <c:pt idx="4354">
                  <c:v>4207.8202107223497</c:v>
                </c:pt>
                <c:pt idx="4355">
                  <c:v>4207.7508499893102</c:v>
                </c:pt>
                <c:pt idx="4356">
                  <c:v>4207.7527573379502</c:v>
                </c:pt>
                <c:pt idx="4357">
                  <c:v>4207.7546551498399</c:v>
                </c:pt>
                <c:pt idx="4358">
                  <c:v>4207.75656249847</c:v>
                </c:pt>
                <c:pt idx="4359">
                  <c:v>4207.80437972869</c:v>
                </c:pt>
                <c:pt idx="4360">
                  <c:v>4207.8062775405797</c:v>
                </c:pt>
                <c:pt idx="4361">
                  <c:v>4207.8081753524702</c:v>
                </c:pt>
                <c:pt idx="4362">
                  <c:v>4207.8100827011003</c:v>
                </c:pt>
                <c:pt idx="4363">
                  <c:v>4207.81198051299</c:v>
                </c:pt>
                <c:pt idx="4364">
                  <c:v>4207.8138878616301</c:v>
                </c:pt>
                <c:pt idx="4365">
                  <c:v>4207.8157856735197</c:v>
                </c:pt>
                <c:pt idx="4366">
                  <c:v>4207.8889801773003</c:v>
                </c:pt>
                <c:pt idx="4367">
                  <c:v>4207.8449394973704</c:v>
                </c:pt>
                <c:pt idx="4368">
                  <c:v>4207.8468468459996</c:v>
                </c:pt>
                <c:pt idx="4369">
                  <c:v>4207.8946831497096</c:v>
                </c:pt>
                <c:pt idx="4370">
                  <c:v>4207.9219582351598</c:v>
                </c:pt>
                <c:pt idx="4371">
                  <c:v>4207.9444458755397</c:v>
                </c:pt>
                <c:pt idx="4372">
                  <c:v>4207.9717209609898</c:v>
                </c:pt>
                <c:pt idx="4373">
                  <c:v>4207.9736187728804</c:v>
                </c:pt>
                <c:pt idx="4374">
                  <c:v>4208.0212738784703</c:v>
                </c:pt>
                <c:pt idx="4375">
                  <c:v>4208.0219891342103</c:v>
                </c:pt>
                <c:pt idx="4376">
                  <c:v>4208.0226948531999</c:v>
                </c:pt>
                <c:pt idx="4377">
                  <c:v>4208.0940583023003</c:v>
                </c:pt>
                <c:pt idx="4378">
                  <c:v>4208.0696442398003</c:v>
                </c:pt>
                <c:pt idx="4379">
                  <c:v>4208.1661656173601</c:v>
                </c:pt>
                <c:pt idx="4380">
                  <c:v>4208.2124665054298</c:v>
                </c:pt>
                <c:pt idx="4381">
                  <c:v>4208.0717613967799</c:v>
                </c:pt>
                <c:pt idx="4382">
                  <c:v>4208.1180336746202</c:v>
                </c:pt>
                <c:pt idx="4383">
                  <c:v>4208.1187393936098</c:v>
                </c:pt>
                <c:pt idx="4384">
                  <c:v>4208.1194451126003</c:v>
                </c:pt>
                <c:pt idx="4385">
                  <c:v>4208.1452706130904</c:v>
                </c:pt>
                <c:pt idx="4386">
                  <c:v>4208.1915715011501</c:v>
                </c:pt>
                <c:pt idx="4387">
                  <c:v>4208.14669158782</c:v>
                </c:pt>
                <c:pt idx="4388">
                  <c:v>4208.12227752532</c:v>
                </c:pt>
                <c:pt idx="4389">
                  <c:v>4208.1481030258101</c:v>
                </c:pt>
                <c:pt idx="4390">
                  <c:v>4208.1488087448097</c:v>
                </c:pt>
                <c:pt idx="4391">
                  <c:v>4208.1951096328703</c:v>
                </c:pt>
                <c:pt idx="4392">
                  <c:v>4208.2209446700999</c:v>
                </c:pt>
                <c:pt idx="4393">
                  <c:v>4208.2421353134096</c:v>
                </c:pt>
                <c:pt idx="4394">
                  <c:v>4208.2679798873796</c:v>
                </c:pt>
                <c:pt idx="4395">
                  <c:v>4208.2686856063801</c:v>
                </c:pt>
                <c:pt idx="4396">
                  <c:v>4208.2965805801296</c:v>
                </c:pt>
                <c:pt idx="4397">
                  <c:v>4208.2972862991301</c:v>
                </c:pt>
                <c:pt idx="4398">
                  <c:v>4208.2708123001003</c:v>
                </c:pt>
                <c:pt idx="4399">
                  <c:v>4208.2715180190999</c:v>
                </c:pt>
                <c:pt idx="4400">
                  <c:v>4208.2722237380904</c:v>
                </c:pt>
                <c:pt idx="4401">
                  <c:v>4208.3001187118498</c:v>
                </c:pt>
                <c:pt idx="4402">
                  <c:v>4208.42302825775</c:v>
                </c:pt>
                <c:pt idx="4403">
                  <c:v>4208.2722809585503</c:v>
                </c:pt>
                <c:pt idx="4404">
                  <c:v>4208.3455708297697</c:v>
                </c:pt>
                <c:pt idx="4405">
                  <c:v>4208.34420707549</c:v>
                </c:pt>
                <c:pt idx="4406">
                  <c:v>4208.3428337844798</c:v>
                </c:pt>
                <c:pt idx="4407">
                  <c:v>4208.2939865859898</c:v>
                </c:pt>
                <c:pt idx="4408">
                  <c:v>4208.3401062759303</c:v>
                </c:pt>
                <c:pt idx="4409">
                  <c:v>4208.3387425216597</c:v>
                </c:pt>
                <c:pt idx="4410">
                  <c:v>4208.3645775588902</c:v>
                </c:pt>
                <c:pt idx="4411">
                  <c:v>4208.3360054763698</c:v>
                </c:pt>
                <c:pt idx="4412">
                  <c:v>4208.3346417221001</c:v>
                </c:pt>
                <c:pt idx="4413">
                  <c:v>4208.3332779678303</c:v>
                </c:pt>
                <c:pt idx="4414">
                  <c:v>4208.4066155227601</c:v>
                </c:pt>
                <c:pt idx="4415">
                  <c:v>4208.4052517684904</c:v>
                </c:pt>
                <c:pt idx="4416">
                  <c:v>4208.4038784774702</c:v>
                </c:pt>
                <c:pt idx="4417">
                  <c:v>4208.4025147231996</c:v>
                </c:pt>
                <c:pt idx="4418">
                  <c:v>4208.4011509689299</c:v>
                </c:pt>
                <c:pt idx="4419">
                  <c:v>4208.3997776779097</c:v>
                </c:pt>
                <c:pt idx="4420">
                  <c:v>4208.39841392364</c:v>
                </c:pt>
                <c:pt idx="4421">
                  <c:v>4208.3970501693702</c:v>
                </c:pt>
                <c:pt idx="4422">
                  <c:v>4208.4432175430202</c:v>
                </c:pt>
                <c:pt idx="4423">
                  <c:v>4208.44184425201</c:v>
                </c:pt>
                <c:pt idx="4424">
                  <c:v>4208.4404709609898</c:v>
                </c:pt>
                <c:pt idx="4425">
                  <c:v>4208.4390976699797</c:v>
                </c:pt>
                <c:pt idx="4426">
                  <c:v>4208.6894753250099</c:v>
                </c:pt>
                <c:pt idx="4427">
                  <c:v>4208.4363510879502</c:v>
                </c:pt>
                <c:pt idx="4428">
                  <c:v>4208.4825375350902</c:v>
                </c:pt>
                <c:pt idx="4429">
                  <c:v>4208.5356285842799</c:v>
                </c:pt>
                <c:pt idx="4430">
                  <c:v>4208.4797909530598</c:v>
                </c:pt>
                <c:pt idx="4431">
                  <c:v>4208.4784176620396</c:v>
                </c:pt>
                <c:pt idx="4432">
                  <c:v>4208.4294846328703</c:v>
                </c:pt>
                <c:pt idx="4433">
                  <c:v>4208.4756806167497</c:v>
                </c:pt>
                <c:pt idx="4434">
                  <c:v>4208.5293152603099</c:v>
                </c:pt>
                <c:pt idx="4435">
                  <c:v>4208.5216286453197</c:v>
                </c:pt>
                <c:pt idx="4436">
                  <c:v>4208.4732106002702</c:v>
                </c:pt>
                <c:pt idx="4437">
                  <c:v>4208.5744431289604</c:v>
                </c:pt>
                <c:pt idx="4438">
                  <c:v>4208.5736229690501</c:v>
                </c:pt>
                <c:pt idx="4439">
                  <c:v>4208.4707501205403</c:v>
                </c:pt>
                <c:pt idx="4440">
                  <c:v>4208.46992996063</c:v>
                </c:pt>
                <c:pt idx="4441">
                  <c:v>4208.4691002639702</c:v>
                </c:pt>
                <c:pt idx="4442">
                  <c:v>4208.5158684524504</c:v>
                </c:pt>
                <c:pt idx="4443">
                  <c:v>4208.5150387557896</c:v>
                </c:pt>
                <c:pt idx="4444">
                  <c:v>4208.4666302474898</c:v>
                </c:pt>
                <c:pt idx="4445">
                  <c:v>4208.51339843597</c:v>
                </c:pt>
                <c:pt idx="4446">
                  <c:v>4208.5125687393102</c:v>
                </c:pt>
                <c:pt idx="4447">
                  <c:v>4208.5117485793999</c:v>
                </c:pt>
                <c:pt idx="4448">
                  <c:v>4208.56538322296</c:v>
                </c:pt>
                <c:pt idx="4449">
                  <c:v>4208.5645725997902</c:v>
                </c:pt>
                <c:pt idx="4450">
                  <c:v>4208.5637524398699</c:v>
                </c:pt>
                <c:pt idx="4451">
                  <c:v>4208.5629322799596</c:v>
                </c:pt>
                <c:pt idx="4452">
                  <c:v>4208.5893776687599</c:v>
                </c:pt>
                <c:pt idx="4453">
                  <c:v>4208.58856704559</c:v>
                </c:pt>
                <c:pt idx="4454">
                  <c:v>4208.5877564224202</c:v>
                </c:pt>
                <c:pt idx="4455">
                  <c:v>4208.5869457992503</c:v>
                </c:pt>
                <c:pt idx="4456">
                  <c:v>4208.63374259796</c:v>
                </c:pt>
                <c:pt idx="4457">
                  <c:v>4208.7351372512803</c:v>
                </c:pt>
                <c:pt idx="4458">
                  <c:v>4208.65938690032</c:v>
                </c:pt>
                <c:pt idx="4459">
                  <c:v>4208.6789467605504</c:v>
                </c:pt>
                <c:pt idx="4460">
                  <c:v>4208.6304810317897</c:v>
                </c:pt>
                <c:pt idx="4461">
                  <c:v>4208.7045815261799</c:v>
                </c:pt>
                <c:pt idx="4462">
                  <c:v>4208.8060238632097</c:v>
                </c:pt>
                <c:pt idx="4463">
                  <c:v>4208.7302353652904</c:v>
                </c:pt>
                <c:pt idx="4464">
                  <c:v>4208.8508751663103</c:v>
                </c:pt>
                <c:pt idx="4465">
                  <c:v>4208.7465431961</c:v>
                </c:pt>
                <c:pt idx="4466">
                  <c:v>4208.7445023330602</c:v>
                </c:pt>
                <c:pt idx="4467">
                  <c:v>4208.7424710067698</c:v>
                </c:pt>
                <c:pt idx="4468">
                  <c:v>4208.74043014373</c:v>
                </c:pt>
                <c:pt idx="4469">
                  <c:v>4208.7656929763698</c:v>
                </c:pt>
                <c:pt idx="4470">
                  <c:v>4208.8113549026402</c:v>
                </c:pt>
                <c:pt idx="4471">
                  <c:v>4208.8093140396104</c:v>
                </c:pt>
                <c:pt idx="4472">
                  <c:v>4208.8072731765697</c:v>
                </c:pt>
                <c:pt idx="4473">
                  <c:v>4208.8052418502702</c:v>
                </c:pt>
                <c:pt idx="4474">
                  <c:v>4208.8032105239799</c:v>
                </c:pt>
                <c:pt idx="4475">
                  <c:v>4208.8011791976896</c:v>
                </c:pt>
                <c:pt idx="4476">
                  <c:v>4208.7991478713902</c:v>
                </c:pt>
                <c:pt idx="4477">
                  <c:v>4208.7971165450999</c:v>
                </c:pt>
                <c:pt idx="4478">
                  <c:v>4208.7950852188096</c:v>
                </c:pt>
                <c:pt idx="4479">
                  <c:v>4208.8407757552995</c:v>
                </c:pt>
                <c:pt idx="4480">
                  <c:v>4208.8660481246898</c:v>
                </c:pt>
                <c:pt idx="4481">
                  <c:v>4208.8640167983904</c:v>
                </c:pt>
                <c:pt idx="4482">
                  <c:v>4208.8619854721001</c:v>
                </c:pt>
                <c:pt idx="4483">
                  <c:v>4208.7576439651402</c:v>
                </c:pt>
                <c:pt idx="4484">
                  <c:v>4208.78290679778</c:v>
                </c:pt>
                <c:pt idx="4485">
                  <c:v>4208.7808945449797</c:v>
                </c:pt>
                <c:pt idx="4486">
                  <c:v>4208.7788822921702</c:v>
                </c:pt>
                <c:pt idx="4487">
                  <c:v>4208.8518860610902</c:v>
                </c:pt>
                <c:pt idx="4488">
                  <c:v>4208.9269211563096</c:v>
                </c:pt>
                <c:pt idx="4489">
                  <c:v>4208.84783294525</c:v>
                </c:pt>
                <c:pt idx="4490">
                  <c:v>4208.8458111556902</c:v>
                </c:pt>
                <c:pt idx="4491">
                  <c:v>4208.8935330184904</c:v>
                </c:pt>
                <c:pt idx="4492">
                  <c:v>4208.8914921554497</c:v>
                </c:pt>
                <c:pt idx="4493">
                  <c:v>4208.8894608291603</c:v>
                </c:pt>
                <c:pt idx="4494">
                  <c:v>4208.88742950286</c:v>
                </c:pt>
                <c:pt idx="4495">
                  <c:v>4208.9628746780299</c:v>
                </c:pt>
                <c:pt idx="4496">
                  <c:v>4208.9114620956398</c:v>
                </c:pt>
                <c:pt idx="4497">
                  <c:v>4208.8552048477104</c:v>
                </c:pt>
                <c:pt idx="4498">
                  <c:v>4208.9082100662199</c:v>
                </c:pt>
                <c:pt idx="4499">
                  <c:v>4208.9563420089698</c:v>
                </c:pt>
                <c:pt idx="4500">
                  <c:v>4208.9820339950502</c:v>
                </c:pt>
                <c:pt idx="4501">
                  <c:v>4208.9530613693196</c:v>
                </c:pt>
                <c:pt idx="4502">
                  <c:v>4208.9514115127504</c:v>
                </c:pt>
                <c:pt idx="4503">
                  <c:v>4208.9497711929298</c:v>
                </c:pt>
                <c:pt idx="4504">
                  <c:v>4208.8983776840196</c:v>
                </c:pt>
                <c:pt idx="4505">
                  <c:v>4208.9465191635099</c:v>
                </c:pt>
                <c:pt idx="4506">
                  <c:v>4208.9448788436803</c:v>
                </c:pt>
                <c:pt idx="4507">
                  <c:v>4208.9930298599202</c:v>
                </c:pt>
                <c:pt idx="4508">
                  <c:v>4209.0175106796196</c:v>
                </c:pt>
                <c:pt idx="4509">
                  <c:v>4209.0159752639702</c:v>
                </c:pt>
                <c:pt idx="4510">
                  <c:v>4209.0144303115803</c:v>
                </c:pt>
                <c:pt idx="4511">
                  <c:v>4209.0128853591896</c:v>
                </c:pt>
                <c:pt idx="4512">
                  <c:v>4209.0113499435402</c:v>
                </c:pt>
                <c:pt idx="4513">
                  <c:v>4209.0564396652198</c:v>
                </c:pt>
                <c:pt idx="4514">
                  <c:v>4209.0808251174903</c:v>
                </c:pt>
                <c:pt idx="4515">
                  <c:v>4209.0533592971697</c:v>
                </c:pt>
                <c:pt idx="4516">
                  <c:v>4209.1036942275896</c:v>
                </c:pt>
                <c:pt idx="4517">
                  <c:v>4209.1488220962501</c:v>
                </c:pt>
                <c:pt idx="4518">
                  <c:v>4209.0487435134801</c:v>
                </c:pt>
                <c:pt idx="4519">
                  <c:v>4209.0005638870198</c:v>
                </c:pt>
                <c:pt idx="4520">
                  <c:v>4208.97162940826</c:v>
                </c:pt>
                <c:pt idx="4521">
                  <c:v>4208.9201977523699</c:v>
                </c:pt>
                <c:pt idx="4522">
                  <c:v>4208.9683678420997</c:v>
                </c:pt>
                <c:pt idx="4523">
                  <c:v>4208.96672752227</c:v>
                </c:pt>
                <c:pt idx="4524">
                  <c:v>4209.0188458236598</c:v>
                </c:pt>
                <c:pt idx="4525">
                  <c:v>4208.9414170059099</c:v>
                </c:pt>
                <c:pt idx="4526">
                  <c:v>4208.9899876388499</c:v>
                </c:pt>
                <c:pt idx="4527">
                  <c:v>4208.9389660629204</c:v>
                </c:pt>
                <c:pt idx="4528">
                  <c:v>4208.9377548965404</c:v>
                </c:pt>
                <c:pt idx="4529">
                  <c:v>4208.9092114242503</c:v>
                </c:pt>
                <c:pt idx="4530">
                  <c:v>4208.8855889114302</c:v>
                </c:pt>
                <c:pt idx="4531">
                  <c:v>4208.9341690811098</c:v>
                </c:pt>
                <c:pt idx="4532">
                  <c:v>4208.8832142623796</c:v>
                </c:pt>
                <c:pt idx="4533">
                  <c:v>4208.8547089370704</c:v>
                </c:pt>
                <c:pt idx="4534">
                  <c:v>4208.9085819991997</c:v>
                </c:pt>
                <c:pt idx="4535">
                  <c:v>4208.8797142776402</c:v>
                </c:pt>
                <c:pt idx="4536">
                  <c:v>4208.9062550338704</c:v>
                </c:pt>
                <c:pt idx="4537">
                  <c:v>4208.87738731231</c:v>
                </c:pt>
                <c:pt idx="4538">
                  <c:v>4208.8265087875297</c:v>
                </c:pt>
                <c:pt idx="4539">
                  <c:v>4208.82538345184</c:v>
                </c:pt>
                <c:pt idx="4540">
                  <c:v>4208.8242581161403</c:v>
                </c:pt>
                <c:pt idx="4541">
                  <c:v>4208.8508370193404</c:v>
                </c:pt>
                <c:pt idx="4542">
                  <c:v>4208.8774254592799</c:v>
                </c:pt>
                <c:pt idx="4543">
                  <c:v>4208.8485958847004</c:v>
                </c:pt>
                <c:pt idx="4544">
                  <c:v>4208.8197758468596</c:v>
                </c:pt>
                <c:pt idx="4545">
                  <c:v>4208.7709477218596</c:v>
                </c:pt>
                <c:pt idx="4546">
                  <c:v>4208.7698509963902</c:v>
                </c:pt>
                <c:pt idx="4547">
                  <c:v>4208.76875427093</c:v>
                </c:pt>
                <c:pt idx="4548">
                  <c:v>4208.7676575454698</c:v>
                </c:pt>
                <c:pt idx="4549">
                  <c:v>4208.76657035674</c:v>
                </c:pt>
                <c:pt idx="4550">
                  <c:v>4208.7654736312797</c:v>
                </c:pt>
                <c:pt idx="4551">
                  <c:v>4208.76438644256</c:v>
                </c:pt>
                <c:pt idx="4552">
                  <c:v>4208.7632897170997</c:v>
                </c:pt>
                <c:pt idx="4553">
                  <c:v>4208.7145188125596</c:v>
                </c:pt>
                <c:pt idx="4554">
                  <c:v>4208.7134506973198</c:v>
                </c:pt>
                <c:pt idx="4555">
                  <c:v>4208.6850502761799</c:v>
                </c:pt>
                <c:pt idx="4556">
                  <c:v>4208.6841252120903</c:v>
                </c:pt>
                <c:pt idx="4557">
                  <c:v>4208.7105324539098</c:v>
                </c:pt>
                <c:pt idx="4558">
                  <c:v>4208.6346199783302</c:v>
                </c:pt>
                <c:pt idx="4559">
                  <c:v>4208.6337139877296</c:v>
                </c:pt>
                <c:pt idx="4560">
                  <c:v>4208.7077954086199</c:v>
                </c:pt>
                <c:pt idx="4561">
                  <c:v>4208.7068798812797</c:v>
                </c:pt>
                <c:pt idx="4562">
                  <c:v>4208.6583092483497</c:v>
                </c:pt>
                <c:pt idx="4563">
                  <c:v>4208.6574127944896</c:v>
                </c:pt>
                <c:pt idx="4564">
                  <c:v>4208.6565163406303</c:v>
                </c:pt>
                <c:pt idx="4565">
                  <c:v>4208.6079933914098</c:v>
                </c:pt>
                <c:pt idx="4566">
                  <c:v>4208.6071160110396</c:v>
                </c:pt>
                <c:pt idx="4567">
                  <c:v>4208.5789063247603</c:v>
                </c:pt>
                <c:pt idx="4568">
                  <c:v>4208.6053612503001</c:v>
                </c:pt>
                <c:pt idx="4569">
                  <c:v>4208.6044838699299</c:v>
                </c:pt>
                <c:pt idx="4570">
                  <c:v>4208.6036160263002</c:v>
                </c:pt>
                <c:pt idx="4571">
                  <c:v>4208.60273864593</c:v>
                </c:pt>
                <c:pt idx="4572">
                  <c:v>4208.5542633804298</c:v>
                </c:pt>
                <c:pt idx="4573">
                  <c:v>4208.52608230438</c:v>
                </c:pt>
                <c:pt idx="4574">
                  <c:v>4208.5525563033998</c:v>
                </c:pt>
                <c:pt idx="4575">
                  <c:v>4208.52437522735</c:v>
                </c:pt>
                <c:pt idx="4576">
                  <c:v>4208.5235169204698</c:v>
                </c:pt>
                <c:pt idx="4577">
                  <c:v>4208.5226586135796</c:v>
                </c:pt>
                <c:pt idx="4578">
                  <c:v>4208.4742310317897</c:v>
                </c:pt>
                <c:pt idx="4579">
                  <c:v>4208.5483029159504</c:v>
                </c:pt>
                <c:pt idx="4580">
                  <c:v>4208.5474636825502</c:v>
                </c:pt>
                <c:pt idx="4581">
                  <c:v>4208.4717037948503</c:v>
                </c:pt>
                <c:pt idx="4582">
                  <c:v>4208.4708740981996</c:v>
                </c:pt>
                <c:pt idx="4583">
                  <c:v>4208.4224942001301</c:v>
                </c:pt>
                <c:pt idx="4584">
                  <c:v>4208.4965565475404</c:v>
                </c:pt>
                <c:pt idx="4585">
                  <c:v>4208.4481861862096</c:v>
                </c:pt>
                <c:pt idx="4586">
                  <c:v>4208.4200527938801</c:v>
                </c:pt>
                <c:pt idx="4587">
                  <c:v>4208.3930924209499</c:v>
                </c:pt>
                <c:pt idx="4588">
                  <c:v>4208.4207585128697</c:v>
                </c:pt>
                <c:pt idx="4589">
                  <c:v>4208.4484436782795</c:v>
                </c:pt>
                <c:pt idx="4590">
                  <c:v>4208.4488060745198</c:v>
                </c:pt>
                <c:pt idx="4591">
                  <c:v>4208.4491589340196</c:v>
                </c:pt>
                <c:pt idx="4592">
                  <c:v>4208.4221890243498</c:v>
                </c:pt>
                <c:pt idx="4593">
                  <c:v>4208.3750202926603</c:v>
                </c:pt>
                <c:pt idx="4594">
                  <c:v>4208.4027054580602</c:v>
                </c:pt>
                <c:pt idx="4595">
                  <c:v>4208.4030773910499</c:v>
                </c:pt>
                <c:pt idx="4596">
                  <c:v>4208.4034397872902</c:v>
                </c:pt>
                <c:pt idx="4597">
                  <c:v>4208.4513428481996</c:v>
                </c:pt>
                <c:pt idx="4598">
                  <c:v>4208.4041645797697</c:v>
                </c:pt>
                <c:pt idx="4599">
                  <c:v>4208.3297016891402</c:v>
                </c:pt>
                <c:pt idx="4600">
                  <c:v>4208.2825997146501</c:v>
                </c:pt>
                <c:pt idx="4601">
                  <c:v>4208.3103039535499</c:v>
                </c:pt>
                <c:pt idx="4602">
                  <c:v>4208.3783390792796</c:v>
                </c:pt>
                <c:pt idx="4603">
                  <c:v>4208.3311989578197</c:v>
                </c:pt>
                <c:pt idx="4604">
                  <c:v>4208.4063961776701</c:v>
                </c:pt>
                <c:pt idx="4605">
                  <c:v>4208.3794358047398</c:v>
                </c:pt>
                <c:pt idx="4606">
                  <c:v>4208.3322956832799</c:v>
                </c:pt>
                <c:pt idx="4607">
                  <c:v>4208.3801701339698</c:v>
                </c:pt>
                <c:pt idx="4608">
                  <c:v>4208.4078552993697</c:v>
                </c:pt>
                <c:pt idx="4609">
                  <c:v>4208.4082272323503</c:v>
                </c:pt>
                <c:pt idx="4610">
                  <c:v>4208.4085896285997</c:v>
                </c:pt>
                <c:pt idx="4611">
                  <c:v>4208.4089520248399</c:v>
                </c:pt>
                <c:pt idx="4612">
                  <c:v>4208.3819821151701</c:v>
                </c:pt>
                <c:pt idx="4613">
                  <c:v>4208.4096768173204</c:v>
                </c:pt>
                <c:pt idx="4614">
                  <c:v>4208.4100392135597</c:v>
                </c:pt>
                <c:pt idx="4615">
                  <c:v>4208.4104016097999</c:v>
                </c:pt>
                <c:pt idx="4616">
                  <c:v>4208.4107640060402</c:v>
                </c:pt>
                <c:pt idx="4617">
                  <c:v>4208.4107258590602</c:v>
                </c:pt>
                <c:pt idx="4618">
                  <c:v>4208.4106877120903</c:v>
                </c:pt>
                <c:pt idx="4619">
                  <c:v>4208.4106495651204</c:v>
                </c:pt>
                <c:pt idx="4620">
                  <c:v>4208.4106114181504</c:v>
                </c:pt>
                <c:pt idx="4621">
                  <c:v>4208.4382775100603</c:v>
                </c:pt>
                <c:pt idx="4622">
                  <c:v>4208.3630326065004</c:v>
                </c:pt>
                <c:pt idx="4623">
                  <c:v>4208.4659149917497</c:v>
                </c:pt>
                <c:pt idx="4624">
                  <c:v>4208.3356430801296</c:v>
                </c:pt>
                <c:pt idx="4625">
                  <c:v>4208.2881310256898</c:v>
                </c:pt>
                <c:pt idx="4626">
                  <c:v>4208.2881024154603</c:v>
                </c:pt>
                <c:pt idx="4627">
                  <c:v>4208.41038253631</c:v>
                </c:pt>
                <c:pt idx="4628">
                  <c:v>4208.3905270370396</c:v>
                </c:pt>
                <c:pt idx="4629">
                  <c:v>4208.24238326873</c:v>
                </c:pt>
                <c:pt idx="4630">
                  <c:v>4208.2879689010597</c:v>
                </c:pt>
                <c:pt idx="4631">
                  <c:v>4208.2879402908302</c:v>
                </c:pt>
                <c:pt idx="4632">
                  <c:v>4208.2879116805998</c:v>
                </c:pt>
                <c:pt idx="4633">
                  <c:v>4208.2878830703703</c:v>
                </c:pt>
                <c:pt idx="4634">
                  <c:v>4208.2878544601399</c:v>
                </c:pt>
                <c:pt idx="4635">
                  <c:v>4208.31514861907</c:v>
                </c:pt>
                <c:pt idx="4636">
                  <c:v>4208.3151200088396</c:v>
                </c:pt>
                <c:pt idx="4637">
                  <c:v>4208.3150913986101</c:v>
                </c:pt>
                <c:pt idx="4638">
                  <c:v>4208.3150723251301</c:v>
                </c:pt>
                <c:pt idx="4639">
                  <c:v>4208.3902123245198</c:v>
                </c:pt>
                <c:pt idx="4640">
                  <c:v>4208.4654000076198</c:v>
                </c:pt>
                <c:pt idx="4641">
                  <c:v>4208.3624604019096</c:v>
                </c:pt>
                <c:pt idx="4642">
                  <c:v>4208.2876160415599</c:v>
                </c:pt>
                <c:pt idx="4643">
                  <c:v>4208.2875874313304</c:v>
                </c:pt>
                <c:pt idx="4644">
                  <c:v>4208.2875588211</c:v>
                </c:pt>
                <c:pt idx="4645">
                  <c:v>4208.2875302108696</c:v>
                </c:pt>
                <c:pt idx="4646">
                  <c:v>4208.2875016006401</c:v>
                </c:pt>
                <c:pt idx="4647">
                  <c:v>4208.3424904617304</c:v>
                </c:pt>
                <c:pt idx="4648">
                  <c:v>4208.28803565826</c:v>
                </c:pt>
                <c:pt idx="4649">
                  <c:v>4208.2885887893599</c:v>
                </c:pt>
                <c:pt idx="4650">
                  <c:v>4208.2891514572102</c:v>
                </c:pt>
                <c:pt idx="4651">
                  <c:v>4208.2897045883101</c:v>
                </c:pt>
                <c:pt idx="4652">
                  <c:v>4208.31759002532</c:v>
                </c:pt>
                <c:pt idx="4653">
                  <c:v>4208.3181431564299</c:v>
                </c:pt>
                <c:pt idx="4654">
                  <c:v>4208.3187058242702</c:v>
                </c:pt>
                <c:pt idx="4655">
                  <c:v>4208.3944371017396</c:v>
                </c:pt>
                <c:pt idx="4656">
                  <c:v>4208.3673050674397</c:v>
                </c:pt>
                <c:pt idx="4657">
                  <c:v>4208.3678581985396</c:v>
                </c:pt>
                <c:pt idx="4658">
                  <c:v>4208.3684208663899</c:v>
                </c:pt>
                <c:pt idx="4659">
                  <c:v>4208.3689739974898</c:v>
                </c:pt>
                <c:pt idx="4660">
                  <c:v>4208.3695271285997</c:v>
                </c:pt>
                <c:pt idx="4661">
                  <c:v>4208.37008979644</c:v>
                </c:pt>
                <c:pt idx="4662">
                  <c:v>4208.3706429275499</c:v>
                </c:pt>
                <c:pt idx="4663">
                  <c:v>4208.3712055953902</c:v>
                </c:pt>
                <c:pt idx="4664">
                  <c:v>4208.3717587265</c:v>
                </c:pt>
                <c:pt idx="4665">
                  <c:v>4208.3723118575999</c:v>
                </c:pt>
                <c:pt idx="4666">
                  <c:v>4208.3728745254502</c:v>
                </c:pt>
                <c:pt idx="4667">
                  <c:v>4208.4486344131401</c:v>
                </c:pt>
                <c:pt idx="4668">
                  <c:v>4208.4016754898003</c:v>
                </c:pt>
                <c:pt idx="4669">
                  <c:v>4208.4022381576497</c:v>
                </c:pt>
                <c:pt idx="4670">
                  <c:v>4208.4503033431902</c:v>
                </c:pt>
                <c:pt idx="4671">
                  <c:v>4208.4508564743001</c:v>
                </c:pt>
                <c:pt idx="4672">
                  <c:v>4208.4514191421404</c:v>
                </c:pt>
                <c:pt idx="4673">
                  <c:v>4208.4519722732502</c:v>
                </c:pt>
                <c:pt idx="4674">
                  <c:v>4208.52777030792</c:v>
                </c:pt>
                <c:pt idx="4675">
                  <c:v>4208.45307853546</c:v>
                </c:pt>
                <c:pt idx="4676">
                  <c:v>4208.4536412033003</c:v>
                </c:pt>
                <c:pt idx="4677">
                  <c:v>4208.4541943344102</c:v>
                </c:pt>
                <c:pt idx="4678">
                  <c:v>4208.5303117533804</c:v>
                </c:pt>
                <c:pt idx="4679">
                  <c:v>4208.5311833328497</c:v>
                </c:pt>
                <c:pt idx="4680">
                  <c:v>4208.5320550602801</c:v>
                </c:pt>
                <c:pt idx="4681">
                  <c:v>4208.4853867169004</c:v>
                </c:pt>
                <c:pt idx="4682">
                  <c:v>4208.5060880634001</c:v>
                </c:pt>
                <c:pt idx="4683">
                  <c:v>4208.5346688863301</c:v>
                </c:pt>
                <c:pt idx="4684">
                  <c:v>4208.5355413345096</c:v>
                </c:pt>
                <c:pt idx="4685">
                  <c:v>4208.63944200067</c:v>
                </c:pt>
                <c:pt idx="4686">
                  <c:v>4208.68791155495</c:v>
                </c:pt>
                <c:pt idx="4687">
                  <c:v>4208.5857256200798</c:v>
                </c:pt>
                <c:pt idx="4688">
                  <c:v>4208.5390291265503</c:v>
                </c:pt>
                <c:pt idx="4689">
                  <c:v>4208.5399021686399</c:v>
                </c:pt>
                <c:pt idx="4690">
                  <c:v>4208.5407735978697</c:v>
                </c:pt>
                <c:pt idx="4691">
                  <c:v>4208.5416452857799</c:v>
                </c:pt>
                <c:pt idx="4692">
                  <c:v>4208.5425169254504</c:v>
                </c:pt>
                <c:pt idx="4693">
                  <c:v>4208.5433885672101</c:v>
                </c:pt>
                <c:pt idx="4694">
                  <c:v>4208.5442602028097</c:v>
                </c:pt>
                <c:pt idx="4695">
                  <c:v>4208.5926993325202</c:v>
                </c:pt>
                <c:pt idx="4696">
                  <c:v>4208.6490334882701</c:v>
                </c:pt>
                <c:pt idx="4697">
                  <c:v>4208.5944432645501</c:v>
                </c:pt>
                <c:pt idx="4698">
                  <c:v>4208.6507780886704</c:v>
                </c:pt>
                <c:pt idx="4699">
                  <c:v>4208.6516513657398</c:v>
                </c:pt>
                <c:pt idx="4700">
                  <c:v>4208.5970602829402</c:v>
                </c:pt>
                <c:pt idx="4701">
                  <c:v>4208.7763690718702</c:v>
                </c:pt>
                <c:pt idx="4702">
                  <c:v>4208.7018657464996</c:v>
                </c:pt>
                <c:pt idx="4703">
                  <c:v>4208.5996784983099</c:v>
                </c:pt>
                <c:pt idx="4704">
                  <c:v>4208.6005510441</c:v>
                </c:pt>
                <c:pt idx="4705">
                  <c:v>4208.6014226532898</c:v>
                </c:pt>
                <c:pt idx="4706">
                  <c:v>4208.6022944083797</c:v>
                </c:pt>
                <c:pt idx="4707">
                  <c:v>4208.6031661340803</c:v>
                </c:pt>
                <c:pt idx="4708">
                  <c:v>4208.6040378587804</c:v>
                </c:pt>
                <c:pt idx="4709">
                  <c:v>4208.6055542009399</c:v>
                </c:pt>
                <c:pt idx="4710">
                  <c:v>4208.6070705431002</c:v>
                </c:pt>
                <c:pt idx="4711">
                  <c:v>4208.6085868852697</c:v>
                </c:pt>
                <c:pt idx="4712">
                  <c:v>4208.6655689256704</c:v>
                </c:pt>
                <c:pt idx="4713">
                  <c:v>4208.7424446123196</c:v>
                </c:pt>
                <c:pt idx="4714">
                  <c:v>4208.7162090318698</c:v>
                </c:pt>
                <c:pt idx="4715">
                  <c:v>4208.7177349107797</c:v>
                </c:pt>
                <c:pt idx="4716">
                  <c:v>4208.7192607896905</c:v>
                </c:pt>
                <c:pt idx="4717">
                  <c:v>4208.7207866685903</c:v>
                </c:pt>
                <c:pt idx="4718">
                  <c:v>4208.7223030107498</c:v>
                </c:pt>
                <c:pt idx="4719">
                  <c:v>4208.7515808122698</c:v>
                </c:pt>
                <c:pt idx="4720">
                  <c:v>4208.7531066911697</c:v>
                </c:pt>
                <c:pt idx="4721">
                  <c:v>4208.80225906544</c:v>
                </c:pt>
                <c:pt idx="4722">
                  <c:v>4208.8037944810903</c:v>
                </c:pt>
                <c:pt idx="4723">
                  <c:v>4208.8053203600002</c:v>
                </c:pt>
                <c:pt idx="4724">
                  <c:v>4208.8068557756496</c:v>
                </c:pt>
                <c:pt idx="4725">
                  <c:v>4208.8838077562395</c:v>
                </c:pt>
                <c:pt idx="4726">
                  <c:v>4208.8853431718899</c:v>
                </c:pt>
                <c:pt idx="4727">
                  <c:v>4208.9424491899499</c:v>
                </c:pt>
                <c:pt idx="4728">
                  <c:v>4208.9638782518396</c:v>
                </c:pt>
                <c:pt idx="4729">
                  <c:v>4208.9376331346602</c:v>
                </c:pt>
                <c:pt idx="4730">
                  <c:v>4208.9391685503097</c:v>
                </c:pt>
                <c:pt idx="4731">
                  <c:v>4208.9407135027004</c:v>
                </c:pt>
                <c:pt idx="4732">
                  <c:v>4208.9700294511804</c:v>
                </c:pt>
                <c:pt idx="4733">
                  <c:v>4208.9715744035802</c:v>
                </c:pt>
                <c:pt idx="4734">
                  <c:v>4208.9731193559701</c:v>
                </c:pt>
                <c:pt idx="4735">
                  <c:v>4208.9746547716204</c:v>
                </c:pt>
                <c:pt idx="4736">
                  <c:v>4209.0223670976702</c:v>
                </c:pt>
                <c:pt idx="4737">
                  <c:v>4209.0238166826302</c:v>
                </c:pt>
                <c:pt idx="4738">
                  <c:v>4209.0512634294601</c:v>
                </c:pt>
                <c:pt idx="4739">
                  <c:v>4209.0527034776696</c:v>
                </c:pt>
                <c:pt idx="4740">
                  <c:v>4209.0550972002102</c:v>
                </c:pt>
                <c:pt idx="4741">
                  <c:v>4209.0314842241296</c:v>
                </c:pt>
                <c:pt idx="4742">
                  <c:v>4209.0338874834097</c:v>
                </c:pt>
                <c:pt idx="4743">
                  <c:v>4209.0809513109298</c:v>
                </c:pt>
                <c:pt idx="4744">
                  <c:v>4209.1353679674203</c:v>
                </c:pt>
                <c:pt idx="4745">
                  <c:v>4209.1117359178597</c:v>
                </c:pt>
                <c:pt idx="4746">
                  <c:v>4209.1141296403903</c:v>
                </c:pt>
                <c:pt idx="4747">
                  <c:v>4209.1165233629299</c:v>
                </c:pt>
                <c:pt idx="4748">
                  <c:v>4209.1449333208102</c:v>
                </c:pt>
                <c:pt idx="4749">
                  <c:v>4209.1473270433498</c:v>
                </c:pt>
                <c:pt idx="4750">
                  <c:v>4209.1962791460101</c:v>
                </c:pt>
                <c:pt idx="4751">
                  <c:v>4209.2246986406399</c:v>
                </c:pt>
                <c:pt idx="4752">
                  <c:v>4209.2270923631704</c:v>
                </c:pt>
                <c:pt idx="4753">
                  <c:v>4209.2034507768703</c:v>
                </c:pt>
                <c:pt idx="4754">
                  <c:v>4209.2583633440099</c:v>
                </c:pt>
                <c:pt idx="4755">
                  <c:v>4209.3073440568996</c:v>
                </c:pt>
                <c:pt idx="4756">
                  <c:v>4209.3097377794302</c:v>
                </c:pt>
                <c:pt idx="4757">
                  <c:v>4209.3121315019698</c:v>
                </c:pt>
                <c:pt idx="4758">
                  <c:v>4209.3145252245004</c:v>
                </c:pt>
                <c:pt idx="4759">
                  <c:v>4209.3169284837804</c:v>
                </c:pt>
                <c:pt idx="4760">
                  <c:v>4209.3193222063101</c:v>
                </c:pt>
                <c:pt idx="4761">
                  <c:v>4209.3482185380999</c:v>
                </c:pt>
                <c:pt idx="4762">
                  <c:v>4209.3707347887103</c:v>
                </c:pt>
                <c:pt idx="4763">
                  <c:v>4209.4462848680496</c:v>
                </c:pt>
                <c:pt idx="4764">
                  <c:v>4209.4953514116296</c:v>
                </c:pt>
                <c:pt idx="4765">
                  <c:v>4209.55079803639</c:v>
                </c:pt>
                <c:pt idx="4766">
                  <c:v>4209.4534946458898</c:v>
                </c:pt>
                <c:pt idx="4767">
                  <c:v>4209.4558979051599</c:v>
                </c:pt>
                <c:pt idx="4768">
                  <c:v>4209.4557739274996</c:v>
                </c:pt>
                <c:pt idx="4769">
                  <c:v>4209.5023227708898</c:v>
                </c:pt>
                <c:pt idx="4770">
                  <c:v>4209.55522308522</c:v>
                </c:pt>
                <c:pt idx="4771">
                  <c:v>4209.5550991075597</c:v>
                </c:pt>
                <c:pt idx="4772">
                  <c:v>4209.5549751299004</c:v>
                </c:pt>
                <c:pt idx="4773">
                  <c:v>4209.7013450639797</c:v>
                </c:pt>
                <c:pt idx="4774">
                  <c:v>4209.6746707933498</c:v>
                </c:pt>
                <c:pt idx="4775">
                  <c:v>4209.6012760179601</c:v>
                </c:pt>
                <c:pt idx="4776">
                  <c:v>4209.6011520402999</c:v>
                </c:pt>
                <c:pt idx="4777">
                  <c:v>4209.6010185258901</c:v>
                </c:pt>
                <c:pt idx="4778">
                  <c:v>4209.6476150529897</c:v>
                </c:pt>
                <c:pt idx="4779">
                  <c:v>4209.6740222948101</c:v>
                </c:pt>
                <c:pt idx="4780">
                  <c:v>4209.6738887804104</c:v>
                </c:pt>
                <c:pt idx="4781">
                  <c:v>4209.6737552659997</c:v>
                </c:pt>
                <c:pt idx="4782">
                  <c:v>4209.6736217516</c:v>
                </c:pt>
                <c:pt idx="4783">
                  <c:v>4209.6734977739397</c:v>
                </c:pt>
                <c:pt idx="4784">
                  <c:v>4209.7466541307504</c:v>
                </c:pt>
                <c:pt idx="4785">
                  <c:v>4209.7932983415603</c:v>
                </c:pt>
                <c:pt idx="4786">
                  <c:v>4209.7463871019399</c:v>
                </c:pt>
                <c:pt idx="4787">
                  <c:v>4209.7462535875402</c:v>
                </c:pt>
                <c:pt idx="4788">
                  <c:v>4209.74612960988</c:v>
                </c:pt>
                <c:pt idx="4789">
                  <c:v>4209.7459960954702</c:v>
                </c:pt>
                <c:pt idx="4790">
                  <c:v>4209.7724128740401</c:v>
                </c:pt>
                <c:pt idx="4791">
                  <c:v>4209.8190570848501</c:v>
                </c:pt>
                <c:pt idx="4792">
                  <c:v>4209.7987152116802</c:v>
                </c:pt>
                <c:pt idx="4793">
                  <c:v>4209.79859123402</c:v>
                </c:pt>
                <c:pt idx="4794">
                  <c:v>4209.84523544484</c:v>
                </c:pt>
                <c:pt idx="4795">
                  <c:v>4209.8185325639797</c:v>
                </c:pt>
                <c:pt idx="4796">
                  <c:v>4209.8449588792801</c:v>
                </c:pt>
                <c:pt idx="4797">
                  <c:v>4209.9182106035296</c:v>
                </c:pt>
                <c:pt idx="4798">
                  <c:v>4209.8914981859298</c:v>
                </c:pt>
                <c:pt idx="4799">
                  <c:v>4209.89066848927</c:v>
                </c:pt>
                <c:pt idx="4800">
                  <c:v>4209.9164272325597</c:v>
                </c:pt>
                <c:pt idx="4801">
                  <c:v>4209.8890281694503</c:v>
                </c:pt>
                <c:pt idx="4802">
                  <c:v>4209.88820800953</c:v>
                </c:pt>
                <c:pt idx="4803">
                  <c:v>4209.9139667528198</c:v>
                </c:pt>
                <c:pt idx="4804">
                  <c:v>4209.9131370561599</c:v>
                </c:pt>
                <c:pt idx="4805">
                  <c:v>4209.9847198503503</c:v>
                </c:pt>
                <c:pt idx="4806">
                  <c:v>4210.0300670641</c:v>
                </c:pt>
                <c:pt idx="4807">
                  <c:v>4209.9830604570398</c:v>
                </c:pt>
                <c:pt idx="4808">
                  <c:v>4209.9556518571899</c:v>
                </c:pt>
                <c:pt idx="4809">
                  <c:v>4209.9814106004796</c:v>
                </c:pt>
                <c:pt idx="4810">
                  <c:v>4210.0545288103103</c:v>
                </c:pt>
                <c:pt idx="4811">
                  <c:v>4210.0258899705896</c:v>
                </c:pt>
                <c:pt idx="4812">
                  <c:v>4210.0992465990103</c:v>
                </c:pt>
                <c:pt idx="4813">
                  <c:v>4210.1262260454196</c:v>
                </c:pt>
                <c:pt idx="4814">
                  <c:v>4210.1718021409997</c:v>
                </c:pt>
                <c:pt idx="4815">
                  <c:v>4210.1709629076004</c:v>
                </c:pt>
                <c:pt idx="4816">
                  <c:v>4210.0958992021597</c:v>
                </c:pt>
                <c:pt idx="4817">
                  <c:v>4210.0950599687603</c:v>
                </c:pt>
                <c:pt idx="4818">
                  <c:v>4210.16845474415</c:v>
                </c:pt>
                <c:pt idx="4819">
                  <c:v>4210.1676155107498</c:v>
                </c:pt>
                <c:pt idx="4820">
                  <c:v>4210.1667762773604</c:v>
                </c:pt>
                <c:pt idx="4821">
                  <c:v>4210.0917030351702</c:v>
                </c:pt>
                <c:pt idx="4822">
                  <c:v>4210.1650978105599</c:v>
                </c:pt>
                <c:pt idx="4823">
                  <c:v>4210.2107025163696</c:v>
                </c:pt>
                <c:pt idx="4824">
                  <c:v>4210.3119922655196</c:v>
                </c:pt>
                <c:pt idx="4825">
                  <c:v>4210.20902404957</c:v>
                </c:pt>
                <c:pt idx="4826">
                  <c:v>4210.1617408769698</c:v>
                </c:pt>
                <c:pt idx="4827">
                  <c:v>4210.1609016435696</c:v>
                </c:pt>
                <c:pt idx="4828">
                  <c:v>4210.1600719469097</c:v>
                </c:pt>
                <c:pt idx="4829">
                  <c:v>4210.1584411638296</c:v>
                </c:pt>
                <c:pt idx="4830">
                  <c:v>4210.1568199174899</c:v>
                </c:pt>
                <c:pt idx="4831">
                  <c:v>4210.1551891344097</c:v>
                </c:pt>
                <c:pt idx="4832">
                  <c:v>4210.15356788807</c:v>
                </c:pt>
                <c:pt idx="4833">
                  <c:v>4210.1519466417403</c:v>
                </c:pt>
                <c:pt idx="4834">
                  <c:v>4210.1503158586502</c:v>
                </c:pt>
                <c:pt idx="4835">
                  <c:v>4210.1951385515304</c:v>
                </c:pt>
                <c:pt idx="4836">
                  <c:v>4210.2491737382898</c:v>
                </c:pt>
                <c:pt idx="4837">
                  <c:v>4210.2475524919601</c:v>
                </c:pt>
                <c:pt idx="4838">
                  <c:v>4210.2737689989099</c:v>
                </c:pt>
                <c:pt idx="4839">
                  <c:v>4210.2721477525802</c:v>
                </c:pt>
                <c:pt idx="4840">
                  <c:v>4210.2426792161996</c:v>
                </c:pt>
                <c:pt idx="4841">
                  <c:v>4210.19461403065</c:v>
                </c:pt>
                <c:pt idx="4842">
                  <c:v>4210.2672840135601</c:v>
                </c:pt>
                <c:pt idx="4843">
                  <c:v>4210.3121257799203</c:v>
                </c:pt>
                <c:pt idx="4844">
                  <c:v>4210.3105045335797</c:v>
                </c:pt>
                <c:pt idx="4845">
                  <c:v>4210.3832222002102</c:v>
                </c:pt>
                <c:pt idx="4846">
                  <c:v>4210.38159141713</c:v>
                </c:pt>
                <c:pt idx="4847">
                  <c:v>4210.3056217210797</c:v>
                </c:pt>
                <c:pt idx="4848">
                  <c:v>4210.2575374620501</c:v>
                </c:pt>
                <c:pt idx="4849">
                  <c:v>4210.3581024187097</c:v>
                </c:pt>
                <c:pt idx="4850">
                  <c:v>4210.32861480885</c:v>
                </c:pt>
                <c:pt idx="4851">
                  <c:v>4210.3270030992599</c:v>
                </c:pt>
                <c:pt idx="4852">
                  <c:v>4210.3997303026199</c:v>
                </c:pt>
                <c:pt idx="4853">
                  <c:v>4210.3702426927603</c:v>
                </c:pt>
                <c:pt idx="4854">
                  <c:v>4210.3499961870202</c:v>
                </c:pt>
                <c:pt idx="4855">
                  <c:v>4210.3948665636099</c:v>
                </c:pt>
                <c:pt idx="4856">
                  <c:v>4210.3932453172702</c:v>
                </c:pt>
                <c:pt idx="4857">
                  <c:v>4210.3916240709405</c:v>
                </c:pt>
                <c:pt idx="4858">
                  <c:v>4210.46439895802</c:v>
                </c:pt>
                <c:pt idx="4859">
                  <c:v>4210.4162574785296</c:v>
                </c:pt>
                <c:pt idx="4860">
                  <c:v>4210.3887249010104</c:v>
                </c:pt>
                <c:pt idx="4861">
                  <c:v>4210.4169345872897</c:v>
                </c:pt>
                <c:pt idx="4862">
                  <c:v>4210.4916835802096</c:v>
                </c:pt>
                <c:pt idx="4863">
                  <c:v>4210.4920173662204</c:v>
                </c:pt>
                <c:pt idx="4864">
                  <c:v>4210.4644752519698</c:v>
                </c:pt>
                <c:pt idx="4865">
                  <c:v>4210.4648090379796</c:v>
                </c:pt>
                <c:pt idx="4866">
                  <c:v>4210.5116916673696</c:v>
                </c:pt>
                <c:pt idx="4867">
                  <c:v>4210.4654861467397</c:v>
                </c:pt>
                <c:pt idx="4868">
                  <c:v>4210.4937149065099</c:v>
                </c:pt>
                <c:pt idx="4869">
                  <c:v>4210.5405879991604</c:v>
                </c:pt>
                <c:pt idx="4870">
                  <c:v>4210.5409217851702</c:v>
                </c:pt>
                <c:pt idx="4871">
                  <c:v>4210.5412651079196</c:v>
                </c:pt>
                <c:pt idx="4872">
                  <c:v>4210.5137134569204</c:v>
                </c:pt>
                <c:pt idx="4873">
                  <c:v>4210.6435085313797</c:v>
                </c:pt>
                <c:pt idx="4874">
                  <c:v>4210.6167293565804</c:v>
                </c:pt>
                <c:pt idx="4875">
                  <c:v>4210.6441761034102</c:v>
                </c:pt>
                <c:pt idx="4876">
                  <c:v>4210.6445194261596</c:v>
                </c:pt>
                <c:pt idx="4877">
                  <c:v>4210.5898357408596</c:v>
                </c:pt>
                <c:pt idx="4878">
                  <c:v>4210.6939388292403</c:v>
                </c:pt>
                <c:pt idx="4879">
                  <c:v>4210.6671596544302</c:v>
                </c:pt>
                <c:pt idx="4880">
                  <c:v>4210.66749344044</c:v>
                </c:pt>
                <c:pt idx="4881">
                  <c:v>4210.6949401872698</c:v>
                </c:pt>
                <c:pt idx="4882">
                  <c:v>4210.6952739732797</c:v>
                </c:pt>
                <c:pt idx="4883">
                  <c:v>4210.6684947984704</c:v>
                </c:pt>
                <c:pt idx="4884">
                  <c:v>4210.7447315233303</c:v>
                </c:pt>
                <c:pt idx="4885">
                  <c:v>4210.72340736561</c:v>
                </c:pt>
                <c:pt idx="4886">
                  <c:v>4210.74539909535</c:v>
                </c:pt>
                <c:pt idx="4887">
                  <c:v>4210.6969524400802</c:v>
                </c:pt>
                <c:pt idx="4888">
                  <c:v>4210.69728622609</c:v>
                </c:pt>
                <c:pt idx="4889">
                  <c:v>4210.6976200120998</c:v>
                </c:pt>
                <c:pt idx="4890">
                  <c:v>4210.7227302568499</c:v>
                </c:pt>
                <c:pt idx="4891">
                  <c:v>4210.6936050432296</c:v>
                </c:pt>
                <c:pt idx="4892">
                  <c:v>4210.6644893663497</c:v>
                </c:pt>
                <c:pt idx="4893">
                  <c:v>4210.6896091478402</c:v>
                </c:pt>
                <c:pt idx="4894">
                  <c:v>4210.6117416399002</c:v>
                </c:pt>
                <c:pt idx="4895">
                  <c:v>4210.6368518846602</c:v>
                </c:pt>
                <c:pt idx="4896">
                  <c:v>4210.6836200731304</c:v>
                </c:pt>
                <c:pt idx="4897">
                  <c:v>4210.6599784868304</c:v>
                </c:pt>
                <c:pt idx="4898">
                  <c:v>4210.6308628099496</c:v>
                </c:pt>
                <c:pt idx="4899">
                  <c:v>4210.6288696306301</c:v>
                </c:pt>
                <c:pt idx="4900">
                  <c:v>4210.6268764513097</c:v>
                </c:pt>
                <c:pt idx="4901">
                  <c:v>4210.6248832719803</c:v>
                </c:pt>
                <c:pt idx="4902">
                  <c:v>4210.6228996294103</c:v>
                </c:pt>
                <c:pt idx="4903">
                  <c:v>4210.6209064500899</c:v>
                </c:pt>
                <c:pt idx="4904">
                  <c:v>4210.5723644273803</c:v>
                </c:pt>
                <c:pt idx="4905">
                  <c:v>4210.5703807848004</c:v>
                </c:pt>
                <c:pt idx="4906">
                  <c:v>4210.56840667897</c:v>
                </c:pt>
                <c:pt idx="4907">
                  <c:v>4210.5664325731304</c:v>
                </c:pt>
                <c:pt idx="4908">
                  <c:v>4210.5644584673</c:v>
                </c:pt>
                <c:pt idx="4909">
                  <c:v>4210.5624843614596</c:v>
                </c:pt>
                <c:pt idx="4910">
                  <c:v>4210.5139709489904</c:v>
                </c:pt>
                <c:pt idx="4911">
                  <c:v>4210.5120063799004</c:v>
                </c:pt>
                <c:pt idx="4912">
                  <c:v>4210.4364276903198</c:v>
                </c:pt>
                <c:pt idx="4913">
                  <c:v>4210.48099289113</c:v>
                </c:pt>
                <c:pt idx="4914">
                  <c:v>4210.4596305864397</c:v>
                </c:pt>
                <c:pt idx="4915">
                  <c:v>4210.4576850908297</c:v>
                </c:pt>
                <c:pt idx="4916">
                  <c:v>4210.4557300584802</c:v>
                </c:pt>
                <c:pt idx="4917">
                  <c:v>4210.4537845628802</c:v>
                </c:pt>
                <c:pt idx="4918">
                  <c:v>4210.4247261064602</c:v>
                </c:pt>
                <c:pt idx="4919">
                  <c:v>4210.4227901475997</c:v>
                </c:pt>
                <c:pt idx="4920">
                  <c:v>4210.4208446519897</c:v>
                </c:pt>
                <c:pt idx="4921">
                  <c:v>4210.4465175645901</c:v>
                </c:pt>
                <c:pt idx="4922">
                  <c:v>4210.3714824693698</c:v>
                </c:pt>
                <c:pt idx="4923">
                  <c:v>4210.3700614946401</c:v>
                </c:pt>
                <c:pt idx="4924">
                  <c:v>4210.3686309831701</c:v>
                </c:pt>
                <c:pt idx="4925">
                  <c:v>4210.3672100084405</c:v>
                </c:pt>
                <c:pt idx="4926">
                  <c:v>4210.3657890336999</c:v>
                </c:pt>
                <c:pt idx="4927">
                  <c:v>4210.3179050462804</c:v>
                </c:pt>
                <c:pt idx="4928">
                  <c:v>4210.3164840715499</c:v>
                </c:pt>
                <c:pt idx="4929">
                  <c:v>4210.3150726335598</c:v>
                </c:pt>
                <c:pt idx="4930">
                  <c:v>4210.2857662218103</c:v>
                </c:pt>
                <c:pt idx="4931">
                  <c:v>4210.3122497575796</c:v>
                </c:pt>
                <c:pt idx="4932">
                  <c:v>4210.3108383195904</c:v>
                </c:pt>
                <c:pt idx="4933">
                  <c:v>4210.2629924791399</c:v>
                </c:pt>
                <c:pt idx="4934">
                  <c:v>4210.2615905778903</c:v>
                </c:pt>
                <c:pt idx="4935">
                  <c:v>4210.2601791399002</c:v>
                </c:pt>
                <c:pt idx="4936">
                  <c:v>4210.2308918016497</c:v>
                </c:pt>
                <c:pt idx="4937">
                  <c:v>4210.1552082078997</c:v>
                </c:pt>
                <c:pt idx="4938">
                  <c:v>4210.1074291246496</c:v>
                </c:pt>
                <c:pt idx="4939">
                  <c:v>4210.1524425523803</c:v>
                </c:pt>
                <c:pt idx="4940">
                  <c:v>4210.1510597246197</c:v>
                </c:pt>
                <c:pt idx="4941">
                  <c:v>4210.1496673601196</c:v>
                </c:pt>
                <c:pt idx="4942">
                  <c:v>4210.1297832506198</c:v>
                </c:pt>
                <c:pt idx="4943">
                  <c:v>4210.1747871416101</c:v>
                </c:pt>
                <c:pt idx="4944">
                  <c:v>4210.1734043138504</c:v>
                </c:pt>
                <c:pt idx="4945">
                  <c:v>4210.0513912218103</c:v>
                </c:pt>
                <c:pt idx="4946">
                  <c:v>4210.0963855760601</c:v>
                </c:pt>
                <c:pt idx="4947">
                  <c:v>4210.09501228505</c:v>
                </c:pt>
                <c:pt idx="4948">
                  <c:v>4210.0936485307702</c:v>
                </c:pt>
                <c:pt idx="4949">
                  <c:v>4210.0922752397601</c:v>
                </c:pt>
                <c:pt idx="4950">
                  <c:v>4210.0909019487399</c:v>
                </c:pt>
                <c:pt idx="4951">
                  <c:v>4210.0895286577297</c:v>
                </c:pt>
                <c:pt idx="4952">
                  <c:v>4210.04273185902</c:v>
                </c:pt>
                <c:pt idx="4953">
                  <c:v>4210.0422931688399</c:v>
                </c:pt>
                <c:pt idx="4954">
                  <c:v>4210.0418640153903</c:v>
                </c:pt>
                <c:pt idx="4955">
                  <c:v>4210.0414253252102</c:v>
                </c:pt>
                <c:pt idx="4956">
                  <c:v>4210.0409961717696</c:v>
                </c:pt>
                <c:pt idx="4957">
                  <c:v>4210.04056701832</c:v>
                </c:pt>
                <c:pt idx="4958">
                  <c:v>4210.0401283281399</c:v>
                </c:pt>
                <c:pt idx="4959">
                  <c:v>4210.0396991746902</c:v>
                </c:pt>
                <c:pt idx="4960">
                  <c:v>4209.9654556291598</c:v>
                </c:pt>
                <c:pt idx="4961">
                  <c:v>4209.9650360124597</c:v>
                </c:pt>
                <c:pt idx="4962">
                  <c:v>4209.9921680467696</c:v>
                </c:pt>
                <c:pt idx="4963">
                  <c:v>4209.9917484300704</c:v>
                </c:pt>
                <c:pt idx="4964">
                  <c:v>4209.9913288133703</c:v>
                </c:pt>
                <c:pt idx="4965">
                  <c:v>4209.9909091966701</c:v>
                </c:pt>
                <c:pt idx="4966">
                  <c:v>4209.9904800432296</c:v>
                </c:pt>
                <c:pt idx="4967">
                  <c:v>4209.9900604265304</c:v>
                </c:pt>
                <c:pt idx="4968">
                  <c:v>4209.9896408098302</c:v>
                </c:pt>
                <c:pt idx="4969">
                  <c:v>4209.9892211931301</c:v>
                </c:pt>
                <c:pt idx="4970">
                  <c:v>4209.98880157643</c:v>
                </c:pt>
                <c:pt idx="4971">
                  <c:v>4209.9608303087298</c:v>
                </c:pt>
                <c:pt idx="4972">
                  <c:v>4209.91361389332</c:v>
                </c:pt>
                <c:pt idx="4973">
                  <c:v>4209.9132038133703</c:v>
                </c:pt>
                <c:pt idx="4974">
                  <c:v>4209.9128032701501</c:v>
                </c:pt>
                <c:pt idx="4975">
                  <c:v>4209.9123931902004</c:v>
                </c:pt>
                <c:pt idx="4976">
                  <c:v>4209.9119926469803</c:v>
                </c:pt>
                <c:pt idx="4977">
                  <c:v>4209.9583793657303</c:v>
                </c:pt>
                <c:pt idx="4978">
                  <c:v>4209.9579692857797</c:v>
                </c:pt>
                <c:pt idx="4979">
                  <c:v>4209.9107528703698</c:v>
                </c:pt>
                <c:pt idx="4980">
                  <c:v>4209.9103427904201</c:v>
                </c:pt>
                <c:pt idx="4981">
                  <c:v>4209.9842906969097</c:v>
                </c:pt>
                <c:pt idx="4982">
                  <c:v>4209.9100280778903</c:v>
                </c:pt>
                <c:pt idx="4983">
                  <c:v>4209.9101139085797</c:v>
                </c:pt>
                <c:pt idx="4984">
                  <c:v>4209.9570156114596</c:v>
                </c:pt>
                <c:pt idx="4985">
                  <c:v>4209.98465309315</c:v>
                </c:pt>
                <c:pt idx="4986">
                  <c:v>4209.9571872728402</c:v>
                </c:pt>
                <c:pt idx="4987">
                  <c:v>4209.9572731035296</c:v>
                </c:pt>
                <c:pt idx="4988">
                  <c:v>4209.9573684709603</c:v>
                </c:pt>
                <c:pt idx="4989">
                  <c:v>4209.9574543016497</c:v>
                </c:pt>
                <c:pt idx="4990">
                  <c:v>4209.95754013234</c:v>
                </c:pt>
                <c:pt idx="4991">
                  <c:v>4210.0313545244298</c:v>
                </c:pt>
                <c:pt idx="4992">
                  <c:v>4209.9577117937097</c:v>
                </c:pt>
                <c:pt idx="4993">
                  <c:v>4209.9578071611504</c:v>
                </c:pt>
                <c:pt idx="4994">
                  <c:v>4209.9578929918298</c:v>
                </c:pt>
                <c:pt idx="4995">
                  <c:v>4209.9579788225201</c:v>
                </c:pt>
                <c:pt idx="4996">
                  <c:v>4210.0317932146099</c:v>
                </c:pt>
                <c:pt idx="4997">
                  <c:v>4210.0782466905603</c:v>
                </c:pt>
                <c:pt idx="4998">
                  <c:v>4209.9306942003304</c:v>
                </c:pt>
                <c:pt idx="4999">
                  <c:v>4209.9307895677603</c:v>
                </c:pt>
                <c:pt idx="5000">
                  <c:v>4209.9308753984496</c:v>
                </c:pt>
                <c:pt idx="5001">
                  <c:v>4209.9309707658804</c:v>
                </c:pt>
                <c:pt idx="5002">
                  <c:v>4209.9310565965698</c:v>
                </c:pt>
                <c:pt idx="5003">
                  <c:v>4209.9311424272601</c:v>
                </c:pt>
                <c:pt idx="5004">
                  <c:v>4209.8844314592397</c:v>
                </c:pt>
                <c:pt idx="5005">
                  <c:v>4209.8569942491604</c:v>
                </c:pt>
                <c:pt idx="5006">
                  <c:v>4209.9038959520403</c:v>
                </c:pt>
                <c:pt idx="5007">
                  <c:v>4209.9315143602398</c:v>
                </c:pt>
                <c:pt idx="5008">
                  <c:v>4209.9316097276696</c:v>
                </c:pt>
                <c:pt idx="5009">
                  <c:v>4209.9316955583599</c:v>
                </c:pt>
                <c:pt idx="5010">
                  <c:v>4210.0051952379299</c:v>
                </c:pt>
                <c:pt idx="5011">
                  <c:v>4210.0331474321401</c:v>
                </c:pt>
                <c:pt idx="5012">
                  <c:v>4210.0053668992996</c:v>
                </c:pt>
                <c:pt idx="5013">
                  <c:v>4209.9780059831701</c:v>
                </c:pt>
                <c:pt idx="5014">
                  <c:v>4210.0058532732101</c:v>
                </c:pt>
                <c:pt idx="5015">
                  <c:v>4210.0060916917801</c:v>
                </c:pt>
                <c:pt idx="5016">
                  <c:v>4209.9329162614904</c:v>
                </c:pt>
                <c:pt idx="5017">
                  <c:v>4209.9789596574801</c:v>
                </c:pt>
                <c:pt idx="5018">
                  <c:v>4210.0068260210101</c:v>
                </c:pt>
                <c:pt idx="5019">
                  <c:v>4209.9336315172204</c:v>
                </c:pt>
                <c:pt idx="5020">
                  <c:v>4210.0073123949096</c:v>
                </c:pt>
                <c:pt idx="5021">
                  <c:v>4210.0539184587496</c:v>
                </c:pt>
                <c:pt idx="5022">
                  <c:v>4210.0077987688101</c:v>
                </c:pt>
                <c:pt idx="5023">
                  <c:v>4209.9803997056997</c:v>
                </c:pt>
                <c:pt idx="5024">
                  <c:v>4209.9806381242797</c:v>
                </c:pt>
                <c:pt idx="5025">
                  <c:v>4209.9808860796002</c:v>
                </c:pt>
                <c:pt idx="5026">
                  <c:v>4209.9811244981802</c:v>
                </c:pt>
                <c:pt idx="5027">
                  <c:v>4209.9813629167602</c:v>
                </c:pt>
                <c:pt idx="5028">
                  <c:v>4209.9816013353402</c:v>
                </c:pt>
                <c:pt idx="5029">
                  <c:v>4210.0558544176101</c:v>
                </c:pt>
                <c:pt idx="5030">
                  <c:v>4210.0097347276696</c:v>
                </c:pt>
                <c:pt idx="5031">
                  <c:v>4210.0099731462496</c:v>
                </c:pt>
                <c:pt idx="5032">
                  <c:v>4209.9825550096602</c:v>
                </c:pt>
                <c:pt idx="5033">
                  <c:v>4210.0104595201501</c:v>
                </c:pt>
                <c:pt idx="5034">
                  <c:v>4210.0106979387301</c:v>
                </c:pt>
                <c:pt idx="5035">
                  <c:v>4210.0109458940597</c:v>
                </c:pt>
                <c:pt idx="5036">
                  <c:v>4210.0390602129</c:v>
                </c:pt>
                <c:pt idx="5037">
                  <c:v>4210.0114227312097</c:v>
                </c:pt>
                <c:pt idx="5038">
                  <c:v>4210.0580383318002</c:v>
                </c:pt>
                <c:pt idx="5039">
                  <c:v>4210.0582767503802</c:v>
                </c:pt>
                <c:pt idx="5040">
                  <c:v>4210.0121475236901</c:v>
                </c:pt>
                <c:pt idx="5041">
                  <c:v>4210.0587631242797</c:v>
                </c:pt>
                <c:pt idx="5042">
                  <c:v>4210.0590015428597</c:v>
                </c:pt>
                <c:pt idx="5043">
                  <c:v>4210.05960235768</c:v>
                </c:pt>
                <c:pt idx="5044">
                  <c:v>4210.0602127092397</c:v>
                </c:pt>
                <c:pt idx="5045">
                  <c:v>4210.0608230608004</c:v>
                </c:pt>
                <c:pt idx="5046">
                  <c:v>4210.16357193165</c:v>
                </c:pt>
                <c:pt idx="5047">
                  <c:v>4210.0899005907104</c:v>
                </c:pt>
                <c:pt idx="5048">
                  <c:v>4210.0905109422702</c:v>
                </c:pt>
                <c:pt idx="5049">
                  <c:v>4210.0632453935696</c:v>
                </c:pt>
                <c:pt idx="5050">
                  <c:v>4210.0917221086502</c:v>
                </c:pt>
                <c:pt idx="5051">
                  <c:v>4210.2130199449603</c:v>
                </c:pt>
                <c:pt idx="5052">
                  <c:v>4210.1393295305297</c:v>
                </c:pt>
                <c:pt idx="5053">
                  <c:v>4210.0656677263296</c:v>
                </c:pt>
                <c:pt idx="5054">
                  <c:v>4210.1126647966403</c:v>
                </c:pt>
                <c:pt idx="5055">
                  <c:v>4210.1132751482101</c:v>
                </c:pt>
                <c:pt idx="5056">
                  <c:v>4210.1417518632898</c:v>
                </c:pt>
                <c:pt idx="5057">
                  <c:v>4210.1423622148604</c:v>
                </c:pt>
                <c:pt idx="5058">
                  <c:v>4210.1429630296798</c:v>
                </c:pt>
                <c:pt idx="5059">
                  <c:v>4210.1435733812395</c:v>
                </c:pt>
                <c:pt idx="5060">
                  <c:v>4210.1720596330697</c:v>
                </c:pt>
                <c:pt idx="5061">
                  <c:v>4210.2469707506198</c:v>
                </c:pt>
                <c:pt idx="5062">
                  <c:v>4210.2196861284301</c:v>
                </c:pt>
                <c:pt idx="5063">
                  <c:v>4210.2202964799899</c:v>
                </c:pt>
                <c:pt idx="5064">
                  <c:v>4210.1466060655603</c:v>
                </c:pt>
                <c:pt idx="5065">
                  <c:v>4210.1472068803796</c:v>
                </c:pt>
                <c:pt idx="5066">
                  <c:v>4210.1478172319503</c:v>
                </c:pt>
                <c:pt idx="5067">
                  <c:v>4210.1484180467696</c:v>
                </c:pt>
                <c:pt idx="5068">
                  <c:v>4210.1490283983303</c:v>
                </c:pt>
                <c:pt idx="5069">
                  <c:v>4210.1496292131496</c:v>
                </c:pt>
                <c:pt idx="5070">
                  <c:v>4210.1502395647103</c:v>
                </c:pt>
                <c:pt idx="5071">
                  <c:v>4210.1508403795297</c:v>
                </c:pt>
                <c:pt idx="5072">
                  <c:v>4210.1514507310903</c:v>
                </c:pt>
                <c:pt idx="5073">
                  <c:v>4210.1520515459097</c:v>
                </c:pt>
                <c:pt idx="5074">
                  <c:v>4210.1533008592696</c:v>
                </c:pt>
                <c:pt idx="5075">
                  <c:v>4210.2288509386099</c:v>
                </c:pt>
                <c:pt idx="5076">
                  <c:v>4210.2301002519698</c:v>
                </c:pt>
                <c:pt idx="5077">
                  <c:v>4210.2313495653198</c:v>
                </c:pt>
                <c:pt idx="5078">
                  <c:v>4210.2325893419302</c:v>
                </c:pt>
                <c:pt idx="5079">
                  <c:v>4210.2338386552901</c:v>
                </c:pt>
                <c:pt idx="5080">
                  <c:v>4210.2350879686401</c:v>
                </c:pt>
                <c:pt idx="5081">
                  <c:v>4210.2642322557504</c:v>
                </c:pt>
                <c:pt idx="5082">
                  <c:v>4210.23758659535</c:v>
                </c:pt>
                <c:pt idx="5083">
                  <c:v>4210.2388359086999</c:v>
                </c:pt>
                <c:pt idx="5084">
                  <c:v>4210.2400852220599</c:v>
                </c:pt>
                <c:pt idx="5085">
                  <c:v>4210.2692199724197</c:v>
                </c:pt>
                <c:pt idx="5086">
                  <c:v>4210.2704692857797</c:v>
                </c:pt>
                <c:pt idx="5087">
                  <c:v>4210.27172813588</c:v>
                </c:pt>
                <c:pt idx="5088">
                  <c:v>4210.2450824754796</c:v>
                </c:pt>
                <c:pt idx="5089">
                  <c:v>4210.3206611650503</c:v>
                </c:pt>
                <c:pt idx="5090">
                  <c:v>4210.3219200151498</c:v>
                </c:pt>
                <c:pt idx="5091">
                  <c:v>4210.3231693284997</c:v>
                </c:pt>
                <c:pt idx="5092">
                  <c:v>4210.3244186418597</c:v>
                </c:pt>
                <c:pt idx="5093">
                  <c:v>4210.3256679552096</c:v>
                </c:pt>
                <c:pt idx="5094">
                  <c:v>4210.4276157396398</c:v>
                </c:pt>
                <c:pt idx="5095">
                  <c:v>4210.3552795427404</c:v>
                </c:pt>
                <c:pt idx="5096">
                  <c:v>4210.4030014055297</c:v>
                </c:pt>
                <c:pt idx="5097">
                  <c:v>4210.4313732164401</c:v>
                </c:pt>
                <c:pt idx="5098">
                  <c:v>4210.4326320665396</c:v>
                </c:pt>
                <c:pt idx="5099">
                  <c:v>4210.4338813799004</c:v>
                </c:pt>
                <c:pt idx="5100">
                  <c:v>4210.4816318529201</c:v>
                </c:pt>
                <c:pt idx="5101">
                  <c:v>4210.4828907030196</c:v>
                </c:pt>
                <c:pt idx="5102">
                  <c:v>4210.4841400163696</c:v>
                </c:pt>
                <c:pt idx="5103">
                  <c:v>4210.48539886647</c:v>
                </c:pt>
                <c:pt idx="5104">
                  <c:v>4210.4866481798199</c:v>
                </c:pt>
                <c:pt idx="5105">
                  <c:v>4210.4870773332595</c:v>
                </c:pt>
                <c:pt idx="5106">
                  <c:v>4210.4875064867101</c:v>
                </c:pt>
                <c:pt idx="5107">
                  <c:v>4210.4879261034102</c:v>
                </c:pt>
                <c:pt idx="5108">
                  <c:v>4210.4883552568499</c:v>
                </c:pt>
                <c:pt idx="5109">
                  <c:v>4210.5352951066998</c:v>
                </c:pt>
                <c:pt idx="5110">
                  <c:v>4210.4892040269897</c:v>
                </c:pt>
                <c:pt idx="5111">
                  <c:v>4210.4896331804302</c:v>
                </c:pt>
                <c:pt idx="5112">
                  <c:v>4210.5365730302901</c:v>
                </c:pt>
                <c:pt idx="5113">
                  <c:v>4210.49048195057</c:v>
                </c:pt>
                <c:pt idx="5114">
                  <c:v>4210.7119442003304</c:v>
                </c:pt>
                <c:pt idx="5115">
                  <c:v>4210.5843997972497</c:v>
                </c:pt>
                <c:pt idx="5116">
                  <c:v>4210.5382801073101</c:v>
                </c:pt>
                <c:pt idx="5117">
                  <c:v>4210.5852485674004</c:v>
                </c:pt>
                <c:pt idx="5118">
                  <c:v>4210.5856681840896</c:v>
                </c:pt>
                <c:pt idx="5119">
                  <c:v>4210.5860973375402</c:v>
                </c:pt>
                <c:pt idx="5120">
                  <c:v>4210.5865169542403</c:v>
                </c:pt>
                <c:pt idx="5121">
                  <c:v>4210.6412101762799</c:v>
                </c:pt>
                <c:pt idx="5122">
                  <c:v>4210.64162979298</c:v>
                </c:pt>
                <c:pt idx="5123">
                  <c:v>4210.6886268632898</c:v>
                </c:pt>
                <c:pt idx="5124">
                  <c:v>4210.6424880998702</c:v>
                </c:pt>
                <c:pt idx="5125">
                  <c:v>4210.7166172044799</c:v>
                </c:pt>
                <c:pt idx="5126">
                  <c:v>4210.64333687001</c:v>
                </c:pt>
                <c:pt idx="5127">
                  <c:v>4210.6437564867101</c:v>
                </c:pt>
                <c:pt idx="5128">
                  <c:v>4210.6441856401498</c:v>
                </c:pt>
                <c:pt idx="5129">
                  <c:v>4210.7183242815099</c:v>
                </c:pt>
                <c:pt idx="5130">
                  <c:v>4210.7187438982101</c:v>
                </c:pt>
                <c:pt idx="5131">
                  <c:v>4210.6920314806002</c:v>
                </c:pt>
                <c:pt idx="5132">
                  <c:v>4210.6924510973004</c:v>
                </c:pt>
                <c:pt idx="5133">
                  <c:v>4210.7184101121902</c:v>
                </c:pt>
                <c:pt idx="5134">
                  <c:v>4210.6900859850002</c:v>
                </c:pt>
                <c:pt idx="5135">
                  <c:v>4210.7648063676897</c:v>
                </c:pt>
                <c:pt idx="5136">
                  <c:v>4210.7907653825796</c:v>
                </c:pt>
                <c:pt idx="5137">
                  <c:v>4210.7136798875899</c:v>
                </c:pt>
                <c:pt idx="5138">
                  <c:v>4210.7124973314303</c:v>
                </c:pt>
                <c:pt idx="5139">
                  <c:v>4210.7872177141198</c:v>
                </c:pt>
                <c:pt idx="5140">
                  <c:v>4210.7101322191302</c:v>
                </c:pt>
                <c:pt idx="5141">
                  <c:v>4210.7577014940298</c:v>
                </c:pt>
                <c:pt idx="5142">
                  <c:v>4210.70776710682</c:v>
                </c:pt>
                <c:pt idx="5143">
                  <c:v>4210.7824874895095</c:v>
                </c:pt>
                <c:pt idx="5144">
                  <c:v>4210.7813049333599</c:v>
                </c:pt>
                <c:pt idx="5145">
                  <c:v>4210.7529808061599</c:v>
                </c:pt>
                <c:pt idx="5146">
                  <c:v>4210.7517982500103</c:v>
                </c:pt>
                <c:pt idx="5147">
                  <c:v>4210.7506156938598</c:v>
                </c:pt>
                <c:pt idx="5148">
                  <c:v>4210.7765842455001</c:v>
                </c:pt>
                <c:pt idx="5149">
                  <c:v>4210.7754016893396</c:v>
                </c:pt>
                <c:pt idx="5150">
                  <c:v>4210.7742191331899</c:v>
                </c:pt>
                <c:pt idx="5151">
                  <c:v>4210.7730461137799</c:v>
                </c:pt>
                <c:pt idx="5152">
                  <c:v>4210.7447124498403</c:v>
                </c:pt>
                <c:pt idx="5153">
                  <c:v>4210.7706810014797</c:v>
                </c:pt>
                <c:pt idx="5154">
                  <c:v>4210.8182884233502</c:v>
                </c:pt>
                <c:pt idx="5155">
                  <c:v>4210.8171058671996</c:v>
                </c:pt>
                <c:pt idx="5156">
                  <c:v>4210.81592331105</c:v>
                </c:pt>
                <c:pt idx="5157">
                  <c:v>4210.8147502916399</c:v>
                </c:pt>
                <c:pt idx="5158">
                  <c:v>4210.8135677354903</c:v>
                </c:pt>
                <c:pt idx="5159">
                  <c:v>4210.8883548753802</c:v>
                </c:pt>
                <c:pt idx="5160">
                  <c:v>4210.8112121599197</c:v>
                </c:pt>
                <c:pt idx="5161">
                  <c:v>4210.8100296037701</c:v>
                </c:pt>
                <c:pt idx="5162">
                  <c:v>4210.8360076921499</c:v>
                </c:pt>
                <c:pt idx="5163">
                  <c:v>4210.9596324937902</c:v>
                </c:pt>
                <c:pt idx="5164">
                  <c:v>4210.8353401201302</c:v>
                </c:pt>
                <c:pt idx="5165">
                  <c:v>4210.8846546190298</c:v>
                </c:pt>
                <c:pt idx="5166">
                  <c:v>4210.8363510149002</c:v>
                </c:pt>
                <c:pt idx="5167">
                  <c:v>4210.8856655138097</c:v>
                </c:pt>
                <c:pt idx="5168">
                  <c:v>4210.8373714464196</c:v>
                </c:pt>
                <c:pt idx="5169">
                  <c:v>4210.8378768938101</c:v>
                </c:pt>
                <c:pt idx="5170">
                  <c:v>4210.8383823411996</c:v>
                </c:pt>
                <c:pt idx="5171">
                  <c:v>4210.83888778859</c:v>
                </c:pt>
                <c:pt idx="5172">
                  <c:v>4211.0379577653903</c:v>
                </c:pt>
                <c:pt idx="5173">
                  <c:v>4210.8887172716204</c:v>
                </c:pt>
                <c:pt idx="5174">
                  <c:v>4210.8892227190099</c:v>
                </c:pt>
                <c:pt idx="5175">
                  <c:v>4210.8897377031399</c:v>
                </c:pt>
                <c:pt idx="5176">
                  <c:v>4210.9174037950597</c:v>
                </c:pt>
                <c:pt idx="5177">
                  <c:v>4211.0199047105798</c:v>
                </c:pt>
                <c:pt idx="5178">
                  <c:v>4210.9672618883196</c:v>
                </c:pt>
                <c:pt idx="5179">
                  <c:v>4210.8917785661697</c:v>
                </c:pt>
                <c:pt idx="5180">
                  <c:v>4210.8922840135601</c:v>
                </c:pt>
                <c:pt idx="5181">
                  <c:v>4210.8927894609496</c:v>
                </c:pt>
                <c:pt idx="5182">
                  <c:v>4210.8932949083401</c:v>
                </c:pt>
                <c:pt idx="5183">
                  <c:v>4210.8938003557296</c:v>
                </c:pt>
                <c:pt idx="5184">
                  <c:v>4210.9214759843899</c:v>
                </c:pt>
                <c:pt idx="5185">
                  <c:v>4210.9708190935198</c:v>
                </c:pt>
                <c:pt idx="5186">
                  <c:v>4210.8681655901</c:v>
                </c:pt>
                <c:pt idx="5187">
                  <c:v>4210.8958316820199</c:v>
                </c:pt>
                <c:pt idx="5188">
                  <c:v>4210.8963371294103</c:v>
                </c:pt>
                <c:pt idx="5189">
                  <c:v>4210.9240127580697</c:v>
                </c:pt>
                <c:pt idx="5190">
                  <c:v>4210.8973575609298</c:v>
                </c:pt>
                <c:pt idx="5191">
                  <c:v>4211.0009742754</c:v>
                </c:pt>
                <c:pt idx="5192">
                  <c:v>4211.0014606492996</c:v>
                </c:pt>
                <c:pt idx="5193">
                  <c:v>4211.0480190294302</c:v>
                </c:pt>
                <c:pt idx="5194">
                  <c:v>4211.0472656267202</c:v>
                </c:pt>
                <c:pt idx="5195">
                  <c:v>4211.0465026872698</c:v>
                </c:pt>
                <c:pt idx="5196">
                  <c:v>4211.1174751299004</c:v>
                </c:pt>
                <c:pt idx="5197">
                  <c:v>4211.26198539906</c:v>
                </c:pt>
                <c:pt idx="5198">
                  <c:v>4211.1620594041897</c:v>
                </c:pt>
                <c:pt idx="5199">
                  <c:v>4211.0895324724197</c:v>
                </c:pt>
                <c:pt idx="5200">
                  <c:v>4211.1144042985998</c:v>
                </c:pt>
                <c:pt idx="5201">
                  <c:v>4211.1862636583401</c:v>
                </c:pt>
                <c:pt idx="5202">
                  <c:v>4211.2316394823101</c:v>
                </c:pt>
                <c:pt idx="5203">
                  <c:v>4211.1582256334405</c:v>
                </c:pt>
                <c:pt idx="5204">
                  <c:v>4211.1318279283596</c:v>
                </c:pt>
                <c:pt idx="5205">
                  <c:v>4211.1310554521597</c:v>
                </c:pt>
                <c:pt idx="5206">
                  <c:v>4211.2020755784997</c:v>
                </c:pt>
                <c:pt idx="5207">
                  <c:v>4211.2474895494497</c:v>
                </c:pt>
                <c:pt idx="5208">
                  <c:v>4211.2732101457595</c:v>
                </c:pt>
                <c:pt idx="5209">
                  <c:v>4211.1997581499099</c:v>
                </c:pt>
                <c:pt idx="5210">
                  <c:v>4211.1989952104605</c:v>
                </c:pt>
                <c:pt idx="5211">
                  <c:v>4211.1982227342696</c:v>
                </c:pt>
                <c:pt idx="5212">
                  <c:v>4211.2436367052096</c:v>
                </c:pt>
                <c:pt idx="5213">
                  <c:v>4211.2428642290197</c:v>
                </c:pt>
                <c:pt idx="5214">
                  <c:v>4211.2685848253304</c:v>
                </c:pt>
                <c:pt idx="5215">
                  <c:v>4211.2943149583898</c:v>
                </c:pt>
                <c:pt idx="5216">
                  <c:v>4211.2670303361901</c:v>
                </c:pt>
                <c:pt idx="5217">
                  <c:v>4211.2662578600002</c:v>
                </c:pt>
                <c:pt idx="5218">
                  <c:v>4211.2389923112896</c:v>
                </c:pt>
                <c:pt idx="5219">
                  <c:v>4211.2647224443499</c:v>
                </c:pt>
                <c:pt idx="5220">
                  <c:v>4211.26394996815</c:v>
                </c:pt>
                <c:pt idx="5221">
                  <c:v>4211.2631774919601</c:v>
                </c:pt>
                <c:pt idx="5222">
                  <c:v>4211.2889076250103</c:v>
                </c:pt>
                <c:pt idx="5223">
                  <c:v>4211.3343311326998</c:v>
                </c:pt>
                <c:pt idx="5224">
                  <c:v>4211.3070560472497</c:v>
                </c:pt>
                <c:pt idx="5225">
                  <c:v>4211.2600112932296</c:v>
                </c:pt>
                <c:pt idx="5226">
                  <c:v>4211.1403633134896</c:v>
                </c:pt>
                <c:pt idx="5227">
                  <c:v>4211.2386871355102</c:v>
                </c:pt>
                <c:pt idx="5228">
                  <c:v>4211.2840248125103</c:v>
                </c:pt>
                <c:pt idx="5229">
                  <c:v>4211.3293815630004</c:v>
                </c:pt>
                <c:pt idx="5230">
                  <c:v>4211.3285327928597</c:v>
                </c:pt>
                <c:pt idx="5231">
                  <c:v>4211.3276935594604</c:v>
                </c:pt>
                <c:pt idx="5232">
                  <c:v>4211.4731384294601</c:v>
                </c:pt>
                <c:pt idx="5233">
                  <c:v>4211.4723087328002</c:v>
                </c:pt>
                <c:pt idx="5234">
                  <c:v>4211.3718200700796</c:v>
                </c:pt>
                <c:pt idx="5235">
                  <c:v>4211.3709999101702</c:v>
                </c:pt>
                <c:pt idx="5236">
                  <c:v>4211.3701702135104</c:v>
                </c:pt>
                <c:pt idx="5237">
                  <c:v>4211.3693405168597</c:v>
                </c:pt>
                <c:pt idx="5238">
                  <c:v>4211.4215255754498</c:v>
                </c:pt>
                <c:pt idx="5239">
                  <c:v>4211.4673400896099</c:v>
                </c:pt>
                <c:pt idx="5240">
                  <c:v>4211.3668609636397</c:v>
                </c:pt>
                <c:pt idx="5241">
                  <c:v>4211.4190460222298</c:v>
                </c:pt>
                <c:pt idx="5242">
                  <c:v>4211.3651920335797</c:v>
                </c:pt>
                <c:pt idx="5243">
                  <c:v>4211.4173866289202</c:v>
                </c:pt>
                <c:pt idx="5244">
                  <c:v>4211.41654739552</c:v>
                </c:pt>
                <c:pt idx="5245">
                  <c:v>4211.4157176988601</c:v>
                </c:pt>
                <c:pt idx="5246">
                  <c:v>4211.4148784654699</c:v>
                </c:pt>
                <c:pt idx="5247">
                  <c:v>4211.4140487688101</c:v>
                </c:pt>
                <c:pt idx="5248">
                  <c:v>4211.4132095354098</c:v>
                </c:pt>
                <c:pt idx="5249">
                  <c:v>4211.4388919847497</c:v>
                </c:pt>
                <c:pt idx="5250">
                  <c:v>4211.4115406053597</c:v>
                </c:pt>
                <c:pt idx="5251">
                  <c:v>4211.4107109086999</c:v>
                </c:pt>
                <c:pt idx="5252">
                  <c:v>4211.4098812120501</c:v>
                </c:pt>
                <c:pt idx="5253">
                  <c:v>4211.3094116228103</c:v>
                </c:pt>
                <c:pt idx="5254">
                  <c:v>4211.3085819261596</c:v>
                </c:pt>
                <c:pt idx="5255">
                  <c:v>4211.3074089067504</c:v>
                </c:pt>
                <c:pt idx="5256">
                  <c:v>4211.3592506425903</c:v>
                </c:pt>
                <c:pt idx="5257">
                  <c:v>4211.3118721025503</c:v>
                </c:pt>
                <c:pt idx="5258">
                  <c:v>4211.3106990831402</c:v>
                </c:pt>
                <c:pt idx="5259">
                  <c:v>4211.3027168291101</c:v>
                </c:pt>
                <c:pt idx="5260">
                  <c:v>4211.2553573625601</c:v>
                </c:pt>
                <c:pt idx="5261">
                  <c:v>4211.2080265062395</c:v>
                </c:pt>
                <c:pt idx="5262">
                  <c:v>4211.2530590074603</c:v>
                </c:pt>
                <c:pt idx="5263">
                  <c:v>4211.2057281511397</c:v>
                </c:pt>
                <c:pt idx="5264">
                  <c:v>4211.2045837419601</c:v>
                </c:pt>
                <c:pt idx="5265">
                  <c:v>4211.2034393327804</c:v>
                </c:pt>
                <c:pt idx="5266">
                  <c:v>4211.2023044603402</c:v>
                </c:pt>
                <c:pt idx="5267">
                  <c:v>4211.1550117509896</c:v>
                </c:pt>
                <c:pt idx="5268">
                  <c:v>4211.1273838060397</c:v>
                </c:pt>
                <c:pt idx="5269">
                  <c:v>4211.1527515428597</c:v>
                </c:pt>
                <c:pt idx="5270">
                  <c:v>4211.0525203722</c:v>
                </c:pt>
                <c:pt idx="5271">
                  <c:v>4211.1240268724496</c:v>
                </c:pt>
                <c:pt idx="5272">
                  <c:v>4211.0767818468103</c:v>
                </c:pt>
                <c:pt idx="5273">
                  <c:v>4211.0756660478601</c:v>
                </c:pt>
                <c:pt idx="5274">
                  <c:v>4211.0745597856603</c:v>
                </c:pt>
                <c:pt idx="5275">
                  <c:v>4211.0734439867101</c:v>
                </c:pt>
                <c:pt idx="5276">
                  <c:v>4211.0723377245004</c:v>
                </c:pt>
                <c:pt idx="5277">
                  <c:v>4211.0712219255502</c:v>
                </c:pt>
                <c:pt idx="5278">
                  <c:v>4211.0240150468899</c:v>
                </c:pt>
                <c:pt idx="5279">
                  <c:v>4211.0690189378802</c:v>
                </c:pt>
                <c:pt idx="5280">
                  <c:v>4211.0218120592199</c:v>
                </c:pt>
                <c:pt idx="5281">
                  <c:v>4210.9450222032601</c:v>
                </c:pt>
                <c:pt idx="5282">
                  <c:v>4210.94386825734</c:v>
                </c:pt>
                <c:pt idx="5283">
                  <c:v>4210.9427143114099</c:v>
                </c:pt>
                <c:pt idx="5284">
                  <c:v>4210.8927322404897</c:v>
                </c:pt>
                <c:pt idx="5285">
                  <c:v>4210.9132457750402</c:v>
                </c:pt>
                <c:pt idx="5286">
                  <c:v>4210.9130073564602</c:v>
                </c:pt>
                <c:pt idx="5287">
                  <c:v>4210.8639312761397</c:v>
                </c:pt>
                <c:pt idx="5288">
                  <c:v>4210.8908630388296</c:v>
                </c:pt>
                <c:pt idx="5289">
                  <c:v>4210.8634449022302</c:v>
                </c:pt>
                <c:pt idx="5290">
                  <c:v>4210.8632064836502</c:v>
                </c:pt>
                <c:pt idx="5291">
                  <c:v>4210.7869983690298</c:v>
                </c:pt>
                <c:pt idx="5292">
                  <c:v>4210.7867599504498</c:v>
                </c:pt>
                <c:pt idx="5293">
                  <c:v>4210.8136917131496</c:v>
                </c:pt>
                <c:pt idx="5294">
                  <c:v>4210.7862926500402</c:v>
                </c:pt>
                <c:pt idx="5295">
                  <c:v>4210.8132244127301</c:v>
                </c:pt>
                <c:pt idx="5296">
                  <c:v>4210.7858253496197</c:v>
                </c:pt>
                <c:pt idx="5297">
                  <c:v>4210.7368064897601</c:v>
                </c:pt>
                <c:pt idx="5298">
                  <c:v>4210.7365776079196</c:v>
                </c:pt>
                <c:pt idx="5299">
                  <c:v>4210.6875873582903</c:v>
                </c:pt>
                <c:pt idx="5300">
                  <c:v>4210.7632804887799</c:v>
                </c:pt>
                <c:pt idx="5301">
                  <c:v>4210.7358814256704</c:v>
                </c:pt>
                <c:pt idx="5302">
                  <c:v>4210.7356525438399</c:v>
                </c:pt>
                <c:pt idx="5303">
                  <c:v>4210.70826301747</c:v>
                </c:pt>
                <c:pt idx="5304">
                  <c:v>4210.6592727678299</c:v>
                </c:pt>
                <c:pt idx="5305">
                  <c:v>4210.6319023149499</c:v>
                </c:pt>
                <c:pt idx="5306">
                  <c:v>4210.6588245409102</c:v>
                </c:pt>
                <c:pt idx="5307">
                  <c:v>4210.6586051958102</c:v>
                </c:pt>
                <c:pt idx="5308">
                  <c:v>4210.6583763139797</c:v>
                </c:pt>
                <c:pt idx="5309">
                  <c:v>4210.6581474321401</c:v>
                </c:pt>
                <c:pt idx="5310">
                  <c:v>4210.6307769792602</c:v>
                </c:pt>
                <c:pt idx="5311">
                  <c:v>4210.6305480974197</c:v>
                </c:pt>
                <c:pt idx="5312">
                  <c:v>4210.6303287523297</c:v>
                </c:pt>
                <c:pt idx="5313">
                  <c:v>4210.5835510271099</c:v>
                </c:pt>
                <c:pt idx="5314">
                  <c:v>4210.5833316820199</c:v>
                </c:pt>
                <c:pt idx="5315">
                  <c:v>4210.5094409959802</c:v>
                </c:pt>
                <c:pt idx="5316">
                  <c:v>4210.6100727098501</c:v>
                </c:pt>
                <c:pt idx="5317">
                  <c:v>4210.6097579973302</c:v>
                </c:pt>
                <c:pt idx="5318">
                  <c:v>4210.5822921770095</c:v>
                </c:pt>
                <c:pt idx="5319">
                  <c:v>4210.53543815785</c:v>
                </c:pt>
                <c:pt idx="5320">
                  <c:v>4210.5079914110202</c:v>
                </c:pt>
                <c:pt idx="5321">
                  <c:v>4210.4805542009399</c:v>
                </c:pt>
                <c:pt idx="5322">
                  <c:v>4210.4802490251604</c:v>
                </c:pt>
                <c:pt idx="5323">
                  <c:v>4210.4799533861196</c:v>
                </c:pt>
                <c:pt idx="5324">
                  <c:v>4210.4796577470797</c:v>
                </c:pt>
                <c:pt idx="5325">
                  <c:v>4210.4328418748901</c:v>
                </c:pt>
                <c:pt idx="5326">
                  <c:v>4210.4325462358502</c:v>
                </c:pt>
                <c:pt idx="5327">
                  <c:v>4210.4322601335598</c:v>
                </c:pt>
                <c:pt idx="5328">
                  <c:v>4210.4319644945199</c:v>
                </c:pt>
                <c:pt idx="5329">
                  <c:v>4210.43166885548</c:v>
                </c:pt>
                <c:pt idx="5330">
                  <c:v>4210.4313732164401</c:v>
                </c:pt>
                <c:pt idx="5331">
                  <c:v>4210.3768325822903</c:v>
                </c:pt>
                <c:pt idx="5332">
                  <c:v>4210.3765369432504</c:v>
                </c:pt>
                <c:pt idx="5333">
                  <c:v>4210.37625084095</c:v>
                </c:pt>
                <c:pt idx="5334">
                  <c:v>4210.3294826524798</c:v>
                </c:pt>
                <c:pt idx="5335">
                  <c:v>4210.3291965501803</c:v>
                </c:pt>
                <c:pt idx="5336">
                  <c:v>4210.3289104478899</c:v>
                </c:pt>
                <c:pt idx="5337">
                  <c:v>4210.32863388234</c:v>
                </c:pt>
                <c:pt idx="5338">
                  <c:v>4210.3283477800396</c:v>
                </c:pt>
                <c:pt idx="5339">
                  <c:v>4210.3280712144897</c:v>
                </c:pt>
                <c:pt idx="5340">
                  <c:v>4210.3277851121902</c:v>
                </c:pt>
                <c:pt idx="5341">
                  <c:v>4210.3275085466403</c:v>
                </c:pt>
                <c:pt idx="5342">
                  <c:v>4210.3272224443499</c:v>
                </c:pt>
                <c:pt idx="5343">
                  <c:v>4210.3269458788</c:v>
                </c:pt>
                <c:pt idx="5344">
                  <c:v>4210.3266597764996</c:v>
                </c:pt>
                <c:pt idx="5345">
                  <c:v>4210.2799201982498</c:v>
                </c:pt>
                <c:pt idx="5346">
                  <c:v>4210.2525306718899</c:v>
                </c:pt>
                <c:pt idx="5347">
                  <c:v>4210.2790237443996</c:v>
                </c:pt>
                <c:pt idx="5348">
                  <c:v>4210.2512813585299</c:v>
                </c:pt>
                <c:pt idx="5349">
                  <c:v>4210.2506614702297</c:v>
                </c:pt>
                <c:pt idx="5350">
                  <c:v>4210.2500415819204</c:v>
                </c:pt>
                <c:pt idx="5351">
                  <c:v>4210.2494216936202</c:v>
                </c:pt>
                <c:pt idx="5352">
                  <c:v>4210.3223873155603</c:v>
                </c:pt>
                <c:pt idx="5353">
                  <c:v>4210.2752948778198</c:v>
                </c:pt>
                <c:pt idx="5354">
                  <c:v>4210.2011180894897</c:v>
                </c:pt>
                <c:pt idx="5355">
                  <c:v>4210.2005077379299</c:v>
                </c:pt>
                <c:pt idx="5356">
                  <c:v>4210.1998878496197</c:v>
                </c:pt>
                <c:pt idx="5357">
                  <c:v>4210.1992774980599</c:v>
                </c:pt>
                <c:pt idx="5358">
                  <c:v>4210.1986576097497</c:v>
                </c:pt>
                <c:pt idx="5359">
                  <c:v>4210.1980472581899</c:v>
                </c:pt>
                <c:pt idx="5360">
                  <c:v>4210.1974369066302</c:v>
                </c:pt>
                <c:pt idx="5361">
                  <c:v>4210.2703739183498</c:v>
                </c:pt>
                <c:pt idx="5362">
                  <c:v>4210.2697540300396</c:v>
                </c:pt>
                <c:pt idx="5363">
                  <c:v>4210.16847381764</c:v>
                </c:pt>
                <c:pt idx="5364">
                  <c:v>4210.1678634660802</c:v>
                </c:pt>
                <c:pt idx="5365">
                  <c:v>4210.16724357777</c:v>
                </c:pt>
                <c:pt idx="5366">
                  <c:v>4210.1666332262103</c:v>
                </c:pt>
                <c:pt idx="5367">
                  <c:v>4210.1660228746496</c:v>
                </c:pt>
                <c:pt idx="5368">
                  <c:v>4210.1654125230798</c:v>
                </c:pt>
                <c:pt idx="5369">
                  <c:v>4210.16480217152</c:v>
                </c:pt>
                <c:pt idx="5370">
                  <c:v>4210.1641918199603</c:v>
                </c:pt>
                <c:pt idx="5371">
                  <c:v>4210.1635814683996</c:v>
                </c:pt>
                <c:pt idx="5372">
                  <c:v>4210.1629711168298</c:v>
                </c:pt>
                <c:pt idx="5373">
                  <c:v>4210.16236076527</c:v>
                </c:pt>
                <c:pt idx="5374">
                  <c:v>4210.1888538377798</c:v>
                </c:pt>
                <c:pt idx="5375">
                  <c:v>4210.1611305254</c:v>
                </c:pt>
                <c:pt idx="5376">
                  <c:v>4210.08621940785</c:v>
                </c:pt>
                <c:pt idx="5377">
                  <c:v>4210.0856185930297</c:v>
                </c:pt>
                <c:pt idx="5378">
                  <c:v>4210.1599670427404</c:v>
                </c:pt>
                <c:pt idx="5379">
                  <c:v>4210.0857139604605</c:v>
                </c:pt>
                <c:pt idx="5380">
                  <c:v>4210.0857616441799</c:v>
                </c:pt>
                <c:pt idx="5381">
                  <c:v>4210.0858093278903</c:v>
                </c:pt>
                <c:pt idx="5382">
                  <c:v>4210.0858570116097</c:v>
                </c:pt>
                <c:pt idx="5383">
                  <c:v>4210.0859046953201</c:v>
                </c:pt>
                <c:pt idx="5384">
                  <c:v>4210.0859523790396</c:v>
                </c:pt>
                <c:pt idx="5385">
                  <c:v>4210.0860000627599</c:v>
                </c:pt>
                <c:pt idx="5386">
                  <c:v>4210.0860477464703</c:v>
                </c:pt>
                <c:pt idx="5387">
                  <c:v>4210.0860954301897</c:v>
                </c:pt>
                <c:pt idx="5388">
                  <c:v>4210.0861431139001</c:v>
                </c:pt>
                <c:pt idx="5389">
                  <c:v>4210.0861907976196</c:v>
                </c:pt>
                <c:pt idx="5390">
                  <c:v>4210.0862384813399</c:v>
                </c:pt>
                <c:pt idx="5391">
                  <c:v>4210.0862861650503</c:v>
                </c:pt>
                <c:pt idx="5392">
                  <c:v>4210.0863338487698</c:v>
                </c:pt>
                <c:pt idx="5393">
                  <c:v>4210.0863815324801</c:v>
                </c:pt>
                <c:pt idx="5394">
                  <c:v>4210.2342773454702</c:v>
                </c:pt>
                <c:pt idx="5395">
                  <c:v>4210.1878810899798</c:v>
                </c:pt>
                <c:pt idx="5396">
                  <c:v>4210.0865150468899</c:v>
                </c:pt>
                <c:pt idx="5397">
                  <c:v>4210.0865627306002</c:v>
                </c:pt>
                <c:pt idx="5398">
                  <c:v>4210.16091118031</c:v>
                </c:pt>
                <c:pt idx="5399">
                  <c:v>4210.1609588640304</c:v>
                </c:pt>
                <c:pt idx="5400">
                  <c:v>4210.0867057817504</c:v>
                </c:pt>
                <c:pt idx="5401">
                  <c:v>4210.0867534654699</c:v>
                </c:pt>
                <c:pt idx="5402">
                  <c:v>4210.0868011491802</c:v>
                </c:pt>
                <c:pt idx="5403">
                  <c:v>4210.0868488328997</c:v>
                </c:pt>
                <c:pt idx="5404">
                  <c:v>4210.1333118455896</c:v>
                </c:pt>
                <c:pt idx="5405">
                  <c:v>4210.1333595293099</c:v>
                </c:pt>
                <c:pt idx="5406">
                  <c:v>4210.1333976762799</c:v>
                </c:pt>
                <c:pt idx="5407">
                  <c:v>4210.0870300310198</c:v>
                </c:pt>
                <c:pt idx="5408">
                  <c:v>4210.1622653978402</c:v>
                </c:pt>
                <c:pt idx="5409">
                  <c:v>4210.1631904619298</c:v>
                </c:pt>
                <c:pt idx="5410">
                  <c:v>4210.2376628892898</c:v>
                </c:pt>
                <c:pt idx="5411">
                  <c:v>4210.1371456163497</c:v>
                </c:pt>
                <c:pt idx="5412">
                  <c:v>4210.1380706804302</c:v>
                </c:pt>
                <c:pt idx="5413">
                  <c:v>4210.1389862077804</c:v>
                </c:pt>
                <c:pt idx="5414">
                  <c:v>4210.1678062456203</c:v>
                </c:pt>
                <c:pt idx="5415">
                  <c:v>4210.2151657121703</c:v>
                </c:pt>
                <c:pt idx="5416">
                  <c:v>4210.1417614000402</c:v>
                </c:pt>
                <c:pt idx="5417">
                  <c:v>4210.2170158403396</c:v>
                </c:pt>
                <c:pt idx="5418">
                  <c:v>4210.14360199147</c:v>
                </c:pt>
                <c:pt idx="5419">
                  <c:v>4210.1445270555496</c:v>
                </c:pt>
                <c:pt idx="5420">
                  <c:v>4210.2933574693698</c:v>
                </c:pt>
                <c:pt idx="5421">
                  <c:v>4210.1742626207397</c:v>
                </c:pt>
                <c:pt idx="5422">
                  <c:v>4210.1473022478103</c:v>
                </c:pt>
                <c:pt idx="5423">
                  <c:v>4210.1482177751604</c:v>
                </c:pt>
                <c:pt idx="5424">
                  <c:v>4210.1491428392501</c:v>
                </c:pt>
                <c:pt idx="5425">
                  <c:v>4210.2243972795504</c:v>
                </c:pt>
                <c:pt idx="5426">
                  <c:v>4210.1788784044302</c:v>
                </c:pt>
                <c:pt idx="5427">
                  <c:v>4210.1798034685198</c:v>
                </c:pt>
                <c:pt idx="5428">
                  <c:v>4210.2271724718103</c:v>
                </c:pt>
                <c:pt idx="5429">
                  <c:v>4210.18165359669</c:v>
                </c:pt>
                <c:pt idx="5430">
                  <c:v>4210.1825691240401</c:v>
                </c:pt>
                <c:pt idx="5431">
                  <c:v>4210.1834941881198</c:v>
                </c:pt>
                <c:pt idx="5432">
                  <c:v>4210.2308631914202</c:v>
                </c:pt>
                <c:pt idx="5433">
                  <c:v>4210.2317882555099</c:v>
                </c:pt>
                <c:pt idx="5434">
                  <c:v>4210.23270378285</c:v>
                </c:pt>
                <c:pt idx="5435">
                  <c:v>4210.2336288469396</c:v>
                </c:pt>
                <c:pt idx="5436">
                  <c:v>4210.2345539110202</c:v>
                </c:pt>
                <c:pt idx="5437">
                  <c:v>4210.2354789751098</c:v>
                </c:pt>
                <c:pt idx="5438">
                  <c:v>4210.2364040392004</c:v>
                </c:pt>
                <c:pt idx="5439">
                  <c:v>4210.2380920427404</c:v>
                </c:pt>
                <c:pt idx="5440">
                  <c:v>4210.23978958302</c:v>
                </c:pt>
                <c:pt idx="5441">
                  <c:v>4210.26859054738</c:v>
                </c:pt>
                <c:pt idx="5442">
                  <c:v>4210.1967311876297</c:v>
                </c:pt>
                <c:pt idx="5443">
                  <c:v>4210.2719760911996</c:v>
                </c:pt>
                <c:pt idx="5444">
                  <c:v>4210.2465606706701</c:v>
                </c:pt>
                <c:pt idx="5445">
                  <c:v>4210.2482582109496</c:v>
                </c:pt>
                <c:pt idx="5446">
                  <c:v>4210.2499462144897</c:v>
                </c:pt>
                <c:pt idx="5447">
                  <c:v>4210.2787471788497</c:v>
                </c:pt>
                <c:pt idx="5448">
                  <c:v>4210.2533317583102</c:v>
                </c:pt>
                <c:pt idx="5449">
                  <c:v>4210.2821422594097</c:v>
                </c:pt>
                <c:pt idx="5450">
                  <c:v>4210.2838302629498</c:v>
                </c:pt>
                <c:pt idx="5451">
                  <c:v>4210.2855278032303</c:v>
                </c:pt>
                <c:pt idx="5452">
                  <c:v>4210.2872253435198</c:v>
                </c:pt>
                <c:pt idx="5453">
                  <c:v>4210.2889228838003</c:v>
                </c:pt>
                <c:pt idx="5454">
                  <c:v>4210.2906108873403</c:v>
                </c:pt>
                <c:pt idx="5455">
                  <c:v>4210.3387809770602</c:v>
                </c:pt>
                <c:pt idx="5456">
                  <c:v>4210.3404689806002</c:v>
                </c:pt>
                <c:pt idx="5457">
                  <c:v>4210.3692890184402</c:v>
                </c:pt>
                <c:pt idx="5458">
                  <c:v>4210.3709865587298</c:v>
                </c:pt>
                <c:pt idx="5459">
                  <c:v>4210.3726840990103</c:v>
                </c:pt>
                <c:pt idx="5460">
                  <c:v>4210.3743816392898</c:v>
                </c:pt>
                <c:pt idx="5461">
                  <c:v>4210.3760791795803</c:v>
                </c:pt>
                <c:pt idx="5462">
                  <c:v>4210.4242683427901</c:v>
                </c:pt>
                <c:pt idx="5463">
                  <c:v>4210.4259658830697</c:v>
                </c:pt>
                <c:pt idx="5464">
                  <c:v>4210.4741836565099</c:v>
                </c:pt>
                <c:pt idx="5465">
                  <c:v>4210.5301452653903</c:v>
                </c:pt>
                <c:pt idx="5466">
                  <c:v>4210.4775882738204</c:v>
                </c:pt>
                <c:pt idx="5467">
                  <c:v>4210.4327655809402</c:v>
                </c:pt>
                <c:pt idx="5468">
                  <c:v>4210.4344631212298</c:v>
                </c:pt>
                <c:pt idx="5469">
                  <c:v>4210.48268089467</c:v>
                </c:pt>
                <c:pt idx="5470">
                  <c:v>4210.4843212144897</c:v>
                </c:pt>
                <c:pt idx="5471">
                  <c:v>4210.4859519975698</c:v>
                </c:pt>
                <c:pt idx="5472">
                  <c:v>4210.4875923174004</c:v>
                </c:pt>
                <c:pt idx="5473">
                  <c:v>4210.4892326372201</c:v>
                </c:pt>
                <c:pt idx="5474">
                  <c:v>4210.4908729570398</c:v>
                </c:pt>
                <c:pt idx="5475">
                  <c:v>4210.4925132768703</c:v>
                </c:pt>
                <c:pt idx="5476">
                  <c:v>4210.4941440599496</c:v>
                </c:pt>
                <c:pt idx="5477">
                  <c:v>4210.4957843797702</c:v>
                </c:pt>
                <c:pt idx="5478">
                  <c:v>4210.4974246995998</c:v>
                </c:pt>
                <c:pt idx="5479">
                  <c:v>4210.4990650194204</c:v>
                </c:pt>
                <c:pt idx="5480">
                  <c:v>4210.5006958024996</c:v>
                </c:pt>
                <c:pt idx="5481">
                  <c:v>4210.5837417619796</c:v>
                </c:pt>
                <c:pt idx="5482">
                  <c:v>4210.5582500475002</c:v>
                </c:pt>
                <c:pt idx="5483">
                  <c:v>4210.5870319383703</c:v>
                </c:pt>
                <c:pt idx="5484">
                  <c:v>4210.6352211015701</c:v>
                </c:pt>
                <c:pt idx="5485">
                  <c:v>4210.6097198503503</c:v>
                </c:pt>
                <c:pt idx="5486">
                  <c:v>4210.7122303026199</c:v>
                </c:pt>
                <c:pt idx="5487">
                  <c:v>4210.6867290514001</c:v>
                </c:pt>
                <c:pt idx="5488">
                  <c:v>4210.6612278001803</c:v>
                </c:pt>
                <c:pt idx="5489">
                  <c:v>4210.6900192277999</c:v>
                </c:pt>
                <c:pt idx="5490">
                  <c:v>4210.6645179765701</c:v>
                </c:pt>
                <c:pt idx="5491">
                  <c:v>4210.6933094041897</c:v>
                </c:pt>
                <c:pt idx="5492">
                  <c:v>4210.6678176897103</c:v>
                </c:pt>
                <c:pt idx="5493">
                  <c:v>4210.8484531419799</c:v>
                </c:pt>
                <c:pt idx="5494">
                  <c:v>4210.8013225572604</c:v>
                </c:pt>
                <c:pt idx="5495">
                  <c:v>4210.7758117693002</c:v>
                </c:pt>
                <c:pt idx="5496">
                  <c:v>4210.7774616258703</c:v>
                </c:pt>
                <c:pt idx="5497">
                  <c:v>4210.7791114824304</c:v>
                </c:pt>
                <c:pt idx="5498">
                  <c:v>4210.8079219835299</c:v>
                </c:pt>
                <c:pt idx="5499">
                  <c:v>4210.8565593736703</c:v>
                </c:pt>
                <c:pt idx="5500">
                  <c:v>4210.8564067857797</c:v>
                </c:pt>
                <c:pt idx="5501">
                  <c:v>4210.8562637346304</c:v>
                </c:pt>
                <c:pt idx="5502">
                  <c:v>4210.8561206834802</c:v>
                </c:pt>
                <c:pt idx="5503">
                  <c:v>4210.7800270097796</c:v>
                </c:pt>
                <c:pt idx="5504">
                  <c:v>4210.8558250444503</c:v>
                </c:pt>
                <c:pt idx="5505">
                  <c:v>4210.8556819933001</c:v>
                </c:pt>
                <c:pt idx="5506">
                  <c:v>4210.8283782976196</c:v>
                </c:pt>
                <c:pt idx="5507">
                  <c:v>4210.8825469987896</c:v>
                </c:pt>
                <c:pt idx="5508">
                  <c:v>4210.8552337663696</c:v>
                </c:pt>
                <c:pt idx="5509">
                  <c:v>4210.8550907152203</c:v>
                </c:pt>
                <c:pt idx="5510">
                  <c:v>4210.8549476640701</c:v>
                </c:pt>
                <c:pt idx="5511">
                  <c:v>4210.8547950761804</c:v>
                </c:pt>
                <c:pt idx="5512">
                  <c:v>4210.8546520250402</c:v>
                </c:pt>
                <c:pt idx="5513">
                  <c:v>4211.00611457997</c:v>
                </c:pt>
                <c:pt idx="5514">
                  <c:v>4210.9303356187902</c:v>
                </c:pt>
                <c:pt idx="5515">
                  <c:v>4211.0058380144201</c:v>
                </c:pt>
                <c:pt idx="5516">
                  <c:v>4210.9300399797503</c:v>
                </c:pt>
                <c:pt idx="5517">
                  <c:v>4210.9787250536001</c:v>
                </c:pt>
                <c:pt idx="5518">
                  <c:v>4211.1232448595101</c:v>
                </c:pt>
                <c:pt idx="5519">
                  <c:v>4210.9784294145602</c:v>
                </c:pt>
                <c:pt idx="5520">
                  <c:v>4210.9022880571401</c:v>
                </c:pt>
                <c:pt idx="5521">
                  <c:v>4210.9021354692504</c:v>
                </c:pt>
                <c:pt idx="5522">
                  <c:v>4210.9019924181002</c:v>
                </c:pt>
                <c:pt idx="5523">
                  <c:v>4210.9018493669601</c:v>
                </c:pt>
                <c:pt idx="5524">
                  <c:v>4210.9016967790603</c:v>
                </c:pt>
                <c:pt idx="5525">
                  <c:v>4210.9287143724496</c:v>
                </c:pt>
                <c:pt idx="5526">
                  <c:v>4211.0043121355102</c:v>
                </c:pt>
                <c:pt idx="5527">
                  <c:v>4210.9772563951501</c:v>
                </c:pt>
                <c:pt idx="5528">
                  <c:v>4211.0757518785504</c:v>
                </c:pt>
                <c:pt idx="5529">
                  <c:v>4211.0499835985202</c:v>
                </c:pt>
                <c:pt idx="5530">
                  <c:v>4210.9754825609298</c:v>
                </c:pt>
                <c:pt idx="5531">
                  <c:v>4210.8980060594604</c:v>
                </c:pt>
                <c:pt idx="5532">
                  <c:v>4210.9453655260104</c:v>
                </c:pt>
                <c:pt idx="5533">
                  <c:v>4210.89505920582</c:v>
                </c:pt>
                <c:pt idx="5534">
                  <c:v>4210.9207511919103</c:v>
                </c:pt>
                <c:pt idx="5535">
                  <c:v>4210.9192729967199</c:v>
                </c:pt>
                <c:pt idx="5536">
                  <c:v>4210.9666324632699</c:v>
                </c:pt>
                <c:pt idx="5537">
                  <c:v>4210.9163261430804</c:v>
                </c:pt>
                <c:pt idx="5538">
                  <c:v>4210.9636856096304</c:v>
                </c:pt>
                <c:pt idx="5539">
                  <c:v>4210.9893775957198</c:v>
                </c:pt>
                <c:pt idx="5540">
                  <c:v>4210.9119010942504</c:v>
                </c:pt>
                <c:pt idx="5541">
                  <c:v>4210.91042289906</c:v>
                </c:pt>
                <c:pt idx="5542">
                  <c:v>4210.90895424061</c:v>
                </c:pt>
                <c:pt idx="5543">
                  <c:v>4210.9834838884399</c:v>
                </c:pt>
                <c:pt idx="5544">
                  <c:v>4210.95484504872</c:v>
                </c:pt>
                <c:pt idx="5545">
                  <c:v>4210.9045387285296</c:v>
                </c:pt>
                <c:pt idx="5546">
                  <c:v>4210.9030700700796</c:v>
                </c:pt>
                <c:pt idx="5547">
                  <c:v>4210.8527923601196</c:v>
                </c:pt>
                <c:pt idx="5548">
                  <c:v>4210.9001327531896</c:v>
                </c:pt>
                <c:pt idx="5549">
                  <c:v>4210.8986640947396</c:v>
                </c:pt>
                <c:pt idx="5550">
                  <c:v>4210.8971954362896</c:v>
                </c:pt>
                <c:pt idx="5551">
                  <c:v>4210.9228969591204</c:v>
                </c:pt>
                <c:pt idx="5552">
                  <c:v>4210.9702564256704</c:v>
                </c:pt>
                <c:pt idx="5553">
                  <c:v>4210.9416271226901</c:v>
                </c:pt>
                <c:pt idx="5554">
                  <c:v>4210.8913208024996</c:v>
                </c:pt>
                <c:pt idx="5555">
                  <c:v>4210.9170223253304</c:v>
                </c:pt>
                <c:pt idx="5556">
                  <c:v>4210.8883930223501</c:v>
                </c:pt>
                <c:pt idx="5557">
                  <c:v>4210.9901023882003</c:v>
                </c:pt>
                <c:pt idx="5558">
                  <c:v>4210.96145401173</c:v>
                </c:pt>
                <c:pt idx="5559">
                  <c:v>4210.8839870470101</c:v>
                </c:pt>
                <c:pt idx="5560">
                  <c:v>4210.8827091234298</c:v>
                </c:pt>
                <c:pt idx="5561">
                  <c:v>4210.8814311998403</c:v>
                </c:pt>
                <c:pt idx="5562">
                  <c:v>4210.8801628130004</c:v>
                </c:pt>
                <c:pt idx="5563">
                  <c:v>4210.8788848894201</c:v>
                </c:pt>
                <c:pt idx="5564">
                  <c:v>4210.9807849901199</c:v>
                </c:pt>
                <c:pt idx="5565">
                  <c:v>4210.8763290422503</c:v>
                </c:pt>
                <c:pt idx="5566">
                  <c:v>4210.9022212999398</c:v>
                </c:pt>
                <c:pt idx="5567">
                  <c:v>4210.8249641435696</c:v>
                </c:pt>
                <c:pt idx="5568">
                  <c:v>4210.8236957567296</c:v>
                </c:pt>
                <c:pt idx="5569">
                  <c:v>4210.8712268846602</c:v>
                </c:pt>
                <c:pt idx="5570">
                  <c:v>4210.8971191423498</c:v>
                </c:pt>
                <c:pt idx="5571">
                  <c:v>4210.7927108781896</c:v>
                </c:pt>
                <c:pt idx="5572">
                  <c:v>4210.7914424913497</c:v>
                </c:pt>
                <c:pt idx="5573">
                  <c:v>4210.7901741044998</c:v>
                </c:pt>
                <c:pt idx="5574">
                  <c:v>4210.7401252763802</c:v>
                </c:pt>
                <c:pt idx="5575">
                  <c:v>4210.6629444139498</c:v>
                </c:pt>
                <c:pt idx="5576">
                  <c:v>4210.7375980394399</c:v>
                </c:pt>
                <c:pt idx="5577">
                  <c:v>4210.7363296526</c:v>
                </c:pt>
                <c:pt idx="5578">
                  <c:v>4210.7350612657601</c:v>
                </c:pt>
                <c:pt idx="5579">
                  <c:v>4210.7337928789202</c:v>
                </c:pt>
                <c:pt idx="5580">
                  <c:v>4210.7325340288198</c:v>
                </c:pt>
                <c:pt idx="5581">
                  <c:v>4210.7312656419799</c:v>
                </c:pt>
                <c:pt idx="5582">
                  <c:v>4210.7300067918804</c:v>
                </c:pt>
                <c:pt idx="5583">
                  <c:v>4210.7287479417801</c:v>
                </c:pt>
                <c:pt idx="5584">
                  <c:v>4210.7274795549401</c:v>
                </c:pt>
                <c:pt idx="5585">
                  <c:v>4210.7262207048498</c:v>
                </c:pt>
                <c:pt idx="5586">
                  <c:v>4210.69780121022</c:v>
                </c:pt>
                <c:pt idx="5587">
                  <c:v>4210.7237030046499</c:v>
                </c:pt>
                <c:pt idx="5588">
                  <c:v>4210.7224441545504</c:v>
                </c:pt>
                <c:pt idx="5589">
                  <c:v>4210.7211757677096</c:v>
                </c:pt>
                <c:pt idx="5590">
                  <c:v>4210.7958675401696</c:v>
                </c:pt>
                <c:pt idx="5591">
                  <c:v>4210.69190750294</c:v>
                </c:pt>
                <c:pt idx="5592">
                  <c:v>4210.6422878282601</c:v>
                </c:pt>
                <c:pt idx="5593">
                  <c:v>4210.6414295213699</c:v>
                </c:pt>
                <c:pt idx="5594">
                  <c:v>4210.6405712144897</c:v>
                </c:pt>
                <c:pt idx="5595">
                  <c:v>4210.6397224443499</c:v>
                </c:pt>
                <c:pt idx="5596">
                  <c:v>4210.6117225664202</c:v>
                </c:pt>
                <c:pt idx="5597">
                  <c:v>4210.5643154161498</c:v>
                </c:pt>
                <c:pt idx="5598">
                  <c:v>4210.4704261796996</c:v>
                </c:pt>
                <c:pt idx="5599">
                  <c:v>4210.5897975938797</c:v>
                </c:pt>
                <c:pt idx="5600">
                  <c:v>4210.4881359117599</c:v>
                </c:pt>
                <c:pt idx="5601">
                  <c:v>4210.5609775560397</c:v>
                </c:pt>
                <c:pt idx="5602">
                  <c:v>4210.5601383226403</c:v>
                </c:pt>
                <c:pt idx="5603">
                  <c:v>4210.5127693193499</c:v>
                </c:pt>
                <c:pt idx="5604">
                  <c:v>4210.4848075883901</c:v>
                </c:pt>
                <c:pt idx="5605">
                  <c:v>4210.5848003404699</c:v>
                </c:pt>
                <c:pt idx="5606">
                  <c:v>4210.5568099992797</c:v>
                </c:pt>
                <c:pt idx="5607">
                  <c:v>4210.3815437334097</c:v>
                </c:pt>
                <c:pt idx="5608">
                  <c:v>4210.3342605608004</c:v>
                </c:pt>
                <c:pt idx="5609">
                  <c:v>4210.4341960924203</c:v>
                </c:pt>
                <c:pt idx="5610">
                  <c:v>4210.3791404741296</c:v>
                </c:pt>
                <c:pt idx="5611">
                  <c:v>4210.3318477647799</c:v>
                </c:pt>
                <c:pt idx="5612">
                  <c:v>4210.3310562151</c:v>
                </c:pt>
                <c:pt idx="5613">
                  <c:v>4210.3302646654201</c:v>
                </c:pt>
                <c:pt idx="5614">
                  <c:v>4210.3294731157303</c:v>
                </c:pt>
                <c:pt idx="5615">
                  <c:v>4210.2822280901</c:v>
                </c:pt>
                <c:pt idx="5616">
                  <c:v>4210.2814460771597</c:v>
                </c:pt>
                <c:pt idx="5617">
                  <c:v>4210.2806640642202</c:v>
                </c:pt>
                <c:pt idx="5618">
                  <c:v>4210.2798820512799</c:v>
                </c:pt>
                <c:pt idx="5619">
                  <c:v>4210.2791000383404</c:v>
                </c:pt>
                <c:pt idx="5620">
                  <c:v>4210.2047706621197</c:v>
                </c:pt>
                <c:pt idx="5621">
                  <c:v>4210.2049327867599</c:v>
                </c:pt>
                <c:pt idx="5622">
                  <c:v>4210.2050853746496</c:v>
                </c:pt>
                <c:pt idx="5623">
                  <c:v>4210.1588321703002</c:v>
                </c:pt>
                <c:pt idx="5624">
                  <c:v>4210.2054096239099</c:v>
                </c:pt>
                <c:pt idx="5625">
                  <c:v>4210.1320529955001</c:v>
                </c:pt>
                <c:pt idx="5626">
                  <c:v>4210.1593280809402</c:v>
                </c:pt>
                <c:pt idx="5627">
                  <c:v>4210.1323867815099</c:v>
                </c:pt>
                <c:pt idx="5628">
                  <c:v>4210.0582862871197</c:v>
                </c:pt>
                <c:pt idx="5629">
                  <c:v>4210.0584674852398</c:v>
                </c:pt>
                <c:pt idx="5630">
                  <c:v>4210.0586582201004</c:v>
                </c:pt>
                <c:pt idx="5631">
                  <c:v>4210.0588394182296</c:v>
                </c:pt>
                <c:pt idx="5632">
                  <c:v>4210.0590206163497</c:v>
                </c:pt>
                <c:pt idx="5633">
                  <c:v>4210.0592018144698</c:v>
                </c:pt>
                <c:pt idx="5634">
                  <c:v>4210.0593925493304</c:v>
                </c:pt>
                <c:pt idx="5635">
                  <c:v>4210.0595737474496</c:v>
                </c:pt>
                <c:pt idx="5636">
                  <c:v>4210.0133968370501</c:v>
                </c:pt>
                <c:pt idx="5637">
                  <c:v>4210.0878311174401</c:v>
                </c:pt>
                <c:pt idx="5638">
                  <c:v>4210.03225097828</c:v>
                </c:pt>
                <c:pt idx="5639">
                  <c:v>4209.9862457292602</c:v>
                </c:pt>
                <c:pt idx="5640">
                  <c:v>4209.9864364641198</c:v>
                </c:pt>
                <c:pt idx="5641">
                  <c:v>4209.9866367357299</c:v>
                </c:pt>
                <c:pt idx="5642">
                  <c:v>4209.9410320299203</c:v>
                </c:pt>
                <c:pt idx="5643">
                  <c:v>4209.9412513750103</c:v>
                </c:pt>
                <c:pt idx="5644">
                  <c:v>4209.9414611833599</c:v>
                </c:pt>
                <c:pt idx="5645">
                  <c:v>4209.9141288774499</c:v>
                </c:pt>
                <c:pt idx="5646">
                  <c:v>4209.8675609605798</c:v>
                </c:pt>
                <c:pt idx="5647">
                  <c:v>4209.9145961778704</c:v>
                </c:pt>
                <c:pt idx="5648">
                  <c:v>4209.8680282610003</c:v>
                </c:pt>
                <c:pt idx="5649">
                  <c:v>4209.8682762163198</c:v>
                </c:pt>
                <c:pt idx="5650">
                  <c:v>4209.8685146348998</c:v>
                </c:pt>
                <c:pt idx="5651">
                  <c:v>4209.8412204759597</c:v>
                </c:pt>
                <c:pt idx="5652">
                  <c:v>4209.8434806840896</c:v>
                </c:pt>
                <c:pt idx="5653">
                  <c:v>4209.8457408922204</c:v>
                </c:pt>
                <c:pt idx="5654">
                  <c:v>4209.8012233751297</c:v>
                </c:pt>
                <c:pt idx="5655">
                  <c:v>4209.80349312001</c:v>
                </c:pt>
                <c:pt idx="5656">
                  <c:v>4209.8057628648803</c:v>
                </c:pt>
                <c:pt idx="5657">
                  <c:v>4209.7805000322396</c:v>
                </c:pt>
                <c:pt idx="5658">
                  <c:v>4209.7827793138504</c:v>
                </c:pt>
                <c:pt idx="5659">
                  <c:v>4209.7107769029699</c:v>
                </c:pt>
                <c:pt idx="5660">
                  <c:v>4209.7405887620998</c:v>
                </c:pt>
                <c:pt idx="5661">
                  <c:v>4209.7153545396905</c:v>
                </c:pt>
                <c:pt idx="5662">
                  <c:v>4209.74515686207</c:v>
                </c:pt>
                <c:pt idx="5663">
                  <c:v>4209.7199131029201</c:v>
                </c:pt>
                <c:pt idx="5664">
                  <c:v>4209.6754814165197</c:v>
                </c:pt>
                <c:pt idx="5665">
                  <c:v>4209.6777797716204</c:v>
                </c:pt>
                <c:pt idx="5666">
                  <c:v>4209.57836876088</c:v>
                </c:pt>
                <c:pt idx="5667">
                  <c:v>4209.5806861894698</c:v>
                </c:pt>
                <c:pt idx="5668">
                  <c:v>4209.5830036180496</c:v>
                </c:pt>
                <c:pt idx="5669">
                  <c:v>4209.5111537950597</c:v>
                </c:pt>
                <c:pt idx="5670">
                  <c:v>4209.5409751909301</c:v>
                </c:pt>
                <c:pt idx="5671">
                  <c:v>4209.5899749773098</c:v>
                </c:pt>
                <c:pt idx="5672">
                  <c:v>4209.59228286915</c:v>
                </c:pt>
                <c:pt idx="5673">
                  <c:v>4209.5479274767004</c:v>
                </c:pt>
                <c:pt idx="5674">
                  <c:v>4209.52275047474</c:v>
                </c:pt>
                <c:pt idx="5675">
                  <c:v>4209.5250774400802</c:v>
                </c:pt>
                <c:pt idx="5676">
                  <c:v>4209.5548892992101</c:v>
                </c:pt>
                <c:pt idx="5677">
                  <c:v>4209.4830776231802</c:v>
                </c:pt>
                <c:pt idx="5678">
                  <c:v>4209.4854141252599</c:v>
                </c:pt>
                <c:pt idx="5679">
                  <c:v>4209.4877506273297</c:v>
                </c:pt>
                <c:pt idx="5680">
                  <c:v>4209.4900775926599</c:v>
                </c:pt>
                <c:pt idx="5681">
                  <c:v>4209.5198989885403</c:v>
                </c:pt>
                <c:pt idx="5682">
                  <c:v>4209.56886062794</c:v>
                </c:pt>
                <c:pt idx="5683">
                  <c:v>4209.5426345842397</c:v>
                </c:pt>
                <c:pt idx="5684">
                  <c:v>4209.5247531908099</c:v>
                </c:pt>
                <c:pt idx="5685">
                  <c:v>4209.5726657884597</c:v>
                </c:pt>
                <c:pt idx="5686">
                  <c:v>4209.4997955339504</c:v>
                </c:pt>
                <c:pt idx="5687">
                  <c:v>4209.5751930254</c:v>
                </c:pt>
                <c:pt idx="5688">
                  <c:v>4209.5489669816998</c:v>
                </c:pt>
                <c:pt idx="5689">
                  <c:v>4209.5035911577297</c:v>
                </c:pt>
                <c:pt idx="5690">
                  <c:v>4209.4773841875103</c:v>
                </c:pt>
                <c:pt idx="5691">
                  <c:v>4209.50613746815</c:v>
                </c:pt>
                <c:pt idx="5692">
                  <c:v>4209.4799304979397</c:v>
                </c:pt>
                <c:pt idx="5693">
                  <c:v>4209.4811988847796</c:v>
                </c:pt>
                <c:pt idx="5694">
                  <c:v>4209.4824768083599</c:v>
                </c:pt>
                <c:pt idx="5695">
                  <c:v>4209.4837451951998</c:v>
                </c:pt>
                <c:pt idx="5696">
                  <c:v>4209.4850231187902</c:v>
                </c:pt>
                <c:pt idx="5697">
                  <c:v>4209.4396759050396</c:v>
                </c:pt>
                <c:pt idx="5698">
                  <c:v>4209.4143749254299</c:v>
                </c:pt>
                <c:pt idx="5699">
                  <c:v>4209.4888568895403</c:v>
                </c:pt>
                <c:pt idx="5700">
                  <c:v>4209.4169307725997</c:v>
                </c:pt>
                <c:pt idx="5701">
                  <c:v>4209.4914031999597</c:v>
                </c:pt>
                <c:pt idx="5702">
                  <c:v>4209.4926715867996</c:v>
                </c:pt>
                <c:pt idx="5703">
                  <c:v>4209.4207454698599</c:v>
                </c:pt>
                <c:pt idx="5704">
                  <c:v>4209.4486118333898</c:v>
                </c:pt>
                <c:pt idx="5705">
                  <c:v>4209.4965053575597</c:v>
                </c:pt>
                <c:pt idx="5706">
                  <c:v>4209.3980003374099</c:v>
                </c:pt>
                <c:pt idx="5707">
                  <c:v>4209.3992782610003</c:v>
                </c:pt>
                <c:pt idx="5708">
                  <c:v>4209.4005561845797</c:v>
                </c:pt>
                <c:pt idx="5709">
                  <c:v>4209.35524711781</c:v>
                </c:pt>
                <c:pt idx="5710">
                  <c:v>4209.3565441148803</c:v>
                </c:pt>
                <c:pt idx="5711">
                  <c:v>4209.3578315752102</c:v>
                </c:pt>
                <c:pt idx="5712">
                  <c:v>4209.3591190355301</c:v>
                </c:pt>
                <c:pt idx="5713">
                  <c:v>4209.3342185991296</c:v>
                </c:pt>
                <c:pt idx="5714">
                  <c:v>4209.3358779924401</c:v>
                </c:pt>
                <c:pt idx="5715">
                  <c:v>4209.3841339128503</c:v>
                </c:pt>
                <c:pt idx="5716">
                  <c:v>4209.3391967790603</c:v>
                </c:pt>
                <c:pt idx="5717">
                  <c:v>4209.34085617238</c:v>
                </c:pt>
                <c:pt idx="5718">
                  <c:v>4209.31596527272</c:v>
                </c:pt>
                <c:pt idx="5719">
                  <c:v>4209.3176246660296</c:v>
                </c:pt>
                <c:pt idx="5720">
                  <c:v>4209.3192935960797</c:v>
                </c:pt>
                <c:pt idx="5721">
                  <c:v>4209.2743850725201</c:v>
                </c:pt>
                <c:pt idx="5722">
                  <c:v>4209.20483360463</c:v>
                </c:pt>
                <c:pt idx="5723">
                  <c:v>4209.2330432909102</c:v>
                </c:pt>
                <c:pt idx="5724">
                  <c:v>4209.2793823259399</c:v>
                </c:pt>
                <c:pt idx="5725">
                  <c:v>4209.2810417192504</c:v>
                </c:pt>
                <c:pt idx="5726">
                  <c:v>4209.2827011125601</c:v>
                </c:pt>
                <c:pt idx="5727">
                  <c:v>4209.2843700426101</c:v>
                </c:pt>
                <c:pt idx="5728">
                  <c:v>4209.2860294359298</c:v>
                </c:pt>
                <c:pt idx="5729">
                  <c:v>4209.2876888292403</c:v>
                </c:pt>
                <c:pt idx="5730">
                  <c:v>4209.28934822255</c:v>
                </c:pt>
                <c:pt idx="5731">
                  <c:v>4209.2910171526</c:v>
                </c:pt>
                <c:pt idx="5732">
                  <c:v>4209.2926765459097</c:v>
                </c:pt>
                <c:pt idx="5733">
                  <c:v>4209.36745414906</c:v>
                </c:pt>
                <c:pt idx="5734">
                  <c:v>4209.4157005327297</c:v>
                </c:pt>
                <c:pt idx="5735">
                  <c:v>4209.2976451891</c:v>
                </c:pt>
                <c:pt idx="5736">
                  <c:v>4209.2727638261804</c:v>
                </c:pt>
                <c:pt idx="5737">
                  <c:v>4209.27442321949</c:v>
                </c:pt>
                <c:pt idx="5738">
                  <c:v>4209.2314125078201</c:v>
                </c:pt>
                <c:pt idx="5739">
                  <c:v>4209.2777420061202</c:v>
                </c:pt>
                <c:pt idx="5740">
                  <c:v>4209.2794013994298</c:v>
                </c:pt>
                <c:pt idx="5741">
                  <c:v>4209.2810607927404</c:v>
                </c:pt>
                <c:pt idx="5742">
                  <c:v>4209.3823791521099</c:v>
                </c:pt>
                <c:pt idx="5743">
                  <c:v>4209.5303798692703</c:v>
                </c:pt>
                <c:pt idx="5744">
                  <c:v>4209.4318748491296</c:v>
                </c:pt>
                <c:pt idx="5745">
                  <c:v>4209.3599868791598</c:v>
                </c:pt>
                <c:pt idx="5746">
                  <c:v>4209.3612457292602</c:v>
                </c:pt>
                <c:pt idx="5747">
                  <c:v>4209.3625045793597</c:v>
                </c:pt>
                <c:pt idx="5748">
                  <c:v>4209.4103504198101</c:v>
                </c:pt>
                <c:pt idx="5749">
                  <c:v>4209.36501274281</c:v>
                </c:pt>
                <c:pt idx="5750">
                  <c:v>4209.3662715929104</c:v>
                </c:pt>
                <c:pt idx="5751">
                  <c:v>4209.2944122331701</c:v>
                </c:pt>
                <c:pt idx="5752">
                  <c:v>4209.3422390001297</c:v>
                </c:pt>
                <c:pt idx="5753">
                  <c:v>4209.3700386064602</c:v>
                </c:pt>
                <c:pt idx="5754">
                  <c:v>4209.3712974565597</c:v>
                </c:pt>
                <c:pt idx="5755">
                  <c:v>4209.3725467699096</c:v>
                </c:pt>
                <c:pt idx="5756">
                  <c:v>4209.3006969469097</c:v>
                </c:pt>
                <c:pt idx="5757">
                  <c:v>4209.3485237138802</c:v>
                </c:pt>
                <c:pt idx="5758">
                  <c:v>4209.3497730272302</c:v>
                </c:pt>
                <c:pt idx="5759">
                  <c:v>4209.3510318773297</c:v>
                </c:pt>
                <c:pt idx="5760">
                  <c:v>4209.35229072743</c:v>
                </c:pt>
                <c:pt idx="5761">
                  <c:v>4209.3069816606603</c:v>
                </c:pt>
                <c:pt idx="5762">
                  <c:v>4209.3547988908804</c:v>
                </c:pt>
                <c:pt idx="5763">
                  <c:v>4209.3560577409798</c:v>
                </c:pt>
                <c:pt idx="5764">
                  <c:v>4209.3573165910802</c:v>
                </c:pt>
                <c:pt idx="5765">
                  <c:v>4209.3585659044302</c:v>
                </c:pt>
                <c:pt idx="5766">
                  <c:v>4209.3598247545297</c:v>
                </c:pt>
                <c:pt idx="5767">
                  <c:v>4209.3145156877599</c:v>
                </c:pt>
                <c:pt idx="5768">
                  <c:v>4209.3157650011099</c:v>
                </c:pt>
                <c:pt idx="5769">
                  <c:v>4209.3170238512103</c:v>
                </c:pt>
                <c:pt idx="5770">
                  <c:v>4209.3182827013097</c:v>
                </c:pt>
                <c:pt idx="5771">
                  <c:v>4209.3660999315298</c:v>
                </c:pt>
                <c:pt idx="5772">
                  <c:v>4209.3938995378503</c:v>
                </c:pt>
                <c:pt idx="5773">
                  <c:v>4209.3951583879498</c:v>
                </c:pt>
                <c:pt idx="5774">
                  <c:v>4209.3698669450796</c:v>
                </c:pt>
                <c:pt idx="5775">
                  <c:v>4209.37112579518</c:v>
                </c:pt>
                <c:pt idx="5776">
                  <c:v>4209.3723751085299</c:v>
                </c:pt>
                <c:pt idx="5777">
                  <c:v>4209.3736339586303</c:v>
                </c:pt>
                <c:pt idx="5778">
                  <c:v>4209.3748928087298</c:v>
                </c:pt>
                <c:pt idx="5779">
                  <c:v>4209.3761421220797</c:v>
                </c:pt>
                <c:pt idx="5780">
                  <c:v>4209.3774009721801</c:v>
                </c:pt>
                <c:pt idx="5781">
                  <c:v>4209.3786502855301</c:v>
                </c:pt>
                <c:pt idx="5782">
                  <c:v>4209.3799091356304</c:v>
                </c:pt>
                <c:pt idx="5783">
                  <c:v>4209.4542957323101</c:v>
                </c:pt>
                <c:pt idx="5784">
                  <c:v>4209.40895805531</c:v>
                </c:pt>
                <c:pt idx="5785">
                  <c:v>4209.4102073686599</c:v>
                </c:pt>
                <c:pt idx="5786">
                  <c:v>4209.4114662187603</c:v>
                </c:pt>
                <c:pt idx="5787">
                  <c:v>4209.4127155321203</c:v>
                </c:pt>
                <c:pt idx="5788">
                  <c:v>4209.51368103199</c:v>
                </c:pt>
                <c:pt idx="5789">
                  <c:v>4209.4152236955697</c:v>
                </c:pt>
                <c:pt idx="5790">
                  <c:v>4209.5628047960299</c:v>
                </c:pt>
                <c:pt idx="5791">
                  <c:v>4209.4177223222796</c:v>
                </c:pt>
                <c:pt idx="5792">
                  <c:v>4209.3924404161498</c:v>
                </c:pt>
                <c:pt idx="5793">
                  <c:v>4209.3936897294998</c:v>
                </c:pt>
                <c:pt idx="5794">
                  <c:v>4209.4214893358303</c:v>
                </c:pt>
                <c:pt idx="5795">
                  <c:v>4209.4227386491802</c:v>
                </c:pt>
                <c:pt idx="5796">
                  <c:v>4209.4239879625402</c:v>
                </c:pt>
                <c:pt idx="5797">
                  <c:v>4209.4718433397302</c:v>
                </c:pt>
                <c:pt idx="5798">
                  <c:v>4209.5262123125103</c:v>
                </c:pt>
                <c:pt idx="5799">
                  <c:v>4209.4743419664401</c:v>
                </c:pt>
                <c:pt idx="5800">
                  <c:v>4209.4755912798</c:v>
                </c:pt>
                <c:pt idx="5801">
                  <c:v>4209.47684059315</c:v>
                </c:pt>
                <c:pt idx="5802">
                  <c:v>4209.4780899065099</c:v>
                </c:pt>
                <c:pt idx="5803">
                  <c:v>4209.4793487566003</c:v>
                </c:pt>
                <c:pt idx="5804">
                  <c:v>4209.4805980699603</c:v>
                </c:pt>
                <c:pt idx="5805">
                  <c:v>4209.4817138689104</c:v>
                </c:pt>
                <c:pt idx="5806">
                  <c:v>4209.4828392046002</c:v>
                </c:pt>
                <c:pt idx="5807">
                  <c:v>4209.4839550035504</c:v>
                </c:pt>
                <c:pt idx="5808">
                  <c:v>4209.4850803392501</c:v>
                </c:pt>
                <c:pt idx="5809">
                  <c:v>4209.4861961382003</c:v>
                </c:pt>
                <c:pt idx="5810">
                  <c:v>4209.48732147389</c:v>
                </c:pt>
                <c:pt idx="5811">
                  <c:v>4209.4884468095797</c:v>
                </c:pt>
                <c:pt idx="5812">
                  <c:v>4209.4895626085299</c:v>
                </c:pt>
                <c:pt idx="5813">
                  <c:v>4209.5172382371902</c:v>
                </c:pt>
                <c:pt idx="5814">
                  <c:v>4209.5183540361504</c:v>
                </c:pt>
                <c:pt idx="5815">
                  <c:v>4209.4197917955398</c:v>
                </c:pt>
                <c:pt idx="5816">
                  <c:v>4209.5206047075299</c:v>
                </c:pt>
                <c:pt idx="5817">
                  <c:v>4209.5217205064801</c:v>
                </c:pt>
                <c:pt idx="5818">
                  <c:v>4209.5228363054302</c:v>
                </c:pt>
                <c:pt idx="5819">
                  <c:v>4209.5971466081701</c:v>
                </c:pt>
                <c:pt idx="5820">
                  <c:v>4209.5982624071203</c:v>
                </c:pt>
                <c:pt idx="5821">
                  <c:v>4209.5728088396099</c:v>
                </c:pt>
                <c:pt idx="5822">
                  <c:v>4209.50075874501</c:v>
                </c:pt>
                <c:pt idx="5823">
                  <c:v>4209.5018745439602</c:v>
                </c:pt>
                <c:pt idx="5824">
                  <c:v>4209.5029903429104</c:v>
                </c:pt>
                <c:pt idx="5825">
                  <c:v>4209.5041156786001</c:v>
                </c:pt>
                <c:pt idx="5826">
                  <c:v>4209.5052314775503</c:v>
                </c:pt>
                <c:pt idx="5827">
                  <c:v>4209.5329071062097</c:v>
                </c:pt>
                <c:pt idx="5828">
                  <c:v>4209.5340229051599</c:v>
                </c:pt>
                <c:pt idx="5829">
                  <c:v>4209.5351482408596</c:v>
                </c:pt>
                <c:pt idx="5830">
                  <c:v>4209.5362640398098</c:v>
                </c:pt>
                <c:pt idx="5831">
                  <c:v>4209.6105648058001</c:v>
                </c:pt>
                <c:pt idx="5832">
                  <c:v>4209.6116806047503</c:v>
                </c:pt>
                <c:pt idx="5833">
                  <c:v>4209.5396114366604</c:v>
                </c:pt>
                <c:pt idx="5834">
                  <c:v>4209.5873523729397</c:v>
                </c:pt>
                <c:pt idx="5835">
                  <c:v>4209.5418430345599</c:v>
                </c:pt>
                <c:pt idx="5836">
                  <c:v>4209.5429206865401</c:v>
                </c:pt>
                <c:pt idx="5837">
                  <c:v>4209.5439983385104</c:v>
                </c:pt>
                <c:pt idx="5838">
                  <c:v>4209.5450664537502</c:v>
                </c:pt>
                <c:pt idx="5839">
                  <c:v>4209.5461441057296</c:v>
                </c:pt>
                <c:pt idx="5840">
                  <c:v>4209.5472122209603</c:v>
                </c:pt>
                <c:pt idx="5841">
                  <c:v>4209.6214748399798</c:v>
                </c:pt>
                <c:pt idx="5842">
                  <c:v>4209.7223545091701</c:v>
                </c:pt>
                <c:pt idx="5843">
                  <c:v>4209.6702648180099</c:v>
                </c:pt>
                <c:pt idx="5844">
                  <c:v>4209.5981193559701</c:v>
                </c:pt>
                <c:pt idx="5845">
                  <c:v>4209.5991874711999</c:v>
                </c:pt>
                <c:pt idx="5846">
                  <c:v>4209.6002555864397</c:v>
                </c:pt>
                <c:pt idx="5847">
                  <c:v>4209.60133323842</c:v>
                </c:pt>
                <c:pt idx="5848">
                  <c:v>4209.6289611833599</c:v>
                </c:pt>
                <c:pt idx="5849">
                  <c:v>4209.6766830461502</c:v>
                </c:pt>
                <c:pt idx="5850">
                  <c:v>4209.6045375841204</c:v>
                </c:pt>
                <c:pt idx="5851">
                  <c:v>4209.6056056993502</c:v>
                </c:pt>
                <c:pt idx="5852">
                  <c:v>4209.6066738145901</c:v>
                </c:pt>
                <c:pt idx="5853">
                  <c:v>4209.6077514665603</c:v>
                </c:pt>
                <c:pt idx="5854">
                  <c:v>4209.6088195818002</c:v>
                </c:pt>
                <c:pt idx="5855">
                  <c:v>4209.60988769703</c:v>
                </c:pt>
                <c:pt idx="5856">
                  <c:v>4209.6375251787204</c:v>
                </c:pt>
                <c:pt idx="5857">
                  <c:v>4209.6385932939602</c:v>
                </c:pt>
                <c:pt idx="5858">
                  <c:v>4209.7128845232101</c:v>
                </c:pt>
                <c:pt idx="5859">
                  <c:v>4209.7139526384399</c:v>
                </c:pt>
                <c:pt idx="5860">
                  <c:v>4209.6884418504796</c:v>
                </c:pt>
                <c:pt idx="5861">
                  <c:v>4209.6895099657104</c:v>
                </c:pt>
                <c:pt idx="5862">
                  <c:v>4209.7171569841403</c:v>
                </c:pt>
                <c:pt idx="5863">
                  <c:v>4209.7182250993801</c:v>
                </c:pt>
                <c:pt idx="5864">
                  <c:v>4209.6916748064104</c:v>
                </c:pt>
                <c:pt idx="5865">
                  <c:v>4209.6917129533804</c:v>
                </c:pt>
                <c:pt idx="5866">
                  <c:v>4209.7183204668099</c:v>
                </c:pt>
                <c:pt idx="5867">
                  <c:v>4209.6917797105798</c:v>
                </c:pt>
                <c:pt idx="5868">
                  <c:v>4209.6918083208102</c:v>
                </c:pt>
                <c:pt idx="5869">
                  <c:v>4209.6918369310397</c:v>
                </c:pt>
                <c:pt idx="5870">
                  <c:v>4209.7184539812097</c:v>
                </c:pt>
                <c:pt idx="5871">
                  <c:v>4209.7184825914401</c:v>
                </c:pt>
                <c:pt idx="5872">
                  <c:v>4209.76518402272</c:v>
                </c:pt>
                <c:pt idx="5873">
                  <c:v>4209.8192859666897</c:v>
                </c:pt>
                <c:pt idx="5874">
                  <c:v>4209.8385311143902</c:v>
                </c:pt>
                <c:pt idx="5875">
                  <c:v>4209.7652698534102</c:v>
                </c:pt>
                <c:pt idx="5876">
                  <c:v>4209.6920467393902</c:v>
                </c:pt>
                <c:pt idx="5877">
                  <c:v>4209.8661018388802</c:v>
                </c:pt>
                <c:pt idx="5878">
                  <c:v>4209.6921039598501</c:v>
                </c:pt>
                <c:pt idx="5879">
                  <c:v>4209.7919727342696</c:v>
                </c:pt>
                <c:pt idx="5880">
                  <c:v>4209.7654224413</c:v>
                </c:pt>
                <c:pt idx="5881">
                  <c:v>4209.6921993272799</c:v>
                </c:pt>
                <c:pt idx="5882">
                  <c:v>4209.6922279375103</c:v>
                </c:pt>
                <c:pt idx="5883">
                  <c:v>4209.7655082719803</c:v>
                </c:pt>
                <c:pt idx="5884">
                  <c:v>4209.7655368822097</c:v>
                </c:pt>
                <c:pt idx="5885">
                  <c:v>4209.7655654924401</c:v>
                </c:pt>
                <c:pt idx="5886">
                  <c:v>4209.7655941026696</c:v>
                </c:pt>
                <c:pt idx="5887">
                  <c:v>4209.7656322496496</c:v>
                </c:pt>
                <c:pt idx="5888">
                  <c:v>4209.76566085988</c:v>
                </c:pt>
                <c:pt idx="5889">
                  <c:v>4209.7922683733004</c:v>
                </c:pt>
                <c:pt idx="5890">
                  <c:v>4209.7922969835299</c:v>
                </c:pt>
                <c:pt idx="5891">
                  <c:v>4209.7923255937603</c:v>
                </c:pt>
                <c:pt idx="5892">
                  <c:v>4209.7923542039898</c:v>
                </c:pt>
                <c:pt idx="5893">
                  <c:v>4209.7923923509597</c:v>
                </c:pt>
                <c:pt idx="5894">
                  <c:v>4209.7658325212496</c:v>
                </c:pt>
                <c:pt idx="5895">
                  <c:v>4209.7657562273098</c:v>
                </c:pt>
                <c:pt idx="5896">
                  <c:v>4209.7922683733004</c:v>
                </c:pt>
                <c:pt idx="5897">
                  <c:v>4209.7921920793597</c:v>
                </c:pt>
                <c:pt idx="5898">
                  <c:v>4209.7655273454702</c:v>
                </c:pt>
                <c:pt idx="5899">
                  <c:v>4209.7654510515304</c:v>
                </c:pt>
                <c:pt idx="5900">
                  <c:v>4209.7187114732797</c:v>
                </c:pt>
                <c:pt idx="5901">
                  <c:v>4209.6719909685198</c:v>
                </c:pt>
                <c:pt idx="5902">
                  <c:v>4209.7918296831203</c:v>
                </c:pt>
                <c:pt idx="5903">
                  <c:v>4209.8384548204504</c:v>
                </c:pt>
                <c:pt idx="5904">
                  <c:v>4209.9125839250601</c:v>
                </c:pt>
                <c:pt idx="5905">
                  <c:v>4209.7650028245998</c:v>
                </c:pt>
                <c:pt idx="5906">
                  <c:v>4209.8382164018703</c:v>
                </c:pt>
                <c:pt idx="5907">
                  <c:v>4209.7648502367101</c:v>
                </c:pt>
                <c:pt idx="5908">
                  <c:v>4209.7647739427603</c:v>
                </c:pt>
                <c:pt idx="5909">
                  <c:v>4209.7646976488204</c:v>
                </c:pt>
                <c:pt idx="5910">
                  <c:v>4209.7646213548696</c:v>
                </c:pt>
                <c:pt idx="5911">
                  <c:v>4209.7645545976702</c:v>
                </c:pt>
                <c:pt idx="5912">
                  <c:v>4209.71780548268</c:v>
                </c:pt>
                <c:pt idx="5913">
                  <c:v>4209.7644020097796</c:v>
                </c:pt>
                <c:pt idx="5914">
                  <c:v>4209.81839904957</c:v>
                </c:pt>
                <c:pt idx="5915">
                  <c:v>4209.7908473985699</c:v>
                </c:pt>
                <c:pt idx="5916">
                  <c:v>4209.9116779344604</c:v>
                </c:pt>
                <c:pt idx="5917">
                  <c:v>4209.7640968340002</c:v>
                </c:pt>
                <c:pt idx="5918">
                  <c:v>4209.7640205400503</c:v>
                </c:pt>
                <c:pt idx="5919">
                  <c:v>4209.7639442461104</c:v>
                </c:pt>
                <c:pt idx="5920">
                  <c:v>4209.7638774889001</c:v>
                </c:pt>
                <c:pt idx="5921">
                  <c:v>4209.7171283739099</c:v>
                </c:pt>
                <c:pt idx="5922">
                  <c:v>4209.71705207997</c:v>
                </c:pt>
                <c:pt idx="5923">
                  <c:v>4209.7636581438101</c:v>
                </c:pt>
                <c:pt idx="5924">
                  <c:v>4209.7169090288198</c:v>
                </c:pt>
                <c:pt idx="5925">
                  <c:v>4209.8350311296499</c:v>
                </c:pt>
                <c:pt idx="5926">
                  <c:v>4209.8331810014797</c:v>
                </c:pt>
                <c:pt idx="5927">
                  <c:v>4209.7781635301599</c:v>
                </c:pt>
                <c:pt idx="5928">
                  <c:v>4209.6829582231603</c:v>
                </c:pt>
                <c:pt idx="5929">
                  <c:v>4209.6811367052096</c:v>
                </c:pt>
                <c:pt idx="5930">
                  <c:v>4209.6793151872698</c:v>
                </c:pt>
                <c:pt idx="5931">
                  <c:v>4209.67749366932</c:v>
                </c:pt>
                <c:pt idx="5932">
                  <c:v>4209.6290374773098</c:v>
                </c:pt>
                <c:pt idx="5933">
                  <c:v>4209.6738697069204</c:v>
                </c:pt>
                <c:pt idx="5934">
                  <c:v>4209.6254135149002</c:v>
                </c:pt>
                <c:pt idx="5935">
                  <c:v>4209.6236015336999</c:v>
                </c:pt>
                <c:pt idx="5936">
                  <c:v>4209.59523925953</c:v>
                </c:pt>
                <c:pt idx="5937">
                  <c:v>4209.5468212144897</c:v>
                </c:pt>
                <c:pt idx="5938">
                  <c:v>4209.5916439073599</c:v>
                </c:pt>
                <c:pt idx="5939">
                  <c:v>4209.6164108293597</c:v>
                </c:pt>
                <c:pt idx="5940">
                  <c:v>4209.6146179216403</c:v>
                </c:pt>
                <c:pt idx="5941">
                  <c:v>4209.6128154771905</c:v>
                </c:pt>
                <c:pt idx="5942">
                  <c:v>4209.6110225694702</c:v>
                </c:pt>
                <c:pt idx="5943">
                  <c:v>4209.6092201250103</c:v>
                </c:pt>
                <c:pt idx="5944">
                  <c:v>4209.72731361561</c:v>
                </c:pt>
                <c:pt idx="5945">
                  <c:v>4209.5790458696401</c:v>
                </c:pt>
                <c:pt idx="5946">
                  <c:v>4209.5306373613403</c:v>
                </c:pt>
                <c:pt idx="5947">
                  <c:v>4209.5023036973998</c:v>
                </c:pt>
                <c:pt idx="5948">
                  <c:v>4209.5005298631704</c:v>
                </c:pt>
                <c:pt idx="5949">
                  <c:v>4209.4987560289401</c:v>
                </c:pt>
                <c:pt idx="5950">
                  <c:v>4209.5235420244298</c:v>
                </c:pt>
                <c:pt idx="5951">
                  <c:v>4209.4952083604903</c:v>
                </c:pt>
                <c:pt idx="5952">
                  <c:v>4209.5199943559701</c:v>
                </c:pt>
                <c:pt idx="5953">
                  <c:v>4209.5182205217397</c:v>
                </c:pt>
                <c:pt idx="5954">
                  <c:v>4209.4898963945398</c:v>
                </c:pt>
                <c:pt idx="5955">
                  <c:v>4209.4415451066998</c:v>
                </c:pt>
                <c:pt idx="5956">
                  <c:v>4209.4150806444204</c:v>
                </c:pt>
                <c:pt idx="5957">
                  <c:v>4209.4417072313399</c:v>
                </c:pt>
                <c:pt idx="5958">
                  <c:v>4209.5149208086104</c:v>
                </c:pt>
                <c:pt idx="5959">
                  <c:v>4209.4152999895095</c:v>
                </c:pt>
                <c:pt idx="5960">
                  <c:v>4209.3688274400802</c:v>
                </c:pt>
                <c:pt idx="5961">
                  <c:v>4209.4154811876297</c:v>
                </c:pt>
                <c:pt idx="5962">
                  <c:v>4209.3689991014498</c:v>
                </c:pt>
                <c:pt idx="5963">
                  <c:v>4209.3425632494</c:v>
                </c:pt>
                <c:pt idx="5964">
                  <c:v>4209.3426681535802</c:v>
                </c:pt>
                <c:pt idx="5965">
                  <c:v>4209.2980934160296</c:v>
                </c:pt>
                <c:pt idx="5966">
                  <c:v>4209.36939964467</c:v>
                </c:pt>
                <c:pt idx="5967">
                  <c:v>4209.4160533922204</c:v>
                </c:pt>
                <c:pt idx="5968">
                  <c:v>4209.3430496233004</c:v>
                </c:pt>
                <c:pt idx="5969">
                  <c:v>4209.3166233080001</c:v>
                </c:pt>
                <c:pt idx="5970">
                  <c:v>4209.2985702531896</c:v>
                </c:pt>
                <c:pt idx="5971">
                  <c:v>4209.2986751573599</c:v>
                </c:pt>
                <c:pt idx="5972">
                  <c:v>4209.2987705247897</c:v>
                </c:pt>
                <c:pt idx="5973">
                  <c:v>4209.3435550706899</c:v>
                </c:pt>
                <c:pt idx="5974">
                  <c:v>4209.2989707963998</c:v>
                </c:pt>
                <c:pt idx="5975">
                  <c:v>4209.2725540178299</c:v>
                </c:pt>
                <c:pt idx="5976">
                  <c:v>4209.2726589220101</c:v>
                </c:pt>
                <c:pt idx="5977">
                  <c:v>4209.2281127946899</c:v>
                </c:pt>
                <c:pt idx="5978">
                  <c:v>4209.2017055528704</c:v>
                </c:pt>
                <c:pt idx="5979">
                  <c:v>4209.1837001817703</c:v>
                </c:pt>
                <c:pt idx="5980">
                  <c:v>4209.2284275072097</c:v>
                </c:pt>
                <c:pt idx="5981">
                  <c:v>4209.1573978441302</c:v>
                </c:pt>
                <c:pt idx="5982">
                  <c:v>4209.15751228505</c:v>
                </c:pt>
                <c:pt idx="5983">
                  <c:v>4209.1576171892202</c:v>
                </c:pt>
                <c:pt idx="5984">
                  <c:v>4209.1577220933996</c:v>
                </c:pt>
                <c:pt idx="5985">
                  <c:v>4209.1578365343103</c:v>
                </c:pt>
                <c:pt idx="5986">
                  <c:v>4209.1591526048696</c:v>
                </c:pt>
                <c:pt idx="5987">
                  <c:v>4209.1604686754299</c:v>
                </c:pt>
                <c:pt idx="5988">
                  <c:v>4209.1171909349496</c:v>
                </c:pt>
                <c:pt idx="5989">
                  <c:v>4209.1185070055099</c:v>
                </c:pt>
                <c:pt idx="5990">
                  <c:v>4209.1198230760601</c:v>
                </c:pt>
                <c:pt idx="5991">
                  <c:v>4209.0946460741097</c:v>
                </c:pt>
                <c:pt idx="5992">
                  <c:v>4209.09596214467</c:v>
                </c:pt>
                <c:pt idx="5993">
                  <c:v>4209.0972877519698</c:v>
                </c:pt>
                <c:pt idx="5994">
                  <c:v>4209.0986038225201</c:v>
                </c:pt>
                <c:pt idx="5995">
                  <c:v>4209.0288616197604</c:v>
                </c:pt>
                <c:pt idx="5996">
                  <c:v>4209.0301872270602</c:v>
                </c:pt>
                <c:pt idx="5997">
                  <c:v>4209.0315032976196</c:v>
                </c:pt>
                <c:pt idx="5998">
                  <c:v>4209.0328289049203</c:v>
                </c:pt>
                <c:pt idx="5999">
                  <c:v>4208.9610553758703</c:v>
                </c:pt>
                <c:pt idx="6000">
                  <c:v>4208.9902950304104</c:v>
                </c:pt>
                <c:pt idx="6001">
                  <c:v>4208.9441467302404</c:v>
                </c:pt>
                <c:pt idx="6002">
                  <c:v>4208.9455772417105</c:v>
                </c:pt>
                <c:pt idx="6003">
                  <c:v>4208.9667392747897</c:v>
                </c:pt>
                <c:pt idx="6004">
                  <c:v>4208.9205909746197</c:v>
                </c:pt>
                <c:pt idx="6005">
                  <c:v>4208.8744903581701</c:v>
                </c:pt>
                <c:pt idx="6006">
                  <c:v>4208.8481212633196</c:v>
                </c:pt>
                <c:pt idx="6007">
                  <c:v>4208.9249015825299</c:v>
                </c:pt>
                <c:pt idx="6008">
                  <c:v>4208.9263225572604</c:v>
                </c:pt>
                <c:pt idx="6009">
                  <c:v>4208.8524032610003</c:v>
                </c:pt>
                <c:pt idx="6010">
                  <c:v>4208.8538433092199</c:v>
                </c:pt>
                <c:pt idx="6011">
                  <c:v>4208.8274742143703</c:v>
                </c:pt>
                <c:pt idx="6012">
                  <c:v>4208.8289142625899</c:v>
                </c:pt>
                <c:pt idx="6013">
                  <c:v>4208.8303352373196</c:v>
                </c:pt>
                <c:pt idx="6014">
                  <c:v>4208.8317657487896</c:v>
                </c:pt>
                <c:pt idx="6015">
                  <c:v>4208.8609863298498</c:v>
                </c:pt>
                <c:pt idx="6016">
                  <c:v>4208.7871242540396</c:v>
                </c:pt>
                <c:pt idx="6017">
                  <c:v>4208.76099357777</c:v>
                </c:pt>
                <c:pt idx="6018">
                  <c:v>4208.7151695268703</c:v>
                </c:pt>
                <c:pt idx="6019">
                  <c:v>4208.6890674608303</c:v>
                </c:pt>
                <c:pt idx="6020">
                  <c:v>4208.6907363908804</c:v>
                </c:pt>
                <c:pt idx="6021">
                  <c:v>4208.7201667802901</c:v>
                </c:pt>
                <c:pt idx="6022">
                  <c:v>4208.7218357103402</c:v>
                </c:pt>
                <c:pt idx="6023">
                  <c:v>4208.6957241075597</c:v>
                </c:pt>
                <c:pt idx="6024">
                  <c:v>4208.6973835008703</c:v>
                </c:pt>
                <c:pt idx="6025">
                  <c:v>4208.72681389027</c:v>
                </c:pt>
                <c:pt idx="6026">
                  <c:v>4208.6550689714504</c:v>
                </c:pt>
                <c:pt idx="6027">
                  <c:v>4208.6567188280196</c:v>
                </c:pt>
                <c:pt idx="6028">
                  <c:v>4208.6583782213302</c:v>
                </c:pt>
                <c:pt idx="6029">
                  <c:v>4208.6322666185397</c:v>
                </c:pt>
                <c:pt idx="6030">
                  <c:v>4208.5883117693002</c:v>
                </c:pt>
                <c:pt idx="6031">
                  <c:v>4208.6355567949304</c:v>
                </c:pt>
                <c:pt idx="6032">
                  <c:v>4208.5915924089504</c:v>
                </c:pt>
                <c:pt idx="6033">
                  <c:v>4208.5932327287701</c:v>
                </c:pt>
                <c:pt idx="6034">
                  <c:v>4208.5948730485998</c:v>
                </c:pt>
                <c:pt idx="6035">
                  <c:v>4208.5965038316799</c:v>
                </c:pt>
                <c:pt idx="6036">
                  <c:v>4208.49710235768</c:v>
                </c:pt>
                <c:pt idx="6037">
                  <c:v>4208.3799530046499</c:v>
                </c:pt>
                <c:pt idx="6038">
                  <c:v>4208.4548069017501</c:v>
                </c:pt>
                <c:pt idx="6039">
                  <c:v>4208.5019756334405</c:v>
                </c:pt>
                <c:pt idx="6040">
                  <c:v>4208.5035968797702</c:v>
                </c:pt>
                <c:pt idx="6041">
                  <c:v>4208.5052181261099</c:v>
                </c:pt>
                <c:pt idx="6042">
                  <c:v>4208.4612918870998</c:v>
                </c:pt>
                <c:pt idx="6043">
                  <c:v>4208.46290359669</c:v>
                </c:pt>
                <c:pt idx="6044">
                  <c:v>4208.4645153062902</c:v>
                </c:pt>
                <c:pt idx="6045">
                  <c:v>4208.4661270158804</c:v>
                </c:pt>
                <c:pt idx="6046">
                  <c:v>4208.4677387254796</c:v>
                </c:pt>
                <c:pt idx="6047">
                  <c:v>4208.4416366594396</c:v>
                </c:pt>
                <c:pt idx="6048">
                  <c:v>4208.3968139665603</c:v>
                </c:pt>
                <c:pt idx="6049">
                  <c:v>4208.3975101488204</c:v>
                </c:pt>
                <c:pt idx="6050">
                  <c:v>4208.3982063310696</c:v>
                </c:pt>
                <c:pt idx="6051">
                  <c:v>4208.3989025133196</c:v>
                </c:pt>
                <c:pt idx="6052">
                  <c:v>4208.3264137285296</c:v>
                </c:pt>
                <c:pt idx="6053">
                  <c:v>4208.4735179918298</c:v>
                </c:pt>
                <c:pt idx="6054">
                  <c:v>4208.4009815233303</c:v>
                </c:pt>
                <c:pt idx="6055">
                  <c:v>4208.3739830034301</c:v>
                </c:pt>
                <c:pt idx="6056">
                  <c:v>4208.3018470781399</c:v>
                </c:pt>
                <c:pt idx="6057">
                  <c:v>4208.3025337236504</c:v>
                </c:pt>
                <c:pt idx="6058">
                  <c:v>4208.3032108324096</c:v>
                </c:pt>
                <c:pt idx="6059">
                  <c:v>4208.3312297838302</c:v>
                </c:pt>
                <c:pt idx="6060">
                  <c:v>4208.3045841234298</c:v>
                </c:pt>
                <c:pt idx="6061">
                  <c:v>4208.3052612321899</c:v>
                </c:pt>
                <c:pt idx="6062">
                  <c:v>4208.2604766862896</c:v>
                </c:pt>
                <c:pt idx="6063">
                  <c:v>4208.3066249864596</c:v>
                </c:pt>
                <c:pt idx="6064">
                  <c:v>4208.2618309038198</c:v>
                </c:pt>
                <c:pt idx="6065">
                  <c:v>4208.2351947801599</c:v>
                </c:pt>
                <c:pt idx="6066">
                  <c:v>4208.23587188893</c:v>
                </c:pt>
                <c:pt idx="6067">
                  <c:v>4208.2365394609496</c:v>
                </c:pt>
                <c:pt idx="6068">
                  <c:v>4208.1917739885403</c:v>
                </c:pt>
                <c:pt idx="6069">
                  <c:v>4208.1924415605599</c:v>
                </c:pt>
                <c:pt idx="6070">
                  <c:v>4208.1931091325796</c:v>
                </c:pt>
                <c:pt idx="6071">
                  <c:v>4208.1937767046002</c:v>
                </c:pt>
                <c:pt idx="6072">
                  <c:v>4208.1671405809402</c:v>
                </c:pt>
                <c:pt idx="6073">
                  <c:v>4208.1951023119</c:v>
                </c:pt>
                <c:pt idx="6074">
                  <c:v>4208.16846618824</c:v>
                </c:pt>
                <c:pt idx="6075">
                  <c:v>4208.1510139482498</c:v>
                </c:pt>
                <c:pt idx="6076">
                  <c:v>4208.1970859544799</c:v>
                </c:pt>
                <c:pt idx="6077">
                  <c:v>4208.17044983082</c:v>
                </c:pt>
                <c:pt idx="6078">
                  <c:v>4208.1254077928597</c:v>
                </c:pt>
                <c:pt idx="6079">
                  <c:v>4208.1257797258404</c:v>
                </c:pt>
                <c:pt idx="6080">
                  <c:v>4208.1261516588302</c:v>
                </c:pt>
                <c:pt idx="6081">
                  <c:v>4208.1265235918099</c:v>
                </c:pt>
                <c:pt idx="6082">
                  <c:v>4208.1268955247897</c:v>
                </c:pt>
                <c:pt idx="6083">
                  <c:v>4208.0545974748702</c:v>
                </c:pt>
                <c:pt idx="6084">
                  <c:v>4208.05496940785</c:v>
                </c:pt>
                <c:pt idx="6085">
                  <c:v>4208.0553318040902</c:v>
                </c:pt>
                <c:pt idx="6086">
                  <c:v>4208.1283641832397</c:v>
                </c:pt>
                <c:pt idx="6087">
                  <c:v>4208.0560661333102</c:v>
                </c:pt>
                <c:pt idx="6088">
                  <c:v>4208.10181389027</c:v>
                </c:pt>
                <c:pt idx="6089">
                  <c:v>4208.0295349138296</c:v>
                </c:pt>
                <c:pt idx="6090">
                  <c:v>4208.0571628587804</c:v>
                </c:pt>
                <c:pt idx="6091">
                  <c:v>4207.9856563585299</c:v>
                </c:pt>
                <c:pt idx="6092">
                  <c:v>4207.9584766405196</c:v>
                </c:pt>
                <c:pt idx="6093">
                  <c:v>4207.9588295000103</c:v>
                </c:pt>
                <c:pt idx="6094">
                  <c:v>4207.9867340105102</c:v>
                </c:pt>
                <c:pt idx="6095">
                  <c:v>4207.9595542924899</c:v>
                </c:pt>
                <c:pt idx="6096">
                  <c:v>4207.9599071519897</c:v>
                </c:pt>
                <c:pt idx="6097">
                  <c:v>4207.9602600114904</c:v>
                </c:pt>
                <c:pt idx="6098">
                  <c:v>4207.9606128709802</c:v>
                </c:pt>
                <c:pt idx="6099">
                  <c:v>4207.9609752672204</c:v>
                </c:pt>
                <c:pt idx="6100">
                  <c:v>4208.0515743272799</c:v>
                </c:pt>
                <c:pt idx="6101">
                  <c:v>4207.9616905229605</c:v>
                </c:pt>
                <c:pt idx="6102">
                  <c:v>4207.9171443956402</c:v>
                </c:pt>
                <c:pt idx="6103">
                  <c:v>4207.8899646776199</c:v>
                </c:pt>
                <c:pt idx="6104">
                  <c:v>4207.8903080003802</c:v>
                </c:pt>
                <c:pt idx="6105">
                  <c:v>4207.8906513231304</c:v>
                </c:pt>
                <c:pt idx="6106">
                  <c:v>4207.8909946458898</c:v>
                </c:pt>
                <c:pt idx="6107">
                  <c:v>4207.8913379686401</c:v>
                </c:pt>
                <c:pt idx="6108">
                  <c:v>4207.9467464464196</c:v>
                </c:pt>
                <c:pt idx="6109">
                  <c:v>4207.9216743486504</c:v>
                </c:pt>
                <c:pt idx="6110">
                  <c:v>4207.9241348283804</c:v>
                </c:pt>
                <c:pt idx="6111">
                  <c:v>4207.9265857713699</c:v>
                </c:pt>
                <c:pt idx="6112">
                  <c:v>4207.9290462511099</c:v>
                </c:pt>
                <c:pt idx="6113">
                  <c:v>4207.9315067308498</c:v>
                </c:pt>
                <c:pt idx="6114">
                  <c:v>4207.9339672105798</c:v>
                </c:pt>
                <c:pt idx="6115">
                  <c:v>4207.9813171403903</c:v>
                </c:pt>
                <c:pt idx="6116">
                  <c:v>4207.9388881700597</c:v>
                </c:pt>
                <c:pt idx="6117">
                  <c:v>4207.9413486497897</c:v>
                </c:pt>
                <c:pt idx="6118">
                  <c:v>4207.9438091295297</c:v>
                </c:pt>
                <c:pt idx="6119">
                  <c:v>4207.9462696092696</c:v>
                </c:pt>
                <c:pt idx="6120">
                  <c:v>4207.9487300889996</c:v>
                </c:pt>
                <c:pt idx="6121">
                  <c:v>4207.9511905687395</c:v>
                </c:pt>
                <c:pt idx="6122">
                  <c:v>4207.9536510484704</c:v>
                </c:pt>
                <c:pt idx="6123">
                  <c:v>4207.9561115282104</c:v>
                </c:pt>
                <c:pt idx="6124">
                  <c:v>4207.9585720079504</c:v>
                </c:pt>
                <c:pt idx="6125">
                  <c:v>4207.9610324876803</c:v>
                </c:pt>
                <c:pt idx="6126">
                  <c:v>4207.9635025041598</c:v>
                </c:pt>
                <c:pt idx="6127">
                  <c:v>4207.9659629838998</c:v>
                </c:pt>
                <c:pt idx="6128">
                  <c:v>4207.9684234636397</c:v>
                </c:pt>
                <c:pt idx="6129">
                  <c:v>4207.9708839433697</c:v>
                </c:pt>
                <c:pt idx="6130">
                  <c:v>4208.0452991502798</c:v>
                </c:pt>
                <c:pt idx="6131">
                  <c:v>4208.0921817796798</c:v>
                </c:pt>
                <c:pt idx="6132">
                  <c:v>4207.9507518785504</c:v>
                </c:pt>
                <c:pt idx="6133">
                  <c:v>4208.1424404161498</c:v>
                </c:pt>
                <c:pt idx="6134">
                  <c:v>4208.0994964616802</c:v>
                </c:pt>
                <c:pt idx="6135">
                  <c:v>4208.1019283311898</c:v>
                </c:pt>
                <c:pt idx="6136">
                  <c:v>4208.0326725023297</c:v>
                </c:pt>
                <c:pt idx="6137">
                  <c:v>4208.0351043718401</c:v>
                </c:pt>
                <c:pt idx="6138">
                  <c:v>4208.0647922533099</c:v>
                </c:pt>
                <c:pt idx="6139">
                  <c:v>4208.0395580308996</c:v>
                </c:pt>
                <c:pt idx="6140">
                  <c:v>4208.0415607469604</c:v>
                </c:pt>
                <c:pt idx="6141">
                  <c:v>4208.11527023488</c:v>
                </c:pt>
                <c:pt idx="6142">
                  <c:v>4208.14454803639</c:v>
                </c:pt>
                <c:pt idx="6143">
                  <c:v>4208.0748439806002</c:v>
                </c:pt>
                <c:pt idx="6144">
                  <c:v>4208.1485725419998</c:v>
                </c:pt>
                <c:pt idx="6145">
                  <c:v>4208.1959606187902</c:v>
                </c:pt>
                <c:pt idx="6146">
                  <c:v>4208.1707073228899</c:v>
                </c:pt>
                <c:pt idx="6147">
                  <c:v>4208.1999851244</c:v>
                </c:pt>
                <c:pt idx="6148">
                  <c:v>4208.2292724626604</c:v>
                </c:pt>
                <c:pt idx="6149">
                  <c:v>4208.2040000932702</c:v>
                </c:pt>
                <c:pt idx="6150">
                  <c:v>4208.2060123460797</c:v>
                </c:pt>
                <c:pt idx="6151">
                  <c:v>4208.1353736894698</c:v>
                </c:pt>
                <c:pt idx="6152">
                  <c:v>4208.2100368517004</c:v>
                </c:pt>
                <c:pt idx="6153">
                  <c:v>4208.2574535387103</c:v>
                </c:pt>
                <c:pt idx="6154">
                  <c:v>4208.2140518205697</c:v>
                </c:pt>
                <c:pt idx="6155">
                  <c:v>4208.21606407338</c:v>
                </c:pt>
                <c:pt idx="6156">
                  <c:v>4208.2180763261804</c:v>
                </c:pt>
                <c:pt idx="6157">
                  <c:v>4208.2200885789898</c:v>
                </c:pt>
                <c:pt idx="6158">
                  <c:v>4208.2675148027502</c:v>
                </c:pt>
                <c:pt idx="6159">
                  <c:v>4208.2968021409997</c:v>
                </c:pt>
                <c:pt idx="6160">
                  <c:v>4208.2534004228601</c:v>
                </c:pt>
                <c:pt idx="6161">
                  <c:v>4208.3008266466204</c:v>
                </c:pt>
                <c:pt idx="6162">
                  <c:v>4208.3028388994298</c:v>
                </c:pt>
                <c:pt idx="6163">
                  <c:v>4208.2594371812902</c:v>
                </c:pt>
                <c:pt idx="6164">
                  <c:v>4208.2614494340896</c:v>
                </c:pt>
                <c:pt idx="6165">
                  <c:v>4208.30887565785</c:v>
                </c:pt>
                <c:pt idx="6166">
                  <c:v>4208.2654739397103</c:v>
                </c:pt>
                <c:pt idx="6167">
                  <c:v>4208.2674861925198</c:v>
                </c:pt>
                <c:pt idx="6168">
                  <c:v>4208.3149124162701</c:v>
                </c:pt>
                <c:pt idx="6169">
                  <c:v>4208.3169246690804</c:v>
                </c:pt>
                <c:pt idx="6170">
                  <c:v>4208.3180881517501</c:v>
                </c:pt>
                <c:pt idx="6171">
                  <c:v>4208.3192611711502</c:v>
                </c:pt>
                <c:pt idx="6172">
                  <c:v>4208.3204246538198</c:v>
                </c:pt>
                <c:pt idx="6173">
                  <c:v>4208.3215881364904</c:v>
                </c:pt>
                <c:pt idx="6174">
                  <c:v>4208.3227611558996</c:v>
                </c:pt>
                <c:pt idx="6175">
                  <c:v>4208.3239246385601</c:v>
                </c:pt>
                <c:pt idx="6176">
                  <c:v>4208.3250881212298</c:v>
                </c:pt>
                <c:pt idx="6177">
                  <c:v>4208.35355529957</c:v>
                </c:pt>
                <c:pt idx="6178">
                  <c:v>4208.3547187822396</c:v>
                </c:pt>
                <c:pt idx="6179">
                  <c:v>4208.3558822649002</c:v>
                </c:pt>
                <c:pt idx="6180">
                  <c:v>4208.3570552843103</c:v>
                </c:pt>
                <c:pt idx="6181">
                  <c:v>4208.3582187669799</c:v>
                </c:pt>
                <c:pt idx="6182">
                  <c:v>4208.3593822496496</c:v>
                </c:pt>
                <c:pt idx="6183">
                  <c:v>4208.3605552690597</c:v>
                </c:pt>
                <c:pt idx="6184">
                  <c:v>4208.3617187517202</c:v>
                </c:pt>
                <c:pt idx="6185">
                  <c:v>4208.3628822343899</c:v>
                </c:pt>
                <c:pt idx="6186">
                  <c:v>4208.3640457170504</c:v>
                </c:pt>
                <c:pt idx="6187">
                  <c:v>4208.3652187364596</c:v>
                </c:pt>
                <c:pt idx="6188">
                  <c:v>4208.3663822191302</c:v>
                </c:pt>
                <c:pt idx="6189">
                  <c:v>4208.3675457017898</c:v>
                </c:pt>
                <c:pt idx="6190">
                  <c:v>4208.3687091844604</c:v>
                </c:pt>
                <c:pt idx="6191">
                  <c:v>4208.4153152483004</c:v>
                </c:pt>
                <c:pt idx="6192">
                  <c:v>4208.3710456865401</c:v>
                </c:pt>
                <c:pt idx="6193">
                  <c:v>4208.3722091691998</c:v>
                </c:pt>
                <c:pt idx="6194">
                  <c:v>4208.3733726518703</c:v>
                </c:pt>
                <c:pt idx="6195">
                  <c:v>4208.3745456712804</c:v>
                </c:pt>
                <c:pt idx="6196">
                  <c:v>4208.3757091539401</c:v>
                </c:pt>
                <c:pt idx="6197">
                  <c:v>4208.4769512193698</c:v>
                </c:pt>
                <c:pt idx="6198">
                  <c:v>4208.4507919328698</c:v>
                </c:pt>
                <c:pt idx="6199">
                  <c:v>4208.4246421831203</c:v>
                </c:pt>
                <c:pt idx="6200">
                  <c:v>4208.42580566578</c:v>
                </c:pt>
                <c:pt idx="6201">
                  <c:v>4208.4261871355102</c:v>
                </c:pt>
                <c:pt idx="6202">
                  <c:v>4208.4265781419799</c:v>
                </c:pt>
                <c:pt idx="6203">
                  <c:v>4208.4269596117101</c:v>
                </c:pt>
                <c:pt idx="6204">
                  <c:v>4208.4273410814303</c:v>
                </c:pt>
                <c:pt idx="6205">
                  <c:v>4208.4277225511596</c:v>
                </c:pt>
                <c:pt idx="6206">
                  <c:v>4208.4281135576302</c:v>
                </c:pt>
                <c:pt idx="6207">
                  <c:v>4208.4284950273604</c:v>
                </c:pt>
                <c:pt idx="6208">
                  <c:v>4208.5289836900802</c:v>
                </c:pt>
                <c:pt idx="6209">
                  <c:v>4208.45657119923</c:v>
                </c:pt>
                <c:pt idx="6210">
                  <c:v>4208.4569526689602</c:v>
                </c:pt>
                <c:pt idx="6211">
                  <c:v>4208.4300304430099</c:v>
                </c:pt>
                <c:pt idx="6212">
                  <c:v>4208.4577251451501</c:v>
                </c:pt>
                <c:pt idx="6213">
                  <c:v>4208.4307933824603</c:v>
                </c:pt>
                <c:pt idx="6214">
                  <c:v>4208.4584880846096</c:v>
                </c:pt>
                <c:pt idx="6215">
                  <c:v>4208.4588695543298</c:v>
                </c:pt>
                <c:pt idx="6216">
                  <c:v>4208.4592605608004</c:v>
                </c:pt>
                <c:pt idx="6217">
                  <c:v>4208.4596420305297</c:v>
                </c:pt>
                <c:pt idx="6218">
                  <c:v>4208.4600235002599</c:v>
                </c:pt>
                <c:pt idx="6219">
                  <c:v>4208.4604049699801</c:v>
                </c:pt>
                <c:pt idx="6220">
                  <c:v>4208.4607864397103</c:v>
                </c:pt>
                <c:pt idx="6221">
                  <c:v>4208.4611679094396</c:v>
                </c:pt>
                <c:pt idx="6222">
                  <c:v>4208.5070205705697</c:v>
                </c:pt>
                <c:pt idx="6223">
                  <c:v>4208.5074020402999</c:v>
                </c:pt>
                <c:pt idx="6224">
                  <c:v>4208.5628105180804</c:v>
                </c:pt>
                <c:pt idx="6225">
                  <c:v>4208.5809970872897</c:v>
                </c:pt>
                <c:pt idx="6226">
                  <c:v>4208.50855598622</c:v>
                </c:pt>
                <c:pt idx="6227">
                  <c:v>4208.5089374559402</c:v>
                </c:pt>
                <c:pt idx="6228">
                  <c:v>4208.5821414964703</c:v>
                </c:pt>
                <c:pt idx="6229">
                  <c:v>4208.58207473927</c:v>
                </c:pt>
                <c:pt idx="6230">
                  <c:v>4208.4818626421002</c:v>
                </c:pt>
                <c:pt idx="6231">
                  <c:v>4208.4817863481603</c:v>
                </c:pt>
                <c:pt idx="6232">
                  <c:v>4208.4817100542105</c:v>
                </c:pt>
                <c:pt idx="6233">
                  <c:v>4208.4816337602697</c:v>
                </c:pt>
                <c:pt idx="6234">
                  <c:v>4208.4815574663198</c:v>
                </c:pt>
                <c:pt idx="6235">
                  <c:v>4208.48148117238</c:v>
                </c:pt>
                <c:pt idx="6236">
                  <c:v>4208.67260704213</c:v>
                </c:pt>
                <c:pt idx="6237">
                  <c:v>4208.4813285844803</c:v>
                </c:pt>
                <c:pt idx="6238">
                  <c:v>4208.5085655229605</c:v>
                </c:pt>
                <c:pt idx="6239">
                  <c:v>4208.4811759965896</c:v>
                </c:pt>
                <c:pt idx="6240">
                  <c:v>4208.4810997026498</c:v>
                </c:pt>
                <c:pt idx="6241">
                  <c:v>4208.5538364427603</c:v>
                </c:pt>
                <c:pt idx="6242">
                  <c:v>4208.6266113298498</c:v>
                </c:pt>
                <c:pt idx="6243">
                  <c:v>4208.5536838548696</c:v>
                </c:pt>
                <c:pt idx="6244">
                  <c:v>4208.5081172960299</c:v>
                </c:pt>
                <c:pt idx="6245">
                  <c:v>4208.5535408037204</c:v>
                </c:pt>
                <c:pt idx="6246">
                  <c:v>4208.5807968156896</c:v>
                </c:pt>
                <c:pt idx="6247">
                  <c:v>4208.5078979509399</c:v>
                </c:pt>
                <c:pt idx="6248">
                  <c:v>4208.5533214586303</c:v>
                </c:pt>
                <c:pt idx="6249">
                  <c:v>4208.5532451646905</c:v>
                </c:pt>
                <c:pt idx="6250">
                  <c:v>4208.5531688707397</c:v>
                </c:pt>
                <c:pt idx="6251">
                  <c:v>4208.5804248826998</c:v>
                </c:pt>
                <c:pt idx="6252">
                  <c:v>4208.5803581255004</c:v>
                </c:pt>
                <c:pt idx="6253">
                  <c:v>4208.5802818315597</c:v>
                </c:pt>
                <c:pt idx="6254">
                  <c:v>4208.5528827684402</c:v>
                </c:pt>
                <c:pt idx="6255">
                  <c:v>4208.5801387804104</c:v>
                </c:pt>
                <c:pt idx="6256">
                  <c:v>4208.6255908983303</c:v>
                </c:pt>
                <c:pt idx="6257">
                  <c:v>4208.6255146043804</c:v>
                </c:pt>
                <c:pt idx="6258">
                  <c:v>4208.6254478471801</c:v>
                </c:pt>
                <c:pt idx="6259">
                  <c:v>4208.6253810899798</c:v>
                </c:pt>
                <c:pt idx="6260">
                  <c:v>4208.6249996202496</c:v>
                </c:pt>
                <c:pt idx="6261">
                  <c:v>4208.6246181505203</c:v>
                </c:pt>
                <c:pt idx="6262">
                  <c:v>4208.6242366808001</c:v>
                </c:pt>
                <c:pt idx="6263">
                  <c:v>4208.6238552110699</c:v>
                </c:pt>
                <c:pt idx="6264">
                  <c:v>4208.6234832780901</c:v>
                </c:pt>
                <c:pt idx="6265">
                  <c:v>4208.6231018083599</c:v>
                </c:pt>
                <c:pt idx="6266">
                  <c:v>4208.6227203386397</c:v>
                </c:pt>
                <c:pt idx="6267">
                  <c:v>4208.62234840565</c:v>
                </c:pt>
                <c:pt idx="6268">
                  <c:v>4208.5491157549004</c:v>
                </c:pt>
                <c:pt idx="6269">
                  <c:v>4208.6215854661996</c:v>
                </c:pt>
                <c:pt idx="6270">
                  <c:v>4208.57568512135</c:v>
                </c:pt>
                <c:pt idx="6271">
                  <c:v>4208.6208225267501</c:v>
                </c:pt>
                <c:pt idx="6272">
                  <c:v>4208.5749221818996</c:v>
                </c:pt>
                <c:pt idx="6273">
                  <c:v>4208.6200691240401</c:v>
                </c:pt>
                <c:pt idx="6274">
                  <c:v>4208.7662292497698</c:v>
                </c:pt>
                <c:pt idx="6275">
                  <c:v>4208.64701996022</c:v>
                </c:pt>
                <c:pt idx="6276">
                  <c:v>4208.6189437883404</c:v>
                </c:pt>
                <c:pt idx="6277">
                  <c:v>4208.64626655751</c:v>
                </c:pt>
                <c:pt idx="6278">
                  <c:v>4208.6458946245202</c:v>
                </c:pt>
                <c:pt idx="6279">
                  <c:v>4208.6910701768902</c:v>
                </c:pt>
                <c:pt idx="6280">
                  <c:v>4208.61744651967</c:v>
                </c:pt>
                <c:pt idx="6281">
                  <c:v>4208.5897422807702</c:v>
                </c:pt>
                <c:pt idx="6282">
                  <c:v>4208.6899448411996</c:v>
                </c:pt>
                <c:pt idx="6283">
                  <c:v>4208.6163211839703</c:v>
                </c:pt>
                <c:pt idx="6284">
                  <c:v>4208.6159397142501</c:v>
                </c:pt>
                <c:pt idx="6285">
                  <c:v>4208.6611152666101</c:v>
                </c:pt>
                <c:pt idx="6286">
                  <c:v>4208.6884380357797</c:v>
                </c:pt>
                <c:pt idx="6287">
                  <c:v>4208.6880661027999</c:v>
                </c:pt>
                <c:pt idx="6288">
                  <c:v>4208.6877037065597</c:v>
                </c:pt>
                <c:pt idx="6289">
                  <c:v>4208.7150455492101</c:v>
                </c:pt>
                <c:pt idx="6290">
                  <c:v>4208.7864662187603</c:v>
                </c:pt>
                <c:pt idx="6291">
                  <c:v>4208.6835647600201</c:v>
                </c:pt>
                <c:pt idx="6292">
                  <c:v>4208.7093997972497</c:v>
                </c:pt>
                <c:pt idx="6293">
                  <c:v>4208.6798072832198</c:v>
                </c:pt>
                <c:pt idx="6294">
                  <c:v>4208.6779285448101</c:v>
                </c:pt>
                <c:pt idx="6295">
                  <c:v>4208.6760498064104</c:v>
                </c:pt>
                <c:pt idx="6296">
                  <c:v>4208.82079849415</c:v>
                </c:pt>
                <c:pt idx="6297">
                  <c:v>4208.6723114030901</c:v>
                </c:pt>
                <c:pt idx="6298">
                  <c:v>4208.6427379625402</c:v>
                </c:pt>
                <c:pt idx="6299">
                  <c:v>4208.6685634630203</c:v>
                </c:pt>
                <c:pt idx="6300">
                  <c:v>4208.6944080370004</c:v>
                </c:pt>
                <c:pt idx="6301">
                  <c:v>4208.6371303575597</c:v>
                </c:pt>
                <c:pt idx="6302">
                  <c:v>4208.5897136705398</c:v>
                </c:pt>
                <c:pt idx="6303">
                  <c:v>4208.6610961931301</c:v>
                </c:pt>
                <c:pt idx="6304">
                  <c:v>4208.6592365282104</c:v>
                </c:pt>
                <c:pt idx="6305">
                  <c:v>4208.6118198411996</c:v>
                </c:pt>
                <c:pt idx="6306">
                  <c:v>4208.5822654741296</c:v>
                </c:pt>
                <c:pt idx="6307">
                  <c:v>4208.5804058092199</c:v>
                </c:pt>
                <c:pt idx="6308">
                  <c:v>4208.5056854265304</c:v>
                </c:pt>
                <c:pt idx="6309">
                  <c:v>4208.5311580675198</c:v>
                </c:pt>
                <c:pt idx="6310">
                  <c:v>4208.5115028398604</c:v>
                </c:pt>
                <c:pt idx="6311">
                  <c:v>4208.5828472154699</c:v>
                </c:pt>
                <c:pt idx="6312">
                  <c:v>4208.5255886095101</c:v>
                </c:pt>
                <c:pt idx="6313">
                  <c:v>4208.5237384813399</c:v>
                </c:pt>
                <c:pt idx="6314">
                  <c:v>4208.4945560472497</c:v>
                </c:pt>
                <c:pt idx="6315">
                  <c:v>4208.52002868824</c:v>
                </c:pt>
                <c:pt idx="6316">
                  <c:v>4208.5181880968103</c:v>
                </c:pt>
                <c:pt idx="6317">
                  <c:v>4208.5163379686401</c:v>
                </c:pt>
                <c:pt idx="6318">
                  <c:v>4208.5144973772103</c:v>
                </c:pt>
                <c:pt idx="6319">
                  <c:v>4208.5126567857797</c:v>
                </c:pt>
                <c:pt idx="6320">
                  <c:v>4208.5108161943499</c:v>
                </c:pt>
                <c:pt idx="6321">
                  <c:v>4208.5096908586502</c:v>
                </c:pt>
                <c:pt idx="6322">
                  <c:v>4208.5085750597</c:v>
                </c:pt>
                <c:pt idx="6323">
                  <c:v>4208.5074592607498</c:v>
                </c:pt>
                <c:pt idx="6324">
                  <c:v>4208.4335113542602</c:v>
                </c:pt>
                <c:pt idx="6325">
                  <c:v>4208.4323860185696</c:v>
                </c:pt>
                <c:pt idx="6326">
                  <c:v>4208.4312606828698</c:v>
                </c:pt>
                <c:pt idx="6327">
                  <c:v>4208.4574771898297</c:v>
                </c:pt>
                <c:pt idx="6328">
                  <c:v>4208.5750843065298</c:v>
                </c:pt>
                <c:pt idx="6329">
                  <c:v>4208.4734226244</c:v>
                </c:pt>
                <c:pt idx="6330">
                  <c:v>4208.35401306324</c:v>
                </c:pt>
                <c:pt idx="6331">
                  <c:v>4208.3528877275503</c:v>
                </c:pt>
                <c:pt idx="6332">
                  <c:v>4208.3517623918597</c:v>
                </c:pt>
                <c:pt idx="6333">
                  <c:v>4208.3506370561599</c:v>
                </c:pt>
                <c:pt idx="6334">
                  <c:v>4208.3495117204702</c:v>
                </c:pt>
                <c:pt idx="6335">
                  <c:v>4208.3483863847796</c:v>
                </c:pt>
                <c:pt idx="6336">
                  <c:v>4208.3199573534102</c:v>
                </c:pt>
                <c:pt idx="6337">
                  <c:v>4208.3461357133901</c:v>
                </c:pt>
                <c:pt idx="6338">
                  <c:v>4208.3450199144399</c:v>
                </c:pt>
                <c:pt idx="6339">
                  <c:v>4208.3893657701501</c:v>
                </c:pt>
                <c:pt idx="6340">
                  <c:v>4208.2700420396905</c:v>
                </c:pt>
                <c:pt idx="6341">
                  <c:v>4208.2689167039898</c:v>
                </c:pt>
                <c:pt idx="6342">
                  <c:v>4208.24049720936</c:v>
                </c:pt>
                <c:pt idx="6343">
                  <c:v>4208.1939483659798</c:v>
                </c:pt>
                <c:pt idx="6344">
                  <c:v>4208.1928134935397</c:v>
                </c:pt>
                <c:pt idx="6345">
                  <c:v>4208.19168815785</c:v>
                </c:pt>
                <c:pt idx="6346">
                  <c:v>4208.1905532854098</c:v>
                </c:pt>
                <c:pt idx="6347">
                  <c:v>4208.1894279497201</c:v>
                </c:pt>
                <c:pt idx="6348">
                  <c:v>4208.1882930772799</c:v>
                </c:pt>
                <c:pt idx="6349">
                  <c:v>4208.1145072954196</c:v>
                </c:pt>
                <c:pt idx="6350">
                  <c:v>4208.1406475084405</c:v>
                </c:pt>
                <c:pt idx="6351">
                  <c:v>4208.1406093614596</c:v>
                </c:pt>
                <c:pt idx="6352">
                  <c:v>4208.1132961290396</c:v>
                </c:pt>
                <c:pt idx="6353">
                  <c:v>4208.04153213673</c:v>
                </c:pt>
                <c:pt idx="6354">
                  <c:v>4208.0414749162701</c:v>
                </c:pt>
                <c:pt idx="6355">
                  <c:v>4208.0686641710299</c:v>
                </c:pt>
                <c:pt idx="6356">
                  <c:v>4208.0413509386099</c:v>
                </c:pt>
                <c:pt idx="6357">
                  <c:v>4208.04129371815</c:v>
                </c:pt>
                <c:pt idx="6358">
                  <c:v>4208.0412269609496</c:v>
                </c:pt>
                <c:pt idx="6359">
                  <c:v>4208.0411697404897</c:v>
                </c:pt>
                <c:pt idx="6360">
                  <c:v>4207.9966331499099</c:v>
                </c:pt>
                <c:pt idx="6361">
                  <c:v>4207.96902427845</c:v>
                </c:pt>
                <c:pt idx="6362">
                  <c:v>4207.9689479845101</c:v>
                </c:pt>
                <c:pt idx="6363">
                  <c:v>4207.9688621538198</c:v>
                </c:pt>
                <c:pt idx="6364">
                  <c:v>4207.9687763231304</c:v>
                </c:pt>
                <c:pt idx="6365">
                  <c:v>4207.9238010423696</c:v>
                </c:pt>
                <c:pt idx="6366">
                  <c:v>4207.9237056749398</c:v>
                </c:pt>
                <c:pt idx="6367">
                  <c:v>4207.8960872667403</c:v>
                </c:pt>
                <c:pt idx="6368">
                  <c:v>4207.8511119859704</c:v>
                </c:pt>
                <c:pt idx="6369">
                  <c:v>4207.8509784715698</c:v>
                </c:pt>
                <c:pt idx="6370">
                  <c:v>4207.8508544939104</c:v>
                </c:pt>
                <c:pt idx="6371">
                  <c:v>4207.8232265489596</c:v>
                </c:pt>
                <c:pt idx="6372">
                  <c:v>4207.7782512681997</c:v>
                </c:pt>
                <c:pt idx="6373">
                  <c:v>4207.7058006303796</c:v>
                </c:pt>
                <c:pt idx="6374">
                  <c:v>4207.7504135149002</c:v>
                </c:pt>
                <c:pt idx="6375">
                  <c:v>4207.7054382341403</c:v>
                </c:pt>
                <c:pt idx="6376">
                  <c:v>4207.7052474992797</c:v>
                </c:pt>
                <c:pt idx="6377">
                  <c:v>4207.7050567644201</c:v>
                </c:pt>
                <c:pt idx="6378">
                  <c:v>4207.7048755663</c:v>
                </c:pt>
                <c:pt idx="6379">
                  <c:v>4207.7046848314303</c:v>
                </c:pt>
                <c:pt idx="6380">
                  <c:v>4207.7045036333102</c:v>
                </c:pt>
                <c:pt idx="6381">
                  <c:v>4207.7043128984496</c:v>
                </c:pt>
                <c:pt idx="6382">
                  <c:v>4207.6787735002599</c:v>
                </c:pt>
                <c:pt idx="6383">
                  <c:v>4207.6338459032104</c:v>
                </c:pt>
                <c:pt idx="6384">
                  <c:v>4207.5635505693499</c:v>
                </c:pt>
                <c:pt idx="6385">
                  <c:v>4207.5186420457903</c:v>
                </c:pt>
                <c:pt idx="6386">
                  <c:v>4207.4737525957198</c:v>
                </c:pt>
                <c:pt idx="6387">
                  <c:v>4207.4735427873702</c:v>
                </c:pt>
                <c:pt idx="6388">
                  <c:v>4207.5180221574801</c:v>
                </c:pt>
                <c:pt idx="6389">
                  <c:v>4207.51782188588</c:v>
                </c:pt>
                <c:pt idx="6390">
                  <c:v>4207.51762161427</c:v>
                </c:pt>
                <c:pt idx="6391">
                  <c:v>4207.4473548906399</c:v>
                </c:pt>
                <c:pt idx="6392">
                  <c:v>4207.4471355455398</c:v>
                </c:pt>
                <c:pt idx="6393">
                  <c:v>4207.4916053789202</c:v>
                </c:pt>
                <c:pt idx="6394">
                  <c:v>4207.4213386552901</c:v>
                </c:pt>
                <c:pt idx="6395">
                  <c:v>4207.4211002367101</c:v>
                </c:pt>
                <c:pt idx="6396">
                  <c:v>4207.4208713548696</c:v>
                </c:pt>
                <c:pt idx="6397">
                  <c:v>4207.4206329362896</c:v>
                </c:pt>
                <c:pt idx="6398">
                  <c:v>4207.4203945177096</c:v>
                </c:pt>
                <c:pt idx="6399">
                  <c:v>4207.3792625444503</c:v>
                </c:pt>
                <c:pt idx="6400">
                  <c:v>4207.3790050523803</c:v>
                </c:pt>
                <c:pt idx="6401">
                  <c:v>4207.3534084337298</c:v>
                </c:pt>
                <c:pt idx="6402">
                  <c:v>4207.3784900682504</c:v>
                </c:pt>
                <c:pt idx="6403">
                  <c:v>4207.3528934495998</c:v>
                </c:pt>
                <c:pt idx="6404">
                  <c:v>4207.3526359575299</c:v>
                </c:pt>
                <c:pt idx="6405">
                  <c:v>4207.28616485768</c:v>
                </c:pt>
                <c:pt idx="6406">
                  <c:v>4207.2858787553796</c:v>
                </c:pt>
                <c:pt idx="6407">
                  <c:v>4207.2855831163497</c:v>
                </c:pt>
                <c:pt idx="6408">
                  <c:v>4207.2852970140502</c:v>
                </c:pt>
                <c:pt idx="6409">
                  <c:v>4207.2596908586502</c:v>
                </c:pt>
                <c:pt idx="6410">
                  <c:v>4207.2185398119</c:v>
                </c:pt>
                <c:pt idx="6411">
                  <c:v>4207.2182155626297</c:v>
                </c:pt>
                <c:pt idx="6412">
                  <c:v>4207.2179008501098</c:v>
                </c:pt>
                <c:pt idx="6413">
                  <c:v>4207.2194267290197</c:v>
                </c:pt>
                <c:pt idx="6414">
                  <c:v>4207.2209526079196</c:v>
                </c:pt>
                <c:pt idx="6415">
                  <c:v>4207.1971870439602</c:v>
                </c:pt>
                <c:pt idx="6416">
                  <c:v>4207.1578861253802</c:v>
                </c:pt>
                <c:pt idx="6417">
                  <c:v>4207.1593929308001</c:v>
                </c:pt>
                <c:pt idx="6418">
                  <c:v>4207.1201206224496</c:v>
                </c:pt>
                <c:pt idx="6419">
                  <c:v>4207.1876979845101</c:v>
                </c:pt>
                <c:pt idx="6420">
                  <c:v>4207.1892143266696</c:v>
                </c:pt>
                <c:pt idx="6421">
                  <c:v>4207.1907306688399</c:v>
                </c:pt>
                <c:pt idx="6422">
                  <c:v>4207.1922470110003</c:v>
                </c:pt>
                <c:pt idx="6423">
                  <c:v>4207.1684719102896</c:v>
                </c:pt>
                <c:pt idx="6424">
                  <c:v>4207.1699787157104</c:v>
                </c:pt>
                <c:pt idx="6425">
                  <c:v>4207.1714759843899</c:v>
                </c:pt>
                <c:pt idx="6426">
                  <c:v>4207.1729827898098</c:v>
                </c:pt>
                <c:pt idx="6427">
                  <c:v>4207.1744895952297</c:v>
                </c:pt>
                <c:pt idx="6428">
                  <c:v>4207.1759964006496</c:v>
                </c:pt>
                <c:pt idx="6429">
                  <c:v>4207.2183109300704</c:v>
                </c:pt>
                <c:pt idx="6430">
                  <c:v>4207.2451091783596</c:v>
                </c:pt>
                <c:pt idx="6431">
                  <c:v>4207.1805168169103</c:v>
                </c:pt>
                <c:pt idx="6432">
                  <c:v>4207.1159530656896</c:v>
                </c:pt>
                <c:pt idx="6433">
                  <c:v>4207.1835018175198</c:v>
                </c:pt>
                <c:pt idx="6434">
                  <c:v>4207.1597267168099</c:v>
                </c:pt>
                <c:pt idx="6435">
                  <c:v>4207.1612239854903</c:v>
                </c:pt>
                <c:pt idx="6436">
                  <c:v>4207.1627117174203</c:v>
                </c:pt>
                <c:pt idx="6437">
                  <c:v>4207.1486831682296</c:v>
                </c:pt>
                <c:pt idx="6438">
                  <c:v>4207.1656871812902</c:v>
                </c:pt>
                <c:pt idx="6439">
                  <c:v>4207.1263862627102</c:v>
                </c:pt>
                <c:pt idx="6440">
                  <c:v>4207.1278739946401</c:v>
                </c:pt>
                <c:pt idx="6441">
                  <c:v>4207.1293521898297</c:v>
                </c:pt>
                <c:pt idx="6442">
                  <c:v>4207.1308399217696</c:v>
                </c:pt>
                <c:pt idx="6443">
                  <c:v>4207.1316791551599</c:v>
                </c:pt>
                <c:pt idx="6444">
                  <c:v>4207.1577907579504</c:v>
                </c:pt>
                <c:pt idx="6445">
                  <c:v>4207.1741558092199</c:v>
                </c:pt>
                <c:pt idx="6446">
                  <c:v>4207.1250988023803</c:v>
                </c:pt>
                <c:pt idx="6447">
                  <c:v>4207.1505905168597</c:v>
                </c:pt>
                <c:pt idx="6448">
                  <c:v>4207.1922374742599</c:v>
                </c:pt>
                <c:pt idx="6449">
                  <c:v>4207.1684337633196</c:v>
                </c:pt>
                <c:pt idx="6450">
                  <c:v>4207.0715690630004</c:v>
                </c:pt>
                <c:pt idx="6451">
                  <c:v>4207.0477558153198</c:v>
                </c:pt>
                <c:pt idx="6452">
                  <c:v>4207.00784454518</c:v>
                </c:pt>
                <c:pt idx="6453">
                  <c:v>4207.0740581529699</c:v>
                </c:pt>
                <c:pt idx="6454">
                  <c:v>4207.0341564195696</c:v>
                </c:pt>
                <c:pt idx="6455">
                  <c:v>4207.0103431718899</c:v>
                </c:pt>
                <c:pt idx="6456">
                  <c:v>4207.0111633318002</c:v>
                </c:pt>
                <c:pt idx="6457">
                  <c:v>4207.01199302845</c:v>
                </c:pt>
                <c:pt idx="6458">
                  <c:v>4207.0128227251098</c:v>
                </c:pt>
                <c:pt idx="6459">
                  <c:v>4207.0136428850201</c:v>
                </c:pt>
                <c:pt idx="6460">
                  <c:v>4207.0144725816799</c:v>
                </c:pt>
                <c:pt idx="6461">
                  <c:v>4207.0560337083898</c:v>
                </c:pt>
                <c:pt idx="6462">
                  <c:v>4207.0568634050396</c:v>
                </c:pt>
                <c:pt idx="6463">
                  <c:v>4207.0576931017004</c:v>
                </c:pt>
                <c:pt idx="6464">
                  <c:v>4207.0831657426897</c:v>
                </c:pt>
                <c:pt idx="6465">
                  <c:v>4207.0186115282104</c:v>
                </c:pt>
                <c:pt idx="6466">
                  <c:v>4207.0194412248702</c:v>
                </c:pt>
                <c:pt idx="6467">
                  <c:v>4207.0202613847796</c:v>
                </c:pt>
                <c:pt idx="6468">
                  <c:v>4207.0210910814303</c:v>
                </c:pt>
                <c:pt idx="6469">
                  <c:v>4207.0219112413497</c:v>
                </c:pt>
                <c:pt idx="6470">
                  <c:v>4207.02273140126</c:v>
                </c:pt>
                <c:pt idx="6471">
                  <c:v>4207.0235610979098</c:v>
                </c:pt>
                <c:pt idx="6472">
                  <c:v>4207.0243812578201</c:v>
                </c:pt>
                <c:pt idx="6473">
                  <c:v>4207.1158481615103</c:v>
                </c:pt>
                <c:pt idx="6474">
                  <c:v>4207.0262313860003</c:v>
                </c:pt>
                <c:pt idx="6475">
                  <c:v>4207.0026184099197</c:v>
                </c:pt>
                <c:pt idx="6476">
                  <c:v>4206.9602180498196</c:v>
                </c:pt>
                <c:pt idx="6477">
                  <c:v>4206.9613052385403</c:v>
                </c:pt>
                <c:pt idx="6478">
                  <c:v>4206.9623924272601</c:v>
                </c:pt>
                <c:pt idx="6479">
                  <c:v>4206.9634796159798</c:v>
                </c:pt>
                <c:pt idx="6480">
                  <c:v>4206.9645668046996</c:v>
                </c:pt>
                <c:pt idx="6481">
                  <c:v>4207.0087123888097</c:v>
                </c:pt>
                <c:pt idx="6482">
                  <c:v>4207.0589996355102</c:v>
                </c:pt>
                <c:pt idx="6483">
                  <c:v>4207.0353675859496</c:v>
                </c:pt>
                <c:pt idx="6484">
                  <c:v>4207.03638801747</c:v>
                </c:pt>
                <c:pt idx="6485">
                  <c:v>4207.03739891224</c:v>
                </c:pt>
                <c:pt idx="6486">
                  <c:v>4207.0384193437603</c:v>
                </c:pt>
                <c:pt idx="6487">
                  <c:v>4207.0801712053299</c:v>
                </c:pt>
                <c:pt idx="6488">
                  <c:v>4207.0404506700597</c:v>
                </c:pt>
                <c:pt idx="6489">
                  <c:v>4207.0414615648297</c:v>
                </c:pt>
                <c:pt idx="6490">
                  <c:v>4207.04248199635</c:v>
                </c:pt>
                <c:pt idx="6491">
                  <c:v>4207.04349289113</c:v>
                </c:pt>
                <c:pt idx="6492">
                  <c:v>4207.0445133226403</c:v>
                </c:pt>
                <c:pt idx="6493">
                  <c:v>4207.0455242174203</c:v>
                </c:pt>
                <c:pt idx="6494">
                  <c:v>4207.0465446489397</c:v>
                </c:pt>
                <c:pt idx="6495">
                  <c:v>4207.0475555437097</c:v>
                </c:pt>
                <c:pt idx="6496">
                  <c:v>4207.0485759752301</c:v>
                </c:pt>
                <c:pt idx="6497">
                  <c:v>4207.1149707811401</c:v>
                </c:pt>
                <c:pt idx="6498">
                  <c:v>4207.1819950120998</c:v>
                </c:pt>
                <c:pt idx="6499">
                  <c:v>4207.0923591630999</c:v>
                </c:pt>
                <c:pt idx="6500">
                  <c:v>4207.0526386278198</c:v>
                </c:pt>
                <c:pt idx="6501">
                  <c:v>4207.0536495225997</c:v>
                </c:pt>
                <c:pt idx="6502">
                  <c:v>4207.01395759755</c:v>
                </c:pt>
                <c:pt idx="6503">
                  <c:v>4207.0149684923199</c:v>
                </c:pt>
                <c:pt idx="6504">
                  <c:v>4207.01616058522</c:v>
                </c:pt>
                <c:pt idx="6505">
                  <c:v>4207.0173431413696</c:v>
                </c:pt>
                <c:pt idx="6506">
                  <c:v>4207.0185256975201</c:v>
                </c:pt>
                <c:pt idx="6507">
                  <c:v>4207.0197177904201</c:v>
                </c:pt>
                <c:pt idx="6508">
                  <c:v>4207.0616031663903</c:v>
                </c:pt>
                <c:pt idx="6509">
                  <c:v>4207.0627952592904</c:v>
                </c:pt>
                <c:pt idx="6510">
                  <c:v>4207.06397781544</c:v>
                </c:pt>
                <c:pt idx="6511">
                  <c:v>4207.0651603715896</c:v>
                </c:pt>
                <c:pt idx="6512">
                  <c:v>4207.0663524644897</c:v>
                </c:pt>
                <c:pt idx="6513">
                  <c:v>4207.0675350206402</c:v>
                </c:pt>
                <c:pt idx="6514">
                  <c:v>4207.0280147569702</c:v>
                </c:pt>
                <c:pt idx="6515">
                  <c:v>4207.0291973131198</c:v>
                </c:pt>
                <c:pt idx="6516">
                  <c:v>4207.0303798692703</c:v>
                </c:pt>
                <c:pt idx="6517">
                  <c:v>4207.07227478199</c:v>
                </c:pt>
                <c:pt idx="6518">
                  <c:v>4207.0734573381496</c:v>
                </c:pt>
                <c:pt idx="6519">
                  <c:v>4207.0746398943002</c:v>
                </c:pt>
                <c:pt idx="6520">
                  <c:v>4207.1004749315298</c:v>
                </c:pt>
                <c:pt idx="6521">
                  <c:v>4207.1016574876803</c:v>
                </c:pt>
                <c:pt idx="6522">
                  <c:v>4207.0781970995004</c:v>
                </c:pt>
                <c:pt idx="6523">
                  <c:v>4207.0793891924004</c:v>
                </c:pt>
                <c:pt idx="6524">
                  <c:v>4207.08057174855</c:v>
                </c:pt>
                <c:pt idx="6525">
                  <c:v>4207.1063972490401</c:v>
                </c:pt>
                <c:pt idx="6526">
                  <c:v>4207.1483207719803</c:v>
                </c:pt>
                <c:pt idx="6527">
                  <c:v>4207.1087718980798</c:v>
                </c:pt>
                <c:pt idx="6528">
                  <c:v>4207.1099544542403</c:v>
                </c:pt>
                <c:pt idx="6529">
                  <c:v>4207.0864940660504</c:v>
                </c:pt>
                <c:pt idx="6530">
                  <c:v>4207.11232910328</c:v>
                </c:pt>
                <c:pt idx="6531">
                  <c:v>4207.1135116594396</c:v>
                </c:pt>
                <c:pt idx="6532">
                  <c:v>4207.1146942155901</c:v>
                </c:pt>
                <c:pt idx="6533">
                  <c:v>4207.0912338274002</c:v>
                </c:pt>
                <c:pt idx="6534">
                  <c:v>4207.1170593278903</c:v>
                </c:pt>
                <c:pt idx="6535">
                  <c:v>4207.1588302629498</c:v>
                </c:pt>
                <c:pt idx="6536">
                  <c:v>4207.1191288011596</c:v>
                </c:pt>
                <c:pt idx="6537">
                  <c:v>4207.16089973622</c:v>
                </c:pt>
                <c:pt idx="6538">
                  <c:v>4207.1619297044799</c:v>
                </c:pt>
                <c:pt idx="6539">
                  <c:v>4207.2289730089196</c:v>
                </c:pt>
                <c:pt idx="6540">
                  <c:v>4207.2047592180297</c:v>
                </c:pt>
                <c:pt idx="6541">
                  <c:v>4207.2057891862896</c:v>
                </c:pt>
                <c:pt idx="6542">
                  <c:v>4207.2068286913</c:v>
                </c:pt>
                <c:pt idx="6543">
                  <c:v>4207.1670986192703</c:v>
                </c:pt>
                <c:pt idx="6544">
                  <c:v>4207.1681285875402</c:v>
                </c:pt>
                <c:pt idx="6545">
                  <c:v>4207.2099281328201</c:v>
                </c:pt>
                <c:pt idx="6546">
                  <c:v>4207.21095810109</c:v>
                </c:pt>
                <c:pt idx="6547">
                  <c:v>4207.2119880693499</c:v>
                </c:pt>
                <c:pt idx="6548">
                  <c:v>4207.2130275743502</c:v>
                </c:pt>
                <c:pt idx="6549">
                  <c:v>4207.2393108385104</c:v>
                </c:pt>
                <c:pt idx="6550">
                  <c:v>4207.2403408067703</c:v>
                </c:pt>
                <c:pt idx="6551">
                  <c:v>4207.2161270158804</c:v>
                </c:pt>
                <c:pt idx="6552">
                  <c:v>4207.2424102800396</c:v>
                </c:pt>
                <c:pt idx="6553">
                  <c:v>4207.2434402483004</c:v>
                </c:pt>
                <c:pt idx="6554">
                  <c:v>4207.2444797533099</c:v>
                </c:pt>
                <c:pt idx="6555">
                  <c:v>4207.2455097215698</c:v>
                </c:pt>
                <c:pt idx="6556">
                  <c:v>4207.2873283403396</c:v>
                </c:pt>
                <c:pt idx="6557">
                  <c:v>4207.24757919484</c:v>
                </c:pt>
                <c:pt idx="6558">
                  <c:v>4207.2893978136099</c:v>
                </c:pt>
                <c:pt idx="6559">
                  <c:v>4207.2904277818698</c:v>
                </c:pt>
                <c:pt idx="6560">
                  <c:v>4207.2914672868801</c:v>
                </c:pt>
                <c:pt idx="6561">
                  <c:v>4207.29249725514</c:v>
                </c:pt>
                <c:pt idx="6562">
                  <c:v>4207.2935367601403</c:v>
                </c:pt>
                <c:pt idx="6563">
                  <c:v>4207.2945667284102</c:v>
                </c:pt>
                <c:pt idx="6564">
                  <c:v>4207.2955966966701</c:v>
                </c:pt>
                <c:pt idx="6565">
                  <c:v>4207.2966362016696</c:v>
                </c:pt>
                <c:pt idx="6566">
                  <c:v>4207.2822261827496</c:v>
                </c:pt>
                <c:pt idx="6567">
                  <c:v>4207.5634265916897</c:v>
                </c:pt>
                <c:pt idx="6568">
                  <c:v>4207.3660446184203</c:v>
                </c:pt>
                <c:pt idx="6569">
                  <c:v>4207.3263431566302</c:v>
                </c:pt>
                <c:pt idx="6570">
                  <c:v>4207.3274494188399</c:v>
                </c:pt>
                <c:pt idx="6571">
                  <c:v>4207.3285556810397</c:v>
                </c:pt>
                <c:pt idx="6572">
                  <c:v>4207.3043895738601</c:v>
                </c:pt>
                <c:pt idx="6573">
                  <c:v>4207.3054958360699</c:v>
                </c:pt>
                <c:pt idx="6574">
                  <c:v>4207.3066020982797</c:v>
                </c:pt>
                <c:pt idx="6575">
                  <c:v>4207.3077083604903</c:v>
                </c:pt>
                <c:pt idx="6576">
                  <c:v>4207.3088146226901</c:v>
                </c:pt>
                <c:pt idx="6577">
                  <c:v>4207.3099208848998</c:v>
                </c:pt>
                <c:pt idx="6578">
                  <c:v>4207.3362995164898</c:v>
                </c:pt>
                <c:pt idx="6579">
                  <c:v>4207.3374057786996</c:v>
                </c:pt>
                <c:pt idx="6580">
                  <c:v>4207.3385120409102</c:v>
                </c:pt>
                <c:pt idx="6581">
                  <c:v>4207.33961830311</c:v>
                </c:pt>
                <c:pt idx="6582">
                  <c:v>4207.3407245653198</c:v>
                </c:pt>
                <c:pt idx="6583">
                  <c:v>4207.3418308275304</c:v>
                </c:pt>
                <c:pt idx="6584">
                  <c:v>4207.3429370897302</c:v>
                </c:pt>
                <c:pt idx="6585">
                  <c:v>4207.3440433519399</c:v>
                </c:pt>
                <c:pt idx="6586">
                  <c:v>4207.3957420366296</c:v>
                </c:pt>
                <c:pt idx="6587">
                  <c:v>4207.5700164812097</c:v>
                </c:pt>
                <c:pt idx="6588">
                  <c:v>4207.4134708421798</c:v>
                </c:pt>
                <c:pt idx="6589">
                  <c:v>4207.4145771043804</c:v>
                </c:pt>
                <c:pt idx="6590">
                  <c:v>4207.4156833665902</c:v>
                </c:pt>
                <c:pt idx="6591">
                  <c:v>4207.3915077226702</c:v>
                </c:pt>
                <c:pt idx="6592">
                  <c:v>4207.35180626088</c:v>
                </c:pt>
                <c:pt idx="6593">
                  <c:v>4207.4190116899499</c:v>
                </c:pt>
                <c:pt idx="6594">
                  <c:v>4207.41849670582</c:v>
                </c:pt>
                <c:pt idx="6595">
                  <c:v>4207.3926998155603</c:v>
                </c:pt>
                <c:pt idx="6596">
                  <c:v>4207.3921848314303</c:v>
                </c:pt>
                <c:pt idx="6597">
                  <c:v>4207.4169708269201</c:v>
                </c:pt>
                <c:pt idx="6598">
                  <c:v>4207.3756385820398</c:v>
                </c:pt>
                <c:pt idx="6599">
                  <c:v>4207.3751331346602</c:v>
                </c:pt>
                <c:pt idx="6600">
                  <c:v>4207.3493267076501</c:v>
                </c:pt>
                <c:pt idx="6601">
                  <c:v>4207.3488117235202</c:v>
                </c:pt>
                <c:pt idx="6602">
                  <c:v>4207.3482967393902</c:v>
                </c:pt>
                <c:pt idx="6603">
                  <c:v>4207.3477817552603</c:v>
                </c:pt>
                <c:pt idx="6604">
                  <c:v>4207.3880840318698</c:v>
                </c:pt>
                <c:pt idx="6605">
                  <c:v>4207.4284149187097</c:v>
                </c:pt>
                <c:pt idx="6606">
                  <c:v>4207.3870636003503</c:v>
                </c:pt>
                <c:pt idx="6607">
                  <c:v>4207.3865486162204</c:v>
                </c:pt>
                <c:pt idx="6608">
                  <c:v>4207.3452259080896</c:v>
                </c:pt>
                <c:pt idx="6609">
                  <c:v>4207.4108196275802</c:v>
                </c:pt>
                <c:pt idx="6610">
                  <c:v>4207.58353958302</c:v>
                </c:pt>
                <c:pt idx="6611">
                  <c:v>4207.6277423875899</c:v>
                </c:pt>
                <c:pt idx="6612">
                  <c:v>4207.4910522478103</c:v>
                </c:pt>
                <c:pt idx="6613">
                  <c:v>4207.4243999498403</c:v>
                </c:pt>
                <c:pt idx="6614">
                  <c:v>4207.4238945024499</c:v>
                </c:pt>
                <c:pt idx="6615">
                  <c:v>4207.4233890550704</c:v>
                </c:pt>
                <c:pt idx="6616">
                  <c:v>4207.4481750505502</c:v>
                </c:pt>
                <c:pt idx="6617">
                  <c:v>4207.42238769703</c:v>
                </c:pt>
                <c:pt idx="6618">
                  <c:v>4207.3810363786697</c:v>
                </c:pt>
                <c:pt idx="6619">
                  <c:v>4207.47196922474</c:v>
                </c:pt>
                <c:pt idx="6620">
                  <c:v>4207.5123382585598</c:v>
                </c:pt>
                <c:pt idx="6621">
                  <c:v>4207.4456764238403</c:v>
                </c:pt>
                <c:pt idx="6622">
                  <c:v>4207.4198890703201</c:v>
                </c:pt>
                <c:pt idx="6623">
                  <c:v>4207.3785377519698</c:v>
                </c:pt>
                <c:pt idx="6624">
                  <c:v>4207.3780323045803</c:v>
                </c:pt>
                <c:pt idx="6625">
                  <c:v>4207.33598480397</c:v>
                </c:pt>
                <c:pt idx="6626">
                  <c:v>4207.3853469865799</c:v>
                </c:pt>
                <c:pt idx="6627">
                  <c:v>4207.3588253038497</c:v>
                </c:pt>
                <c:pt idx="6628">
                  <c:v>4207.3731208818499</c:v>
                </c:pt>
                <c:pt idx="6629">
                  <c:v>4207.3563648241097</c:v>
                </c:pt>
                <c:pt idx="6630">
                  <c:v>4207.32985267811</c:v>
                </c:pt>
                <c:pt idx="6631">
                  <c:v>4207.3694396989904</c:v>
                </c:pt>
                <c:pt idx="6632">
                  <c:v>4207.32739219838</c:v>
                </c:pt>
                <c:pt idx="6633">
                  <c:v>4207.3669792192504</c:v>
                </c:pt>
                <c:pt idx="6634">
                  <c:v>4207.3249412553796</c:v>
                </c:pt>
                <c:pt idx="6635">
                  <c:v>4207.36452827626</c:v>
                </c:pt>
                <c:pt idx="6636">
                  <c:v>4207.3380256669998</c:v>
                </c:pt>
                <c:pt idx="6637">
                  <c:v>4207.3620773332595</c:v>
                </c:pt>
                <c:pt idx="6638">
                  <c:v>4207.3861480730102</c:v>
                </c:pt>
                <c:pt idx="6639">
                  <c:v>4207.4257827776</c:v>
                </c:pt>
                <c:pt idx="6640">
                  <c:v>4207.3584438341204</c:v>
                </c:pt>
                <c:pt idx="6641">
                  <c:v>4207.35722313099</c:v>
                </c:pt>
                <c:pt idx="6642">
                  <c:v>4207.3812938707397</c:v>
                </c:pt>
                <c:pt idx="6643">
                  <c:v>4207.4209285753304</c:v>
                </c:pt>
                <c:pt idx="6644">
                  <c:v>4207.3535896318499</c:v>
                </c:pt>
                <c:pt idx="6645">
                  <c:v>4207.2862792985998</c:v>
                </c:pt>
                <c:pt idx="6646">
                  <c:v>4207.31032142811</c:v>
                </c:pt>
                <c:pt idx="6647">
                  <c:v>4207.3091007249895</c:v>
                </c:pt>
                <c:pt idx="6648">
                  <c:v>4207.2826076524798</c:v>
                </c:pt>
                <c:pt idx="6649">
                  <c:v>4207.3727584856097</c:v>
                </c:pt>
                <c:pt idx="6650">
                  <c:v>4207.4124027269399</c:v>
                </c:pt>
                <c:pt idx="6651">
                  <c:v>4207.3450637834603</c:v>
                </c:pt>
                <c:pt idx="6652">
                  <c:v>4207.3438526170803</c:v>
                </c:pt>
                <c:pt idx="6653">
                  <c:v>4207.4087787645403</c:v>
                </c:pt>
                <c:pt idx="6654">
                  <c:v>4207.3161674516696</c:v>
                </c:pt>
                <c:pt idx="6655">
                  <c:v>4207.3403144853601</c:v>
                </c:pt>
                <c:pt idx="6656">
                  <c:v>4207.2730995195398</c:v>
                </c:pt>
                <c:pt idx="6657">
                  <c:v>4207.2972370164898</c:v>
                </c:pt>
                <c:pt idx="6658">
                  <c:v>4207.2708297746703</c:v>
                </c:pt>
                <c:pt idx="6659">
                  <c:v>4207.3105121629796</c:v>
                </c:pt>
                <c:pt idx="6660">
                  <c:v>4207.2685600298</c:v>
                </c:pt>
                <c:pt idx="6661">
                  <c:v>4207.2674251573599</c:v>
                </c:pt>
                <c:pt idx="6662">
                  <c:v>4207.2662902849197</c:v>
                </c:pt>
                <c:pt idx="6663">
                  <c:v>4207.26514587574</c:v>
                </c:pt>
                <c:pt idx="6664">
                  <c:v>4207.3301197069204</c:v>
                </c:pt>
                <c:pt idx="6665">
                  <c:v>4207.3290039079702</c:v>
                </c:pt>
                <c:pt idx="6666">
                  <c:v>4207.32788810902</c:v>
                </c:pt>
                <c:pt idx="6667">
                  <c:v>4207.3267723100698</c:v>
                </c:pt>
                <c:pt idx="6668">
                  <c:v>4207.3256660478601</c:v>
                </c:pt>
                <c:pt idx="6669">
                  <c:v>4207.2992778795297</c:v>
                </c:pt>
                <c:pt idx="6670">
                  <c:v>4207.3234344499597</c:v>
                </c:pt>
                <c:pt idx="6671">
                  <c:v>4207.3223281877599</c:v>
                </c:pt>
                <c:pt idx="6672">
                  <c:v>4207.3873592393902</c:v>
                </c:pt>
                <c:pt idx="6673">
                  <c:v>4207.2948528306997</c:v>
                </c:pt>
                <c:pt idx="6674">
                  <c:v>4207.2529102342696</c:v>
                </c:pt>
                <c:pt idx="6675">
                  <c:v>4207.2517848985699</c:v>
                </c:pt>
                <c:pt idx="6676">
                  <c:v>4207.2253967302404</c:v>
                </c:pt>
                <c:pt idx="6677">
                  <c:v>4207.24952469044</c:v>
                </c:pt>
                <c:pt idx="6678">
                  <c:v>4207.2231365221096</c:v>
                </c:pt>
                <c:pt idx="6679">
                  <c:v>4207.1812034624099</c:v>
                </c:pt>
                <c:pt idx="6680">
                  <c:v>4207.2208572404897</c:v>
                </c:pt>
                <c:pt idx="6681">
                  <c:v>4207.2449852007003</c:v>
                </c:pt>
                <c:pt idx="6682">
                  <c:v>4207.2186065691003</c:v>
                </c:pt>
                <c:pt idx="6683">
                  <c:v>4207.2174716966701</c:v>
                </c:pt>
                <c:pt idx="6684">
                  <c:v>4207.2008110063598</c:v>
                </c:pt>
                <c:pt idx="6685">
                  <c:v>4207.2152114885403</c:v>
                </c:pt>
                <c:pt idx="6686">
                  <c:v>4207.2147441881198</c:v>
                </c:pt>
                <c:pt idx="6687">
                  <c:v>4207.1734787004498</c:v>
                </c:pt>
                <c:pt idx="6688">
                  <c:v>4207.1729923265502</c:v>
                </c:pt>
                <c:pt idx="6689">
                  <c:v>4207.1725059526498</c:v>
                </c:pt>
                <c:pt idx="6690">
                  <c:v>4207.1473670976702</c:v>
                </c:pt>
                <c:pt idx="6691">
                  <c:v>4207.1060920732498</c:v>
                </c:pt>
                <c:pt idx="6692">
                  <c:v>4207.1463466661498</c:v>
                </c:pt>
                <c:pt idx="6693">
                  <c:v>4207.0804286973998</c:v>
                </c:pt>
                <c:pt idx="6694">
                  <c:v>4207.0391536729903</c:v>
                </c:pt>
                <c:pt idx="6695">
                  <c:v>4207.03861007863</c:v>
                </c:pt>
                <c:pt idx="6696">
                  <c:v>4207.0380664842696</c:v>
                </c:pt>
                <c:pt idx="6697">
                  <c:v>4207.0375228899002</c:v>
                </c:pt>
                <c:pt idx="6698">
                  <c:v>4206.9959903734298</c:v>
                </c:pt>
                <c:pt idx="6699">
                  <c:v>4206.9689632433001</c:v>
                </c:pt>
                <c:pt idx="6700">
                  <c:v>4206.9947792070398</c:v>
                </c:pt>
                <c:pt idx="6701">
                  <c:v>4207.0353103654897</c:v>
                </c:pt>
                <c:pt idx="6702">
                  <c:v>4206.9671798723302</c:v>
                </c:pt>
                <c:pt idx="6703">
                  <c:v>4206.9229007738204</c:v>
                </c:pt>
                <c:pt idx="6704">
                  <c:v>4206.8522239702297</c:v>
                </c:pt>
                <c:pt idx="6705">
                  <c:v>4206.9216323869796</c:v>
                </c:pt>
                <c:pt idx="6706">
                  <c:v>4206.9210124986703</c:v>
                </c:pt>
                <c:pt idx="6707">
                  <c:v>4206.9203926103601</c:v>
                </c:pt>
                <c:pt idx="6708">
                  <c:v>4206.7809940355301</c:v>
                </c:pt>
                <c:pt idx="6709">
                  <c:v>4206.8754554765701</c:v>
                </c:pt>
                <c:pt idx="6710">
                  <c:v>4206.8484188097</c:v>
                </c:pt>
                <c:pt idx="6711">
                  <c:v>4206.8213821428299</c:v>
                </c:pt>
                <c:pt idx="6712">
                  <c:v>4206.8207241075597</c:v>
                </c:pt>
                <c:pt idx="6713">
                  <c:v>4206.84645424061</c:v>
                </c:pt>
                <c:pt idx="6714">
                  <c:v>4206.8194175737399</c:v>
                </c:pt>
                <c:pt idx="6715">
                  <c:v>4206.8187595384597</c:v>
                </c:pt>
                <c:pt idx="6716">
                  <c:v>4206.77616844349</c:v>
                </c:pt>
                <c:pt idx="6717">
                  <c:v>4206.7759014146905</c:v>
                </c:pt>
                <c:pt idx="6718">
                  <c:v>4206.8179679887799</c:v>
                </c:pt>
                <c:pt idx="6719">
                  <c:v>4206.7753864305496</c:v>
                </c:pt>
                <c:pt idx="6720">
                  <c:v>4206.7487407701501</c:v>
                </c:pt>
                <c:pt idx="6721">
                  <c:v>4206.7748332994497</c:v>
                </c:pt>
                <c:pt idx="6722">
                  <c:v>4206.7481876390502</c:v>
                </c:pt>
                <c:pt idx="6723">
                  <c:v>4206.7479015367599</c:v>
                </c:pt>
                <c:pt idx="6724">
                  <c:v>4206.7053104417801</c:v>
                </c:pt>
                <c:pt idx="6725">
                  <c:v>4206.6786552446401</c:v>
                </c:pt>
                <c:pt idx="6726">
                  <c:v>4206.6783309953698</c:v>
                </c:pt>
                <c:pt idx="6727">
                  <c:v>4206.67801628285</c:v>
                </c:pt>
                <c:pt idx="6728">
                  <c:v>4206.6776920335797</c:v>
                </c:pt>
                <c:pt idx="6729">
                  <c:v>4206.6350914018703</c:v>
                </c:pt>
                <c:pt idx="6730">
                  <c:v>4206.6347576158596</c:v>
                </c:pt>
                <c:pt idx="6731">
                  <c:v>4206.5658260362698</c:v>
                </c:pt>
                <c:pt idx="6732">
                  <c:v>4206.60771141224</c:v>
                </c:pt>
                <c:pt idx="6733">
                  <c:v>4206.5651012437902</c:v>
                </c:pt>
                <c:pt idx="6734">
                  <c:v>4206.56473884755</c:v>
                </c:pt>
                <c:pt idx="6735">
                  <c:v>4206.5643669145602</c:v>
                </c:pt>
                <c:pt idx="6736">
                  <c:v>4206.5639949815804</c:v>
                </c:pt>
                <c:pt idx="6737">
                  <c:v>4206.5636230485998</c:v>
                </c:pt>
                <c:pt idx="6738">
                  <c:v>4206.5369392412204</c:v>
                </c:pt>
                <c:pt idx="6739">
                  <c:v>4206.5365577715002</c:v>
                </c:pt>
                <c:pt idx="6740">
                  <c:v>4206.4939380663</c:v>
                </c:pt>
                <c:pt idx="6741">
                  <c:v>4206.4935375230798</c:v>
                </c:pt>
                <c:pt idx="6742">
                  <c:v>4206.5353656786001</c:v>
                </c:pt>
                <c:pt idx="6743">
                  <c:v>4206.4927459733999</c:v>
                </c:pt>
                <c:pt idx="6744">
                  <c:v>4206.4923454301897</c:v>
                </c:pt>
                <c:pt idx="6745">
                  <c:v>4206.4234519975698</c:v>
                </c:pt>
                <c:pt idx="6746">
                  <c:v>4206.4230133073897</c:v>
                </c:pt>
                <c:pt idx="6747">
                  <c:v>4206.4239574449603</c:v>
                </c:pt>
                <c:pt idx="6748">
                  <c:v>4206.3827205675198</c:v>
                </c:pt>
                <c:pt idx="6749">
                  <c:v>4206.42581710988</c:v>
                </c:pt>
                <c:pt idx="6750">
                  <c:v>4206.3605762498901</c:v>
                </c:pt>
                <c:pt idx="6751">
                  <c:v>4206.3614822404897</c:v>
                </c:pt>
                <c:pt idx="6752">
                  <c:v>4206.3202453630502</c:v>
                </c:pt>
                <c:pt idx="6753">
                  <c:v>4206.3211322801599</c:v>
                </c:pt>
                <c:pt idx="6754">
                  <c:v>4206.2559200304104</c:v>
                </c:pt>
                <c:pt idx="6755">
                  <c:v>4206.2749172227896</c:v>
                </c:pt>
                <c:pt idx="6756">
                  <c:v>4206.2576271074304</c:v>
                </c:pt>
                <c:pt idx="6757">
                  <c:v>4206.2584758775802</c:v>
                </c:pt>
                <c:pt idx="6758">
                  <c:v>4206.2593341844604</c:v>
                </c:pt>
                <c:pt idx="6759">
                  <c:v>4206.2601829546002</c:v>
                </c:pt>
                <c:pt idx="6760">
                  <c:v>4206.2370658891696</c:v>
                </c:pt>
                <c:pt idx="6761">
                  <c:v>4206.19580993824</c:v>
                </c:pt>
                <c:pt idx="6762">
                  <c:v>4206.1583972948101</c:v>
                </c:pt>
                <c:pt idx="6763">
                  <c:v>4206.1974216478402</c:v>
                </c:pt>
                <c:pt idx="6764">
                  <c:v>4206.1982322710101</c:v>
                </c:pt>
                <c:pt idx="6765">
                  <c:v>4206.1750961320904</c:v>
                </c:pt>
                <c:pt idx="6766">
                  <c:v>4206.1376644151696</c:v>
                </c:pt>
                <c:pt idx="6767">
                  <c:v>4206.1384368913696</c:v>
                </c:pt>
                <c:pt idx="6768">
                  <c:v>4206.13919983082</c:v>
                </c:pt>
                <c:pt idx="6769">
                  <c:v>4206.1639190691003</c:v>
                </c:pt>
                <c:pt idx="6770">
                  <c:v>4206.1407543199603</c:v>
                </c:pt>
                <c:pt idx="6771">
                  <c:v>4206.1415267961502</c:v>
                </c:pt>
                <c:pt idx="6772">
                  <c:v>4206.1422897356097</c:v>
                </c:pt>
                <c:pt idx="6773">
                  <c:v>4206.1430526750601</c:v>
                </c:pt>
                <c:pt idx="6774">
                  <c:v>4206.11988792592</c:v>
                </c:pt>
                <c:pt idx="6775">
                  <c:v>4206.1445690172204</c:v>
                </c:pt>
                <c:pt idx="6776">
                  <c:v>4206.0831905382202</c:v>
                </c:pt>
                <c:pt idx="6777">
                  <c:v>4206.0839057939602</c:v>
                </c:pt>
                <c:pt idx="6778">
                  <c:v>4206.0844875352896</c:v>
                </c:pt>
                <c:pt idx="6779">
                  <c:v>4206.0850692766198</c:v>
                </c:pt>
                <c:pt idx="6780">
                  <c:v>4206.0856414812097</c:v>
                </c:pt>
                <c:pt idx="6781">
                  <c:v>4206.08622322255</c:v>
                </c:pt>
                <c:pt idx="6782">
                  <c:v>4206.0867954271398</c:v>
                </c:pt>
                <c:pt idx="6783">
                  <c:v>4206.0634685533596</c:v>
                </c:pt>
                <c:pt idx="6784">
                  <c:v>4205.9875179308001</c:v>
                </c:pt>
                <c:pt idx="6785">
                  <c:v>4206.0502887742996</c:v>
                </c:pt>
                <c:pt idx="6786">
                  <c:v>4206.0269428270403</c:v>
                </c:pt>
                <c:pt idx="6787">
                  <c:v>4206.0417724626604</c:v>
                </c:pt>
                <c:pt idx="6788">
                  <c:v>4205.9654594438598</c:v>
                </c:pt>
                <c:pt idx="6789">
                  <c:v>4206.0285545366296</c:v>
                </c:pt>
                <c:pt idx="6790">
                  <c:v>4206.0052085893703</c:v>
                </c:pt>
                <c:pt idx="6791">
                  <c:v>4205.9428192155901</c:v>
                </c:pt>
                <c:pt idx="6792">
                  <c:v>4205.9045959489904</c:v>
                </c:pt>
                <c:pt idx="6793">
                  <c:v>4205.96806297474</c:v>
                </c:pt>
                <c:pt idx="6794">
                  <c:v>4206.0072208421798</c:v>
                </c:pt>
                <c:pt idx="6795">
                  <c:v>4205.9206367509896</c:v>
                </c:pt>
                <c:pt idx="6796">
                  <c:v>4205.8823944108999</c:v>
                </c:pt>
                <c:pt idx="6797">
                  <c:v>4205.8828617113204</c:v>
                </c:pt>
                <c:pt idx="6798">
                  <c:v>4205.88332901173</c:v>
                </c:pt>
                <c:pt idx="6799">
                  <c:v>4205.8837867754</c:v>
                </c:pt>
                <c:pt idx="6800">
                  <c:v>4205.8842540758196</c:v>
                </c:pt>
                <c:pt idx="6801">
                  <c:v>4205.8847213762301</c:v>
                </c:pt>
                <c:pt idx="6802">
                  <c:v>4205.8851886766497</c:v>
                </c:pt>
                <c:pt idx="6803">
                  <c:v>4205.8856559770602</c:v>
                </c:pt>
                <c:pt idx="6804">
                  <c:v>4205.8861232774798</c:v>
                </c:pt>
                <c:pt idx="6805">
                  <c:v>4205.8623672502599</c:v>
                </c:pt>
                <c:pt idx="6806">
                  <c:v>4205.86282501393</c:v>
                </c:pt>
                <c:pt idx="6807">
                  <c:v>4205.8632732408596</c:v>
                </c:pt>
                <c:pt idx="6808">
                  <c:v>4205.82398185902</c:v>
                </c:pt>
                <c:pt idx="6809">
                  <c:v>4205.8233715074603</c:v>
                </c:pt>
                <c:pt idx="6810">
                  <c:v>4205.8227611558996</c:v>
                </c:pt>
                <c:pt idx="6811">
                  <c:v>4205.8221508043298</c:v>
                </c:pt>
                <c:pt idx="6812">
                  <c:v>4205.82154045277</c:v>
                </c:pt>
                <c:pt idx="6813">
                  <c:v>4205.8209301012103</c:v>
                </c:pt>
                <c:pt idx="6814">
                  <c:v>4205.82032928639</c:v>
                </c:pt>
                <c:pt idx="6815">
                  <c:v>4205.8197189348302</c:v>
                </c:pt>
                <c:pt idx="6816">
                  <c:v>4205.8191085832595</c:v>
                </c:pt>
                <c:pt idx="6817">
                  <c:v>4205.8814121263504</c:v>
                </c:pt>
                <c:pt idx="6818">
                  <c:v>4205.7946277635601</c:v>
                </c:pt>
                <c:pt idx="6819">
                  <c:v>4205.8173061388097</c:v>
                </c:pt>
                <c:pt idx="6820">
                  <c:v>4205.7934070604397</c:v>
                </c:pt>
                <c:pt idx="6821">
                  <c:v>4205.7308555620202</c:v>
                </c:pt>
                <c:pt idx="6822">
                  <c:v>4205.7534957902999</c:v>
                </c:pt>
                <c:pt idx="6823">
                  <c:v>4205.7295967119298</c:v>
                </c:pt>
                <c:pt idx="6824">
                  <c:v>4205.7289577501297</c:v>
                </c:pt>
                <c:pt idx="6825">
                  <c:v>4205.7283283250899</c:v>
                </c:pt>
                <c:pt idx="6826">
                  <c:v>4205.7276989000402</c:v>
                </c:pt>
                <c:pt idx="6827">
                  <c:v>4205.7270694749895</c:v>
                </c:pt>
                <c:pt idx="6828">
                  <c:v>4205.7264400499398</c:v>
                </c:pt>
                <c:pt idx="6829">
                  <c:v>4205.7258106248901</c:v>
                </c:pt>
                <c:pt idx="6830">
                  <c:v>4205.7251811998403</c:v>
                </c:pt>
                <c:pt idx="6831">
                  <c:v>4205.7245517747897</c:v>
                </c:pt>
                <c:pt idx="6832">
                  <c:v>4205.72392234974</c:v>
                </c:pt>
                <c:pt idx="6833">
                  <c:v>4205.6846500413903</c:v>
                </c:pt>
                <c:pt idx="6834">
                  <c:v>4205.6628776567504</c:v>
                </c:pt>
                <c:pt idx="6835">
                  <c:v>4205.6622386949603</c:v>
                </c:pt>
                <c:pt idx="6836">
                  <c:v>4205.6827140825299</c:v>
                </c:pt>
                <c:pt idx="6837">
                  <c:v>4205.7207180040396</c:v>
                </c:pt>
                <c:pt idx="6838">
                  <c:v>4205.6603218095797</c:v>
                </c:pt>
                <c:pt idx="6839">
                  <c:v>4205.6622196214703</c:v>
                </c:pt>
                <c:pt idx="6840">
                  <c:v>4205.6641078966204</c:v>
                </c:pt>
                <c:pt idx="6841">
                  <c:v>4205.6660057085101</c:v>
                </c:pt>
                <c:pt idx="6842">
                  <c:v>4205.6678939836502</c:v>
                </c:pt>
                <c:pt idx="6843">
                  <c:v>4205.6490207689303</c:v>
                </c:pt>
                <c:pt idx="6844">
                  <c:v>4205.63307533436</c:v>
                </c:pt>
                <c:pt idx="6845">
                  <c:v>4205.5756259935397</c:v>
                </c:pt>
                <c:pt idx="6846">
                  <c:v>4205.6160999315298</c:v>
                </c:pt>
                <c:pt idx="6847">
                  <c:v>4205.5794216173199</c:v>
                </c:pt>
                <c:pt idx="6848">
                  <c:v>4205.60209045582</c:v>
                </c:pt>
                <c:pt idx="6849">
                  <c:v>4205.6039882677096</c:v>
                </c:pt>
                <c:pt idx="6850">
                  <c:v>4205.6444622056997</c:v>
                </c:pt>
                <c:pt idx="6851">
                  <c:v>4205.5870128648803</c:v>
                </c:pt>
                <c:pt idx="6852">
                  <c:v>4205.6482578294799</c:v>
                </c:pt>
                <c:pt idx="6853">
                  <c:v>4205.6293846147601</c:v>
                </c:pt>
                <c:pt idx="6854">
                  <c:v>4205.6520439165197</c:v>
                </c:pt>
                <c:pt idx="6855">
                  <c:v>4205.7602287309701</c:v>
                </c:pt>
                <c:pt idx="6856">
                  <c:v>4205.6172538774499</c:v>
                </c:pt>
                <c:pt idx="6857">
                  <c:v>4205.6577373521905</c:v>
                </c:pt>
                <c:pt idx="6858">
                  <c:v>4205.6596256273297</c:v>
                </c:pt>
                <c:pt idx="6859">
                  <c:v>4205.6615234392202</c:v>
                </c:pt>
                <c:pt idx="6860">
                  <c:v>4205.7617736833599</c:v>
                </c:pt>
                <c:pt idx="6861">
                  <c:v>4205.6445384996496</c:v>
                </c:pt>
                <c:pt idx="6862">
                  <c:v>4205.6464363115401</c:v>
                </c:pt>
                <c:pt idx="6863">
                  <c:v>4205.6097484605798</c:v>
                </c:pt>
                <c:pt idx="6864">
                  <c:v>4205.6710029619298</c:v>
                </c:pt>
                <c:pt idx="6865">
                  <c:v>4205.6521297472</c:v>
                </c:pt>
                <c:pt idx="6866">
                  <c:v>4205.6154418962496</c:v>
                </c:pt>
                <c:pt idx="6867">
                  <c:v>4205.6559253709802</c:v>
                </c:pt>
                <c:pt idx="6868">
                  <c:v>4205.6192375200299</c:v>
                </c:pt>
                <c:pt idx="6869">
                  <c:v>4205.6609416978899</c:v>
                </c:pt>
                <c:pt idx="6870">
                  <c:v>4205.6640602129</c:v>
                </c:pt>
                <c:pt idx="6871">
                  <c:v>4205.6671691911697</c:v>
                </c:pt>
                <c:pt idx="6872">
                  <c:v>4205.6702877061898</c:v>
                </c:pt>
                <c:pt idx="6873">
                  <c:v>4205.6734062211999</c:v>
                </c:pt>
                <c:pt idx="6874">
                  <c:v>4205.6765342729605</c:v>
                </c:pt>
                <c:pt idx="6875">
                  <c:v>4205.6796527879796</c:v>
                </c:pt>
                <c:pt idx="6876">
                  <c:v>4205.7421375291897</c:v>
                </c:pt>
                <c:pt idx="6877">
                  <c:v>4205.6858802812603</c:v>
                </c:pt>
                <c:pt idx="6878">
                  <c:v>4205.7275939958599</c:v>
                </c:pt>
                <c:pt idx="6879">
                  <c:v>4205.73071251088</c:v>
                </c:pt>
                <c:pt idx="6880">
                  <c:v>4205.7338214891497</c:v>
                </c:pt>
                <c:pt idx="6881">
                  <c:v>4205.7369304674203</c:v>
                </c:pt>
                <c:pt idx="6882">
                  <c:v>4205.7608104723004</c:v>
                </c:pt>
                <c:pt idx="6883">
                  <c:v>4205.8025432603899</c:v>
                </c:pt>
                <c:pt idx="6884">
                  <c:v>4205.7076622026498</c:v>
                </c:pt>
                <c:pt idx="6885">
                  <c:v>4205.7107807176599</c:v>
                </c:pt>
                <c:pt idx="6886">
                  <c:v>4205.7139087694204</c:v>
                </c:pt>
                <c:pt idx="6887">
                  <c:v>4205.71703682118</c:v>
                </c:pt>
                <c:pt idx="6888">
                  <c:v>4205.7201553361901</c:v>
                </c:pt>
                <c:pt idx="6889">
                  <c:v>4205.7440544145602</c:v>
                </c:pt>
                <c:pt idx="6890">
                  <c:v>4205.7471729295803</c:v>
                </c:pt>
                <c:pt idx="6891">
                  <c:v>4205.7503009813399</c:v>
                </c:pt>
                <c:pt idx="6892">
                  <c:v>4205.79202423268</c:v>
                </c:pt>
                <c:pt idx="6893">
                  <c:v>4205.7951427476901</c:v>
                </c:pt>
                <c:pt idx="6894">
                  <c:v>4205.9199214952496</c:v>
                </c:pt>
                <c:pt idx="6895">
                  <c:v>4205.8997512834603</c:v>
                </c:pt>
                <c:pt idx="6896">
                  <c:v>4205.8430744188399</c:v>
                </c:pt>
                <c:pt idx="6897">
                  <c:v>4205.8075500505502</c:v>
                </c:pt>
                <c:pt idx="6898">
                  <c:v>4205.8704162614904</c:v>
                </c:pt>
                <c:pt idx="6899">
                  <c:v>4205.8735252397601</c:v>
                </c:pt>
                <c:pt idx="6900">
                  <c:v>4205.8146358507202</c:v>
                </c:pt>
                <c:pt idx="6901">
                  <c:v>4205.8985401170803</c:v>
                </c:pt>
                <c:pt idx="6902">
                  <c:v>4205.9380699174899</c:v>
                </c:pt>
                <c:pt idx="6903">
                  <c:v>4205.9002853410802</c:v>
                </c:pt>
                <c:pt idx="6904">
                  <c:v>4205.9011531847</c:v>
                </c:pt>
                <c:pt idx="6905">
                  <c:v>4205.8787513750103</c:v>
                </c:pt>
                <c:pt idx="6906">
                  <c:v>4205.9182907121703</c:v>
                </c:pt>
                <c:pt idx="6907">
                  <c:v>4205.9191585558001</c:v>
                </c:pt>
                <c:pt idx="6908">
                  <c:v>4205.9200263994298</c:v>
                </c:pt>
                <c:pt idx="6909">
                  <c:v>4205.9209037798</c:v>
                </c:pt>
                <c:pt idx="6910">
                  <c:v>4205.9217716234298</c:v>
                </c:pt>
                <c:pt idx="6911">
                  <c:v>4205.9226490038</c:v>
                </c:pt>
                <c:pt idx="6912">
                  <c:v>4205.94678650074</c:v>
                </c:pt>
                <c:pt idx="6913">
                  <c:v>4205.9476638811202</c:v>
                </c:pt>
                <c:pt idx="6914">
                  <c:v>4205.94853172474</c:v>
                </c:pt>
                <c:pt idx="6915">
                  <c:v>4205.9494091051101</c:v>
                </c:pt>
                <c:pt idx="6916">
                  <c:v>4205.9502769487399</c:v>
                </c:pt>
                <c:pt idx="6917">
                  <c:v>4205.9511543291101</c:v>
                </c:pt>
                <c:pt idx="6918">
                  <c:v>4205.9520221727398</c:v>
                </c:pt>
                <c:pt idx="6919">
                  <c:v>4205.95289955311</c:v>
                </c:pt>
                <c:pt idx="6920">
                  <c:v>4205.9537673967397</c:v>
                </c:pt>
                <c:pt idx="6921">
                  <c:v>4205.9546352403704</c:v>
                </c:pt>
                <c:pt idx="6922">
                  <c:v>4205.9555126207397</c:v>
                </c:pt>
                <c:pt idx="6923">
                  <c:v>4205.9563804643703</c:v>
                </c:pt>
                <c:pt idx="6924">
                  <c:v>4205.9805465715499</c:v>
                </c:pt>
                <c:pt idx="6925">
                  <c:v>4205.9581256883703</c:v>
                </c:pt>
                <c:pt idx="6926">
                  <c:v>4205.9590030687395</c:v>
                </c:pt>
                <c:pt idx="6927">
                  <c:v>4205.9598709123702</c:v>
                </c:pt>
                <c:pt idx="6928">
                  <c:v>4205.96073875599</c:v>
                </c:pt>
                <c:pt idx="6929">
                  <c:v>4206.0002971666399</c:v>
                </c:pt>
                <c:pt idx="6930">
                  <c:v>4206.0011554735202</c:v>
                </c:pt>
                <c:pt idx="6931">
                  <c:v>4206.0034252183996</c:v>
                </c:pt>
                <c:pt idx="6932">
                  <c:v>4206.0056949632699</c:v>
                </c:pt>
                <c:pt idx="6933">
                  <c:v>4206.0079647081402</c:v>
                </c:pt>
                <c:pt idx="6934">
                  <c:v>4206.0569835680099</c:v>
                </c:pt>
                <c:pt idx="6935">
                  <c:v>4206.0592533128802</c:v>
                </c:pt>
                <c:pt idx="6936">
                  <c:v>4206.0377002733303</c:v>
                </c:pt>
                <c:pt idx="6937">
                  <c:v>4206.0399700181997</c:v>
                </c:pt>
                <c:pt idx="6938">
                  <c:v>4206.08034858876</c:v>
                </c:pt>
                <c:pt idx="6939">
                  <c:v>4206.1064315813101</c:v>
                </c:pt>
                <c:pt idx="6940">
                  <c:v>4206.07060203724</c:v>
                </c:pt>
                <c:pt idx="6941">
                  <c:v>4206.1109710710598</c:v>
                </c:pt>
                <c:pt idx="6942">
                  <c:v>4206.0751319902502</c:v>
                </c:pt>
                <c:pt idx="6943">
                  <c:v>4206.0535884874398</c:v>
                </c:pt>
                <c:pt idx="6944">
                  <c:v>4206.0558582323101</c:v>
                </c:pt>
                <c:pt idx="6945">
                  <c:v>4206.05813751393</c:v>
                </c:pt>
                <c:pt idx="6946">
                  <c:v>4206.0604072588003</c:v>
                </c:pt>
                <c:pt idx="6947">
                  <c:v>4206.1246086137799</c:v>
                </c:pt>
                <c:pt idx="6948">
                  <c:v>4206.1268783586502</c:v>
                </c:pt>
                <c:pt idx="6949">
                  <c:v>4206.1529804246902</c:v>
                </c:pt>
                <c:pt idx="6950">
                  <c:v>4206.1314083116604</c:v>
                </c:pt>
                <c:pt idx="6951">
                  <c:v>4206.1336780565298</c:v>
                </c:pt>
                <c:pt idx="6952">
                  <c:v>4206.1359478014001</c:v>
                </c:pt>
                <c:pt idx="6953">
                  <c:v>4206.1382175462804</c:v>
                </c:pt>
                <c:pt idx="6954">
                  <c:v>4206.1404872911498</c:v>
                </c:pt>
                <c:pt idx="6955">
                  <c:v>4206.1427570360202</c:v>
                </c:pt>
                <c:pt idx="6956">
                  <c:v>4206.14501724415</c:v>
                </c:pt>
                <c:pt idx="6957">
                  <c:v>4206.2092567461104</c:v>
                </c:pt>
                <c:pt idx="6958">
                  <c:v>4206.2974143999099</c:v>
                </c:pt>
                <c:pt idx="6959">
                  <c:v>4206.2757850664202</c:v>
                </c:pt>
                <c:pt idx="6960">
                  <c:v>4206.2738681810397</c:v>
                </c:pt>
                <c:pt idx="6961">
                  <c:v>4206.3101554887799</c:v>
                </c:pt>
                <c:pt idx="6962">
                  <c:v>4206.3082576768902</c:v>
                </c:pt>
                <c:pt idx="6963">
                  <c:v>4206.3302494066302</c:v>
                </c:pt>
                <c:pt idx="6964">
                  <c:v>4206.3665748613403</c:v>
                </c:pt>
                <c:pt idx="6965">
                  <c:v>4206.3886047380502</c:v>
                </c:pt>
                <c:pt idx="6966">
                  <c:v>4206.3628269212804</c:v>
                </c:pt>
                <c:pt idx="6967">
                  <c:v>4206.3609577196203</c:v>
                </c:pt>
                <c:pt idx="6968">
                  <c:v>4206.4011646288</c:v>
                </c:pt>
                <c:pt idx="6969">
                  <c:v>4206.3992954271398</c:v>
                </c:pt>
                <c:pt idx="6970">
                  <c:v>4206.4395404832903</c:v>
                </c:pt>
                <c:pt idx="6971">
                  <c:v>4206.4376808183697</c:v>
                </c:pt>
                <c:pt idx="6972">
                  <c:v>4206.43582115345</c:v>
                </c:pt>
                <c:pt idx="6973">
                  <c:v>4206.4339710252798</c:v>
                </c:pt>
                <c:pt idx="6974">
                  <c:v>4206.4321113603601</c:v>
                </c:pt>
                <c:pt idx="6975">
                  <c:v>4206.4302516954504</c:v>
                </c:pt>
                <c:pt idx="6976">
                  <c:v>4206.4284015672702</c:v>
                </c:pt>
                <c:pt idx="6977">
                  <c:v>4206.3844371812902</c:v>
                </c:pt>
                <c:pt idx="6978">
                  <c:v>4206.4064861314801</c:v>
                </c:pt>
                <c:pt idx="6979">
                  <c:v>4206.4467407243801</c:v>
                </c:pt>
                <c:pt idx="6980">
                  <c:v>4206.4449001329504</c:v>
                </c:pt>
                <c:pt idx="6981">
                  <c:v>4206.4430595415197</c:v>
                </c:pt>
                <c:pt idx="6982">
                  <c:v>4206.4412094133404</c:v>
                </c:pt>
                <c:pt idx="6983">
                  <c:v>4206.4393688219097</c:v>
                </c:pt>
                <c:pt idx="6984">
                  <c:v>4206.43752823048</c:v>
                </c:pt>
                <c:pt idx="6985">
                  <c:v>4206.4596153276498</c:v>
                </c:pt>
                <c:pt idx="6986">
                  <c:v>4206.48173103505</c:v>
                </c:pt>
                <c:pt idx="6987">
                  <c:v>4206.4980960863204</c:v>
                </c:pt>
                <c:pt idx="6988">
                  <c:v>4206.4723468797702</c:v>
                </c:pt>
                <c:pt idx="6989">
                  <c:v>4206.4283824937902</c:v>
                </c:pt>
                <c:pt idx="6990">
                  <c:v>4206.4265419023604</c:v>
                </c:pt>
                <c:pt idx="6991">
                  <c:v>4206.4966941850698</c:v>
                </c:pt>
                <c:pt idx="6992">
                  <c:v>4206.46533737355</c:v>
                </c:pt>
                <c:pt idx="6993">
                  <c:v>4206.3976074235998</c:v>
                </c:pt>
                <c:pt idx="6994">
                  <c:v>4206.4619518297204</c:v>
                </c:pt>
                <c:pt idx="6995">
                  <c:v>4206.4602733629299</c:v>
                </c:pt>
                <c:pt idx="6996">
                  <c:v>4206.4825225847298</c:v>
                </c:pt>
                <c:pt idx="6997">
                  <c:v>4206.4808536546798</c:v>
                </c:pt>
                <c:pt idx="6998">
                  <c:v>4206.4791942613601</c:v>
                </c:pt>
                <c:pt idx="6999">
                  <c:v>4206.5436340349197</c:v>
                </c:pt>
                <c:pt idx="7000">
                  <c:v>4206.4519477861504</c:v>
                </c:pt>
                <c:pt idx="7001">
                  <c:v>4206.4081359880502</c:v>
                </c:pt>
                <c:pt idx="7002">
                  <c:v>4206.4064575212496</c:v>
                </c:pt>
                <c:pt idx="7003">
                  <c:v>4206.4047695177096</c:v>
                </c:pt>
                <c:pt idx="7004">
                  <c:v>4206.4270187395095</c:v>
                </c:pt>
                <c:pt idx="7005">
                  <c:v>4206.4014221208599</c:v>
                </c:pt>
                <c:pt idx="7006">
                  <c:v>4206.4658142107101</c:v>
                </c:pt>
                <c:pt idx="7007">
                  <c:v>4206.4220119493502</c:v>
                </c:pt>
                <c:pt idx="7008">
                  <c:v>4206.4203525560397</c:v>
                </c:pt>
                <c:pt idx="7009">
                  <c:v>4206.3947559373901</c:v>
                </c:pt>
                <c:pt idx="7010">
                  <c:v>4206.4170146959405</c:v>
                </c:pt>
                <c:pt idx="7011">
                  <c:v>4206.4153457658804</c:v>
                </c:pt>
                <c:pt idx="7012">
                  <c:v>4206.47976646595</c:v>
                </c:pt>
                <c:pt idx="7013">
                  <c:v>4206.4302516954504</c:v>
                </c:pt>
                <c:pt idx="7014">
                  <c:v>4206.4103771226901</c:v>
                </c:pt>
                <c:pt idx="7015">
                  <c:v>4206.4087177293804</c:v>
                </c:pt>
                <c:pt idx="7016">
                  <c:v>4206.4070583360699</c:v>
                </c:pt>
                <c:pt idx="7017">
                  <c:v>4206.3814712541598</c:v>
                </c:pt>
                <c:pt idx="7018">
                  <c:v>4206.4037300127102</c:v>
                </c:pt>
                <c:pt idx="7019">
                  <c:v>4206.4442134874398</c:v>
                </c:pt>
                <c:pt idx="7020">
                  <c:v>4206.4004207628304</c:v>
                </c:pt>
                <c:pt idx="7021">
                  <c:v>4206.3736129777999</c:v>
                </c:pt>
                <c:pt idx="7022">
                  <c:v>4206.3707233446203</c:v>
                </c:pt>
                <c:pt idx="7023">
                  <c:v>4206.3678432481802</c:v>
                </c:pt>
                <c:pt idx="7024">
                  <c:v>4206.3649536149996</c:v>
                </c:pt>
                <c:pt idx="7025">
                  <c:v>4206.3199592607498</c:v>
                </c:pt>
                <c:pt idx="7026">
                  <c:v>4206.3170696275802</c:v>
                </c:pt>
                <c:pt idx="7027">
                  <c:v>4206.3141799943996</c:v>
                </c:pt>
                <c:pt idx="7028">
                  <c:v>4206.31129036122</c:v>
                </c:pt>
                <c:pt idx="7029">
                  <c:v>4206.3084102647799</c:v>
                </c:pt>
                <c:pt idx="7030">
                  <c:v>4206.28737220936</c:v>
                </c:pt>
                <c:pt idx="7031">
                  <c:v>4206.3265872972497</c:v>
                </c:pt>
                <c:pt idx="7032">
                  <c:v>4206.2997890489596</c:v>
                </c:pt>
                <c:pt idx="7033">
                  <c:v>4206.2730003374099</c:v>
                </c:pt>
                <c:pt idx="7034">
                  <c:v>4206.22802505665</c:v>
                </c:pt>
                <c:pt idx="7035">
                  <c:v>4206.22512588673</c:v>
                </c:pt>
                <c:pt idx="7036">
                  <c:v>4206.2222362535504</c:v>
                </c:pt>
                <c:pt idx="7037">
                  <c:v>4206.2193370836303</c:v>
                </c:pt>
                <c:pt idx="7038">
                  <c:v>4206.2164474504498</c:v>
                </c:pt>
                <c:pt idx="7039">
                  <c:v>4206.2135578172702</c:v>
                </c:pt>
                <c:pt idx="7040">
                  <c:v>4206.2106777208401</c:v>
                </c:pt>
                <c:pt idx="7041">
                  <c:v>4206.1838890092904</c:v>
                </c:pt>
                <c:pt idx="7042">
                  <c:v>4206.2048889177404</c:v>
                </c:pt>
                <c:pt idx="7043">
                  <c:v>4206.2020088213003</c:v>
                </c:pt>
                <c:pt idx="7044">
                  <c:v>4206.1370159166399</c:v>
                </c:pt>
                <c:pt idx="7045">
                  <c:v>4206.1340976732299</c:v>
                </c:pt>
                <c:pt idx="7046">
                  <c:v>4206.1311889665603</c:v>
                </c:pt>
                <c:pt idx="7047">
                  <c:v>4206.1282802598998</c:v>
                </c:pt>
                <c:pt idx="7048">
                  <c:v>4206.1253810899798</c:v>
                </c:pt>
                <c:pt idx="7049">
                  <c:v>4206.20851288014</c:v>
                </c:pt>
                <c:pt idx="7050">
                  <c:v>4206.1817432420803</c:v>
                </c:pt>
                <c:pt idx="7051">
                  <c:v>4206.1406589525304</c:v>
                </c:pt>
                <c:pt idx="7052">
                  <c:v>4206.1380554216403</c:v>
                </c:pt>
                <c:pt idx="7053">
                  <c:v>4206.1354614274996</c:v>
                </c:pt>
                <c:pt idx="7054">
                  <c:v>4206.0946537034997</c:v>
                </c:pt>
                <c:pt idx="7055">
                  <c:v>4206.0920310991296</c:v>
                </c:pt>
                <c:pt idx="7056">
                  <c:v>4206.0894084947604</c:v>
                </c:pt>
                <c:pt idx="7057">
                  <c:v>4206.1249996202496</c:v>
                </c:pt>
                <c:pt idx="7058">
                  <c:v>4206.1224151628503</c:v>
                </c:pt>
                <c:pt idx="7059">
                  <c:v>4206.1055351274499</c:v>
                </c:pt>
                <c:pt idx="7060">
                  <c:v>4206.0551334398297</c:v>
                </c:pt>
                <c:pt idx="7061">
                  <c:v>4206.0382247941998</c:v>
                </c:pt>
                <c:pt idx="7062">
                  <c:v>4205.9731079118801</c:v>
                </c:pt>
                <c:pt idx="7063">
                  <c:v>4205.98489532643</c:v>
                </c:pt>
                <c:pt idx="7064">
                  <c:v>4205.9821868913696</c:v>
                </c:pt>
                <c:pt idx="7065">
                  <c:v>4206.0418582933498</c:v>
                </c:pt>
                <c:pt idx="7066">
                  <c:v>4206.0153652208401</c:v>
                </c:pt>
                <c:pt idx="7067">
                  <c:v>4206.0748172777203</c:v>
                </c:pt>
                <c:pt idx="7068">
                  <c:v>4205.94728241139</c:v>
                </c:pt>
                <c:pt idx="7069">
                  <c:v>4205.9445549028396</c:v>
                </c:pt>
                <c:pt idx="7070">
                  <c:v>4205.9418369310397</c:v>
                </c:pt>
                <c:pt idx="7071">
                  <c:v>4205.9633613603601</c:v>
                </c:pt>
                <c:pt idx="7072">
                  <c:v>4205.9364200609298</c:v>
                </c:pt>
                <c:pt idx="7073">
                  <c:v>4205.8949352281597</c:v>
                </c:pt>
                <c:pt idx="7074">
                  <c:v>4205.8921886461303</c:v>
                </c:pt>
                <c:pt idx="7075">
                  <c:v>4205.8894420641</c:v>
                </c:pt>
                <c:pt idx="7076">
                  <c:v>4205.8867050188101</c:v>
                </c:pt>
                <c:pt idx="7077">
                  <c:v>4205.8209968584097</c:v>
                </c:pt>
                <c:pt idx="7078">
                  <c:v>4205.8181930559203</c:v>
                </c:pt>
                <c:pt idx="7079">
                  <c:v>4205.8153987901696</c:v>
                </c:pt>
                <c:pt idx="7080">
                  <c:v>4205.7505870836303</c:v>
                </c:pt>
                <c:pt idx="7081">
                  <c:v>4205.7477451341701</c:v>
                </c:pt>
                <c:pt idx="7082">
                  <c:v>4205.74561844044</c:v>
                </c:pt>
                <c:pt idx="7083">
                  <c:v>4205.8055187242599</c:v>
                </c:pt>
                <c:pt idx="7084">
                  <c:v>4205.7647205370004</c:v>
                </c:pt>
                <c:pt idx="7085">
                  <c:v>4205.7626129167602</c:v>
                </c:pt>
                <c:pt idx="7086">
                  <c:v>4205.76050529652</c:v>
                </c:pt>
                <c:pt idx="7087">
                  <c:v>4205.7350898759896</c:v>
                </c:pt>
                <c:pt idx="7088">
                  <c:v>4205.6942821519897</c:v>
                </c:pt>
                <c:pt idx="7089">
                  <c:v>4205.7308269517898</c:v>
                </c:pt>
                <c:pt idx="7090">
                  <c:v>4205.6900192277999</c:v>
                </c:pt>
                <c:pt idx="7091">
                  <c:v>4205.6645847337804</c:v>
                </c:pt>
                <c:pt idx="7092">
                  <c:v>4205.6624294298199</c:v>
                </c:pt>
                <c:pt idx="7093">
                  <c:v>4205.6602741258703</c:v>
                </c:pt>
                <c:pt idx="7094">
                  <c:v>4205.6194473283804</c:v>
                </c:pt>
                <c:pt idx="7095">
                  <c:v>4205.6172538774499</c:v>
                </c:pt>
                <c:pt idx="7096">
                  <c:v>4205.6150699632699</c:v>
                </c:pt>
                <c:pt idx="7097">
                  <c:v>4205.5917621629796</c:v>
                </c:pt>
                <c:pt idx="7098">
                  <c:v>4205.5509449022302</c:v>
                </c:pt>
                <c:pt idx="7099">
                  <c:v>4205.5873657243801</c:v>
                </c:pt>
                <c:pt idx="7100">
                  <c:v>4205.6063152330398</c:v>
                </c:pt>
                <c:pt idx="7101">
                  <c:v>4205.58301696949</c:v>
                </c:pt>
                <c:pt idx="7102">
                  <c:v>4205.5808425920504</c:v>
                </c:pt>
                <c:pt idx="7103">
                  <c:v>4205.5997921007202</c:v>
                </c:pt>
                <c:pt idx="7104">
                  <c:v>4205.53786049061</c:v>
                </c:pt>
                <c:pt idx="7105">
                  <c:v>4205.51489601307</c:v>
                </c:pt>
                <c:pt idx="7106">
                  <c:v>4205.5127025621496</c:v>
                </c:pt>
                <c:pt idx="7107">
                  <c:v>4205.51050911122</c:v>
                </c:pt>
                <c:pt idx="7108">
                  <c:v>4205.50832519703</c:v>
                </c:pt>
                <c:pt idx="7109">
                  <c:v>4205.4675174730301</c:v>
                </c:pt>
                <c:pt idx="7110">
                  <c:v>4205.4445339220101</c:v>
                </c:pt>
                <c:pt idx="7111">
                  <c:v>4205.4423213975997</c:v>
                </c:pt>
                <c:pt idx="7112">
                  <c:v>4205.4401088731802</c:v>
                </c:pt>
                <c:pt idx="7113">
                  <c:v>4205.4022766130502</c:v>
                </c:pt>
                <c:pt idx="7114">
                  <c:v>4205.3803134935397</c:v>
                </c:pt>
                <c:pt idx="7115">
                  <c:v>4205.3425003068996</c:v>
                </c:pt>
                <c:pt idx="7116">
                  <c:v>4205.3412796037701</c:v>
                </c:pt>
                <c:pt idx="7117">
                  <c:v>4205.3400684373901</c:v>
                </c:pt>
                <c:pt idx="7118">
                  <c:v>4205.3388572710101</c:v>
                </c:pt>
                <c:pt idx="7119">
                  <c:v>4205.33764610463</c:v>
                </c:pt>
                <c:pt idx="7120">
                  <c:v>4205.33643493824</c:v>
                </c:pt>
                <c:pt idx="7121">
                  <c:v>4205.31446228199</c:v>
                </c:pt>
                <c:pt idx="7122">
                  <c:v>4205.3132606523604</c:v>
                </c:pt>
                <c:pt idx="7123">
                  <c:v>4205.31205902272</c:v>
                </c:pt>
                <c:pt idx="7124">
                  <c:v>4205.2742744463003</c:v>
                </c:pt>
                <c:pt idx="7125">
                  <c:v>4205.2730632799203</c:v>
                </c:pt>
                <c:pt idx="7126">
                  <c:v>4205.2718521135403</c:v>
                </c:pt>
                <c:pt idx="7127">
                  <c:v>4205.2498889940298</c:v>
                </c:pt>
                <c:pt idx="7128">
                  <c:v>4205.2121234911001</c:v>
                </c:pt>
                <c:pt idx="7129">
                  <c:v>4205.2109123247201</c:v>
                </c:pt>
                <c:pt idx="7130">
                  <c:v>4205.2097011583401</c:v>
                </c:pt>
                <c:pt idx="7131">
                  <c:v>4205.2084804552096</c:v>
                </c:pt>
                <c:pt idx="7132">
                  <c:v>4205.2072692888296</c:v>
                </c:pt>
                <c:pt idx="7133">
                  <c:v>4205.18530616932</c:v>
                </c:pt>
                <c:pt idx="7134">
                  <c:v>4205.1475692766198</c:v>
                </c:pt>
                <c:pt idx="7135">
                  <c:v>4205.1463581102398</c:v>
                </c:pt>
                <c:pt idx="7136">
                  <c:v>4205.1451374071203</c:v>
                </c:pt>
                <c:pt idx="7137">
                  <c:v>4205.1439262407303</c:v>
                </c:pt>
                <c:pt idx="7138">
                  <c:v>4205.10620842152</c:v>
                </c:pt>
                <c:pt idx="7139">
                  <c:v>4205.1207424181002</c:v>
                </c:pt>
                <c:pt idx="7140">
                  <c:v>4205.08302459889</c:v>
                </c:pt>
                <c:pt idx="7141">
                  <c:v>4205.08181343251</c:v>
                </c:pt>
                <c:pt idx="7142">
                  <c:v>4205.08060226613</c:v>
                </c:pt>
                <c:pt idx="7143">
                  <c:v>4205.07939109974</c:v>
                </c:pt>
                <c:pt idx="7144">
                  <c:v>4205.0790287034997</c:v>
                </c:pt>
                <c:pt idx="7145">
                  <c:v>4205.1359344499597</c:v>
                </c:pt>
                <c:pt idx="7146">
                  <c:v>4205.1513553636596</c:v>
                </c:pt>
                <c:pt idx="7147">
                  <c:v>4205.1144767778396</c:v>
                </c:pt>
                <c:pt idx="7148">
                  <c:v>4205.0776172655196</c:v>
                </c:pt>
                <c:pt idx="7149">
                  <c:v>4205.0772644060198</c:v>
                </c:pt>
                <c:pt idx="7150">
                  <c:v>4205.0769020097796</c:v>
                </c:pt>
                <c:pt idx="7151">
                  <c:v>4205.0765491502798</c:v>
                </c:pt>
                <c:pt idx="7152">
                  <c:v>4205.0761867540396</c:v>
                </c:pt>
                <c:pt idx="7153">
                  <c:v>4205.0564838426599</c:v>
                </c:pt>
                <c:pt idx="7154">
                  <c:v>4205.0561309831701</c:v>
                </c:pt>
                <c:pt idx="7155">
                  <c:v>4205.0751281755502</c:v>
                </c:pt>
                <c:pt idx="7156">
                  <c:v>4205.0554252641696</c:v>
                </c:pt>
                <c:pt idx="7157">
                  <c:v>4205.0744224565597</c:v>
                </c:pt>
                <c:pt idx="7158">
                  <c:v>4204.99880562001</c:v>
                </c:pt>
                <c:pt idx="7159">
                  <c:v>4204.9984336870202</c:v>
                </c:pt>
                <c:pt idx="7160">
                  <c:v>4204.9980522173</c:v>
                </c:pt>
                <c:pt idx="7161">
                  <c:v>4204.9194885271099</c:v>
                </c:pt>
                <c:pt idx="7162">
                  <c:v>4205.0361515062395</c:v>
                </c:pt>
                <c:pt idx="7163">
                  <c:v>4205.0164485948599</c:v>
                </c:pt>
                <c:pt idx="7164">
                  <c:v>4204.9965072649002</c:v>
                </c:pt>
                <c:pt idx="7165">
                  <c:v>4204.9362731950796</c:v>
                </c:pt>
                <c:pt idx="7166">
                  <c:v>4204.8968196886099</c:v>
                </c:pt>
                <c:pt idx="7167">
                  <c:v>4204.9355102556301</c:v>
                </c:pt>
                <c:pt idx="7168">
                  <c:v>4204.8960567491604</c:v>
                </c:pt>
                <c:pt idx="7169">
                  <c:v>4204.8956657426897</c:v>
                </c:pt>
                <c:pt idx="7170">
                  <c:v>4204.8952842729605</c:v>
                </c:pt>
                <c:pt idx="7171">
                  <c:v>4204.8948932664898</c:v>
                </c:pt>
                <c:pt idx="7172">
                  <c:v>4204.8945117967696</c:v>
                </c:pt>
                <c:pt idx="7173">
                  <c:v>4204.8941303270403</c:v>
                </c:pt>
                <c:pt idx="7174">
                  <c:v>4204.8978782671002</c:v>
                </c:pt>
                <c:pt idx="7175">
                  <c:v>4204.88088379078</c:v>
                </c:pt>
                <c:pt idx="7176">
                  <c:v>4204.8846412675903</c:v>
                </c:pt>
                <c:pt idx="7177">
                  <c:v>4204.8883892076501</c:v>
                </c:pt>
                <c:pt idx="7178">
                  <c:v>4204.8921466844604</c:v>
                </c:pt>
                <c:pt idx="7179">
                  <c:v>4204.8959041612698</c:v>
                </c:pt>
                <c:pt idx="7180">
                  <c:v>4204.89966163807</c:v>
                </c:pt>
                <c:pt idx="7181">
                  <c:v>4204.8643756883703</c:v>
                </c:pt>
                <c:pt idx="7182">
                  <c:v>4204.8888946550396</c:v>
                </c:pt>
                <c:pt idx="7183">
                  <c:v>4204.9915100114904</c:v>
                </c:pt>
                <c:pt idx="7184">
                  <c:v>4204.8756481187902</c:v>
                </c:pt>
                <c:pt idx="7185">
                  <c:v>4204.8794055955896</c:v>
                </c:pt>
                <c:pt idx="7186">
                  <c:v>4204.8831726091403</c:v>
                </c:pt>
                <c:pt idx="7187">
                  <c:v>4204.8661876695696</c:v>
                </c:pt>
                <c:pt idx="7188">
                  <c:v>4204.8699546831203</c:v>
                </c:pt>
                <c:pt idx="7189">
                  <c:v>4204.8737216966701</c:v>
                </c:pt>
                <c:pt idx="7190">
                  <c:v>4204.87748871022</c:v>
                </c:pt>
                <c:pt idx="7191">
                  <c:v>4204.8812652605102</c:v>
                </c:pt>
                <c:pt idx="7192">
                  <c:v>4204.9057842271905</c:v>
                </c:pt>
                <c:pt idx="7193">
                  <c:v>4204.9095512407303</c:v>
                </c:pt>
                <c:pt idx="7194">
                  <c:v>4204.9340606706701</c:v>
                </c:pt>
                <c:pt idx="7195">
                  <c:v>4204.9378276842199</c:v>
                </c:pt>
                <c:pt idx="7196">
                  <c:v>4204.9598861711502</c:v>
                </c:pt>
                <c:pt idx="7197">
                  <c:v>4204.98439560109</c:v>
                </c:pt>
                <c:pt idx="7198">
                  <c:v>4204.9674106615103</c:v>
                </c:pt>
                <c:pt idx="7199">
                  <c:v>4204.9711776750601</c:v>
                </c:pt>
                <c:pt idx="7200">
                  <c:v>4204.9749351518703</c:v>
                </c:pt>
                <c:pt idx="7201">
                  <c:v>4204.9994541185397</c:v>
                </c:pt>
                <c:pt idx="7202">
                  <c:v>4205.0223423021398</c:v>
                </c:pt>
                <c:pt idx="7203">
                  <c:v>4205.0065017717397</c:v>
                </c:pt>
                <c:pt idx="7204">
                  <c:v>4205.1022315996197</c:v>
                </c:pt>
                <c:pt idx="7205">
                  <c:v>4205.0474143999099</c:v>
                </c:pt>
                <c:pt idx="7206">
                  <c:v>4205.02905616932</c:v>
                </c:pt>
                <c:pt idx="7207">
                  <c:v>4205.0493885057504</c:v>
                </c:pt>
                <c:pt idx="7208">
                  <c:v>4205.0503803270403</c:v>
                </c:pt>
                <c:pt idx="7209">
                  <c:v>4205.0320220964504</c:v>
                </c:pt>
                <c:pt idx="7210">
                  <c:v>4205.0330139177404</c:v>
                </c:pt>
                <c:pt idx="7211">
                  <c:v>4205.0339962022799</c:v>
                </c:pt>
                <c:pt idx="7212">
                  <c:v>4205.0543380754498</c:v>
                </c:pt>
                <c:pt idx="7213">
                  <c:v>4205.0553203600002</c:v>
                </c:pt>
                <c:pt idx="7214">
                  <c:v>4205.0563121812902</c:v>
                </c:pt>
                <c:pt idx="7215">
                  <c:v>4205.0379539507003</c:v>
                </c:pt>
                <c:pt idx="7216">
                  <c:v>4205.09473571949</c:v>
                </c:pt>
                <c:pt idx="7217">
                  <c:v>4205.1150775926599</c:v>
                </c:pt>
                <c:pt idx="7218">
                  <c:v>4205.0967098253304</c:v>
                </c:pt>
                <c:pt idx="7219">
                  <c:v>4205.0977016466204</c:v>
                </c:pt>
                <c:pt idx="7220">
                  <c:v>4205.0986839311599</c:v>
                </c:pt>
                <c:pt idx="7221">
                  <c:v>4205.0996757524499</c:v>
                </c:pt>
                <c:pt idx="7222">
                  <c:v>4205.1006580370004</c:v>
                </c:pt>
                <c:pt idx="7223">
                  <c:v>4205.1574684160296</c:v>
                </c:pt>
                <c:pt idx="7224">
                  <c:v>4205.1584602373196</c:v>
                </c:pt>
                <c:pt idx="7225">
                  <c:v>4205.15944252186</c:v>
                </c:pt>
                <c:pt idx="7226">
                  <c:v>4205.1046062486703</c:v>
                </c:pt>
                <c:pt idx="7227">
                  <c:v>4205.1055885332198</c:v>
                </c:pt>
                <c:pt idx="7228">
                  <c:v>4205.0872303026199</c:v>
                </c:pt>
                <c:pt idx="7229">
                  <c:v>4205.1075626390502</c:v>
                </c:pt>
                <c:pt idx="7230">
                  <c:v>4205.14503250294</c:v>
                </c:pt>
                <c:pt idx="7231">
                  <c:v>4205.1460147874895</c:v>
                </c:pt>
                <c:pt idx="7232">
                  <c:v>4205.2952743547503</c:v>
                </c:pt>
                <c:pt idx="7233">
                  <c:v>4205.1844860094097</c:v>
                </c:pt>
                <c:pt idx="7234">
                  <c:v>4205.0931526201302</c:v>
                </c:pt>
                <c:pt idx="7235">
                  <c:v>4205.0941253679302</c:v>
                </c:pt>
                <c:pt idx="7236">
                  <c:v>4205.0950981157303</c:v>
                </c:pt>
                <c:pt idx="7237">
                  <c:v>4205.0960613267898</c:v>
                </c:pt>
                <c:pt idx="7238">
                  <c:v>4205.0970340745998</c:v>
                </c:pt>
                <c:pt idx="7239">
                  <c:v>4205.1173568742797</c:v>
                </c:pt>
                <c:pt idx="7240">
                  <c:v>4205.1183296220797</c:v>
                </c:pt>
                <c:pt idx="7241">
                  <c:v>4205.1193023698897</c:v>
                </c:pt>
                <c:pt idx="7242">
                  <c:v>4205.1202655809402</c:v>
                </c:pt>
                <c:pt idx="7243">
                  <c:v>4205.15771637135</c:v>
                </c:pt>
                <c:pt idx="7244">
                  <c:v>4205.15868911915</c:v>
                </c:pt>
                <c:pt idx="7245">
                  <c:v>4205.1596618669601</c:v>
                </c:pt>
                <c:pt idx="7246">
                  <c:v>4205.1606250780196</c:v>
                </c:pt>
                <c:pt idx="7247">
                  <c:v>4205.1809478777004</c:v>
                </c:pt>
                <c:pt idx="7248">
                  <c:v>4205.1819206255004</c:v>
                </c:pt>
                <c:pt idx="7249">
                  <c:v>4205.18288383656</c:v>
                </c:pt>
                <c:pt idx="7250">
                  <c:v>4205.18385658436</c:v>
                </c:pt>
                <c:pt idx="7251">
                  <c:v>4205.18482933217</c:v>
                </c:pt>
                <c:pt idx="7252">
                  <c:v>4205.1857925432296</c:v>
                </c:pt>
                <c:pt idx="7253">
                  <c:v>4205.1867652910296</c:v>
                </c:pt>
                <c:pt idx="7254">
                  <c:v>4205.2242351549203</c:v>
                </c:pt>
                <c:pt idx="7255">
                  <c:v>4205.2252079027203</c:v>
                </c:pt>
                <c:pt idx="7256">
                  <c:v>4205.2261806505203</c:v>
                </c:pt>
                <c:pt idx="7257">
                  <c:v>4205.2636695879</c:v>
                </c:pt>
                <c:pt idx="7258">
                  <c:v>4205.2281166093899</c:v>
                </c:pt>
                <c:pt idx="7259">
                  <c:v>4205.2290893571899</c:v>
                </c:pt>
                <c:pt idx="7260">
                  <c:v>4205.2300525682504</c:v>
                </c:pt>
                <c:pt idx="7261">
                  <c:v>4205.2310253160504</c:v>
                </c:pt>
                <c:pt idx="7262">
                  <c:v>4205.2319885271099</c:v>
                </c:pt>
                <c:pt idx="7263">
                  <c:v>4205.1964641588302</c:v>
                </c:pt>
                <c:pt idx="7264">
                  <c:v>4205.1974273698897</c:v>
                </c:pt>
                <c:pt idx="7265">
                  <c:v>4205.1984001176897</c:v>
                </c:pt>
                <c:pt idx="7266">
                  <c:v>4205.2562404649798</c:v>
                </c:pt>
                <c:pt idx="7267">
                  <c:v>4205.2947498338699</c:v>
                </c:pt>
                <c:pt idx="7268">
                  <c:v>4205.2967430132003</c:v>
                </c:pt>
                <c:pt idx="7269">
                  <c:v>4205.3180767076501</c:v>
                </c:pt>
                <c:pt idx="7270">
                  <c:v>4205.2835441606603</c:v>
                </c:pt>
                <c:pt idx="7271">
                  <c:v>4205.2855278032303</c:v>
                </c:pt>
                <c:pt idx="7272">
                  <c:v>4205.2681709306798</c:v>
                </c:pt>
                <c:pt idx="7273">
                  <c:v>4205.2508140581203</c:v>
                </c:pt>
                <c:pt idx="7274">
                  <c:v>4205.3280235307702</c:v>
                </c:pt>
                <c:pt idx="7275">
                  <c:v>4205.3507781999597</c:v>
                </c:pt>
                <c:pt idx="7276">
                  <c:v>4205.4723621385601</c:v>
                </c:pt>
                <c:pt idx="7277">
                  <c:v>4205.4743457811401</c:v>
                </c:pt>
                <c:pt idx="7278">
                  <c:v>4205.4713607805297</c:v>
                </c:pt>
                <c:pt idx="7279">
                  <c:v>4205.4733444231097</c:v>
                </c:pt>
                <c:pt idx="7280">
                  <c:v>4205.4753185289401</c:v>
                </c:pt>
                <c:pt idx="7281">
                  <c:v>4205.4772926347796</c:v>
                </c:pt>
                <c:pt idx="7282">
                  <c:v>4205.51586876088</c:v>
                </c:pt>
                <c:pt idx="7283">
                  <c:v>4205.5178428667105</c:v>
                </c:pt>
                <c:pt idx="7284">
                  <c:v>4205.51981697255</c:v>
                </c:pt>
                <c:pt idx="7285">
                  <c:v>4205.5217910783804</c:v>
                </c:pt>
                <c:pt idx="7286">
                  <c:v>4205.5603862779699</c:v>
                </c:pt>
                <c:pt idx="7287">
                  <c:v>4205.5623603838003</c:v>
                </c:pt>
                <c:pt idx="7288">
                  <c:v>4205.5643344896398</c:v>
                </c:pt>
                <c:pt idx="7289">
                  <c:v>4205.6048847215698</c:v>
                </c:pt>
                <c:pt idx="7290">
                  <c:v>4205.6068492906597</c:v>
                </c:pt>
                <c:pt idx="7291">
                  <c:v>4205.5910087602697</c:v>
                </c:pt>
                <c:pt idx="7292">
                  <c:v>4205.6315494554601</c:v>
                </c:pt>
                <c:pt idx="7293">
                  <c:v>4205.6335140245501</c:v>
                </c:pt>
                <c:pt idx="7294">
                  <c:v>4205.69484481984</c:v>
                </c:pt>
                <c:pt idx="7295">
                  <c:v>4205.8367420213699</c:v>
                </c:pt>
                <c:pt idx="7296">
                  <c:v>4205.7581306474704</c:v>
                </c:pt>
                <c:pt idx="7297">
                  <c:v>4205.7587028520602</c:v>
                </c:pt>
                <c:pt idx="7298">
                  <c:v>4205.6998802202297</c:v>
                </c:pt>
                <c:pt idx="7299">
                  <c:v>4205.70046196156</c:v>
                </c:pt>
                <c:pt idx="7300">
                  <c:v>4205.7010341661498</c:v>
                </c:pt>
                <c:pt idx="7301">
                  <c:v>4205.7016063707397</c:v>
                </c:pt>
                <c:pt idx="7302">
                  <c:v>4205.70218811207</c:v>
                </c:pt>
                <c:pt idx="7303">
                  <c:v>4205.7621646898297</c:v>
                </c:pt>
                <c:pt idx="7304">
                  <c:v>4205.74196586781</c:v>
                </c:pt>
                <c:pt idx="7305">
                  <c:v>4205.7039142625899</c:v>
                </c:pt>
                <c:pt idx="7306">
                  <c:v>4205.7431198137301</c:v>
                </c:pt>
                <c:pt idx="7307">
                  <c:v>4205.7050586717696</c:v>
                </c:pt>
                <c:pt idx="7308">
                  <c:v>4205.7650352495202</c:v>
                </c:pt>
                <c:pt idx="7309">
                  <c:v>4205.7656169908596</c:v>
                </c:pt>
                <c:pt idx="7310">
                  <c:v>4205.8256126421002</c:v>
                </c:pt>
                <c:pt idx="7311">
                  <c:v>4205.8648658769698</c:v>
                </c:pt>
                <c:pt idx="7312">
                  <c:v>4205.8267570512799</c:v>
                </c:pt>
                <c:pt idx="7313">
                  <c:v>4205.8065582292602</c:v>
                </c:pt>
                <c:pt idx="7314">
                  <c:v>4205.80713043385</c:v>
                </c:pt>
                <c:pt idx="7315">
                  <c:v>4205.8284736650503</c:v>
                </c:pt>
                <c:pt idx="7316">
                  <c:v>4205.8290458696401</c:v>
                </c:pt>
                <c:pt idx="7317">
                  <c:v>4205.82961807423</c:v>
                </c:pt>
                <c:pt idx="7318">
                  <c:v>4205.8899951951998</c:v>
                </c:pt>
                <c:pt idx="7319">
                  <c:v>4205.8905578630502</c:v>
                </c:pt>
                <c:pt idx="7320">
                  <c:v>4205.89113006764</c:v>
                </c:pt>
                <c:pt idx="7321">
                  <c:v>4205.8917022722298</c:v>
                </c:pt>
                <c:pt idx="7322">
                  <c:v>4205.8922649400802</c:v>
                </c:pt>
                <c:pt idx="7323">
                  <c:v>4205.89283714467</c:v>
                </c:pt>
                <c:pt idx="7324">
                  <c:v>4205.8934093492599</c:v>
                </c:pt>
                <c:pt idx="7325">
                  <c:v>4205.89259872609</c:v>
                </c:pt>
                <c:pt idx="7326">
                  <c:v>4205.8917881029201</c:v>
                </c:pt>
                <c:pt idx="7327">
                  <c:v>4205.9142471330697</c:v>
                </c:pt>
                <c:pt idx="7328">
                  <c:v>4205.9288860338302</c:v>
                </c:pt>
                <c:pt idx="7329">
                  <c:v>4205.9513546007202</c:v>
                </c:pt>
                <c:pt idx="7330">
                  <c:v>4205.9505535142898</c:v>
                </c:pt>
                <c:pt idx="7331">
                  <c:v>4205.8877635973004</c:v>
                </c:pt>
                <c:pt idx="7332">
                  <c:v>4205.8869529741296</c:v>
                </c:pt>
                <c:pt idx="7333">
                  <c:v>4205.8861423509597</c:v>
                </c:pt>
                <c:pt idx="7334">
                  <c:v>4205.9086109178597</c:v>
                </c:pt>
                <c:pt idx="7335">
                  <c:v>4205.9465194719396</c:v>
                </c:pt>
                <c:pt idx="7336">
                  <c:v>4205.9302974718103</c:v>
                </c:pt>
                <c:pt idx="7337">
                  <c:v>4206.0450054185903</c:v>
                </c:pt>
                <c:pt idx="7338">
                  <c:v>4205.9828735368801</c:v>
                </c:pt>
                <c:pt idx="7339">
                  <c:v>4205.88134536915</c:v>
                </c:pt>
                <c:pt idx="7340">
                  <c:v>4205.90381393605</c:v>
                </c:pt>
                <c:pt idx="7341">
                  <c:v>4205.9650207536697</c:v>
                </c:pt>
                <c:pt idx="7342">
                  <c:v>4205.8402515428597</c:v>
                </c:pt>
                <c:pt idx="7343">
                  <c:v>4205.8781219499597</c:v>
                </c:pt>
                <c:pt idx="7344">
                  <c:v>4205.9005905168597</c:v>
                </c:pt>
                <c:pt idx="7345">
                  <c:v>4205.8997894304302</c:v>
                </c:pt>
                <c:pt idx="7346">
                  <c:v>4205.8545852678299</c:v>
                </c:pt>
                <c:pt idx="7347">
                  <c:v>4205.8981777208401</c:v>
                </c:pt>
                <c:pt idx="7348">
                  <c:v>4205.9835887926101</c:v>
                </c:pt>
                <c:pt idx="7349">
                  <c:v>4206.0593677538</c:v>
                </c:pt>
                <c:pt idx="7350">
                  <c:v>4206.0347724931798</c:v>
                </c:pt>
                <c:pt idx="7351">
                  <c:v>4205.9337402360998</c:v>
                </c:pt>
                <c:pt idx="7352">
                  <c:v>4205.9949756639498</c:v>
                </c:pt>
                <c:pt idx="7353">
                  <c:v>4205.9941936510104</c:v>
                </c:pt>
                <c:pt idx="7354">
                  <c:v>4206.1175228136099</c:v>
                </c:pt>
                <c:pt idx="7355">
                  <c:v>4206.0309101121902</c:v>
                </c:pt>
                <c:pt idx="7356">
                  <c:v>4206.00659141713</c:v>
                </c:pt>
                <c:pt idx="7357">
                  <c:v>4206.0281253831899</c:v>
                </c:pt>
                <c:pt idx="7358">
                  <c:v>4206.0267330186898</c:v>
                </c:pt>
                <c:pt idx="7359">
                  <c:v>4206.0873676317296</c:v>
                </c:pt>
                <c:pt idx="7360">
                  <c:v>4206.0859943407104</c:v>
                </c:pt>
                <c:pt idx="7361">
                  <c:v>4206.0464359300704</c:v>
                </c:pt>
                <c:pt idx="7362">
                  <c:v>4206.0450531023098</c:v>
                </c:pt>
                <c:pt idx="7363">
                  <c:v>4206.0818553941799</c:v>
                </c:pt>
                <c:pt idx="7364">
                  <c:v>4206.1425472276696</c:v>
                </c:pt>
                <c:pt idx="7365">
                  <c:v>4206.2492443101901</c:v>
                </c:pt>
                <c:pt idx="7366">
                  <c:v>4206.0539604204196</c:v>
                </c:pt>
                <c:pt idx="7367">
                  <c:v>4206.0525871294103</c:v>
                </c:pt>
                <c:pt idx="7368">
                  <c:v>4206.0130191820199</c:v>
                </c:pt>
                <c:pt idx="7369">
                  <c:v>4206.1118675249099</c:v>
                </c:pt>
                <c:pt idx="7370">
                  <c:v>4206.07229004078</c:v>
                </c:pt>
                <c:pt idx="7371">
                  <c:v>4206.0709262865103</c:v>
                </c:pt>
                <c:pt idx="7372">
                  <c:v>4206.0695625322396</c:v>
                </c:pt>
                <c:pt idx="7373">
                  <c:v>4206.17800483876</c:v>
                </c:pt>
                <c:pt idx="7374">
                  <c:v>4206.1289096849496</c:v>
                </c:pt>
                <c:pt idx="7375">
                  <c:v>4206.0893512742996</c:v>
                </c:pt>
                <c:pt idx="7376">
                  <c:v>4206.1023593919799</c:v>
                </c:pt>
                <c:pt idx="7377">
                  <c:v>4206.1248470323599</c:v>
                </c:pt>
                <c:pt idx="7378">
                  <c:v>4206.0996509569204</c:v>
                </c:pt>
                <c:pt idx="7379">
                  <c:v>4206.0982872026498</c:v>
                </c:pt>
                <c:pt idx="7380">
                  <c:v>4206.16286049061</c:v>
                </c:pt>
                <c:pt idx="7381">
                  <c:v>4206.1853862779699</c:v>
                </c:pt>
                <c:pt idx="7382">
                  <c:v>4206.16018066578</c:v>
                </c:pt>
                <c:pt idx="7383">
                  <c:v>4206.2065959947604</c:v>
                </c:pt>
                <c:pt idx="7384">
                  <c:v>4206.2052608507202</c:v>
                </c:pt>
                <c:pt idx="7385">
                  <c:v>4206.2460399644897</c:v>
                </c:pt>
                <c:pt idx="7386">
                  <c:v>4206.2446285264996</c:v>
                </c:pt>
                <c:pt idx="7387">
                  <c:v>4206.2193180101403</c:v>
                </c:pt>
                <c:pt idx="7388">
                  <c:v>4206.2178970354098</c:v>
                </c:pt>
                <c:pt idx="7389">
                  <c:v>4206.2164760606802</c:v>
                </c:pt>
                <c:pt idx="7390">
                  <c:v>4206.19118461781</c:v>
                </c:pt>
                <c:pt idx="7391">
                  <c:v>4206.2136245744796</c:v>
                </c:pt>
                <c:pt idx="7392">
                  <c:v>4206.2360931413696</c:v>
                </c:pt>
                <c:pt idx="7393">
                  <c:v>4206.2768150346801</c:v>
                </c:pt>
                <c:pt idx="7394">
                  <c:v>4206.2993122117996</c:v>
                </c:pt>
                <c:pt idx="7395">
                  <c:v>4206.4062000291897</c:v>
                </c:pt>
                <c:pt idx="7396">
                  <c:v>4206.44703636342</c:v>
                </c:pt>
                <c:pt idx="7397">
                  <c:v>4206.5118576066998</c:v>
                </c:pt>
                <c:pt idx="7398">
                  <c:v>4206.55277023488</c:v>
                </c:pt>
                <c:pt idx="7399">
                  <c:v>4206.5514255540902</c:v>
                </c:pt>
                <c:pt idx="7400">
                  <c:v>4206.55009041005</c:v>
                </c:pt>
                <c:pt idx="7401">
                  <c:v>4206.6389823930804</c:v>
                </c:pt>
                <c:pt idx="7402">
                  <c:v>4206.7039848344803</c:v>
                </c:pt>
                <c:pt idx="7403">
                  <c:v>4206.6123844163903</c:v>
                </c:pt>
                <c:pt idx="7404">
                  <c:v>4206.6773677843103</c:v>
                </c:pt>
                <c:pt idx="7405">
                  <c:v>4206.7000556963003</c:v>
                </c:pt>
                <c:pt idx="7406">
                  <c:v>4206.8123317735699</c:v>
                </c:pt>
                <c:pt idx="7407">
                  <c:v>4206.7847705858303</c:v>
                </c:pt>
                <c:pt idx="7408">
                  <c:v>4206.8097663896597</c:v>
                </c:pt>
                <c:pt idx="7409">
                  <c:v>4206.8521762865103</c:v>
                </c:pt>
                <c:pt idx="7410">
                  <c:v>4206.8946147935903</c:v>
                </c:pt>
                <c:pt idx="7411">
                  <c:v>4206.8233467119298</c:v>
                </c:pt>
                <c:pt idx="7412">
                  <c:v>4206.8220687883404</c:v>
                </c:pt>
                <c:pt idx="7413">
                  <c:v>4206.8207908647601</c:v>
                </c:pt>
                <c:pt idx="7414">
                  <c:v>4206.8021083848998</c:v>
                </c:pt>
                <c:pt idx="7415">
                  <c:v>4206.9145465867996</c:v>
                </c:pt>
                <c:pt idx="7416">
                  <c:v>4206.8169761674899</c:v>
                </c:pt>
                <c:pt idx="7417">
                  <c:v>4206.8675590532303</c:v>
                </c:pt>
                <c:pt idx="7418">
                  <c:v>4206.8829704301897</c:v>
                </c:pt>
                <c:pt idx="7419">
                  <c:v>4206.9072891252599</c:v>
                </c:pt>
                <c:pt idx="7420">
                  <c:v>4206.8352676408804</c:v>
                </c:pt>
                <c:pt idx="7421">
                  <c:v>4206.7632843034798</c:v>
                </c:pt>
                <c:pt idx="7422">
                  <c:v>4206.9012714403198</c:v>
                </c:pt>
                <c:pt idx="7423">
                  <c:v>4206.9519783037204</c:v>
                </c:pt>
                <c:pt idx="7424">
                  <c:v>4206.8799568193499</c:v>
                </c:pt>
                <c:pt idx="7425">
                  <c:v>4206.9216991441799</c:v>
                </c:pt>
                <c:pt idx="7426">
                  <c:v>4206.9197441118304</c:v>
                </c:pt>
                <c:pt idx="7427">
                  <c:v>4206.9177795427404</c:v>
                </c:pt>
                <c:pt idx="7428">
                  <c:v>4206.9685436266</c:v>
                </c:pt>
                <c:pt idx="7429">
                  <c:v>4206.9138885515304</c:v>
                </c:pt>
                <c:pt idx="7430">
                  <c:v>4206.9119335191799</c:v>
                </c:pt>
                <c:pt idx="7431">
                  <c:v>4206.9099784868304</c:v>
                </c:pt>
                <c:pt idx="7432">
                  <c:v>4206.8816925066003</c:v>
                </c:pt>
                <c:pt idx="7433">
                  <c:v>4206.9150615709405</c:v>
                </c:pt>
                <c:pt idx="7434">
                  <c:v>4206.9304824846304</c:v>
                </c:pt>
                <c:pt idx="7435">
                  <c:v>4206.9021965044103</c:v>
                </c:pt>
                <c:pt idx="7436">
                  <c:v>4206.8565250413903</c:v>
                </c:pt>
                <c:pt idx="7437">
                  <c:v>4206.8282390611703</c:v>
                </c:pt>
                <c:pt idx="7438">
                  <c:v>4206.7999626176897</c:v>
                </c:pt>
                <c:pt idx="7439">
                  <c:v>4206.8243003862399</c:v>
                </c:pt>
                <c:pt idx="7440">
                  <c:v>4206.8486667650304</c:v>
                </c:pt>
                <c:pt idx="7441">
                  <c:v>4206.7767025011099</c:v>
                </c:pt>
                <c:pt idx="7442">
                  <c:v>4206.8447567003304</c:v>
                </c:pt>
                <c:pt idx="7443">
                  <c:v>4206.86916122609</c:v>
                </c:pt>
                <c:pt idx="7444">
                  <c:v>4206.9109512346304</c:v>
                </c:pt>
                <c:pt idx="7445">
                  <c:v>4206.8653083818499</c:v>
                </c:pt>
                <c:pt idx="7446">
                  <c:v>4206.8633819597298</c:v>
                </c:pt>
                <c:pt idx="7447">
                  <c:v>4206.8593669908596</c:v>
                </c:pt>
                <c:pt idx="7448">
                  <c:v>4206.8553615587298</c:v>
                </c:pt>
                <c:pt idx="7449">
                  <c:v>4206.8513656633404</c:v>
                </c:pt>
                <c:pt idx="7450">
                  <c:v>4206.8473697679601</c:v>
                </c:pt>
                <c:pt idx="7451">
                  <c:v>4206.7996860521398</c:v>
                </c:pt>
                <c:pt idx="7452">
                  <c:v>4206.79568062001</c:v>
                </c:pt>
                <c:pt idx="7453">
                  <c:v>4206.7653251665197</c:v>
                </c:pt>
                <c:pt idx="7454">
                  <c:v>4206.7613197343899</c:v>
                </c:pt>
                <c:pt idx="7455">
                  <c:v>4206.74000511342</c:v>
                </c:pt>
                <c:pt idx="7456">
                  <c:v>4206.7360092180297</c:v>
                </c:pt>
                <c:pt idx="7457">
                  <c:v>4206.7493320482299</c:v>
                </c:pt>
                <c:pt idx="7458">
                  <c:v>4206.7016674058996</c:v>
                </c:pt>
                <c:pt idx="7459">
                  <c:v>4206.6976715105102</c:v>
                </c:pt>
                <c:pt idx="7460">
                  <c:v>4206.6936756151199</c:v>
                </c:pt>
                <c:pt idx="7461">
                  <c:v>4206.6896892564801</c:v>
                </c:pt>
                <c:pt idx="7462">
                  <c:v>4206.61573181324</c:v>
                </c:pt>
                <c:pt idx="7463">
                  <c:v>4206.68168792897</c:v>
                </c:pt>
                <c:pt idx="7464">
                  <c:v>4206.6077400224704</c:v>
                </c:pt>
                <c:pt idx="7465">
                  <c:v>4206.5614009874398</c:v>
                </c:pt>
                <c:pt idx="7466">
                  <c:v>4206.5573860185696</c:v>
                </c:pt>
                <c:pt idx="7467">
                  <c:v>4206.5533805864397</c:v>
                </c:pt>
                <c:pt idx="7468">
                  <c:v>4206.5493656175704</c:v>
                </c:pt>
                <c:pt idx="7469">
                  <c:v>4206.5190578477896</c:v>
                </c:pt>
                <c:pt idx="7470">
                  <c:v>4206.4727378862399</c:v>
                </c:pt>
                <c:pt idx="7471">
                  <c:v>4206.4950157182702</c:v>
                </c:pt>
                <c:pt idx="7472">
                  <c:v>4206.4646984117599</c:v>
                </c:pt>
                <c:pt idx="7473">
                  <c:v>4206.4606834428796</c:v>
                </c:pt>
                <c:pt idx="7474">
                  <c:v>4206.3880897539202</c:v>
                </c:pt>
                <c:pt idx="7475">
                  <c:v>4206.4103389757202</c:v>
                </c:pt>
                <c:pt idx="7476">
                  <c:v>4206.3800216691998</c:v>
                </c:pt>
                <c:pt idx="7477">
                  <c:v>4206.3759876268396</c:v>
                </c:pt>
                <c:pt idx="7478">
                  <c:v>4206.3072181718899</c:v>
                </c:pt>
                <c:pt idx="7479">
                  <c:v>4206.3286758440099</c:v>
                </c:pt>
                <c:pt idx="7480">
                  <c:v>4206.3021446245202</c:v>
                </c:pt>
                <c:pt idx="7481">
                  <c:v>4206.3236022966403</c:v>
                </c:pt>
                <c:pt idx="7482">
                  <c:v>4206.2970806139001</c:v>
                </c:pt>
                <c:pt idx="7483">
                  <c:v>4206.2945438402203</c:v>
                </c:pt>
                <c:pt idx="7484">
                  <c:v>4206.2920070665396</c:v>
                </c:pt>
                <c:pt idx="7485">
                  <c:v>4206.2472511308697</c:v>
                </c:pt>
                <c:pt idx="7486">
                  <c:v>4206.2447048204504</c:v>
                </c:pt>
                <c:pt idx="7487">
                  <c:v>4206.2421680467696</c:v>
                </c:pt>
                <c:pt idx="7488">
                  <c:v>4206.2156368272799</c:v>
                </c:pt>
                <c:pt idx="7489">
                  <c:v>4206.2130809801101</c:v>
                </c:pt>
                <c:pt idx="7490">
                  <c:v>4206.1923194902502</c:v>
                </c:pt>
                <c:pt idx="7491">
                  <c:v>4206.1657882707595</c:v>
                </c:pt>
                <c:pt idx="7492">
                  <c:v>4206.0970951097497</c:v>
                </c:pt>
                <c:pt idx="7493">
                  <c:v>4206.1184669511804</c:v>
                </c:pt>
                <c:pt idx="7494">
                  <c:v>4206.0919261949603</c:v>
                </c:pt>
                <c:pt idx="7495">
                  <c:v>4206.0893322008196</c:v>
                </c:pt>
                <c:pt idx="7496">
                  <c:v>4206.0867477434203</c:v>
                </c:pt>
                <c:pt idx="7497">
                  <c:v>4206.0420299547204</c:v>
                </c:pt>
                <c:pt idx="7498">
                  <c:v>4206.0394359605798</c:v>
                </c:pt>
                <c:pt idx="7499">
                  <c:v>4206.0368419664401</c:v>
                </c:pt>
                <c:pt idx="7500">
                  <c:v>4206.01030121022</c:v>
                </c:pt>
                <c:pt idx="7501">
                  <c:v>4206.0316444414202</c:v>
                </c:pt>
                <c:pt idx="7502">
                  <c:v>4206.0051132219396</c:v>
                </c:pt>
                <c:pt idx="7503">
                  <c:v>4205.9597660081899</c:v>
                </c:pt>
                <c:pt idx="7504">
                  <c:v>4205.9571052568499</c:v>
                </c:pt>
                <c:pt idx="7505">
                  <c:v>4205.9544445055099</c:v>
                </c:pt>
                <c:pt idx="7506">
                  <c:v>4205.9274745958401</c:v>
                </c:pt>
                <c:pt idx="7507">
                  <c:v>4205.9734512346304</c:v>
                </c:pt>
                <c:pt idx="7508">
                  <c:v>4205.87941894703</c:v>
                </c:pt>
                <c:pt idx="7509">
                  <c:v>4205.8772636430804</c:v>
                </c:pt>
                <c:pt idx="7510">
                  <c:v>4205.8751083391198</c:v>
                </c:pt>
                <c:pt idx="7511">
                  <c:v>4205.80982933217</c:v>
                </c:pt>
                <c:pt idx="7512">
                  <c:v>4205.8076358812395</c:v>
                </c:pt>
                <c:pt idx="7513">
                  <c:v>4205.80544243031</c:v>
                </c:pt>
                <c:pt idx="7514">
                  <c:v>4205.8032489793804</c:v>
                </c:pt>
                <c:pt idx="7515">
                  <c:v>4205.8010650652004</c:v>
                </c:pt>
                <c:pt idx="7516">
                  <c:v>4205.79887161427</c:v>
                </c:pt>
                <c:pt idx="7517">
                  <c:v>4205.7336116808001</c:v>
                </c:pt>
                <c:pt idx="7518">
                  <c:v>4205.7944561021905</c:v>
                </c:pt>
                <c:pt idx="7519">
                  <c:v>4205.7922721880004</c:v>
                </c:pt>
                <c:pt idx="7520">
                  <c:v>4205.7270122545297</c:v>
                </c:pt>
                <c:pt idx="7521">
                  <c:v>4205.7247901933697</c:v>
                </c:pt>
                <c:pt idx="7522">
                  <c:v>4205.7225681322097</c:v>
                </c:pt>
                <c:pt idx="7523">
                  <c:v>4205.6573177354903</c:v>
                </c:pt>
                <c:pt idx="7524">
                  <c:v>4205.6550575273604</c:v>
                </c:pt>
                <c:pt idx="7525">
                  <c:v>4205.6770492570904</c:v>
                </c:pt>
                <c:pt idx="7526">
                  <c:v>4205.6748081224496</c:v>
                </c:pt>
                <c:pt idx="7527">
                  <c:v>4205.6483150499398</c:v>
                </c:pt>
                <c:pt idx="7528">
                  <c:v>4205.6460643785504</c:v>
                </c:pt>
                <c:pt idx="7529">
                  <c:v>4205.64381370717</c:v>
                </c:pt>
                <c:pt idx="7530">
                  <c:v>4205.5785728471801</c:v>
                </c:pt>
                <c:pt idx="7531">
                  <c:v>4205.5762840288198</c:v>
                </c:pt>
                <c:pt idx="7532">
                  <c:v>4205.7000041978899</c:v>
                </c:pt>
                <c:pt idx="7533">
                  <c:v>4205.6347728746496</c:v>
                </c:pt>
                <c:pt idx="7534">
                  <c:v>4205.5695415514001</c:v>
                </c:pt>
                <c:pt idx="7535">
                  <c:v>4205.5672527330398</c:v>
                </c:pt>
                <c:pt idx="7536">
                  <c:v>4205.5891967790603</c:v>
                </c:pt>
                <c:pt idx="7537">
                  <c:v>4205.5627037065597</c:v>
                </c:pt>
                <c:pt idx="7538">
                  <c:v>4205.5604244249398</c:v>
                </c:pt>
                <c:pt idx="7539">
                  <c:v>4205.53567657643</c:v>
                </c:pt>
                <c:pt idx="7540">
                  <c:v>4205.5835510271099</c:v>
                </c:pt>
                <c:pt idx="7541">
                  <c:v>4205.5975223558498</c:v>
                </c:pt>
                <c:pt idx="7542">
                  <c:v>4205.5969882982299</c:v>
                </c:pt>
                <c:pt idx="7543">
                  <c:v>4205.4948116319702</c:v>
                </c:pt>
                <c:pt idx="7544">
                  <c:v>4205.4942489641198</c:v>
                </c:pt>
                <c:pt idx="7545">
                  <c:v>4205.49369583302</c:v>
                </c:pt>
                <c:pt idx="7546">
                  <c:v>4205.5560470598302</c:v>
                </c:pt>
                <c:pt idx="7547">
                  <c:v>4205.5555034654699</c:v>
                </c:pt>
                <c:pt idx="7548">
                  <c:v>4205.5549598711104</c:v>
                </c:pt>
                <c:pt idx="7549">
                  <c:v>4205.4915119188399</c:v>
                </c:pt>
                <c:pt idx="7550">
                  <c:v>4205.4909492509896</c:v>
                </c:pt>
                <c:pt idx="7551">
                  <c:v>4205.4671073930804</c:v>
                </c:pt>
                <c:pt idx="7552">
                  <c:v>4205.4665447252301</c:v>
                </c:pt>
                <c:pt idx="7553">
                  <c:v>4205.4273010271099</c:v>
                </c:pt>
                <c:pt idx="7554">
                  <c:v>4205.4267288225201</c:v>
                </c:pt>
                <c:pt idx="7555">
                  <c:v>4205.4648471849496</c:v>
                </c:pt>
                <c:pt idx="7556">
                  <c:v>4205.4642845171002</c:v>
                </c:pt>
                <c:pt idx="7557">
                  <c:v>4205.4250408189801</c:v>
                </c:pt>
                <c:pt idx="7558">
                  <c:v>4205.4631591814104</c:v>
                </c:pt>
                <c:pt idx="7559">
                  <c:v>4205.4858852403704</c:v>
                </c:pt>
                <c:pt idx="7560">
                  <c:v>4205.4620433824603</c:v>
                </c:pt>
                <c:pt idx="7561">
                  <c:v>4205.4614807146099</c:v>
                </c:pt>
                <c:pt idx="7562">
                  <c:v>4205.4609180467696</c:v>
                </c:pt>
                <c:pt idx="7563">
                  <c:v>4205.4603649156597</c:v>
                </c:pt>
                <c:pt idx="7564">
                  <c:v>4205.4598022478103</c:v>
                </c:pt>
                <c:pt idx="7565">
                  <c:v>4205.4825283067703</c:v>
                </c:pt>
                <c:pt idx="7566">
                  <c:v>4205.4819751756704</c:v>
                </c:pt>
                <c:pt idx="7567">
                  <c:v>4205.4427314775503</c:v>
                </c:pt>
                <c:pt idx="7568">
                  <c:v>4205.4808593767202</c:v>
                </c:pt>
                <c:pt idx="7569">
                  <c:v>4205.4570175188101</c:v>
                </c:pt>
                <c:pt idx="7570">
                  <c:v>4205.4571891801897</c:v>
                </c:pt>
                <c:pt idx="7571">
                  <c:v>4205.4573703783099</c:v>
                </c:pt>
                <c:pt idx="7572">
                  <c:v>4205.4808403032303</c:v>
                </c:pt>
                <c:pt idx="7573">
                  <c:v>4205.4810215013504</c:v>
                </c:pt>
                <c:pt idx="7574">
                  <c:v>4205.4579139726702</c:v>
                </c:pt>
                <c:pt idx="7575">
                  <c:v>4205.4194141405196</c:v>
                </c:pt>
                <c:pt idx="7576">
                  <c:v>4205.4195858018902</c:v>
                </c:pt>
                <c:pt idx="7577">
                  <c:v>4205.48172722035</c:v>
                </c:pt>
                <c:pt idx="7578">
                  <c:v>4205.4586196916598</c:v>
                </c:pt>
                <c:pt idx="7579">
                  <c:v>4205.4588008897799</c:v>
                </c:pt>
                <c:pt idx="7580">
                  <c:v>4205.4589820879</c:v>
                </c:pt>
                <c:pt idx="7581">
                  <c:v>4205.48244247609</c:v>
                </c:pt>
                <c:pt idx="7582">
                  <c:v>4205.4593349473998</c:v>
                </c:pt>
                <c:pt idx="7583">
                  <c:v>4205.6086517351196</c:v>
                </c:pt>
                <c:pt idx="7584">
                  <c:v>4205.4597068803796</c:v>
                </c:pt>
                <c:pt idx="7585">
                  <c:v>4205.4212070482299</c:v>
                </c:pt>
                <c:pt idx="7586">
                  <c:v>4205.4600597398803</c:v>
                </c:pt>
                <c:pt idx="7587">
                  <c:v>4205.4602409380004</c:v>
                </c:pt>
                <c:pt idx="7588">
                  <c:v>4205.4604221361196</c:v>
                </c:pt>
                <c:pt idx="7589">
                  <c:v>4205.4606033342397</c:v>
                </c:pt>
                <c:pt idx="7590">
                  <c:v>4205.4607749956203</c:v>
                </c:pt>
                <c:pt idx="7591">
                  <c:v>4205.4609561937395</c:v>
                </c:pt>
                <c:pt idx="7592">
                  <c:v>4205.4611373918597</c:v>
                </c:pt>
                <c:pt idx="7593">
                  <c:v>4205.4613090532303</c:v>
                </c:pt>
                <c:pt idx="7594">
                  <c:v>4205.4614902513504</c:v>
                </c:pt>
                <c:pt idx="7595">
                  <c:v>4205.6107975023297</c:v>
                </c:pt>
                <c:pt idx="7596">
                  <c:v>4205.5005622880999</c:v>
                </c:pt>
                <c:pt idx="7597">
                  <c:v>4205.4620433824603</c:v>
                </c:pt>
                <c:pt idx="7598">
                  <c:v>4205.4622245805804</c:v>
                </c:pt>
                <c:pt idx="7599">
                  <c:v>4205.5243850725201</c:v>
                </c:pt>
                <c:pt idx="7600">
                  <c:v>4205.4635406511397</c:v>
                </c:pt>
                <c:pt idx="7601">
                  <c:v>4205.4646659868304</c:v>
                </c:pt>
                <c:pt idx="7602">
                  <c:v>4205.5519844072396</c:v>
                </c:pt>
                <c:pt idx="7603">
                  <c:v>4205.5676437395095</c:v>
                </c:pt>
                <c:pt idx="7604">
                  <c:v>4205.4680610674004</c:v>
                </c:pt>
                <c:pt idx="7605">
                  <c:v>4205.5553794878097</c:v>
                </c:pt>
                <c:pt idx="7606">
                  <c:v>4205.4703308122698</c:v>
                </c:pt>
                <c:pt idx="7607">
                  <c:v>4205.4481960313797</c:v>
                </c:pt>
                <c:pt idx="7608">
                  <c:v>4205.4726005571401</c:v>
                </c:pt>
                <c:pt idx="7609">
                  <c:v>4205.4350543992996</c:v>
                </c:pt>
                <c:pt idx="7610">
                  <c:v>4205.4748703020095</c:v>
                </c:pt>
                <c:pt idx="7611">
                  <c:v>4205.4760051744497</c:v>
                </c:pt>
                <c:pt idx="7612">
                  <c:v>4205.4771400468899</c:v>
                </c:pt>
                <c:pt idx="7613">
                  <c:v>4205.47827491932</c:v>
                </c:pt>
                <c:pt idx="7614">
                  <c:v>4205.4794002550198</c:v>
                </c:pt>
                <c:pt idx="7615">
                  <c:v>4205.4805351274499</c:v>
                </c:pt>
                <c:pt idx="7616">
                  <c:v>4205.4429985063598</c:v>
                </c:pt>
                <c:pt idx="7617">
                  <c:v>4205.4828144090698</c:v>
                </c:pt>
                <c:pt idx="7618">
                  <c:v>4205.4839397447604</c:v>
                </c:pt>
                <c:pt idx="7619">
                  <c:v>4205.5237747209603</c:v>
                </c:pt>
                <c:pt idx="7620">
                  <c:v>4205.5481983201998</c:v>
                </c:pt>
                <c:pt idx="7621">
                  <c:v>4205.5493236558996</c:v>
                </c:pt>
                <c:pt idx="7622">
                  <c:v>4205.5504585283297</c:v>
                </c:pt>
                <c:pt idx="7623">
                  <c:v>4205.5515934007699</c:v>
                </c:pt>
                <c:pt idx="7624">
                  <c:v>4205.5527282732101</c:v>
                </c:pt>
                <c:pt idx="7625">
                  <c:v>4205.5538536088998</c:v>
                </c:pt>
                <c:pt idx="7626">
                  <c:v>4205.5791831987399</c:v>
                </c:pt>
                <c:pt idx="7627">
                  <c:v>4205.5561233537701</c:v>
                </c:pt>
                <c:pt idx="7628">
                  <c:v>4205.6443859117599</c:v>
                </c:pt>
                <c:pt idx="7629">
                  <c:v>4205.5971027391497</c:v>
                </c:pt>
                <c:pt idx="7630">
                  <c:v>4205.5982376115799</c:v>
                </c:pt>
                <c:pt idx="7631">
                  <c:v>4205.6869293230102</c:v>
                </c:pt>
                <c:pt idx="7632">
                  <c:v>4205.6642509477697</c:v>
                </c:pt>
                <c:pt idx="7633">
                  <c:v>4205.6900001543099</c:v>
                </c:pt>
                <c:pt idx="7634">
                  <c:v>4205.7303024309203</c:v>
                </c:pt>
                <c:pt idx="7635">
                  <c:v>4205.7318378465698</c:v>
                </c:pt>
                <c:pt idx="7636">
                  <c:v>4205.7333637254796</c:v>
                </c:pt>
                <c:pt idx="7637">
                  <c:v>4205.73489914113</c:v>
                </c:pt>
                <c:pt idx="7638">
                  <c:v>4205.8237148302096</c:v>
                </c:pt>
                <c:pt idx="7639">
                  <c:v>4205.8009887712496</c:v>
                </c:pt>
                <c:pt idx="7640">
                  <c:v>4205.8025146501604</c:v>
                </c:pt>
                <c:pt idx="7641">
                  <c:v>4205.8040405290603</c:v>
                </c:pt>
                <c:pt idx="7642">
                  <c:v>4205.8725524919601</c:v>
                </c:pt>
                <c:pt idx="7643">
                  <c:v>4205.8498264330001</c:v>
                </c:pt>
                <c:pt idx="7644">
                  <c:v>4205.8756042497698</c:v>
                </c:pt>
                <c:pt idx="7645">
                  <c:v>4205.9198833482797</c:v>
                </c:pt>
                <c:pt idx="7646">
                  <c:v>4205.8786464708401</c:v>
                </c:pt>
                <c:pt idx="7647">
                  <c:v>4205.8559204118801</c:v>
                </c:pt>
                <c:pt idx="7648">
                  <c:v>4205.8816982286498</c:v>
                </c:pt>
                <c:pt idx="7649">
                  <c:v>4205.9502578752599</c:v>
                </c:pt>
                <c:pt idx="7650">
                  <c:v>4205.9090209978103</c:v>
                </c:pt>
                <c:pt idx="7651">
                  <c:v>4205.88626632863</c:v>
                </c:pt>
                <c:pt idx="7652">
                  <c:v>4205.9548259752301</c:v>
                </c:pt>
                <c:pt idx="7653">
                  <c:v>4205.9563518541399</c:v>
                </c:pt>
                <c:pt idx="7654">
                  <c:v>4205.9578681963003</c:v>
                </c:pt>
                <c:pt idx="7655">
                  <c:v>4205.9593940752102</c:v>
                </c:pt>
                <c:pt idx="7656">
                  <c:v>4205.9609104173696</c:v>
                </c:pt>
                <c:pt idx="7657">
                  <c:v>4205.9624362962804</c:v>
                </c:pt>
                <c:pt idx="7658">
                  <c:v>4205.9639621751803</c:v>
                </c:pt>
                <c:pt idx="7659">
                  <c:v>4205.9654785173498</c:v>
                </c:pt>
                <c:pt idx="7660">
                  <c:v>4205.9670043962496</c:v>
                </c:pt>
                <c:pt idx="7661">
                  <c:v>4206.0111404436202</c:v>
                </c:pt>
                <c:pt idx="7662">
                  <c:v>4206.0116268175198</c:v>
                </c:pt>
                <c:pt idx="7663">
                  <c:v>4206.0360408800198</c:v>
                </c:pt>
                <c:pt idx="7664">
                  <c:v>4206.0365367906597</c:v>
                </c:pt>
                <c:pt idx="7665">
                  <c:v>4206.0791851060903</c:v>
                </c:pt>
                <c:pt idx="7666">
                  <c:v>4206.1275650041598</c:v>
                </c:pt>
                <c:pt idx="7667">
                  <c:v>4206.0801769273803</c:v>
                </c:pt>
                <c:pt idx="7668">
                  <c:v>4206.0806823747698</c:v>
                </c:pt>
                <c:pt idx="7669">
                  <c:v>4206.1051059740103</c:v>
                </c:pt>
                <c:pt idx="7670">
                  <c:v>4206.1056114213998</c:v>
                </c:pt>
                <c:pt idx="7671">
                  <c:v>4206.2384105699603</c:v>
                </c:pt>
                <c:pt idx="7672">
                  <c:v>4206.1487937944503</c:v>
                </c:pt>
                <c:pt idx="7673">
                  <c:v>4206.1071182268197</c:v>
                </c:pt>
                <c:pt idx="7674">
                  <c:v>4206.1076141374597</c:v>
                </c:pt>
                <c:pt idx="7675">
                  <c:v>4206.1502910631198</c:v>
                </c:pt>
                <c:pt idx="7676">
                  <c:v>4206.2409187334097</c:v>
                </c:pt>
                <c:pt idx="7677">
                  <c:v>4206.1513019578997</c:v>
                </c:pt>
                <c:pt idx="7678">
                  <c:v>4206.1757446306301</c:v>
                </c:pt>
                <c:pt idx="7679">
                  <c:v>4206.1523033159301</c:v>
                </c:pt>
                <c:pt idx="7680">
                  <c:v>4206.1527992265701</c:v>
                </c:pt>
                <c:pt idx="7681">
                  <c:v>4206.1533046739596</c:v>
                </c:pt>
                <c:pt idx="7682">
                  <c:v>4206.1116195695904</c:v>
                </c:pt>
                <c:pt idx="7683">
                  <c:v>4206.1542964952496</c:v>
                </c:pt>
                <c:pt idx="7684">
                  <c:v>4206.15480194264</c:v>
                </c:pt>
                <c:pt idx="7685">
                  <c:v>4206.15529785328</c:v>
                </c:pt>
                <c:pt idx="7686">
                  <c:v>4206.1797500627599</c:v>
                </c:pt>
                <c:pt idx="7687">
                  <c:v>4206.1802555101403</c:v>
                </c:pt>
                <c:pt idx="7688">
                  <c:v>4206.1807514207903</c:v>
                </c:pt>
                <c:pt idx="7689">
                  <c:v>4206.1390758531597</c:v>
                </c:pt>
                <c:pt idx="7690">
                  <c:v>4206.2238384264001</c:v>
                </c:pt>
                <c:pt idx="7691">
                  <c:v>4206.2242198961303</c:v>
                </c:pt>
                <c:pt idx="7692">
                  <c:v>4206.24856720143</c:v>
                </c:pt>
                <c:pt idx="7693">
                  <c:v>4206.2489582078997</c:v>
                </c:pt>
                <c:pt idx="7694">
                  <c:v>4206.2493396776199</c:v>
                </c:pt>
                <c:pt idx="7695">
                  <c:v>4206.2497211473501</c:v>
                </c:pt>
                <c:pt idx="7696">
                  <c:v>4206.2923408525503</c:v>
                </c:pt>
                <c:pt idx="7697">
                  <c:v>4206.3589740770403</c:v>
                </c:pt>
                <c:pt idx="7698">
                  <c:v>4206.3170982378097</c:v>
                </c:pt>
                <c:pt idx="7699">
                  <c:v>4206.29350433522</c:v>
                </c:pt>
                <c:pt idx="7700">
                  <c:v>4206.2516475694702</c:v>
                </c:pt>
                <c:pt idx="7701">
                  <c:v>4206.3182521837298</c:v>
                </c:pt>
                <c:pt idx="7702">
                  <c:v>4206.2946582811401</c:v>
                </c:pt>
                <c:pt idx="7703">
                  <c:v>4206.2528110521398</c:v>
                </c:pt>
                <c:pt idx="7704">
                  <c:v>4206.3616729753503</c:v>
                </c:pt>
                <c:pt idx="7705">
                  <c:v>4206.2958122270602</c:v>
                </c:pt>
                <c:pt idx="7706">
                  <c:v>4206.3624454515502</c:v>
                </c:pt>
                <c:pt idx="7707">
                  <c:v>4206.3891101854397</c:v>
                </c:pt>
                <c:pt idx="7708">
                  <c:v>4206.4844013231304</c:v>
                </c:pt>
                <c:pt idx="7709">
                  <c:v>4206.3636184709603</c:v>
                </c:pt>
                <c:pt idx="7710">
                  <c:v>4206.36400947743</c:v>
                </c:pt>
                <c:pt idx="7711">
                  <c:v>4206.4329601305099</c:v>
                </c:pt>
                <c:pt idx="7712">
                  <c:v>4206.4333511369796</c:v>
                </c:pt>
                <c:pt idx="7713">
                  <c:v>4206.4337421434402</c:v>
                </c:pt>
                <c:pt idx="7714">
                  <c:v>4206.4604354875601</c:v>
                </c:pt>
                <c:pt idx="7715">
                  <c:v>4206.5730834978103</c:v>
                </c:pt>
                <c:pt idx="7716">
                  <c:v>4206.4349342363403</c:v>
                </c:pt>
                <c:pt idx="7717">
                  <c:v>4206.4090515153903</c:v>
                </c:pt>
                <c:pt idx="7718">
                  <c:v>4206.4883304613204</c:v>
                </c:pt>
                <c:pt idx="7719">
                  <c:v>4206.5310455339504</c:v>
                </c:pt>
                <c:pt idx="7720">
                  <c:v>4206.5051246660296</c:v>
                </c:pt>
                <c:pt idx="7721">
                  <c:v>4206.6005207078997</c:v>
                </c:pt>
                <c:pt idx="7722">
                  <c:v>4206.5296817796798</c:v>
                </c:pt>
                <c:pt idx="7723">
                  <c:v>4206.5724254625402</c:v>
                </c:pt>
                <c:pt idx="7724">
                  <c:v>4206.5715385454196</c:v>
                </c:pt>
                <c:pt idx="7725">
                  <c:v>4206.4847160356603</c:v>
                </c:pt>
                <c:pt idx="7726">
                  <c:v>4206.6661335008703</c:v>
                </c:pt>
                <c:pt idx="7727">
                  <c:v>4206.63891563588</c:v>
                </c:pt>
                <c:pt idx="7728">
                  <c:v>4206.6817260759399</c:v>
                </c:pt>
                <c:pt idx="7729">
                  <c:v>4206.7072273271597</c:v>
                </c:pt>
                <c:pt idx="7730">
                  <c:v>4206.7500854509399</c:v>
                </c:pt>
                <c:pt idx="7731">
                  <c:v>4206.7228675859496</c:v>
                </c:pt>
                <c:pt idx="7732">
                  <c:v>4206.7220188158099</c:v>
                </c:pt>
                <c:pt idx="7733">
                  <c:v>4206.7211605089196</c:v>
                </c:pt>
                <c:pt idx="7734">
                  <c:v>4206.7904068010403</c:v>
                </c:pt>
                <c:pt idx="7735">
                  <c:v>4206.7895580308996</c:v>
                </c:pt>
                <c:pt idx="7736">
                  <c:v>4206.7449832933498</c:v>
                </c:pt>
                <c:pt idx="7737">
                  <c:v>4207.02318916493</c:v>
                </c:pt>
                <c:pt idx="7738">
                  <c:v>4206.9010139482498</c:v>
                </c:pt>
                <c:pt idx="7739">
                  <c:v>4206.8300128953997</c:v>
                </c:pt>
                <c:pt idx="7740">
                  <c:v>4206.8993450181997</c:v>
                </c:pt>
                <c:pt idx="7741">
                  <c:v>4206.8985248582903</c:v>
                </c:pt>
                <c:pt idx="7742">
                  <c:v>4206.9415164964703</c:v>
                </c:pt>
                <c:pt idx="7743">
                  <c:v>4206.9935203569503</c:v>
                </c:pt>
                <c:pt idx="7744">
                  <c:v>4206.9662929552096</c:v>
                </c:pt>
                <c:pt idx="7745">
                  <c:v>4206.9654823320398</c:v>
                </c:pt>
                <c:pt idx="7746">
                  <c:v>4206.9646717088699</c:v>
                </c:pt>
                <c:pt idx="7747">
                  <c:v>4207.0318008440099</c:v>
                </c:pt>
                <c:pt idx="7748">
                  <c:v>4207.0965744035802</c:v>
                </c:pt>
                <c:pt idx="7749">
                  <c:v>4207.0303226488204</c:v>
                </c:pt>
                <c:pt idx="7750">
                  <c:v>4207.0295883195904</c:v>
                </c:pt>
                <c:pt idx="7751">
                  <c:v>4207.0679927843103</c:v>
                </c:pt>
                <c:pt idx="7752">
                  <c:v>4207.0901657121703</c:v>
                </c:pt>
                <c:pt idx="7753">
                  <c:v>4207.0630718248403</c:v>
                </c:pt>
                <c:pt idx="7754">
                  <c:v>4207.0606113451004</c:v>
                </c:pt>
                <c:pt idx="7755">
                  <c:v>4207.05814132863</c:v>
                </c:pt>
                <c:pt idx="7756">
                  <c:v>4207.05568084889</c:v>
                </c:pt>
                <c:pt idx="7757">
                  <c:v>4207.0778728502301</c:v>
                </c:pt>
                <c:pt idx="7758">
                  <c:v>4207.1201110857101</c:v>
                </c:pt>
                <c:pt idx="7759">
                  <c:v>4207.16238746815</c:v>
                </c:pt>
                <c:pt idx="7760">
                  <c:v>4207.11526642018</c:v>
                </c:pt>
                <c:pt idx="7761">
                  <c:v>4207.0881916063399</c:v>
                </c:pt>
                <c:pt idx="7762">
                  <c:v>4207.1104026811599</c:v>
                </c:pt>
                <c:pt idx="7763">
                  <c:v>4207.1079803483999</c:v>
                </c:pt>
                <c:pt idx="7764">
                  <c:v>4207.1055580156399</c:v>
                </c:pt>
                <c:pt idx="7765">
                  <c:v>4207.1031452196203</c:v>
                </c:pt>
                <c:pt idx="7766">
                  <c:v>4207.1007228868502</c:v>
                </c:pt>
                <c:pt idx="7767">
                  <c:v>4207.0983100908297</c:v>
                </c:pt>
                <c:pt idx="7768">
                  <c:v>4207.0958972948101</c:v>
                </c:pt>
                <c:pt idx="7769">
                  <c:v>4207.1181465166101</c:v>
                </c:pt>
                <c:pt idx="7770">
                  <c:v>4207.09109077626</c:v>
                </c:pt>
                <c:pt idx="7771">
                  <c:v>4207.1133495348004</c:v>
                </c:pt>
                <c:pt idx="7772">
                  <c:v>4207.0662761705398</c:v>
                </c:pt>
                <c:pt idx="7773">
                  <c:v>4207.0638729112698</c:v>
                </c:pt>
                <c:pt idx="7774">
                  <c:v>4207.0368171709097</c:v>
                </c:pt>
                <c:pt idx="7775">
                  <c:v>4207.0590663927096</c:v>
                </c:pt>
                <c:pt idx="7776">
                  <c:v>4207.1266151445398</c:v>
                </c:pt>
                <c:pt idx="7777">
                  <c:v>4207.2642684953698</c:v>
                </c:pt>
                <c:pt idx="7778">
                  <c:v>4207.0519805925396</c:v>
                </c:pt>
                <c:pt idx="7779">
                  <c:v>4207.0249248521905</c:v>
                </c:pt>
                <c:pt idx="7780">
                  <c:v>4207.0471836107299</c:v>
                </c:pt>
                <c:pt idx="7781">
                  <c:v>4207.0201469438598</c:v>
                </c:pt>
                <c:pt idx="7782">
                  <c:v>4207.0427967088699</c:v>
                </c:pt>
                <c:pt idx="7783">
                  <c:v>4207.0161510484704</c:v>
                </c:pt>
                <c:pt idx="7784">
                  <c:v>4207.1087528245998</c:v>
                </c:pt>
                <c:pt idx="7785">
                  <c:v>4207.0368457811401</c:v>
                </c:pt>
                <c:pt idx="7786">
                  <c:v>4207.0795513170297</c:v>
                </c:pt>
                <c:pt idx="7787">
                  <c:v>4207.0329071062097</c:v>
                </c:pt>
                <c:pt idx="7788">
                  <c:v>4207.0309234636397</c:v>
                </c:pt>
                <c:pt idx="7789">
                  <c:v>4206.9607139604605</c:v>
                </c:pt>
                <c:pt idx="7790">
                  <c:v>4206.9585586565099</c:v>
                </c:pt>
                <c:pt idx="7791">
                  <c:v>4207.02493438893</c:v>
                </c:pt>
                <c:pt idx="7792">
                  <c:v>4207.02296981984</c:v>
                </c:pt>
                <c:pt idx="7793">
                  <c:v>4206.9960666673696</c:v>
                </c:pt>
                <c:pt idx="7794">
                  <c:v>4206.9765258806301</c:v>
                </c:pt>
                <c:pt idx="7795">
                  <c:v>4207.1122623460797</c:v>
                </c:pt>
                <c:pt idx="7796">
                  <c:v>4207.0403839128503</c:v>
                </c:pt>
                <c:pt idx="7797">
                  <c:v>4207.0131660478601</c:v>
                </c:pt>
                <c:pt idx="7798">
                  <c:v>4206.9681430833898</c:v>
                </c:pt>
                <c:pt idx="7799">
                  <c:v>4207.0092369096801</c:v>
                </c:pt>
                <c:pt idx="7800">
                  <c:v>4206.9639373796499</c:v>
                </c:pt>
                <c:pt idx="7801">
                  <c:v>4207.0053173082397</c:v>
                </c:pt>
                <c:pt idx="7802">
                  <c:v>4206.95973167592</c:v>
                </c:pt>
                <c:pt idx="7803">
                  <c:v>4206.9576240556798</c:v>
                </c:pt>
                <c:pt idx="7804">
                  <c:v>4206.8852020280901</c:v>
                </c:pt>
                <c:pt idx="7805">
                  <c:v>4206.88307533436</c:v>
                </c:pt>
                <c:pt idx="7806">
                  <c:v>4206.8809486406399</c:v>
                </c:pt>
                <c:pt idx="7807">
                  <c:v>4206.8788219469097</c:v>
                </c:pt>
                <c:pt idx="7808">
                  <c:v>4206.8766952531896</c:v>
                </c:pt>
                <c:pt idx="7809">
                  <c:v>4206.8745685594604</c:v>
                </c:pt>
                <c:pt idx="7810">
                  <c:v>4206.8724514024798</c:v>
                </c:pt>
                <c:pt idx="7811">
                  <c:v>4206.8967987077804</c:v>
                </c:pt>
                <c:pt idx="7812">
                  <c:v>4206.8690563219097</c:v>
                </c:pt>
                <c:pt idx="7813">
                  <c:v>4206.8239379899996</c:v>
                </c:pt>
                <c:pt idx="7814">
                  <c:v>4206.8226409929302</c:v>
                </c:pt>
                <c:pt idx="7815">
                  <c:v>4206.7510868089703</c:v>
                </c:pt>
                <c:pt idx="7816">
                  <c:v>4206.7935539262799</c:v>
                </c:pt>
                <c:pt idx="7817">
                  <c:v>4206.7748809831701</c:v>
                </c:pt>
                <c:pt idx="7818">
                  <c:v>4206.7471195238204</c:v>
                </c:pt>
                <c:pt idx="7819">
                  <c:v>4206.77223930531</c:v>
                </c:pt>
                <c:pt idx="7820">
                  <c:v>4206.7444873826998</c:v>
                </c:pt>
                <c:pt idx="7821">
                  <c:v>4206.6993881242797</c:v>
                </c:pt>
                <c:pt idx="7822">
                  <c:v>4206.6542984026</c:v>
                </c:pt>
                <c:pt idx="7823">
                  <c:v>4206.6529441850698</c:v>
                </c:pt>
                <c:pt idx="7824">
                  <c:v>4206.69534454518</c:v>
                </c:pt>
                <c:pt idx="7825">
                  <c:v>4206.6238380449304</c:v>
                </c:pt>
                <c:pt idx="7826">
                  <c:v>4206.6224647539202</c:v>
                </c:pt>
                <c:pt idx="7827">
                  <c:v>4206.62111053639</c:v>
                </c:pt>
                <c:pt idx="7828">
                  <c:v>4206.6197467821203</c:v>
                </c:pt>
                <c:pt idx="7829">
                  <c:v>4206.5746665971801</c:v>
                </c:pt>
                <c:pt idx="7830">
                  <c:v>4206.5468860643396</c:v>
                </c:pt>
                <c:pt idx="7831">
                  <c:v>4206.5454936998403</c:v>
                </c:pt>
                <c:pt idx="7832">
                  <c:v>4206.5705181139001</c:v>
                </c:pt>
                <c:pt idx="7833">
                  <c:v>4206.54274711781</c:v>
                </c:pt>
                <c:pt idx="7834">
                  <c:v>4206.5677619951302</c:v>
                </c:pt>
                <c:pt idx="7835">
                  <c:v>4206.5663982408596</c:v>
                </c:pt>
                <c:pt idx="7836">
                  <c:v>4206.5650344865799</c:v>
                </c:pt>
                <c:pt idx="7837">
                  <c:v>4206.4935756700597</c:v>
                </c:pt>
                <c:pt idx="7838">
                  <c:v>4206.4921833055496</c:v>
                </c:pt>
                <c:pt idx="7839">
                  <c:v>4206.4908004777999</c:v>
                </c:pt>
                <c:pt idx="7840">
                  <c:v>4206.4630199449603</c:v>
                </c:pt>
                <c:pt idx="7841">
                  <c:v>4206.4443374651</c:v>
                </c:pt>
                <c:pt idx="7842">
                  <c:v>4206.4165569322604</c:v>
                </c:pt>
                <c:pt idx="7843">
                  <c:v>4206.4166999834097</c:v>
                </c:pt>
                <c:pt idx="7844">
                  <c:v>4206.3904834764498</c:v>
                </c:pt>
                <c:pt idx="7845">
                  <c:v>4206.3469863908804</c:v>
                </c:pt>
                <c:pt idx="7846">
                  <c:v>4206.3471008318002</c:v>
                </c:pt>
                <c:pt idx="7847">
                  <c:v>4206.3472248094604</c:v>
                </c:pt>
                <c:pt idx="7848">
                  <c:v>4206.3209987657601</c:v>
                </c:pt>
                <c:pt idx="7849">
                  <c:v>4206.2787891405196</c:v>
                </c:pt>
                <c:pt idx="7850">
                  <c:v>4206.2788845079504</c:v>
                </c:pt>
                <c:pt idx="7851">
                  <c:v>4206.3053203600002</c:v>
                </c:pt>
                <c:pt idx="7852">
                  <c:v>4206.2790847795504</c:v>
                </c:pt>
                <c:pt idx="7853">
                  <c:v>4206.3055206316003</c:v>
                </c:pt>
                <c:pt idx="7854">
                  <c:v>4206.2633300798498</c:v>
                </c:pt>
                <c:pt idx="7855">
                  <c:v>4206.2793804185903</c:v>
                </c:pt>
                <c:pt idx="7856">
                  <c:v>4206.2108493822097</c:v>
                </c:pt>
                <c:pt idx="7857">
                  <c:v>4206.2109161394201</c:v>
                </c:pt>
                <c:pt idx="7858">
                  <c:v>4206.16871605092</c:v>
                </c:pt>
                <c:pt idx="7859">
                  <c:v>4206.2373615282104</c:v>
                </c:pt>
                <c:pt idx="7860">
                  <c:v>4206.2111164110202</c:v>
                </c:pt>
                <c:pt idx="7861">
                  <c:v>4206.14261398488</c:v>
                </c:pt>
                <c:pt idx="7862">
                  <c:v>4206.1426521318499</c:v>
                </c:pt>
                <c:pt idx="7863">
                  <c:v>4206.1426902788198</c:v>
                </c:pt>
                <c:pt idx="7864">
                  <c:v>4206.1427379625402</c:v>
                </c:pt>
                <c:pt idx="7865">
                  <c:v>4206.1005283372897</c:v>
                </c:pt>
                <c:pt idx="7866">
                  <c:v>4206.1428047197396</c:v>
                </c:pt>
                <c:pt idx="7867">
                  <c:v>4206.10059509449</c:v>
                </c:pt>
                <c:pt idx="7868">
                  <c:v>4206.1428619402004</c:v>
                </c:pt>
                <c:pt idx="7869">
                  <c:v>4206.0743785875402</c:v>
                </c:pt>
                <c:pt idx="7870">
                  <c:v>4206.0743976610202</c:v>
                </c:pt>
                <c:pt idx="7871">
                  <c:v>4206.0504032152203</c:v>
                </c:pt>
                <c:pt idx="7872">
                  <c:v>4206.0321880357797</c:v>
                </c:pt>
                <c:pt idx="7873">
                  <c:v>4206.1166454332397</c:v>
                </c:pt>
                <c:pt idx="7874">
                  <c:v>4206.0092330949801</c:v>
                </c:pt>
                <c:pt idx="7875">
                  <c:v>4206.0102344530196</c:v>
                </c:pt>
                <c:pt idx="7876">
                  <c:v>4206.01123581105</c:v>
                </c:pt>
                <c:pt idx="7877">
                  <c:v>4205.9695793169103</c:v>
                </c:pt>
                <c:pt idx="7878">
                  <c:v>4205.9462333696401</c:v>
                </c:pt>
                <c:pt idx="7879">
                  <c:v>4205.9715820329702</c:v>
                </c:pt>
                <c:pt idx="7880">
                  <c:v>4205.9725929277502</c:v>
                </c:pt>
                <c:pt idx="7881">
                  <c:v>4205.9492374437395</c:v>
                </c:pt>
                <c:pt idx="7882">
                  <c:v>4205.9074092882202</c:v>
                </c:pt>
                <c:pt idx="7883">
                  <c:v>4205.9083915727697</c:v>
                </c:pt>
                <c:pt idx="7884">
                  <c:v>4205.9522033708599</c:v>
                </c:pt>
                <c:pt idx="7885">
                  <c:v>4205.9531951921499</c:v>
                </c:pt>
                <c:pt idx="7886">
                  <c:v>4205.9113670366296</c:v>
                </c:pt>
                <c:pt idx="7887">
                  <c:v>4205.91234932118</c:v>
                </c:pt>
                <c:pt idx="7888">
                  <c:v>4205.9561611192703</c:v>
                </c:pt>
                <c:pt idx="7889">
                  <c:v>4206.0479618089703</c:v>
                </c:pt>
                <c:pt idx="7890">
                  <c:v>4205.9581638353402</c:v>
                </c:pt>
                <c:pt idx="7891">
                  <c:v>4205.9591556566302</c:v>
                </c:pt>
                <c:pt idx="7892">
                  <c:v>4205.9601474779201</c:v>
                </c:pt>
                <c:pt idx="7893">
                  <c:v>4206.0279060380999</c:v>
                </c:pt>
                <c:pt idx="7894">
                  <c:v>4205.9865070360202</c:v>
                </c:pt>
                <c:pt idx="7895">
                  <c:v>4206.0720897691799</c:v>
                </c:pt>
                <c:pt idx="7896">
                  <c:v>4205.9641624467904</c:v>
                </c:pt>
                <c:pt idx="7897">
                  <c:v>4205.9408164995202</c:v>
                </c:pt>
                <c:pt idx="7898">
                  <c:v>4205.9417892473302</c:v>
                </c:pt>
                <c:pt idx="7899">
                  <c:v>4205.9427619951302</c:v>
                </c:pt>
                <c:pt idx="7900">
                  <c:v>4205.9437442796798</c:v>
                </c:pt>
                <c:pt idx="7901">
                  <c:v>4205.9447170274798</c:v>
                </c:pt>
                <c:pt idx="7902">
                  <c:v>4205.9456897752798</c:v>
                </c:pt>
                <c:pt idx="7903">
                  <c:v>4205.9466720598302</c:v>
                </c:pt>
                <c:pt idx="7904">
                  <c:v>4205.9474445360202</c:v>
                </c:pt>
                <c:pt idx="7905">
                  <c:v>4205.9725547807702</c:v>
                </c:pt>
                <c:pt idx="7906">
                  <c:v>4205.9490085619</c:v>
                </c:pt>
                <c:pt idx="7907">
                  <c:v>4205.8826614397103</c:v>
                </c:pt>
                <c:pt idx="7908">
                  <c:v>4205.8834243791598</c:v>
                </c:pt>
                <c:pt idx="7909">
                  <c:v>4205.9085060136804</c:v>
                </c:pt>
                <c:pt idx="7910">
                  <c:v>4205.9764362352398</c:v>
                </c:pt>
                <c:pt idx="7911">
                  <c:v>4205.9772182481802</c:v>
                </c:pt>
                <c:pt idx="7912">
                  <c:v>4206.0444904344604</c:v>
                </c:pt>
                <c:pt idx="7913">
                  <c:v>4206.0213066118304</c:v>
                </c:pt>
                <c:pt idx="7914">
                  <c:v>4205.9795833604903</c:v>
                </c:pt>
                <c:pt idx="7915">
                  <c:v>4205.9803653734298</c:v>
                </c:pt>
                <c:pt idx="7916">
                  <c:v>4205.9811473863601</c:v>
                </c:pt>
                <c:pt idx="7917">
                  <c:v>4205.9819293992996</c:v>
                </c:pt>
                <c:pt idx="7918">
                  <c:v>4205.98271141224</c:v>
                </c:pt>
                <c:pt idx="7919">
                  <c:v>4206.0259319322604</c:v>
                </c:pt>
                <c:pt idx="7920">
                  <c:v>4206.1168647783297</c:v>
                </c:pt>
                <c:pt idx="7921">
                  <c:v>4206.0274864213998</c:v>
                </c:pt>
                <c:pt idx="7922">
                  <c:v>4205.9858585374895</c:v>
                </c:pt>
                <c:pt idx="7923">
                  <c:v>4206.05299720936</c:v>
                </c:pt>
                <c:pt idx="7924">
                  <c:v>4206.0298038499895</c:v>
                </c:pt>
                <c:pt idx="7925">
                  <c:v>4205.9638858812395</c:v>
                </c:pt>
                <c:pt idx="7926">
                  <c:v>4205.9646583574304</c:v>
                </c:pt>
                <c:pt idx="7927">
                  <c:v>4205.9654403703698</c:v>
                </c:pt>
                <c:pt idx="7928">
                  <c:v>4206.1230255144201</c:v>
                </c:pt>
                <c:pt idx="7929">
                  <c:v>4206.0336566942296</c:v>
                </c:pt>
                <c:pt idx="7930">
                  <c:v>4205.9677959459405</c:v>
                </c:pt>
                <c:pt idx="7931">
                  <c:v>4205.9685684221304</c:v>
                </c:pt>
                <c:pt idx="7932">
                  <c:v>4205.9693408983303</c:v>
                </c:pt>
                <c:pt idx="7933">
                  <c:v>4206.0367179887799</c:v>
                </c:pt>
                <c:pt idx="7934">
                  <c:v>4206.0374809282303</c:v>
                </c:pt>
                <c:pt idx="7935">
                  <c:v>4205.97171554738</c:v>
                </c:pt>
                <c:pt idx="7936">
                  <c:v>4205.9725261705398</c:v>
                </c:pt>
                <c:pt idx="7937">
                  <c:v>4205.9733272569702</c:v>
                </c:pt>
                <c:pt idx="7938">
                  <c:v>4205.97413788014</c:v>
                </c:pt>
                <c:pt idx="7939">
                  <c:v>4205.9749389665603</c:v>
                </c:pt>
                <c:pt idx="7940">
                  <c:v>4205.9757495897302</c:v>
                </c:pt>
                <c:pt idx="7941">
                  <c:v>4205.9765602129</c:v>
                </c:pt>
                <c:pt idx="7942">
                  <c:v>4206.0016609209097</c:v>
                </c:pt>
                <c:pt idx="7943">
                  <c:v>4206.0446334856097</c:v>
                </c:pt>
                <c:pt idx="7944">
                  <c:v>4206.0214782732101</c:v>
                </c:pt>
                <c:pt idx="7945">
                  <c:v>4206.0462261217199</c:v>
                </c:pt>
                <c:pt idx="7946">
                  <c:v>4206.0230709093103</c:v>
                </c:pt>
                <c:pt idx="7947">
                  <c:v>4205.9814048784301</c:v>
                </c:pt>
                <c:pt idx="7948">
                  <c:v>4206.1387611406399</c:v>
                </c:pt>
                <c:pt idx="7949">
                  <c:v>4206.0494113939303</c:v>
                </c:pt>
                <c:pt idx="7950">
                  <c:v>4206.0502029436202</c:v>
                </c:pt>
                <c:pt idx="7951">
                  <c:v>4206.0510040300396</c:v>
                </c:pt>
                <c:pt idx="7952">
                  <c:v>4206.0517955797204</c:v>
                </c:pt>
                <c:pt idx="7953">
                  <c:v>4206.0525966661498</c:v>
                </c:pt>
                <c:pt idx="7954">
                  <c:v>4206.0533882158297</c:v>
                </c:pt>
                <c:pt idx="7955">
                  <c:v>4206.0963893907601</c:v>
                </c:pt>
                <c:pt idx="7956">
                  <c:v>4206.0549808519399</c:v>
                </c:pt>
                <c:pt idx="7957">
                  <c:v>4206.1219478624398</c:v>
                </c:pt>
                <c:pt idx="7958">
                  <c:v>4206.0987831132898</c:v>
                </c:pt>
                <c:pt idx="7959">
                  <c:v>4206.0995746629796</c:v>
                </c:pt>
                <c:pt idx="7960">
                  <c:v>4206.1003757494</c:v>
                </c:pt>
                <c:pt idx="7961">
                  <c:v>4206.0829330461502</c:v>
                </c:pt>
                <c:pt idx="7962">
                  <c:v>4206.14991913014</c:v>
                </c:pt>
                <c:pt idx="7963">
                  <c:v>4206.1689640062395</c:v>
                </c:pt>
                <c:pt idx="7964">
                  <c:v>4206.0613609331203</c:v>
                </c:pt>
                <c:pt idx="7965">
                  <c:v>4206.1046100633703</c:v>
                </c:pt>
                <c:pt idx="7966">
                  <c:v>4206.1056495683697</c:v>
                </c:pt>
                <c:pt idx="7967">
                  <c:v>4206.0644985216204</c:v>
                </c:pt>
                <c:pt idx="7968">
                  <c:v>4206.1077476518703</c:v>
                </c:pt>
                <c:pt idx="7969">
                  <c:v>4206.1087871568698</c:v>
                </c:pt>
                <c:pt idx="7970">
                  <c:v>4206.1098361986196</c:v>
                </c:pt>
                <c:pt idx="7971">
                  <c:v>4206.11087570363</c:v>
                </c:pt>
                <c:pt idx="7972">
                  <c:v>4206.1119247453698</c:v>
                </c:pt>
                <c:pt idx="7973">
                  <c:v>4206.1129737871197</c:v>
                </c:pt>
                <c:pt idx="7974">
                  <c:v>4206.11401329213</c:v>
                </c:pt>
                <c:pt idx="7975">
                  <c:v>4206.1390281694503</c:v>
                </c:pt>
                <c:pt idx="7976">
                  <c:v>4206.1161113756198</c:v>
                </c:pt>
                <c:pt idx="7977">
                  <c:v>4206.1411167161996</c:v>
                </c:pt>
                <c:pt idx="7978">
                  <c:v>4206.1843944566799</c:v>
                </c:pt>
                <c:pt idx="7979">
                  <c:v>4206.2094284074801</c:v>
                </c:pt>
                <c:pt idx="7980">
                  <c:v>4206.2104679124895</c:v>
                </c:pt>
                <c:pt idx="7981">
                  <c:v>4206.18753204518</c:v>
                </c:pt>
                <c:pt idx="7982">
                  <c:v>4206.2125659959802</c:v>
                </c:pt>
                <c:pt idx="7983">
                  <c:v>4206.2136055009896</c:v>
                </c:pt>
                <c:pt idx="7984">
                  <c:v>4206.2146545427404</c:v>
                </c:pt>
                <c:pt idx="7985">
                  <c:v>4206.2157035844803</c:v>
                </c:pt>
                <c:pt idx="7986">
                  <c:v>4206.2167526262301</c:v>
                </c:pt>
                <c:pt idx="7987">
                  <c:v>4206.2177921312395</c:v>
                </c:pt>
                <c:pt idx="7988">
                  <c:v>4206.2188411729903</c:v>
                </c:pt>
                <c:pt idx="7989">
                  <c:v>4206.2198902147302</c:v>
                </c:pt>
                <c:pt idx="7990">
                  <c:v>4206.2209392564801</c:v>
                </c:pt>
                <c:pt idx="7991">
                  <c:v>4206.2642360704504</c:v>
                </c:pt>
                <c:pt idx="7992">
                  <c:v>4206.48145446949</c:v>
                </c:pt>
                <c:pt idx="7993">
                  <c:v>4206.3611866014498</c:v>
                </c:pt>
                <c:pt idx="7994">
                  <c:v>4206.2673831956899</c:v>
                </c:pt>
                <c:pt idx="7995">
                  <c:v>4206.2684322374398</c:v>
                </c:pt>
                <c:pt idx="7996">
                  <c:v>4206.2960983293597</c:v>
                </c:pt>
                <c:pt idx="7997">
                  <c:v>4206.2712074296996</c:v>
                </c:pt>
                <c:pt idx="7998">
                  <c:v>4206.2725997941998</c:v>
                </c:pt>
                <c:pt idx="7999">
                  <c:v>4206.3002658861196</c:v>
                </c:pt>
                <c:pt idx="8000">
                  <c:v>4206.4125419633901</c:v>
                </c:pt>
                <c:pt idx="8001">
                  <c:v>4206.3030410783804</c:v>
                </c:pt>
                <c:pt idx="8002">
                  <c:v>4206.34671936207</c:v>
                </c:pt>
                <c:pt idx="8003">
                  <c:v>4206.3058258073897</c:v>
                </c:pt>
                <c:pt idx="8004">
                  <c:v>4206.3072086351403</c:v>
                </c:pt>
                <c:pt idx="8005">
                  <c:v>4206.3508869188399</c:v>
                </c:pt>
                <c:pt idx="8006">
                  <c:v>4206.4048839586303</c:v>
                </c:pt>
                <c:pt idx="8007">
                  <c:v>4206.4749218004299</c:v>
                </c:pt>
                <c:pt idx="8008">
                  <c:v>4206.3550640123403</c:v>
                </c:pt>
                <c:pt idx="8009">
                  <c:v>4206.3141609209097</c:v>
                </c:pt>
                <c:pt idx="8010">
                  <c:v>4206.3155532854098</c:v>
                </c:pt>
                <c:pt idx="8011">
                  <c:v>4206.3169456499099</c:v>
                </c:pt>
                <c:pt idx="8012">
                  <c:v>4206.3183284776696</c:v>
                </c:pt>
                <c:pt idx="8013">
                  <c:v>4206.3197208421798</c:v>
                </c:pt>
                <c:pt idx="8014">
                  <c:v>4206.3211132066799</c:v>
                </c:pt>
                <c:pt idx="8015">
                  <c:v>4206.3224960344396</c:v>
                </c:pt>
                <c:pt idx="8016">
                  <c:v>4206.3924671190298</c:v>
                </c:pt>
                <c:pt idx="8017">
                  <c:v>4206.3515735643396</c:v>
                </c:pt>
                <c:pt idx="8018">
                  <c:v>4206.3266635911996</c:v>
                </c:pt>
                <c:pt idx="8019">
                  <c:v>4206.3280559556997</c:v>
                </c:pt>
                <c:pt idx="8020">
                  <c:v>4206.35573158436</c:v>
                </c:pt>
                <c:pt idx="8021">
                  <c:v>4206.3571239488601</c:v>
                </c:pt>
                <c:pt idx="8022">
                  <c:v>4206.3585163133703</c:v>
                </c:pt>
                <c:pt idx="8023">
                  <c:v>4206.35989914113</c:v>
                </c:pt>
                <c:pt idx="8024">
                  <c:v>4206.3612915056301</c:v>
                </c:pt>
                <c:pt idx="8025">
                  <c:v>4206.3626838701302</c:v>
                </c:pt>
                <c:pt idx="8026">
                  <c:v>4206.45900497609</c:v>
                </c:pt>
                <c:pt idx="8027">
                  <c:v>4206.3914848344803</c:v>
                </c:pt>
                <c:pt idx="8028">
                  <c:v>4206.3662696855599</c:v>
                </c:pt>
                <c:pt idx="8029">
                  <c:v>4206.3673759477697</c:v>
                </c:pt>
                <c:pt idx="8030">
                  <c:v>4206.3684726732299</c:v>
                </c:pt>
                <c:pt idx="8031">
                  <c:v>4206.3695693986901</c:v>
                </c:pt>
                <c:pt idx="8032">
                  <c:v>4206.3706756608999</c:v>
                </c:pt>
                <c:pt idx="8033">
                  <c:v>4206.3717723863601</c:v>
                </c:pt>
                <c:pt idx="8034">
                  <c:v>4206.4151550310198</c:v>
                </c:pt>
                <c:pt idx="8035">
                  <c:v>4206.4162612932296</c:v>
                </c:pt>
                <c:pt idx="8036">
                  <c:v>4206.4173580186898</c:v>
                </c:pt>
                <c:pt idx="8037">
                  <c:v>4206.4447761552901</c:v>
                </c:pt>
                <c:pt idx="8038">
                  <c:v>4206.4458824174899</c:v>
                </c:pt>
                <c:pt idx="8039">
                  <c:v>4206.4733196275802</c:v>
                </c:pt>
                <c:pt idx="8040">
                  <c:v>4206.5167308824603</c:v>
                </c:pt>
                <c:pt idx="8041">
                  <c:v>4206.4915061967904</c:v>
                </c:pt>
                <c:pt idx="8042">
                  <c:v>4206.5189434068698</c:v>
                </c:pt>
                <c:pt idx="8043">
                  <c:v>4206.5200496690804</c:v>
                </c:pt>
                <c:pt idx="8044">
                  <c:v>4206.5211463945398</c:v>
                </c:pt>
                <c:pt idx="8045">
                  <c:v>4206.5658832567296</c:v>
                </c:pt>
                <c:pt idx="8046">
                  <c:v>4206.5669895189303</c:v>
                </c:pt>
                <c:pt idx="8047">
                  <c:v>4206.5680862443996</c:v>
                </c:pt>
                <c:pt idx="8048">
                  <c:v>4206.5691925066003</c:v>
                </c:pt>
                <c:pt idx="8049">
                  <c:v>4206.6403080003802</c:v>
                </c:pt>
                <c:pt idx="8050">
                  <c:v>4206.6150642412204</c:v>
                </c:pt>
                <c:pt idx="8051">
                  <c:v>4206.5725112932296</c:v>
                </c:pt>
                <c:pt idx="8052">
                  <c:v>4206.6436267870004</c:v>
                </c:pt>
                <c:pt idx="8053">
                  <c:v>4206.6447330492101</c:v>
                </c:pt>
                <c:pt idx="8054">
                  <c:v>4206.6458393114099</c:v>
                </c:pt>
                <c:pt idx="8055">
                  <c:v>4206.7244983690298</c:v>
                </c:pt>
                <c:pt idx="8056">
                  <c:v>4206.71485672169</c:v>
                </c:pt>
                <c:pt idx="8057">
                  <c:v>4206.6442657487896</c:v>
                </c:pt>
                <c:pt idx="8058">
                  <c:v>4206.6874195116097</c:v>
                </c:pt>
                <c:pt idx="8059">
                  <c:v>4206.6868854539898</c:v>
                </c:pt>
                <c:pt idx="8060">
                  <c:v>4206.6863609331203</c:v>
                </c:pt>
                <c:pt idx="8061">
                  <c:v>4206.6858268755004</c:v>
                </c:pt>
                <c:pt idx="8062">
                  <c:v>4206.68530235463</c:v>
                </c:pt>
                <c:pt idx="8063">
                  <c:v>4206.7111564653396</c:v>
                </c:pt>
                <c:pt idx="8064">
                  <c:v>4206.7543388383901</c:v>
                </c:pt>
                <c:pt idx="8065">
                  <c:v>4206.7538238542602</c:v>
                </c:pt>
                <c:pt idx="8066">
                  <c:v>4206.7533088701302</c:v>
                </c:pt>
                <c:pt idx="8067">
                  <c:v>4206.7527843492599</c:v>
                </c:pt>
                <c:pt idx="8068">
                  <c:v>4206.7522693651199</c:v>
                </c:pt>
                <c:pt idx="8069">
                  <c:v>4206.75175438099</c:v>
                </c:pt>
                <c:pt idx="8070">
                  <c:v>4206.75123939686</c:v>
                </c:pt>
                <c:pt idx="8071">
                  <c:v>4206.7507244127301</c:v>
                </c:pt>
                <c:pt idx="8072">
                  <c:v>4206.7501998918597</c:v>
                </c:pt>
                <c:pt idx="8073">
                  <c:v>4206.7760826128097</c:v>
                </c:pt>
                <c:pt idx="8074">
                  <c:v>4206.8193126695696</c:v>
                </c:pt>
                <c:pt idx="8075">
                  <c:v>4206.9418788927096</c:v>
                </c:pt>
                <c:pt idx="8076">
                  <c:v>4206.8885017412204</c:v>
                </c:pt>
                <c:pt idx="8077">
                  <c:v>4206.8178249376297</c:v>
                </c:pt>
                <c:pt idx="8078">
                  <c:v>4206.8173194902502</c:v>
                </c:pt>
                <c:pt idx="8079">
                  <c:v>4206.7904163377798</c:v>
                </c:pt>
                <c:pt idx="8080">
                  <c:v>4206.8162990587298</c:v>
                </c:pt>
                <c:pt idx="8081">
                  <c:v>4206.6846633928299</c:v>
                </c:pt>
                <c:pt idx="8082">
                  <c:v>4206.9383502977398</c:v>
                </c:pt>
                <c:pt idx="8083">
                  <c:v>4206.9461704271398</c:v>
                </c:pt>
                <c:pt idx="8084">
                  <c:v>4206.7879081743304</c:v>
                </c:pt>
                <c:pt idx="8085">
                  <c:v>4206.7873931902004</c:v>
                </c:pt>
                <c:pt idx="8086">
                  <c:v>4206.8558288591403</c:v>
                </c:pt>
                <c:pt idx="8087">
                  <c:v>4206.8805385606802</c:v>
                </c:pt>
                <c:pt idx="8088">
                  <c:v>4206.8524147050903</c:v>
                </c:pt>
                <c:pt idx="8089">
                  <c:v>4206.8506980913198</c:v>
                </c:pt>
                <c:pt idx="8090">
                  <c:v>4206.8489910142898</c:v>
                </c:pt>
                <c:pt idx="8091">
                  <c:v>4206.8472839372698</c:v>
                </c:pt>
                <c:pt idx="8092">
                  <c:v>4206.8455673235003</c:v>
                </c:pt>
                <c:pt idx="8093">
                  <c:v>4206.9405246751803</c:v>
                </c:pt>
                <c:pt idx="8094">
                  <c:v>4206.89504394703</c:v>
                </c:pt>
                <c:pt idx="8095">
                  <c:v>4207.1236206071899</c:v>
                </c:pt>
                <c:pt idx="8096">
                  <c:v>4206.8826747911498</c:v>
                </c:pt>
                <c:pt idx="8097">
                  <c:v>4206.8636013048199</c:v>
                </c:pt>
                <c:pt idx="8098">
                  <c:v>4206.9057060258901</c:v>
                </c:pt>
                <c:pt idx="8099">
                  <c:v>4206.8338085191799</c:v>
                </c:pt>
                <c:pt idx="8100">
                  <c:v>4206.8849731462496</c:v>
                </c:pt>
                <c:pt idx="8101">
                  <c:v>4206.9006515520095</c:v>
                </c:pt>
                <c:pt idx="8102">
                  <c:v>4206.7849803941799</c:v>
                </c:pt>
                <c:pt idx="8103">
                  <c:v>4206.8799091356304</c:v>
                </c:pt>
                <c:pt idx="8104">
                  <c:v>4206.8782306688399</c:v>
                </c:pt>
                <c:pt idx="8105">
                  <c:v>4206.7799259203002</c:v>
                </c:pt>
                <c:pt idx="8106">
                  <c:v>4206.7782283800198</c:v>
                </c:pt>
                <c:pt idx="8107">
                  <c:v>4206.7063785570199</c:v>
                </c:pt>
                <c:pt idx="8108">
                  <c:v>4206.8449951189104</c:v>
                </c:pt>
                <c:pt idx="8109">
                  <c:v>4206.8433166521099</c:v>
                </c:pt>
                <c:pt idx="8110">
                  <c:v>4206.79786453419</c:v>
                </c:pt>
                <c:pt idx="8111">
                  <c:v>4206.8399501817703</c:v>
                </c:pt>
                <c:pt idx="8112">
                  <c:v>4206.7945076005999</c:v>
                </c:pt>
                <c:pt idx="8113">
                  <c:v>4206.7928195970599</c:v>
                </c:pt>
                <c:pt idx="8114">
                  <c:v>4206.7911315935198</c:v>
                </c:pt>
                <c:pt idx="8115">
                  <c:v>4206.7894531267202</c:v>
                </c:pt>
                <c:pt idx="8116">
                  <c:v>4206.7874504106603</c:v>
                </c:pt>
                <c:pt idx="8117">
                  <c:v>4206.74171219044</c:v>
                </c:pt>
                <c:pt idx="8118">
                  <c:v>4206.8536544816998</c:v>
                </c:pt>
                <c:pt idx="8119">
                  <c:v>4206.7814708726901</c:v>
                </c:pt>
                <c:pt idx="8120">
                  <c:v>4206.9637847917602</c:v>
                </c:pt>
                <c:pt idx="8121">
                  <c:v>4206.7775512712496</c:v>
                </c:pt>
                <c:pt idx="8122">
                  <c:v>4206.7491413133703</c:v>
                </c:pt>
                <c:pt idx="8123">
                  <c:v>4206.7033935564104</c:v>
                </c:pt>
                <c:pt idx="8124">
                  <c:v>4206.7013813036001</c:v>
                </c:pt>
                <c:pt idx="8125">
                  <c:v>4206.6993690507898</c:v>
                </c:pt>
                <c:pt idx="8126">
                  <c:v>4206.6973567979903</c:v>
                </c:pt>
                <c:pt idx="8127">
                  <c:v>4206.6953540819204</c:v>
                </c:pt>
                <c:pt idx="8128">
                  <c:v>4206.6933513658596</c:v>
                </c:pt>
                <c:pt idx="8129">
                  <c:v>4206.7615104692504</c:v>
                </c:pt>
                <c:pt idx="8130">
                  <c:v>4206.6893745439602</c:v>
                </c:pt>
                <c:pt idx="8131">
                  <c:v>4206.6609645860699</c:v>
                </c:pt>
                <c:pt idx="8132">
                  <c:v>4206.6589523332595</c:v>
                </c:pt>
                <c:pt idx="8133">
                  <c:v>4206.6569496171996</c:v>
                </c:pt>
                <c:pt idx="8134">
                  <c:v>4206.6112209337298</c:v>
                </c:pt>
                <c:pt idx="8135">
                  <c:v>4206.6793323534102</c:v>
                </c:pt>
                <c:pt idx="8136">
                  <c:v>4206.7037654893902</c:v>
                </c:pt>
                <c:pt idx="8137">
                  <c:v>4206.6753650682504</c:v>
                </c:pt>
                <c:pt idx="8138">
                  <c:v>4206.64697418385</c:v>
                </c:pt>
                <c:pt idx="8139">
                  <c:v>4206.5311885850997</c:v>
                </c:pt>
                <c:pt idx="8140">
                  <c:v>4206.5291477220599</c:v>
                </c:pt>
                <c:pt idx="8141">
                  <c:v>4206.57081375294</c:v>
                </c:pt>
                <c:pt idx="8142">
                  <c:v>4206.5251041429601</c:v>
                </c:pt>
                <c:pt idx="8143">
                  <c:v>4206.5931488054302</c:v>
                </c:pt>
                <c:pt idx="8144">
                  <c:v>4206.5647674577804</c:v>
                </c:pt>
                <c:pt idx="8145">
                  <c:v>4206.4926982896905</c:v>
                </c:pt>
                <c:pt idx="8146">
                  <c:v>4206.4906669633901</c:v>
                </c:pt>
                <c:pt idx="8147">
                  <c:v>4206.4467884080896</c:v>
                </c:pt>
                <c:pt idx="8148">
                  <c:v>4206.44655952626</c:v>
                </c:pt>
                <c:pt idx="8149">
                  <c:v>4206.4463401811599</c:v>
                </c:pt>
                <c:pt idx="8150">
                  <c:v>4206.4461112993304</c:v>
                </c:pt>
                <c:pt idx="8151">
                  <c:v>4206.4986396806798</c:v>
                </c:pt>
                <c:pt idx="8152">
                  <c:v>4206.66507492238</c:v>
                </c:pt>
                <c:pt idx="8153">
                  <c:v>4206.5593029039401</c:v>
                </c:pt>
                <c:pt idx="8154">
                  <c:v>4206.4453960435903</c:v>
                </c:pt>
                <c:pt idx="8155">
                  <c:v>4206.4451766985003</c:v>
                </c:pt>
                <c:pt idx="8156">
                  <c:v>4206.4449478166598</c:v>
                </c:pt>
                <c:pt idx="8157">
                  <c:v>4206.5147567766198</c:v>
                </c:pt>
                <c:pt idx="8158">
                  <c:v>4206.4445281999597</c:v>
                </c:pt>
                <c:pt idx="8159">
                  <c:v>4206.4443088548696</c:v>
                </c:pt>
                <c:pt idx="8160">
                  <c:v>4206.4440895097796</c:v>
                </c:pt>
                <c:pt idx="8161">
                  <c:v>4206.44386062794</c:v>
                </c:pt>
                <c:pt idx="8162">
                  <c:v>4206.4000011461303</c:v>
                </c:pt>
                <c:pt idx="8163">
                  <c:v>4206.4697719591204</c:v>
                </c:pt>
                <c:pt idx="8164">
                  <c:v>4206.3732124345797</c:v>
                </c:pt>
                <c:pt idx="8165">
                  <c:v>4206.3729644792602</c:v>
                </c:pt>
                <c:pt idx="8166">
                  <c:v>4206.3303829210299</c:v>
                </c:pt>
                <c:pt idx="8167">
                  <c:v>4206.3301158922204</c:v>
                </c:pt>
                <c:pt idx="8168">
                  <c:v>4206.32984886342</c:v>
                </c:pt>
                <c:pt idx="8169">
                  <c:v>4206.30325088673</c:v>
                </c:pt>
                <c:pt idx="8170">
                  <c:v>4206.3292957323101</c:v>
                </c:pt>
                <c:pt idx="8171">
                  <c:v>4206.3713623064104</c:v>
                </c:pt>
                <c:pt idx="8172">
                  <c:v>4206.3024593370501</c:v>
                </c:pt>
                <c:pt idx="8173">
                  <c:v>4206.2335659044302</c:v>
                </c:pt>
                <c:pt idx="8174">
                  <c:v>4206.2332511919103</c:v>
                </c:pt>
                <c:pt idx="8175">
                  <c:v>4206.2329364793804</c:v>
                </c:pt>
                <c:pt idx="8176">
                  <c:v>4206.2326217668597</c:v>
                </c:pt>
                <c:pt idx="8177">
                  <c:v>4206.2337757127798</c:v>
                </c:pt>
                <c:pt idx="8178">
                  <c:v>4206.2349201219604</c:v>
                </c:pt>
                <c:pt idx="8179">
                  <c:v>4206.2360645311401</c:v>
                </c:pt>
                <c:pt idx="8180">
                  <c:v>4206.1949325578698</c:v>
                </c:pt>
                <c:pt idx="8181">
                  <c:v>4206.1697746294103</c:v>
                </c:pt>
                <c:pt idx="8182">
                  <c:v>4206.1286331193996</c:v>
                </c:pt>
                <c:pt idx="8183">
                  <c:v>4206.1719680803299</c:v>
                </c:pt>
                <c:pt idx="8184">
                  <c:v>4206.1308265703201</c:v>
                </c:pt>
                <c:pt idx="8185">
                  <c:v>4206.1319137590499</c:v>
                </c:pt>
                <c:pt idx="8186">
                  <c:v>4206.1330009477697</c:v>
                </c:pt>
                <c:pt idx="8187">
                  <c:v>4206.1340881364904</c:v>
                </c:pt>
                <c:pt idx="8188">
                  <c:v>4206.0689426439303</c:v>
                </c:pt>
                <c:pt idx="8189">
                  <c:v>4206.0699821489397</c:v>
                </c:pt>
                <c:pt idx="8190">
                  <c:v>4206.0470367448897</c:v>
                </c:pt>
                <c:pt idx="8191">
                  <c:v>4206.0720420854605</c:v>
                </c:pt>
                <c:pt idx="8192">
                  <c:v>4206.0308910387103</c:v>
                </c:pt>
                <c:pt idx="8193">
                  <c:v>4206.0501171129299</c:v>
                </c:pt>
                <c:pt idx="8194">
                  <c:v>4205.9847332017898</c:v>
                </c:pt>
                <c:pt idx="8195">
                  <c:v>4206.0099102037502</c:v>
                </c:pt>
                <c:pt idx="8196">
                  <c:v>4206.0109020250402</c:v>
                </c:pt>
                <c:pt idx="8197">
                  <c:v>4205.9692455308996</c:v>
                </c:pt>
                <c:pt idx="8198">
                  <c:v>4205.9702373521905</c:v>
                </c:pt>
                <c:pt idx="8199">
                  <c:v>4205.9468627946899</c:v>
                </c:pt>
                <c:pt idx="8200">
                  <c:v>4205.9050060289401</c:v>
                </c:pt>
                <c:pt idx="8201">
                  <c:v>4205.9059406297702</c:v>
                </c:pt>
                <c:pt idx="8202">
                  <c:v>4205.9068656938598</c:v>
                </c:pt>
                <c:pt idx="8203">
                  <c:v>4205.9078002946899</c:v>
                </c:pt>
                <c:pt idx="8204">
                  <c:v>4205.9087253587804</c:v>
                </c:pt>
                <c:pt idx="8205">
                  <c:v>4205.9096504228601</c:v>
                </c:pt>
                <c:pt idx="8206">
                  <c:v>4205.8862377183996</c:v>
                </c:pt>
                <c:pt idx="8207">
                  <c:v>4205.9114719408099</c:v>
                </c:pt>
                <c:pt idx="8208">
                  <c:v>4205.8884979265304</c:v>
                </c:pt>
                <c:pt idx="8209">
                  <c:v>4205.8470512407303</c:v>
                </c:pt>
                <c:pt idx="8210">
                  <c:v>4205.8483577745501</c:v>
                </c:pt>
                <c:pt idx="8211">
                  <c:v>4205.8253456132898</c:v>
                </c:pt>
                <c:pt idx="8212">
                  <c:v>4205.8509422319503</c:v>
                </c:pt>
                <c:pt idx="8213">
                  <c:v>4205.8279396074304</c:v>
                </c:pt>
                <c:pt idx="8214">
                  <c:v>4205.7864547746703</c:v>
                </c:pt>
                <c:pt idx="8215">
                  <c:v>4205.7877136247698</c:v>
                </c:pt>
                <c:pt idx="8216">
                  <c:v>4205.7258392351196</c:v>
                </c:pt>
                <c:pt idx="8217">
                  <c:v>4205.7270313280196</c:v>
                </c:pt>
                <c:pt idx="8218">
                  <c:v>4205.7282329576501</c:v>
                </c:pt>
                <c:pt idx="8219">
                  <c:v>4205.6906105058697</c:v>
                </c:pt>
                <c:pt idx="8220">
                  <c:v>4205.7305789964703</c:v>
                </c:pt>
                <c:pt idx="8221">
                  <c:v>4205.6686855333401</c:v>
                </c:pt>
                <c:pt idx="8222">
                  <c:v>4205.6698108690298</c:v>
                </c:pt>
                <c:pt idx="8223">
                  <c:v>4205.67094574147</c:v>
                </c:pt>
                <c:pt idx="8224">
                  <c:v>4205.6720710771597</c:v>
                </c:pt>
                <c:pt idx="8225">
                  <c:v>4205.6101585405404</c:v>
                </c:pt>
                <c:pt idx="8226">
                  <c:v>4205.6742740648297</c:v>
                </c:pt>
                <c:pt idx="8227">
                  <c:v>4205.6753994005203</c:v>
                </c:pt>
                <c:pt idx="8228">
                  <c:v>4205.67652473622</c:v>
                </c:pt>
                <c:pt idx="8229">
                  <c:v>4205.6776500719097</c:v>
                </c:pt>
                <c:pt idx="8230">
                  <c:v>4205.61572799855</c:v>
                </c:pt>
                <c:pt idx="8231">
                  <c:v>4205.6167961137799</c:v>
                </c:pt>
                <c:pt idx="8232">
                  <c:v>4205.5548645036697</c:v>
                </c:pt>
                <c:pt idx="8233">
                  <c:v>4205.5558658617101</c:v>
                </c:pt>
                <c:pt idx="8234">
                  <c:v>4205.5568672197396</c:v>
                </c:pt>
                <c:pt idx="8235">
                  <c:v>4205.55786857777</c:v>
                </c:pt>
                <c:pt idx="8236">
                  <c:v>4205.5588699358004</c:v>
                </c:pt>
                <c:pt idx="8237">
                  <c:v>4205.5598712938399</c:v>
                </c:pt>
                <c:pt idx="8238">
                  <c:v>4205.5608726518703</c:v>
                </c:pt>
                <c:pt idx="8239">
                  <c:v>4205.5621219652203</c:v>
                </c:pt>
                <c:pt idx="8240">
                  <c:v>4205.5004383104397</c:v>
                </c:pt>
                <c:pt idx="8241">
                  <c:v>4205.5016494768197</c:v>
                </c:pt>
                <c:pt idx="8242">
                  <c:v>4205.5415798204504</c:v>
                </c:pt>
                <c:pt idx="8243">
                  <c:v>4205.5670143144698</c:v>
                </c:pt>
                <c:pt idx="8244">
                  <c:v>4205.5053306596801</c:v>
                </c:pt>
                <c:pt idx="8245">
                  <c:v>4205.4445434587496</c:v>
                </c:pt>
                <c:pt idx="8246">
                  <c:v>4205.5077148454702</c:v>
                </c:pt>
                <c:pt idx="8247">
                  <c:v>4205.5089164751098</c:v>
                </c:pt>
                <c:pt idx="8248">
                  <c:v>4205.48682937794</c:v>
                </c:pt>
                <c:pt idx="8249">
                  <c:v>4205.4493309038198</c:v>
                </c:pt>
                <c:pt idx="8250">
                  <c:v>4205.4505039232299</c:v>
                </c:pt>
                <c:pt idx="8251">
                  <c:v>4205.45167694264</c:v>
                </c:pt>
                <c:pt idx="8252">
                  <c:v>4205.3909088152004</c:v>
                </c:pt>
                <c:pt idx="8253">
                  <c:v>4205.3920532243801</c:v>
                </c:pt>
                <c:pt idx="8254">
                  <c:v>4205.3932071703002</c:v>
                </c:pt>
                <c:pt idx="8255">
                  <c:v>4205.4176212328002</c:v>
                </c:pt>
                <c:pt idx="8256">
                  <c:v>4205.3954959886596</c:v>
                </c:pt>
                <c:pt idx="8257">
                  <c:v>4205.3579975145403</c:v>
                </c:pt>
                <c:pt idx="8258">
                  <c:v>4205.3379989641198</c:v>
                </c:pt>
                <c:pt idx="8259">
                  <c:v>4205.33913383656</c:v>
                </c:pt>
                <c:pt idx="8260">
                  <c:v>4205.2808738725698</c:v>
                </c:pt>
                <c:pt idx="8261">
                  <c:v>4205.3238559740103</c:v>
                </c:pt>
                <c:pt idx="8262">
                  <c:v>4205.3424621599197</c:v>
                </c:pt>
                <c:pt idx="8263">
                  <c:v>4205.3435874956203</c:v>
                </c:pt>
                <c:pt idx="8264">
                  <c:v>4205.3060890215002</c:v>
                </c:pt>
                <c:pt idx="8265">
                  <c:v>4205.2864337938399</c:v>
                </c:pt>
                <c:pt idx="8266">
                  <c:v>4205.2489448564602</c:v>
                </c:pt>
                <c:pt idx="8267">
                  <c:v>4205.3691173570696</c:v>
                </c:pt>
                <c:pt idx="8268">
                  <c:v>4205.2897430437097</c:v>
                </c:pt>
                <c:pt idx="8269">
                  <c:v>4205.3894973772103</c:v>
                </c:pt>
                <c:pt idx="8270">
                  <c:v>4205.2932716386804</c:v>
                </c:pt>
                <c:pt idx="8271">
                  <c:v>4205.2950359361703</c:v>
                </c:pt>
                <c:pt idx="8272">
                  <c:v>4205.3175617235202</c:v>
                </c:pt>
                <c:pt idx="8273">
                  <c:v>4205.4023147600201</c:v>
                </c:pt>
                <c:pt idx="8274">
                  <c:v>4205.3389335649499</c:v>
                </c:pt>
                <c:pt idx="8275">
                  <c:v>4205.3406978624398</c:v>
                </c:pt>
                <c:pt idx="8276">
                  <c:v>4205.3038574235998</c:v>
                </c:pt>
                <c:pt idx="8277">
                  <c:v>4205.3442264574096</c:v>
                </c:pt>
                <c:pt idx="8278">
                  <c:v>4205.3459907549004</c:v>
                </c:pt>
                <c:pt idx="8279">
                  <c:v>4205.3477550523803</c:v>
                </c:pt>
                <c:pt idx="8280">
                  <c:v>4205.3109146135403</c:v>
                </c:pt>
                <c:pt idx="8281">
                  <c:v>4205.3512836473501</c:v>
                </c:pt>
                <c:pt idx="8282">
                  <c:v>4205.3144432085101</c:v>
                </c:pt>
                <c:pt idx="8283">
                  <c:v>4205.29544601613</c:v>
                </c:pt>
                <c:pt idx="8284">
                  <c:v>4205.3565670030603</c:v>
                </c:pt>
                <c:pt idx="8285">
                  <c:v>4205.3790927904201</c:v>
                </c:pt>
                <c:pt idx="8286">
                  <c:v>4205.3600955980301</c:v>
                </c:pt>
                <c:pt idx="8287">
                  <c:v>4205.30249366932</c:v>
                </c:pt>
                <c:pt idx="8288">
                  <c:v>4205.4230094926897</c:v>
                </c:pt>
                <c:pt idx="8289">
                  <c:v>4205.3653884904897</c:v>
                </c:pt>
                <c:pt idx="8290">
                  <c:v>4205.3077770250402</c:v>
                </c:pt>
                <c:pt idx="8291">
                  <c:v>4205.3095413225201</c:v>
                </c:pt>
                <c:pt idx="8292">
                  <c:v>4205.3112960832595</c:v>
                </c:pt>
                <c:pt idx="8293">
                  <c:v>4205.3130603807504</c:v>
                </c:pt>
                <c:pt idx="8294">
                  <c:v>4205.3355861681002</c:v>
                </c:pt>
                <c:pt idx="8295">
                  <c:v>4205.3165794389797</c:v>
                </c:pt>
                <c:pt idx="8296">
                  <c:v>4205.3183341997201</c:v>
                </c:pt>
                <c:pt idx="8297">
                  <c:v>4205.3200984972</c:v>
                </c:pt>
                <c:pt idx="8298">
                  <c:v>4205.3812194841403</c:v>
                </c:pt>
                <c:pt idx="8299">
                  <c:v>4205.3622222917602</c:v>
                </c:pt>
                <c:pt idx="8300">
                  <c:v>4205.3240371721304</c:v>
                </c:pt>
                <c:pt idx="8301">
                  <c:v>4205.3244567888296</c:v>
                </c:pt>
                <c:pt idx="8302">
                  <c:v>4205.3248859422702</c:v>
                </c:pt>
                <c:pt idx="8303">
                  <c:v>4205.3253055589703</c:v>
                </c:pt>
                <c:pt idx="8304">
                  <c:v>4205.3257251756704</c:v>
                </c:pt>
                <c:pt idx="8305">
                  <c:v>4205.3261447923696</c:v>
                </c:pt>
                <c:pt idx="8306">
                  <c:v>4205.3265644090698</c:v>
                </c:pt>
                <c:pt idx="8307">
                  <c:v>4205.3269840257699</c:v>
                </c:pt>
                <c:pt idx="8308">
                  <c:v>4205.32740364247</c:v>
                </c:pt>
                <c:pt idx="8309">
                  <c:v>4205.3278232591701</c:v>
                </c:pt>
                <c:pt idx="8310">
                  <c:v>4205.3668571489397</c:v>
                </c:pt>
                <c:pt idx="8311">
                  <c:v>4205.3286720293099</c:v>
                </c:pt>
                <c:pt idx="8312">
                  <c:v>4205.3290916460101</c:v>
                </c:pt>
                <c:pt idx="8313">
                  <c:v>4205.3295112627102</c:v>
                </c:pt>
                <c:pt idx="8314">
                  <c:v>4205.3299308794103</c:v>
                </c:pt>
                <c:pt idx="8315">
                  <c:v>4205.33036003285</c:v>
                </c:pt>
                <c:pt idx="8316">
                  <c:v>4205.3100086229397</c:v>
                </c:pt>
                <c:pt idx="8317">
                  <c:v>4205.3311992662502</c:v>
                </c:pt>
                <c:pt idx="8318">
                  <c:v>4205.3316188829504</c:v>
                </c:pt>
                <c:pt idx="8319">
                  <c:v>4205.3914047258404</c:v>
                </c:pt>
                <c:pt idx="8320">
                  <c:v>4205.3324581163497</c:v>
                </c:pt>
                <c:pt idx="8321">
                  <c:v>4205.3328777330398</c:v>
                </c:pt>
                <c:pt idx="8322">
                  <c:v>4205.4134346025503</c:v>
                </c:pt>
                <c:pt idx="8323">
                  <c:v>4205.3129650133196</c:v>
                </c:pt>
                <c:pt idx="8324">
                  <c:v>4205.2747989671798</c:v>
                </c:pt>
                <c:pt idx="8325">
                  <c:v>4205.3137947099704</c:v>
                </c:pt>
                <c:pt idx="8326">
                  <c:v>4205.3142143266696</c:v>
                </c:pt>
                <c:pt idx="8327">
                  <c:v>4205.3146434801101</c:v>
                </c:pt>
                <c:pt idx="8328">
                  <c:v>4205.2764774339703</c:v>
                </c:pt>
                <c:pt idx="8329">
                  <c:v>4205.31547317677</c:v>
                </c:pt>
                <c:pt idx="8330">
                  <c:v>4205.3005291002301</c:v>
                </c:pt>
                <c:pt idx="8331">
                  <c:v>4205.2826381700597</c:v>
                </c:pt>
                <c:pt idx="8332">
                  <c:v>4205.2855087297503</c:v>
                </c:pt>
                <c:pt idx="8333">
                  <c:v>4205.2883792894399</c:v>
                </c:pt>
                <c:pt idx="8334">
                  <c:v>4205.2912498491296</c:v>
                </c:pt>
                <c:pt idx="8335">
                  <c:v>4205.3326965349197</c:v>
                </c:pt>
                <c:pt idx="8336">
                  <c:v>4205.3355575578698</c:v>
                </c:pt>
                <c:pt idx="8337">
                  <c:v>4205.4185462968899</c:v>
                </c:pt>
                <c:pt idx="8338">
                  <c:v>4205.4006362932296</c:v>
                </c:pt>
                <c:pt idx="8339">
                  <c:v>4205.4034877794302</c:v>
                </c:pt>
                <c:pt idx="8340">
                  <c:v>4205.4657341020602</c:v>
                </c:pt>
                <c:pt idx="8341">
                  <c:v>4205.3884292619796</c:v>
                </c:pt>
                <c:pt idx="8342">
                  <c:v>4205.3912902849197</c:v>
                </c:pt>
                <c:pt idx="8343">
                  <c:v>4205.3941513078698</c:v>
                </c:pt>
                <c:pt idx="8344">
                  <c:v>4205.3584171312395</c:v>
                </c:pt>
                <c:pt idx="8345">
                  <c:v>4205.3998733537701</c:v>
                </c:pt>
                <c:pt idx="8346">
                  <c:v>4205.4027343767202</c:v>
                </c:pt>
                <c:pt idx="8347">
                  <c:v>4205.4055953996703</c:v>
                </c:pt>
                <c:pt idx="8348">
                  <c:v>4205.4084564226196</c:v>
                </c:pt>
                <c:pt idx="8349">
                  <c:v>4205.4320884721801</c:v>
                </c:pt>
                <c:pt idx="8350">
                  <c:v>4205.53297767811</c:v>
                </c:pt>
                <c:pt idx="8351">
                  <c:v>4205.4377914445904</c:v>
                </c:pt>
                <c:pt idx="8352">
                  <c:v>4205.4406524675396</c:v>
                </c:pt>
                <c:pt idx="8353">
                  <c:v>4205.5028987901696</c:v>
                </c:pt>
                <c:pt idx="8354">
                  <c:v>4205.5057502763802</c:v>
                </c:pt>
                <c:pt idx="8355">
                  <c:v>4205.4492164629</c:v>
                </c:pt>
                <c:pt idx="8356">
                  <c:v>4205.4906917589196</c:v>
                </c:pt>
                <c:pt idx="8357">
                  <c:v>4205.4549289720599</c:v>
                </c:pt>
                <c:pt idx="8358">
                  <c:v>4205.45778999501</c:v>
                </c:pt>
                <c:pt idx="8359">
                  <c:v>4205.52003631764</c:v>
                </c:pt>
                <c:pt idx="8360">
                  <c:v>4205.5228973405901</c:v>
                </c:pt>
                <c:pt idx="8361">
                  <c:v>4205.4650093095797</c:v>
                </c:pt>
                <c:pt idx="8362">
                  <c:v>4205.50514946156</c:v>
                </c:pt>
                <c:pt idx="8363">
                  <c:v>4205.46803245717</c:v>
                </c:pt>
                <c:pt idx="8364">
                  <c:v>4205.4309440630004</c:v>
                </c:pt>
                <c:pt idx="8365">
                  <c:v>4205.4918266313598</c:v>
                </c:pt>
                <c:pt idx="8366">
                  <c:v>4205.5319572465896</c:v>
                </c:pt>
                <c:pt idx="8367">
                  <c:v>4205.53347358876</c:v>
                </c:pt>
                <c:pt idx="8368">
                  <c:v>4205.5349803941799</c:v>
                </c:pt>
                <c:pt idx="8369">
                  <c:v>4205.5959106462496</c:v>
                </c:pt>
                <c:pt idx="8370">
                  <c:v>4205.5379940050198</c:v>
                </c:pt>
                <c:pt idx="8371">
                  <c:v>4205.5602718370501</c:v>
                </c:pt>
                <c:pt idx="8372">
                  <c:v>4205.5410076158596</c:v>
                </c:pt>
                <c:pt idx="8373">
                  <c:v>4205.5632854478899</c:v>
                </c:pt>
                <c:pt idx="8374">
                  <c:v>4205.5440307634399</c:v>
                </c:pt>
                <c:pt idx="8375">
                  <c:v>4205.6647563951501</c:v>
                </c:pt>
                <c:pt idx="8376">
                  <c:v>4205.60645828419</c:v>
                </c:pt>
                <c:pt idx="8377">
                  <c:v>4205.5485511796996</c:v>
                </c:pt>
                <c:pt idx="8378">
                  <c:v>4205.5500579851196</c:v>
                </c:pt>
                <c:pt idx="8379">
                  <c:v>4205.5515647905404</c:v>
                </c:pt>
                <c:pt idx="8380">
                  <c:v>4205.6124950426101</c:v>
                </c:pt>
                <c:pt idx="8381">
                  <c:v>4205.6583953874597</c:v>
                </c:pt>
                <c:pt idx="8382">
                  <c:v>4205.61550865345</c:v>
                </c:pt>
                <c:pt idx="8383">
                  <c:v>4205.6170154588699</c:v>
                </c:pt>
                <c:pt idx="8384">
                  <c:v>4205.6185222642898</c:v>
                </c:pt>
                <c:pt idx="8385">
                  <c:v>4205.6200290697097</c:v>
                </c:pt>
                <c:pt idx="8386">
                  <c:v>4205.6215358751297</c:v>
                </c:pt>
                <c:pt idx="8387">
                  <c:v>4205.5457569139498</c:v>
                </c:pt>
                <c:pt idx="8388">
                  <c:v>4205.6535697954196</c:v>
                </c:pt>
                <c:pt idx="8389">
                  <c:v>4205.6471801774996</c:v>
                </c:pt>
                <c:pt idx="8390">
                  <c:v>4205.7106281297702</c:v>
                </c:pt>
                <c:pt idx="8391">
                  <c:v>4205.5904079454504</c:v>
                </c:pt>
                <c:pt idx="8392">
                  <c:v>4205.65066108876</c:v>
                </c:pt>
                <c:pt idx="8393">
                  <c:v>4205.6300045030603</c:v>
                </c:pt>
                <c:pt idx="8394">
                  <c:v>4205.6129337328002</c:v>
                </c:pt>
                <c:pt idx="8395">
                  <c:v>4205.6753231065804</c:v>
                </c:pt>
                <c:pt idx="8396">
                  <c:v>4205.6525207536697</c:v>
                </c:pt>
                <c:pt idx="8397">
                  <c:v>4205.6529880540902</c:v>
                </c:pt>
                <c:pt idx="8398">
                  <c:v>4205.7154155748403</c:v>
                </c:pt>
                <c:pt idx="8399">
                  <c:v>4205.6539321916598</c:v>
                </c:pt>
                <c:pt idx="8400">
                  <c:v>4205.6543994920803</c:v>
                </c:pt>
                <c:pt idx="8401">
                  <c:v>4205.6548667924899</c:v>
                </c:pt>
                <c:pt idx="8402">
                  <c:v>4205.6553340929104</c:v>
                </c:pt>
                <c:pt idx="8403">
                  <c:v>4205.6557918565804</c:v>
                </c:pt>
                <c:pt idx="8404">
                  <c:v>4205.7802177446401</c:v>
                </c:pt>
                <c:pt idx="8405">
                  <c:v>4205.8194328325299</c:v>
                </c:pt>
                <c:pt idx="8406">
                  <c:v>4205.7191730516497</c:v>
                </c:pt>
                <c:pt idx="8407">
                  <c:v>4205.6963802354903</c:v>
                </c:pt>
                <c:pt idx="8408">
                  <c:v>4205.7201171892202</c:v>
                </c:pt>
                <c:pt idx="8409">
                  <c:v>4205.7205940263802</c:v>
                </c:pt>
                <c:pt idx="8410">
                  <c:v>4205.7210613267898</c:v>
                </c:pt>
                <c:pt idx="8411">
                  <c:v>4205.7215286272103</c:v>
                </c:pt>
                <c:pt idx="8412">
                  <c:v>4205.7220054643703</c:v>
                </c:pt>
                <c:pt idx="8413">
                  <c:v>4205.7224727647799</c:v>
                </c:pt>
                <c:pt idx="8414">
                  <c:v>4205.7229496019399</c:v>
                </c:pt>
                <c:pt idx="8415">
                  <c:v>4205.7234169023604</c:v>
                </c:pt>
                <c:pt idx="8416">
                  <c:v>4205.7626033800198</c:v>
                </c:pt>
                <c:pt idx="8417">
                  <c:v>4205.7863594072396</c:v>
                </c:pt>
                <c:pt idx="8418">
                  <c:v>4205.7868362443996</c:v>
                </c:pt>
                <c:pt idx="8419">
                  <c:v>4205.7873130815597</c:v>
                </c:pt>
                <c:pt idx="8420">
                  <c:v>4205.7877899187097</c:v>
                </c:pt>
                <c:pt idx="8421">
                  <c:v>4205.8883834856097</c:v>
                </c:pt>
                <c:pt idx="8422">
                  <c:v>4205.9260822313399</c:v>
                </c:pt>
                <c:pt idx="8423">
                  <c:v>4205.7999397294998</c:v>
                </c:pt>
                <c:pt idx="8424">
                  <c:v>4205.9238792436599</c:v>
                </c:pt>
                <c:pt idx="8425">
                  <c:v>4205.8597923296002</c:v>
                </c:pt>
                <c:pt idx="8426">
                  <c:v>4205.8586956041399</c:v>
                </c:pt>
                <c:pt idx="8427">
                  <c:v>4205.8575893419302</c:v>
                </c:pt>
                <c:pt idx="8428">
                  <c:v>4205.85649261647</c:v>
                </c:pt>
                <c:pt idx="8429">
                  <c:v>4205.8941818254498</c:v>
                </c:pt>
                <c:pt idx="8430">
                  <c:v>4205.89309463673</c:v>
                </c:pt>
                <c:pt idx="8431">
                  <c:v>4205.8920074480102</c:v>
                </c:pt>
                <c:pt idx="8432">
                  <c:v>4205.89091072255</c:v>
                </c:pt>
                <c:pt idx="8433">
                  <c:v>4205.9140373247201</c:v>
                </c:pt>
                <c:pt idx="8434">
                  <c:v>4205.9517742174203</c:v>
                </c:pt>
                <c:pt idx="8435">
                  <c:v>4205.9507061021905</c:v>
                </c:pt>
                <c:pt idx="8436">
                  <c:v>4206.0584426897103</c:v>
                </c:pt>
                <c:pt idx="8437">
                  <c:v>4205.9913326280603</c:v>
                </c:pt>
                <c:pt idx="8438">
                  <c:v>4205.8845020311401</c:v>
                </c:pt>
                <c:pt idx="8439">
                  <c:v>4205.9464431779897</c:v>
                </c:pt>
                <c:pt idx="8440">
                  <c:v>4205.9453750627599</c:v>
                </c:pt>
                <c:pt idx="8441">
                  <c:v>4205.9685398119</c:v>
                </c:pt>
                <c:pt idx="8442">
                  <c:v>4206.0100627916399</c:v>
                </c:pt>
                <c:pt idx="8443">
                  <c:v>4205.9421993272799</c:v>
                </c:pt>
                <c:pt idx="8444">
                  <c:v>4205.9411407487896</c:v>
                </c:pt>
                <c:pt idx="8445">
                  <c:v>4205.9642959611901</c:v>
                </c:pt>
                <c:pt idx="8446">
                  <c:v>4206.00589523488</c:v>
                </c:pt>
                <c:pt idx="8447">
                  <c:v>4206.0287261980102</c:v>
                </c:pt>
                <c:pt idx="8448">
                  <c:v>4205.9369255083102</c:v>
                </c:pt>
                <c:pt idx="8449">
                  <c:v>4206.0027862566003</c:v>
                </c:pt>
                <c:pt idx="8450">
                  <c:v>4205.9348083513296</c:v>
                </c:pt>
                <c:pt idx="8451">
                  <c:v>4206.0245777147302</c:v>
                </c:pt>
                <c:pt idx="8452">
                  <c:v>4205.9311462419601</c:v>
                </c:pt>
                <c:pt idx="8453">
                  <c:v>4205.9285331743304</c:v>
                </c:pt>
                <c:pt idx="8454">
                  <c:v>4205.9928966539401</c:v>
                </c:pt>
                <c:pt idx="8455">
                  <c:v>4205.9233261125601</c:v>
                </c:pt>
                <c:pt idx="8456">
                  <c:v>4205.9876895921798</c:v>
                </c:pt>
                <c:pt idx="8457">
                  <c:v>4205.9423519151696</c:v>
                </c:pt>
                <c:pt idx="8458">
                  <c:v>4205.9825111406399</c:v>
                </c:pt>
                <c:pt idx="8459">
                  <c:v>4205.9371734636397</c:v>
                </c:pt>
                <c:pt idx="8460">
                  <c:v>4206.0436607378097</c:v>
                </c:pt>
                <c:pt idx="8461">
                  <c:v>4205.9747768419302</c:v>
                </c:pt>
                <c:pt idx="8462">
                  <c:v>4205.9964538591403</c:v>
                </c:pt>
                <c:pt idx="8463">
                  <c:v>4205.9268833177603</c:v>
                </c:pt>
                <c:pt idx="8464">
                  <c:v>4205.9242988603601</c:v>
                </c:pt>
                <c:pt idx="8465">
                  <c:v>4205.8586479204196</c:v>
                </c:pt>
                <c:pt idx="8466">
                  <c:v>4206.0101867693002</c:v>
                </c:pt>
                <c:pt idx="8467">
                  <c:v>4205.91653595143</c:v>
                </c:pt>
                <c:pt idx="8468">
                  <c:v>4205.9139514940298</c:v>
                </c:pt>
                <c:pt idx="8469">
                  <c:v>4205.8871341722497</c:v>
                </c:pt>
                <c:pt idx="8470">
                  <c:v>4205.8699489610699</c:v>
                </c:pt>
                <c:pt idx="8471">
                  <c:v>4205.9974456804302</c:v>
                </c:pt>
                <c:pt idx="8472">
                  <c:v>4205.8648086565099</c:v>
                </c:pt>
                <c:pt idx="8473">
                  <c:v>4205.8622051256198</c:v>
                </c:pt>
                <c:pt idx="8474">
                  <c:v>4205.8984352129</c:v>
                </c:pt>
                <c:pt idx="8475">
                  <c:v>4205.9628654497201</c:v>
                </c:pt>
                <c:pt idx="8476">
                  <c:v>4205.89331398182</c:v>
                </c:pt>
                <c:pt idx="8477">
                  <c:v>4205.8907485979098</c:v>
                </c:pt>
                <c:pt idx="8478">
                  <c:v>4205.8251167314602</c:v>
                </c:pt>
                <c:pt idx="8479">
                  <c:v>4205.82251320057</c:v>
                </c:pt>
                <c:pt idx="8480">
                  <c:v>4205.8441329973302</c:v>
                </c:pt>
                <c:pt idx="8481">
                  <c:v>4205.9473777788198</c:v>
                </c:pt>
                <c:pt idx="8482">
                  <c:v>4205.8781314867101</c:v>
                </c:pt>
                <c:pt idx="8483">
                  <c:v>4205.8128047960299</c:v>
                </c:pt>
                <c:pt idx="8484">
                  <c:v>4205.8104969041897</c:v>
                </c:pt>
                <c:pt idx="8485">
                  <c:v>4205.8081890123403</c:v>
                </c:pt>
                <c:pt idx="8486">
                  <c:v>4205.8058811205001</c:v>
                </c:pt>
                <c:pt idx="8487">
                  <c:v>4205.8278060930297</c:v>
                </c:pt>
                <c:pt idx="8488">
                  <c:v>4205.8643508928299</c:v>
                </c:pt>
                <c:pt idx="8489">
                  <c:v>4205.82326660328</c:v>
                </c:pt>
                <c:pt idx="8490">
                  <c:v>4205.8598114030901</c:v>
                </c:pt>
                <c:pt idx="8491">
                  <c:v>4205.7944942491604</c:v>
                </c:pt>
                <c:pt idx="8492">
                  <c:v>4205.8164287584405</c:v>
                </c:pt>
                <c:pt idx="8493">
                  <c:v>4205.8529830949801</c:v>
                </c:pt>
                <c:pt idx="8494">
                  <c:v>4205.7876659410504</c:v>
                </c:pt>
                <c:pt idx="8495">
                  <c:v>4205.7853675859496</c:v>
                </c:pt>
                <c:pt idx="8496">
                  <c:v>4205.8219123857498</c:v>
                </c:pt>
                <c:pt idx="8497">
                  <c:v>4205.7808185594604</c:v>
                </c:pt>
                <c:pt idx="8498">
                  <c:v>4205.7543064134597</c:v>
                </c:pt>
                <c:pt idx="8499">
                  <c:v>4205.7520080583599</c:v>
                </c:pt>
                <c:pt idx="8500">
                  <c:v>4205.7497001665197</c:v>
                </c:pt>
                <c:pt idx="8501">
                  <c:v>4205.7716156023098</c:v>
                </c:pt>
                <c:pt idx="8502">
                  <c:v>4205.8323932664898</c:v>
                </c:pt>
                <c:pt idx="8503">
                  <c:v>4205.8301616685903</c:v>
                </c:pt>
                <c:pt idx="8504">
                  <c:v>4205.7406402605102</c:v>
                </c:pt>
                <c:pt idx="8505">
                  <c:v>4205.6995464342199</c:v>
                </c:pt>
                <c:pt idx="8506">
                  <c:v>4205.7360244768197</c:v>
                </c:pt>
                <c:pt idx="8507">
                  <c:v>4205.7579494493502</c:v>
                </c:pt>
                <c:pt idx="8508">
                  <c:v>4205.7556701677404</c:v>
                </c:pt>
                <c:pt idx="8509">
                  <c:v>4205.7922340410296</c:v>
                </c:pt>
                <c:pt idx="8510">
                  <c:v>4205.7511592882202</c:v>
                </c:pt>
                <c:pt idx="8511">
                  <c:v>4205.7488895433498</c:v>
                </c:pt>
                <c:pt idx="8512">
                  <c:v>4205.7466197984704</c:v>
                </c:pt>
                <c:pt idx="8513">
                  <c:v>4205.7832408922204</c:v>
                </c:pt>
                <c:pt idx="8514">
                  <c:v>4205.8053089159102</c:v>
                </c:pt>
                <c:pt idx="8515">
                  <c:v>4205.7789207475698</c:v>
                </c:pt>
                <c:pt idx="8516">
                  <c:v>4205.8437419908596</c:v>
                </c:pt>
                <c:pt idx="8517">
                  <c:v>4205.8416248338699</c:v>
                </c:pt>
                <c:pt idx="8518">
                  <c:v>4205.7725025194204</c:v>
                </c:pt>
                <c:pt idx="8519">
                  <c:v>4205.74611435109</c:v>
                </c:pt>
                <c:pt idx="8520">
                  <c:v>4205.70508728199</c:v>
                </c:pt>
                <c:pt idx="8521">
                  <c:v>4205.7028652208401</c:v>
                </c:pt>
                <c:pt idx="8522">
                  <c:v>4205.76370010548</c:v>
                </c:pt>
                <c:pt idx="8523">
                  <c:v>4205.7615448015304</c:v>
                </c:pt>
                <c:pt idx="8524">
                  <c:v>4205.69633255177</c:v>
                </c:pt>
                <c:pt idx="8525">
                  <c:v>4205.6708122270602</c:v>
                </c:pt>
                <c:pt idx="8526">
                  <c:v>4205.6685901659102</c:v>
                </c:pt>
                <c:pt idx="8527">
                  <c:v>4205.6896568315597</c:v>
                </c:pt>
                <c:pt idx="8528">
                  <c:v>4205.6874538438797</c:v>
                </c:pt>
                <c:pt idx="8529">
                  <c:v>4205.6852413194702</c:v>
                </c:pt>
                <c:pt idx="8530">
                  <c:v>4205.6830287950597</c:v>
                </c:pt>
                <c:pt idx="8531">
                  <c:v>4205.6808258073897</c:v>
                </c:pt>
                <c:pt idx="8532">
                  <c:v>4205.6786228197097</c:v>
                </c:pt>
                <c:pt idx="8533">
                  <c:v>4205.6143070238204</c:v>
                </c:pt>
                <c:pt idx="8534">
                  <c:v>4205.6741786973998</c:v>
                </c:pt>
                <c:pt idx="8535">
                  <c:v>4205.6331611650503</c:v>
                </c:pt>
                <c:pt idx="8536">
                  <c:v>4205.6076313036001</c:v>
                </c:pt>
                <c:pt idx="8537">
                  <c:v>4205.6053901689602</c:v>
                </c:pt>
                <c:pt idx="8538">
                  <c:v>4205.6031490343103</c:v>
                </c:pt>
                <c:pt idx="8539">
                  <c:v>4205.6009078996703</c:v>
                </c:pt>
                <c:pt idx="8540">
                  <c:v>4205.59867630177</c:v>
                </c:pt>
                <c:pt idx="8541">
                  <c:v>4205.5731655138097</c:v>
                </c:pt>
                <c:pt idx="8542">
                  <c:v>4205.5321289079702</c:v>
                </c:pt>
                <c:pt idx="8543">
                  <c:v>4205.5302692430496</c:v>
                </c:pt>
                <c:pt idx="8544">
                  <c:v>4205.5284095781399</c:v>
                </c:pt>
                <c:pt idx="8545">
                  <c:v>4205.4877830522601</c:v>
                </c:pt>
                <c:pt idx="8546">
                  <c:v>4205.4858852403704</c:v>
                </c:pt>
                <c:pt idx="8547">
                  <c:v>4205.4839874284798</c:v>
                </c:pt>
                <c:pt idx="8548">
                  <c:v>4205.4820991533297</c:v>
                </c:pt>
                <c:pt idx="8549">
                  <c:v>4205.4802013414401</c:v>
                </c:pt>
                <c:pt idx="8550">
                  <c:v>4205.4783130663</c:v>
                </c:pt>
                <c:pt idx="8551">
                  <c:v>4205.4165626543099</c:v>
                </c:pt>
                <c:pt idx="8552">
                  <c:v>4205.4146457689303</c:v>
                </c:pt>
                <c:pt idx="8553">
                  <c:v>4205.4127193468103</c:v>
                </c:pt>
                <c:pt idx="8554">
                  <c:v>4205.4108024614397</c:v>
                </c:pt>
                <c:pt idx="8555">
                  <c:v>4205.3494049089504</c:v>
                </c:pt>
                <c:pt idx="8556">
                  <c:v>4205.3474498766</c:v>
                </c:pt>
                <c:pt idx="8557">
                  <c:v>4205.34550438099</c:v>
                </c:pt>
                <c:pt idx="8558">
                  <c:v>4205.3048683183697</c:v>
                </c:pt>
                <c:pt idx="8559">
                  <c:v>4205.3028751390502</c:v>
                </c:pt>
                <c:pt idx="8560">
                  <c:v>4205.3008914964703</c:v>
                </c:pt>
                <c:pt idx="8561">
                  <c:v>4205.2989078538903</c:v>
                </c:pt>
                <c:pt idx="8562">
                  <c:v>4205.2761722581899</c:v>
                </c:pt>
                <c:pt idx="8563">
                  <c:v>4205.2741981523604</c:v>
                </c:pt>
                <c:pt idx="8564">
                  <c:v>4205.29298553639</c:v>
                </c:pt>
                <c:pt idx="8565">
                  <c:v>4205.2702499406896</c:v>
                </c:pt>
                <c:pt idx="8566">
                  <c:v>4205.2296234148098</c:v>
                </c:pt>
                <c:pt idx="8567">
                  <c:v>4205.2276111620004</c:v>
                </c:pt>
                <c:pt idx="8568">
                  <c:v>4205.20485649281</c:v>
                </c:pt>
                <c:pt idx="8569">
                  <c:v>4205.1642204301897</c:v>
                </c:pt>
                <c:pt idx="8570">
                  <c:v>4205.1621891038903</c:v>
                </c:pt>
                <c:pt idx="8571">
                  <c:v>4205.1601577776</c:v>
                </c:pt>
                <c:pt idx="8572">
                  <c:v>4205.1581264513097</c:v>
                </c:pt>
                <c:pt idx="8573">
                  <c:v>4205.1560951250103</c:v>
                </c:pt>
                <c:pt idx="8574">
                  <c:v>4205.11694679432</c:v>
                </c:pt>
                <c:pt idx="8575">
                  <c:v>4205.1163745897302</c:v>
                </c:pt>
                <c:pt idx="8576">
                  <c:v>4205.1157928483999</c:v>
                </c:pt>
                <c:pt idx="8577">
                  <c:v>4205.0944686906896</c:v>
                </c:pt>
                <c:pt idx="8578">
                  <c:v>4205.0938964860998</c:v>
                </c:pt>
                <c:pt idx="8579">
                  <c:v>4205.0567031877599</c:v>
                </c:pt>
                <c:pt idx="8580">
                  <c:v>4205.0353694933001</c:v>
                </c:pt>
                <c:pt idx="8581">
                  <c:v>4205.0347972887103</c:v>
                </c:pt>
                <c:pt idx="8582">
                  <c:v>4204.9974514024798</c:v>
                </c:pt>
                <c:pt idx="8583">
                  <c:v>4205.0336433427901</c:v>
                </c:pt>
                <c:pt idx="8584">
                  <c:v>4205.0330711382003</c:v>
                </c:pt>
                <c:pt idx="8585">
                  <c:v>4204.9956012742996</c:v>
                </c:pt>
                <c:pt idx="8586">
                  <c:v>4204.9949813860003</c:v>
                </c:pt>
                <c:pt idx="8587">
                  <c:v>4204.9943519609496</c:v>
                </c:pt>
                <c:pt idx="8588">
                  <c:v>4204.9714733141</c:v>
                </c:pt>
                <c:pt idx="8589">
                  <c:v>4204.9316192644201</c:v>
                </c:pt>
                <c:pt idx="8590">
                  <c:v>4204.8917842882202</c:v>
                </c:pt>
                <c:pt idx="8591">
                  <c:v>4204.86889610463</c:v>
                </c:pt>
                <c:pt idx="8592">
                  <c:v>4204.8905254381198</c:v>
                </c:pt>
                <c:pt idx="8593">
                  <c:v>4204.8676277177901</c:v>
                </c:pt>
                <c:pt idx="8594">
                  <c:v>4204.8670078294799</c:v>
                </c:pt>
                <c:pt idx="8595">
                  <c:v>4204.8663784044302</c:v>
                </c:pt>
                <c:pt idx="8596">
                  <c:v>4204.8265720384597</c:v>
                </c:pt>
                <c:pt idx="8597">
                  <c:v>4204.8051906602896</c:v>
                </c:pt>
                <c:pt idx="8598">
                  <c:v>4204.8045707719803</c:v>
                </c:pt>
                <c:pt idx="8599">
                  <c:v>4204.8246837633196</c:v>
                </c:pt>
                <c:pt idx="8600">
                  <c:v>4204.7641540544601</c:v>
                </c:pt>
                <c:pt idx="8601">
                  <c:v>4204.8026729600997</c:v>
                </c:pt>
                <c:pt idx="8602">
                  <c:v>4204.7421527879796</c:v>
                </c:pt>
                <c:pt idx="8603">
                  <c:v>4204.7415233629299</c:v>
                </c:pt>
                <c:pt idx="8604">
                  <c:v>4204.7017646806798</c:v>
                </c:pt>
                <c:pt idx="8605">
                  <c:v>4204.7790504472796</c:v>
                </c:pt>
                <c:pt idx="8606">
                  <c:v>4204.7389198320398</c:v>
                </c:pt>
                <c:pt idx="8607">
                  <c:v>4204.7379375475002</c:v>
                </c:pt>
                <c:pt idx="8608">
                  <c:v>4204.7369552629498</c:v>
                </c:pt>
                <c:pt idx="8609">
                  <c:v>4204.7359729784102</c:v>
                </c:pt>
                <c:pt idx="8610">
                  <c:v>4204.6751190202804</c:v>
                </c:pt>
                <c:pt idx="8611">
                  <c:v>4204.6741367357299</c:v>
                </c:pt>
                <c:pt idx="8612">
                  <c:v>4204.6731544511804</c:v>
                </c:pt>
                <c:pt idx="8613">
                  <c:v>4204.6721721666399</c:v>
                </c:pt>
                <c:pt idx="8614">
                  <c:v>4204.65043792897</c:v>
                </c:pt>
                <c:pt idx="8615">
                  <c:v>4204.69095001393</c:v>
                </c:pt>
                <c:pt idx="8616">
                  <c:v>4204.6093822496496</c:v>
                </c:pt>
                <c:pt idx="8617">
                  <c:v>4204.6083904283596</c:v>
                </c:pt>
                <c:pt idx="8618">
                  <c:v>4204.6074081438101</c:v>
                </c:pt>
                <c:pt idx="8619">
                  <c:v>4204.6064353960101</c:v>
                </c:pt>
                <c:pt idx="8620">
                  <c:v>4204.6054531114596</c:v>
                </c:pt>
                <c:pt idx="8621">
                  <c:v>4204.6044708269201</c:v>
                </c:pt>
                <c:pt idx="8622">
                  <c:v>4204.6034885423696</c:v>
                </c:pt>
                <c:pt idx="8623">
                  <c:v>4204.5817638414401</c:v>
                </c:pt>
                <c:pt idx="8624">
                  <c:v>4204.6015335100201</c:v>
                </c:pt>
                <c:pt idx="8625">
                  <c:v>4204.6005607622201</c:v>
                </c:pt>
                <c:pt idx="8626">
                  <c:v>4204.5788360612896</c:v>
                </c:pt>
                <c:pt idx="8627">
                  <c:v>4204.5387912767501</c:v>
                </c:pt>
                <c:pt idx="8628">
                  <c:v>4204.5378185289401</c:v>
                </c:pt>
                <c:pt idx="8629">
                  <c:v>4204.5368362443996</c:v>
                </c:pt>
                <c:pt idx="8630">
                  <c:v>4204.5358634965896</c:v>
                </c:pt>
                <c:pt idx="8631">
                  <c:v>4204.5348812120501</c:v>
                </c:pt>
                <c:pt idx="8632">
                  <c:v>4204.5339084642501</c:v>
                </c:pt>
                <c:pt idx="8633">
                  <c:v>4204.5329357164401</c:v>
                </c:pt>
                <c:pt idx="8634">
                  <c:v>4204.5319629686401</c:v>
                </c:pt>
                <c:pt idx="8635">
                  <c:v>4204.5114208238601</c:v>
                </c:pt>
                <c:pt idx="8636">
                  <c:v>4204.5323825853402</c:v>
                </c:pt>
                <c:pt idx="8637">
                  <c:v>4204.4727970140502</c:v>
                </c:pt>
                <c:pt idx="8638">
                  <c:v>4204.4937587755203</c:v>
                </c:pt>
                <c:pt idx="8639">
                  <c:v>4204.5330024736504</c:v>
                </c:pt>
                <c:pt idx="8640">
                  <c:v>4204.53321228199</c:v>
                </c:pt>
                <c:pt idx="8641">
                  <c:v>4204.5126701372201</c:v>
                </c:pt>
                <c:pt idx="8642">
                  <c:v>4204.5336318986901</c:v>
                </c:pt>
                <c:pt idx="8643">
                  <c:v>4204.5729042070398</c:v>
                </c:pt>
                <c:pt idx="8644">
                  <c:v>4204.5340515153903</c:v>
                </c:pt>
                <c:pt idx="8645">
                  <c:v>4204.5550037401199</c:v>
                </c:pt>
                <c:pt idx="8646">
                  <c:v>4204.4746757524499</c:v>
                </c:pt>
                <c:pt idx="8647">
                  <c:v>4204.4748855608004</c:v>
                </c:pt>
                <c:pt idx="8648">
                  <c:v>4204.45435295277</c:v>
                </c:pt>
                <c:pt idx="8649">
                  <c:v>4204.4545627611196</c:v>
                </c:pt>
                <c:pt idx="8650">
                  <c:v>4204.4547725694702</c:v>
                </c:pt>
                <c:pt idx="8651">
                  <c:v>4204.4549823778198</c:v>
                </c:pt>
                <c:pt idx="8652">
                  <c:v>4204.4551921861703</c:v>
                </c:pt>
                <c:pt idx="8653">
                  <c:v>4204.4554115312603</c:v>
                </c:pt>
                <c:pt idx="8654">
                  <c:v>4204.4556213396099</c:v>
                </c:pt>
                <c:pt idx="8655">
                  <c:v>4204.5156169908596</c:v>
                </c:pt>
                <c:pt idx="8656">
                  <c:v>4204.4767833726901</c:v>
                </c:pt>
                <c:pt idx="8657">
                  <c:v>4204.4562507646597</c:v>
                </c:pt>
                <c:pt idx="8658">
                  <c:v>4204.4203449266497</c:v>
                </c:pt>
                <c:pt idx="8659">
                  <c:v>4204.4205547350002</c:v>
                </c:pt>
                <c:pt idx="8660">
                  <c:v>4204.4207645433498</c:v>
                </c:pt>
                <c:pt idx="8661">
                  <c:v>4204.4209838884399</c:v>
                </c:pt>
                <c:pt idx="8662">
                  <c:v>4204.4211936967904</c:v>
                </c:pt>
                <c:pt idx="8663">
                  <c:v>4204.42140350514</c:v>
                </c:pt>
                <c:pt idx="8664">
                  <c:v>4204.4216133134896</c:v>
                </c:pt>
                <c:pt idx="8665">
                  <c:v>4204.4010807054601</c:v>
                </c:pt>
                <c:pt idx="8666">
                  <c:v>4204.4022537248702</c:v>
                </c:pt>
                <c:pt idx="8667">
                  <c:v>4204.4034267442703</c:v>
                </c:pt>
                <c:pt idx="8668">
                  <c:v>4204.4045997636804</c:v>
                </c:pt>
                <c:pt idx="8669">
                  <c:v>4204.4809318559701</c:v>
                </c:pt>
                <c:pt idx="8670">
                  <c:v>4204.4821048753802</c:v>
                </c:pt>
                <c:pt idx="8671">
                  <c:v>4204.4081283586502</c:v>
                </c:pt>
                <c:pt idx="8672">
                  <c:v>4204.4093109148098</c:v>
                </c:pt>
                <c:pt idx="8673">
                  <c:v>4204.4465900438399</c:v>
                </c:pt>
                <c:pt idx="8674">
                  <c:v>4204.4685150163696</c:v>
                </c:pt>
                <c:pt idx="8675">
                  <c:v>4204.4696880357797</c:v>
                </c:pt>
                <c:pt idx="8676">
                  <c:v>4204.4708610551897</c:v>
                </c:pt>
                <c:pt idx="8677">
                  <c:v>4204.4720340745998</c:v>
                </c:pt>
                <c:pt idx="8678">
                  <c:v>4204.5122409837804</c:v>
                </c:pt>
                <c:pt idx="8679">
                  <c:v>4204.5134140031896</c:v>
                </c:pt>
                <c:pt idx="8680">
                  <c:v>4204.4755531328201</c:v>
                </c:pt>
                <c:pt idx="8681">
                  <c:v>4204.4767261522302</c:v>
                </c:pt>
                <c:pt idx="8682">
                  <c:v>4204.4778991716403</c:v>
                </c:pt>
                <c:pt idx="8683">
                  <c:v>4204.51810608082</c:v>
                </c:pt>
                <c:pt idx="8684">
                  <c:v>4204.5192791002301</c:v>
                </c:pt>
                <c:pt idx="8685">
                  <c:v>4204.5204521196401</c:v>
                </c:pt>
                <c:pt idx="8686">
                  <c:v>4204.5216251390502</c:v>
                </c:pt>
                <c:pt idx="8687">
                  <c:v>4204.5227981584603</c:v>
                </c:pt>
                <c:pt idx="8688">
                  <c:v>4204.5239711778704</c:v>
                </c:pt>
                <c:pt idx="8689">
                  <c:v>4204.5251441972796</c:v>
                </c:pt>
                <c:pt idx="8690">
                  <c:v>4204.5263172166897</c:v>
                </c:pt>
                <c:pt idx="8691">
                  <c:v>4204.5274902360998</c:v>
                </c:pt>
                <c:pt idx="8692">
                  <c:v>4204.5286632555099</c:v>
                </c:pt>
                <c:pt idx="8693">
                  <c:v>4204.5298362749099</c:v>
                </c:pt>
                <c:pt idx="8694">
                  <c:v>4204.53100929432</c:v>
                </c:pt>
                <c:pt idx="8695">
                  <c:v>4204.5321823137301</c:v>
                </c:pt>
                <c:pt idx="8696">
                  <c:v>4204.5336318986901</c:v>
                </c:pt>
                <c:pt idx="8697">
                  <c:v>4204.5741439836502</c:v>
                </c:pt>
                <c:pt idx="8698">
                  <c:v>4204.5157791154897</c:v>
                </c:pt>
                <c:pt idx="8699">
                  <c:v>4204.5379806535802</c:v>
                </c:pt>
                <c:pt idx="8700">
                  <c:v>4204.5394302385403</c:v>
                </c:pt>
                <c:pt idx="8701">
                  <c:v>4204.5408798235003</c:v>
                </c:pt>
                <c:pt idx="8702">
                  <c:v>4204.5423389451998</c:v>
                </c:pt>
                <c:pt idx="8703">
                  <c:v>4204.5828510301599</c:v>
                </c:pt>
                <c:pt idx="8704">
                  <c:v>4204.5659805315099</c:v>
                </c:pt>
                <c:pt idx="8705">
                  <c:v>4204.5466877000899</c:v>
                </c:pt>
                <c:pt idx="8706">
                  <c:v>4204.54813728505</c:v>
                </c:pt>
                <c:pt idx="8707">
                  <c:v>4204.54958687001</c:v>
                </c:pt>
                <c:pt idx="8708">
                  <c:v>4204.56935653859</c:v>
                </c:pt>
                <c:pt idx="8709">
                  <c:v>4204.49270019703</c:v>
                </c:pt>
                <c:pt idx="8710">
                  <c:v>4204.49414978199</c:v>
                </c:pt>
                <c:pt idx="8711">
                  <c:v>4204.5346427934701</c:v>
                </c:pt>
                <c:pt idx="8712">
                  <c:v>4204.5178009050396</c:v>
                </c:pt>
                <c:pt idx="8713">
                  <c:v>4204.5192504899996</c:v>
                </c:pt>
                <c:pt idx="8714">
                  <c:v>4204.4999576585797</c:v>
                </c:pt>
                <c:pt idx="8715">
                  <c:v>4204.5014072435397</c:v>
                </c:pt>
                <c:pt idx="8716">
                  <c:v>4204.5028568284997</c:v>
                </c:pt>
                <c:pt idx="8717">
                  <c:v>4204.5433498399798</c:v>
                </c:pt>
                <c:pt idx="8718">
                  <c:v>4204.5447994249398</c:v>
                </c:pt>
                <c:pt idx="8719">
                  <c:v>4204.5279670732498</c:v>
                </c:pt>
                <c:pt idx="8720">
                  <c:v>4204.4725490587298</c:v>
                </c:pt>
                <c:pt idx="8721">
                  <c:v>4204.5491577165603</c:v>
                </c:pt>
                <c:pt idx="8722">
                  <c:v>4204.5506073015304</c:v>
                </c:pt>
                <c:pt idx="8723">
                  <c:v>4204.5520568864904</c:v>
                </c:pt>
                <c:pt idx="8724">
                  <c:v>4204.5535064714504</c:v>
                </c:pt>
                <c:pt idx="8725">
                  <c:v>4204.57570800953</c:v>
                </c:pt>
                <c:pt idx="8726">
                  <c:v>4204.57715759449</c:v>
                </c:pt>
                <c:pt idx="8727">
                  <c:v>4204.5791793840499</c:v>
                </c:pt>
                <c:pt idx="8728">
                  <c:v>4204.5811916368502</c:v>
                </c:pt>
                <c:pt idx="8729">
                  <c:v>4204.6222759264001</c:v>
                </c:pt>
                <c:pt idx="8730">
                  <c:v>4204.60597763234</c:v>
                </c:pt>
                <c:pt idx="8731">
                  <c:v>4204.5872474687603</c:v>
                </c:pt>
                <c:pt idx="8732">
                  <c:v>4204.6100116746902</c:v>
                </c:pt>
                <c:pt idx="8733">
                  <c:v>4204.6120334642501</c:v>
                </c:pt>
                <c:pt idx="8734">
                  <c:v>4204.6531082170504</c:v>
                </c:pt>
                <c:pt idx="8735">
                  <c:v>4204.6343780534798</c:v>
                </c:pt>
                <c:pt idx="8736">
                  <c:v>4204.6571422594097</c:v>
                </c:pt>
                <c:pt idx="8737">
                  <c:v>4204.6591640489596</c:v>
                </c:pt>
                <c:pt idx="8738">
                  <c:v>4204.66117630177</c:v>
                </c:pt>
                <c:pt idx="8739">
                  <c:v>4204.6631885545803</c:v>
                </c:pt>
                <c:pt idx="8740">
                  <c:v>4204.6652103441302</c:v>
                </c:pt>
                <c:pt idx="8741">
                  <c:v>4204.6672225969396</c:v>
                </c:pt>
                <c:pt idx="8742">
                  <c:v>4204.6692443864904</c:v>
                </c:pt>
                <c:pt idx="8743">
                  <c:v>4204.6712566392898</c:v>
                </c:pt>
                <c:pt idx="8744">
                  <c:v>4204.6732688921002</c:v>
                </c:pt>
                <c:pt idx="8745">
                  <c:v>4204.67529068165</c:v>
                </c:pt>
                <c:pt idx="8746">
                  <c:v>4204.6773029344604</c:v>
                </c:pt>
                <c:pt idx="8747">
                  <c:v>4204.6793247240103</c:v>
                </c:pt>
                <c:pt idx="8748">
                  <c:v>4204.6813369768197</c:v>
                </c:pt>
                <c:pt idx="8749">
                  <c:v>4204.7432018297204</c:v>
                </c:pt>
                <c:pt idx="8750">
                  <c:v>4204.7452140825299</c:v>
                </c:pt>
                <c:pt idx="8751">
                  <c:v>4204.7472263353402</c:v>
                </c:pt>
                <c:pt idx="8752">
                  <c:v>4204.8690010088003</c:v>
                </c:pt>
                <c:pt idx="8753">
                  <c:v>4204.8111225145403</c:v>
                </c:pt>
                <c:pt idx="8754">
                  <c:v>4204.7923828142202</c:v>
                </c:pt>
                <c:pt idx="8755">
                  <c:v>4204.8151470201501</c:v>
                </c:pt>
                <c:pt idx="8756">
                  <c:v>4204.8171592729605</c:v>
                </c:pt>
                <c:pt idx="8757">
                  <c:v>4204.8191715257699</c:v>
                </c:pt>
                <c:pt idx="8758">
                  <c:v>4204.8198390977896</c:v>
                </c:pt>
                <c:pt idx="8759">
                  <c:v>4204.8205066698101</c:v>
                </c:pt>
                <c:pt idx="8760">
                  <c:v>4204.8211837785802</c:v>
                </c:pt>
                <c:pt idx="8761">
                  <c:v>4204.8218513505999</c:v>
                </c:pt>
                <c:pt idx="8762">
                  <c:v>4204.8616672533099</c:v>
                </c:pt>
                <c:pt idx="8763">
                  <c:v>4204.8623348253304</c:v>
                </c:pt>
                <c:pt idx="8764">
                  <c:v>4204.8837638872201</c:v>
                </c:pt>
                <c:pt idx="8765">
                  <c:v>4204.8844314592397</c:v>
                </c:pt>
                <c:pt idx="8766">
                  <c:v>4204.9242664354397</c:v>
                </c:pt>
                <c:pt idx="8767">
                  <c:v>4204.98489151173</c:v>
                </c:pt>
                <c:pt idx="8768">
                  <c:v>4204.9463630693499</c:v>
                </c:pt>
                <c:pt idx="8769">
                  <c:v>4204.9470306413696</c:v>
                </c:pt>
                <c:pt idx="8770">
                  <c:v>4204.9269462602697</c:v>
                </c:pt>
                <c:pt idx="8771">
                  <c:v>4204.9875617998196</c:v>
                </c:pt>
                <c:pt idx="8772">
                  <c:v>4204.9882293718401</c:v>
                </c:pt>
                <c:pt idx="8773">
                  <c:v>4204.9497009294601</c:v>
                </c:pt>
                <c:pt idx="8774">
                  <c:v>4205.0096202867599</c:v>
                </c:pt>
                <c:pt idx="8775">
                  <c:v>4204.9902320879</c:v>
                </c:pt>
                <c:pt idx="8776">
                  <c:v>4204.9908996599197</c:v>
                </c:pt>
                <c:pt idx="8777">
                  <c:v>4204.9915672319503</c:v>
                </c:pt>
                <c:pt idx="8778">
                  <c:v>4205.0486732500103</c:v>
                </c:pt>
                <c:pt idx="8779">
                  <c:v>4205.0492931383196</c:v>
                </c:pt>
                <c:pt idx="8780">
                  <c:v>4205.0499130266198</c:v>
                </c:pt>
                <c:pt idx="8781">
                  <c:v>4205.05053291493</c:v>
                </c:pt>
                <c:pt idx="8782">
                  <c:v>4205.0511623399798</c:v>
                </c:pt>
                <c:pt idx="8783">
                  <c:v>4205.1077152269399</c:v>
                </c:pt>
                <c:pt idx="8784">
                  <c:v>4205.1083351152502</c:v>
                </c:pt>
                <c:pt idx="8785">
                  <c:v>4205.0530220049004</c:v>
                </c:pt>
                <c:pt idx="8786">
                  <c:v>4205.0884700792403</c:v>
                </c:pt>
                <c:pt idx="8787">
                  <c:v>4205.0873352068002</c:v>
                </c:pt>
                <c:pt idx="8788">
                  <c:v>4205.0689483659798</c:v>
                </c:pt>
                <c:pt idx="8789">
                  <c:v>4205.1251579301897</c:v>
                </c:pt>
                <c:pt idx="8790">
                  <c:v>4205.1240135210101</c:v>
                </c:pt>
                <c:pt idx="8791">
                  <c:v>4205.1021076219604</c:v>
                </c:pt>
                <c:pt idx="8792">
                  <c:v>4205.1583457963998</c:v>
                </c:pt>
                <c:pt idx="8793">
                  <c:v>4205.1364494340896</c:v>
                </c:pt>
                <c:pt idx="8794">
                  <c:v>4205.1946617143703</c:v>
                </c:pt>
                <c:pt idx="8795">
                  <c:v>4205.1549507158297</c:v>
                </c:pt>
                <c:pt idx="8796">
                  <c:v>4205.1330543535296</c:v>
                </c:pt>
                <c:pt idx="8797">
                  <c:v>4205.1912570970599</c:v>
                </c:pt>
                <c:pt idx="8798">
                  <c:v>4205.1901317613601</c:v>
                </c:pt>
                <c:pt idx="8799">
                  <c:v>4205.1682449358004</c:v>
                </c:pt>
                <c:pt idx="8800">
                  <c:v>4205.1671196001098</c:v>
                </c:pt>
                <c:pt idx="8801">
                  <c:v>4205.1660038011596</c:v>
                </c:pt>
                <c:pt idx="8802">
                  <c:v>4205.1856399553299</c:v>
                </c:pt>
                <c:pt idx="8803">
                  <c:v>4205.1845146196401</c:v>
                </c:pt>
                <c:pt idx="8804">
                  <c:v>4205.1833892839504</c:v>
                </c:pt>
                <c:pt idx="8805">
                  <c:v>4205.1822639482498</c:v>
                </c:pt>
                <c:pt idx="8806">
                  <c:v>4205.1811386125601</c:v>
                </c:pt>
                <c:pt idx="8807">
                  <c:v>4205.2393795030603</c:v>
                </c:pt>
                <c:pt idx="8808">
                  <c:v>4205.2382637041101</c:v>
                </c:pt>
                <c:pt idx="8809">
                  <c:v>4205.2371479051599</c:v>
                </c:pt>
                <c:pt idx="8810">
                  <c:v>4205.2181888597497</c:v>
                </c:pt>
                <c:pt idx="8811">
                  <c:v>4205.3537155168597</c:v>
                </c:pt>
                <c:pt idx="8812">
                  <c:v>4205.2130390184402</c:v>
                </c:pt>
                <c:pt idx="8813">
                  <c:v>4205.1733184831701</c:v>
                </c:pt>
                <c:pt idx="8814">
                  <c:v>4205.3117252367101</c:v>
                </c:pt>
                <c:pt idx="8815">
                  <c:v>4205.2690959947604</c:v>
                </c:pt>
                <c:pt idx="8816">
                  <c:v>4205.1907421129299</c:v>
                </c:pt>
                <c:pt idx="8817">
                  <c:v>4205.3468585985202</c:v>
                </c:pt>
                <c:pt idx="8818">
                  <c:v>4205.1673961656597</c:v>
                </c:pt>
                <c:pt idx="8819">
                  <c:v>4205.2640892046002</c:v>
                </c:pt>
                <c:pt idx="8820">
                  <c:v>4205.3429866808001</c:v>
                </c:pt>
                <c:pt idx="8821">
                  <c:v>4205.2228904741296</c:v>
                </c:pt>
                <c:pt idx="8822">
                  <c:v>4205.2215934770602</c:v>
                </c:pt>
                <c:pt idx="8823">
                  <c:v>4205.2202964799899</c:v>
                </c:pt>
                <c:pt idx="8824">
                  <c:v>4205.1803947465896</c:v>
                </c:pt>
                <c:pt idx="8825">
                  <c:v>4205.2384544389797</c:v>
                </c:pt>
                <c:pt idx="8826">
                  <c:v>4205.2163959520403</c:v>
                </c:pt>
                <c:pt idx="8827">
                  <c:v>4205.23586044484</c:v>
                </c:pt>
                <c:pt idx="8828">
                  <c:v>4205.2345634477697</c:v>
                </c:pt>
                <c:pt idx="8829">
                  <c:v>4205.2125049608303</c:v>
                </c:pt>
                <c:pt idx="8830">
                  <c:v>4205.2498508470599</c:v>
                </c:pt>
                <c:pt idx="8831">
                  <c:v>4205.2099300401696</c:v>
                </c:pt>
                <c:pt idx="8832">
                  <c:v>4205.2680374162701</c:v>
                </c:pt>
                <c:pt idx="8833">
                  <c:v>4205.3261734026</c:v>
                </c:pt>
                <c:pt idx="8834">
                  <c:v>4205.3248954790197</c:v>
                </c:pt>
                <c:pt idx="8835">
                  <c:v>4205.3236270921798</c:v>
                </c:pt>
                <c:pt idx="8836">
                  <c:v>4205.3223491685903</c:v>
                </c:pt>
                <c:pt idx="8837">
                  <c:v>4205.32107124501</c:v>
                </c:pt>
                <c:pt idx="8838">
                  <c:v>4205.3198028581701</c:v>
                </c:pt>
                <c:pt idx="8839">
                  <c:v>4205.3185344713302</c:v>
                </c:pt>
                <c:pt idx="8840">
                  <c:v>4205.4361797350002</c:v>
                </c:pt>
                <c:pt idx="8841">
                  <c:v>4205.4141593950299</c:v>
                </c:pt>
                <c:pt idx="8842">
                  <c:v>4205.4129100816799</c:v>
                </c:pt>
                <c:pt idx="8843">
                  <c:v>4205.3521896379498</c:v>
                </c:pt>
                <c:pt idx="8844">
                  <c:v>4205.3896404283596</c:v>
                </c:pt>
                <c:pt idx="8845">
                  <c:v>4205.3496910112399</c:v>
                </c:pt>
                <c:pt idx="8846">
                  <c:v>4205.4079032915197</c:v>
                </c:pt>
                <c:pt idx="8847">
                  <c:v>4205.40481338673</c:v>
                </c:pt>
                <c:pt idx="8848">
                  <c:v>4205.4017234819503</c:v>
                </c:pt>
                <c:pt idx="8849">
                  <c:v>4205.3778816240401</c:v>
                </c:pt>
                <c:pt idx="8850">
                  <c:v>4205.3955627458599</c:v>
                </c:pt>
                <c:pt idx="8851">
                  <c:v>4205.3717208879498</c:v>
                </c:pt>
                <c:pt idx="8852">
                  <c:v>4205.4281593340002</c:v>
                </c:pt>
                <c:pt idx="8853">
                  <c:v>4205.48464546376</c:v>
                </c:pt>
                <c:pt idx="8854">
                  <c:v>4205.4816223161697</c:v>
                </c:pt>
                <c:pt idx="8855">
                  <c:v>4205.4578376787204</c:v>
                </c:pt>
                <c:pt idx="8856">
                  <c:v>4205.41604767018</c:v>
                </c:pt>
                <c:pt idx="8857">
                  <c:v>4205.4130054491097</c:v>
                </c:pt>
                <c:pt idx="8858">
                  <c:v>4205.49026260548</c:v>
                </c:pt>
                <c:pt idx="8859">
                  <c:v>4205.4872394578997</c:v>
                </c:pt>
                <c:pt idx="8860">
                  <c:v>4205.4039264696203</c:v>
                </c:pt>
                <c:pt idx="8861">
                  <c:v>4205.4396701830001</c:v>
                </c:pt>
                <c:pt idx="8862">
                  <c:v>4205.3978897111901</c:v>
                </c:pt>
                <c:pt idx="8863">
                  <c:v>4205.4336429613204</c:v>
                </c:pt>
                <c:pt idx="8864">
                  <c:v>4205.3918624895095</c:v>
                </c:pt>
                <c:pt idx="8865">
                  <c:v>4205.3888393419302</c:v>
                </c:pt>
                <c:pt idx="8866">
                  <c:v>4205.4453540819204</c:v>
                </c:pt>
                <c:pt idx="8867">
                  <c:v>4205.4423595445696</c:v>
                </c:pt>
                <c:pt idx="8868">
                  <c:v>4205.4393650072097</c:v>
                </c:pt>
                <c:pt idx="8869">
                  <c:v>4205.3768325822903</c:v>
                </c:pt>
                <c:pt idx="8870">
                  <c:v>4205.3738189714504</c:v>
                </c:pt>
                <c:pt idx="8871">
                  <c:v>4205.3915668504796</c:v>
                </c:pt>
                <c:pt idx="8872">
                  <c:v>4205.4273296373403</c:v>
                </c:pt>
                <c:pt idx="8873">
                  <c:v>4205.3855682390304</c:v>
                </c:pt>
                <c:pt idx="8874">
                  <c:v>4205.3825546281896</c:v>
                </c:pt>
                <c:pt idx="8875">
                  <c:v>4205.3795410173498</c:v>
                </c:pt>
                <c:pt idx="8876">
                  <c:v>4205.3557754533804</c:v>
                </c:pt>
                <c:pt idx="8877">
                  <c:v>4205.3735424058996</c:v>
                </c:pt>
                <c:pt idx="8878">
                  <c:v>4205.3738952653903</c:v>
                </c:pt>
                <c:pt idx="8879">
                  <c:v>4205.4337764757202</c:v>
                </c:pt>
                <c:pt idx="8880">
                  <c:v>4205.3953720110003</c:v>
                </c:pt>
                <c:pt idx="8881">
                  <c:v>4205.3749633806301</c:v>
                </c:pt>
                <c:pt idx="8882">
                  <c:v>4205.43484459095</c:v>
                </c:pt>
                <c:pt idx="8883">
                  <c:v>4205.45632133656</c:v>
                </c:pt>
                <c:pt idx="8884">
                  <c:v>4205.4566837328002</c:v>
                </c:pt>
                <c:pt idx="8885">
                  <c:v>4205.3971649187097</c:v>
                </c:pt>
                <c:pt idx="8886">
                  <c:v>4205.43627510243</c:v>
                </c:pt>
                <c:pt idx="8887">
                  <c:v>4205.3978706377102</c:v>
                </c:pt>
                <c:pt idx="8888">
                  <c:v>4205.4369808214196</c:v>
                </c:pt>
                <c:pt idx="8889">
                  <c:v>4205.4373527544103</c:v>
                </c:pt>
                <c:pt idx="8890">
                  <c:v>4205.4377151506496</c:v>
                </c:pt>
                <c:pt idx="8891">
                  <c:v>4205.4591918962496</c:v>
                </c:pt>
                <c:pt idx="8892">
                  <c:v>4205.4983497636804</c:v>
                </c:pt>
                <c:pt idx="8893">
                  <c:v>4205.4987216966701</c:v>
                </c:pt>
                <c:pt idx="8894">
                  <c:v>4205.4991031663903</c:v>
                </c:pt>
                <c:pt idx="8895">
                  <c:v>4205.5227638261804</c:v>
                </c:pt>
                <c:pt idx="8896">
                  <c:v>4205.4998661058498</c:v>
                </c:pt>
                <c:pt idx="8897">
                  <c:v>4205.5856395738601</c:v>
                </c:pt>
                <c:pt idx="8898">
                  <c:v>4205.5394817369497</c:v>
                </c:pt>
                <c:pt idx="8899">
                  <c:v>4205.5631614702297</c:v>
                </c:pt>
                <c:pt idx="8900">
                  <c:v>4205.5635620134399</c:v>
                </c:pt>
                <c:pt idx="8901">
                  <c:v>4205.5639720933996</c:v>
                </c:pt>
                <c:pt idx="8902">
                  <c:v>4205.5411029832903</c:v>
                </c:pt>
                <c:pt idx="8903">
                  <c:v>4205.4638935106304</c:v>
                </c:pt>
                <c:pt idx="8904">
                  <c:v>4205.5418563860003</c:v>
                </c:pt>
                <c:pt idx="8905">
                  <c:v>4205.5655265825299</c:v>
                </c:pt>
                <c:pt idx="8906">
                  <c:v>4205.5659366624895</c:v>
                </c:pt>
                <c:pt idx="8907">
                  <c:v>4205.5430675523803</c:v>
                </c:pt>
                <c:pt idx="8908">
                  <c:v>4205.6070590990103</c:v>
                </c:pt>
                <c:pt idx="8909">
                  <c:v>4205.5623031633404</c:v>
                </c:pt>
                <c:pt idx="8910">
                  <c:v>4205.6030345933996</c:v>
                </c:pt>
                <c:pt idx="8911">
                  <c:v>4205.6010318773297</c:v>
                </c:pt>
                <c:pt idx="8912">
                  <c:v>4205.5562854784102</c:v>
                </c:pt>
                <c:pt idx="8913">
                  <c:v>4205.5970169084603</c:v>
                </c:pt>
                <c:pt idx="8914">
                  <c:v>4205.6183219926897</c:v>
                </c:pt>
                <c:pt idx="8915">
                  <c:v>4205.6163478868502</c:v>
                </c:pt>
                <c:pt idx="8916">
                  <c:v>4205.5483127611196</c:v>
                </c:pt>
                <c:pt idx="8917">
                  <c:v>4205.5463005083102</c:v>
                </c:pt>
                <c:pt idx="8918">
                  <c:v>4205.5054546373403</c:v>
                </c:pt>
                <c:pt idx="8919">
                  <c:v>4205.4801250475002</c:v>
                </c:pt>
                <c:pt idx="8920">
                  <c:v>4205.5169082658804</c:v>
                </c:pt>
                <c:pt idx="8921">
                  <c:v>4205.4993320482299</c:v>
                </c:pt>
                <c:pt idx="8922">
                  <c:v>4205.4740119951302</c:v>
                </c:pt>
                <c:pt idx="8923">
                  <c:v>4205.43313751393</c:v>
                </c:pt>
                <c:pt idx="8924">
                  <c:v>4205.4310489671798</c:v>
                </c:pt>
                <c:pt idx="8925">
                  <c:v>4205.4289604204196</c:v>
                </c:pt>
                <c:pt idx="8926">
                  <c:v>4205.4268718736703</c:v>
                </c:pt>
                <c:pt idx="8927">
                  <c:v>4205.4247833269201</c:v>
                </c:pt>
                <c:pt idx="8928">
                  <c:v>4205.3839088457198</c:v>
                </c:pt>
                <c:pt idx="8929">
                  <c:v>4205.3817916887301</c:v>
                </c:pt>
                <c:pt idx="8930">
                  <c:v>4205.3585506456402</c:v>
                </c:pt>
                <c:pt idx="8931">
                  <c:v>4205.3775478380203</c:v>
                </c:pt>
                <c:pt idx="8932">
                  <c:v>4205.3155590074603</c:v>
                </c:pt>
                <c:pt idx="8933">
                  <c:v>4205.3134037034997</c:v>
                </c:pt>
                <c:pt idx="8934">
                  <c:v>4205.3323722856603</c:v>
                </c:pt>
                <c:pt idx="8935">
                  <c:v>4205.3302169816998</c:v>
                </c:pt>
                <c:pt idx="8936">
                  <c:v>4205.3280712144897</c:v>
                </c:pt>
                <c:pt idx="8937">
                  <c:v>4205.2660728471801</c:v>
                </c:pt>
                <c:pt idx="8938">
                  <c:v>4205.2638889330001</c:v>
                </c:pt>
                <c:pt idx="8939">
                  <c:v>4205.2418018358303</c:v>
                </c:pt>
                <c:pt idx="8940">
                  <c:v>4205.2017665880203</c:v>
                </c:pt>
                <c:pt idx="8941">
                  <c:v>4205.2004123705001</c:v>
                </c:pt>
                <c:pt idx="8942">
                  <c:v>4205.1990581529699</c:v>
                </c:pt>
                <c:pt idx="8943">
                  <c:v>4205.1382709520403</c:v>
                </c:pt>
                <c:pt idx="8944">
                  <c:v>4205.1161266344097</c:v>
                </c:pt>
                <c:pt idx="8945">
                  <c:v>4205.17702827626</c:v>
                </c:pt>
                <c:pt idx="8946">
                  <c:v>4205.1548744218899</c:v>
                </c:pt>
                <c:pt idx="8947">
                  <c:v>4205.0940872209603</c:v>
                </c:pt>
                <c:pt idx="8948">
                  <c:v>4205.0926757829702</c:v>
                </c:pt>
                <c:pt idx="8949">
                  <c:v>4205.0912643449801</c:v>
                </c:pt>
                <c:pt idx="8950">
                  <c:v>4205.0691009538696</c:v>
                </c:pt>
                <c:pt idx="8951">
                  <c:v>4205.02907524281</c:v>
                </c:pt>
                <c:pt idx="8952">
                  <c:v>4205.0662685411498</c:v>
                </c:pt>
                <c:pt idx="8953">
                  <c:v>4205.0856281297702</c:v>
                </c:pt>
                <c:pt idx="8954">
                  <c:v>4205.0248409288497</c:v>
                </c:pt>
                <c:pt idx="8955">
                  <c:v>4205.0234104173696</c:v>
                </c:pt>
                <c:pt idx="8956">
                  <c:v>4204.98217353993</c:v>
                </c:pt>
                <c:pt idx="8957">
                  <c:v>4204.9583507555099</c:v>
                </c:pt>
                <c:pt idx="8958">
                  <c:v>4204.9567962663696</c:v>
                </c:pt>
                <c:pt idx="8959">
                  <c:v>4204.9552417772302</c:v>
                </c:pt>
                <c:pt idx="8960">
                  <c:v>4204.9536872880999</c:v>
                </c:pt>
                <c:pt idx="8961">
                  <c:v>4204.9128509538696</c:v>
                </c:pt>
                <c:pt idx="8962">
                  <c:v>4204.9505687730798</c:v>
                </c:pt>
                <c:pt idx="8963">
                  <c:v>4204.9097419755999</c:v>
                </c:pt>
                <c:pt idx="8964">
                  <c:v>4204.9081779497201</c:v>
                </c:pt>
                <c:pt idx="8965">
                  <c:v>4204.9066234605798</c:v>
                </c:pt>
                <c:pt idx="8966">
                  <c:v>4204.9050689714504</c:v>
                </c:pt>
                <c:pt idx="8967">
                  <c:v>4204.9035144823101</c:v>
                </c:pt>
                <c:pt idx="8968">
                  <c:v>4204.9019599931798</c:v>
                </c:pt>
                <c:pt idx="8969">
                  <c:v>4204.9226642625899</c:v>
                </c:pt>
                <c:pt idx="8970">
                  <c:v>4204.8770786302603</c:v>
                </c:pt>
                <c:pt idx="8971">
                  <c:v>4204.87602005177</c:v>
                </c:pt>
                <c:pt idx="8972">
                  <c:v>4204.8749614732797</c:v>
                </c:pt>
                <c:pt idx="8973">
                  <c:v>4204.8739028947903</c:v>
                </c:pt>
                <c:pt idx="8974">
                  <c:v>4204.8336006181798</c:v>
                </c:pt>
                <c:pt idx="8975">
                  <c:v>4204.8102737443996</c:v>
                </c:pt>
                <c:pt idx="8976">
                  <c:v>4204.8314834611901</c:v>
                </c:pt>
                <c:pt idx="8977">
                  <c:v>4204.8304153459603</c:v>
                </c:pt>
                <c:pt idx="8978">
                  <c:v>4204.8070980089196</c:v>
                </c:pt>
                <c:pt idx="8979">
                  <c:v>4204.7668148058001</c:v>
                </c:pt>
                <c:pt idx="8980">
                  <c:v>4204.7657562273098</c:v>
                </c:pt>
                <c:pt idx="8981">
                  <c:v>4204.7646976488204</c:v>
                </c:pt>
                <c:pt idx="8982">
                  <c:v>4204.7021747606304</c:v>
                </c:pt>
                <c:pt idx="8983">
                  <c:v>4204.6803737657601</c:v>
                </c:pt>
                <c:pt idx="8984">
                  <c:v>4204.7392631548</c:v>
                </c:pt>
                <c:pt idx="8985">
                  <c:v>4204.7382141130502</c:v>
                </c:pt>
                <c:pt idx="8986">
                  <c:v>4204.6979595201501</c:v>
                </c:pt>
                <c:pt idx="8987">
                  <c:v>4204.6969104784102</c:v>
                </c:pt>
                <c:pt idx="8988">
                  <c:v>4204.7350479143197</c:v>
                </c:pt>
                <c:pt idx="8989">
                  <c:v>4204.7562671678597</c:v>
                </c:pt>
                <c:pt idx="8990">
                  <c:v>4204.7944332139996</c:v>
                </c:pt>
                <c:pt idx="8991">
                  <c:v>4204.6927047746703</c:v>
                </c:pt>
                <c:pt idx="8992">
                  <c:v>4204.6317268388802</c:v>
                </c:pt>
                <c:pt idx="8993">
                  <c:v>4204.6306777971304</c:v>
                </c:pt>
                <c:pt idx="8994">
                  <c:v>4204.6296192186401</c:v>
                </c:pt>
                <c:pt idx="8995">
                  <c:v>4204.6285701768902</c:v>
                </c:pt>
                <c:pt idx="8996">
                  <c:v>4204.6275115983999</c:v>
                </c:pt>
                <c:pt idx="8997">
                  <c:v>4204.62646255665</c:v>
                </c:pt>
                <c:pt idx="8998">
                  <c:v>4204.5862556474704</c:v>
                </c:pt>
                <c:pt idx="8999">
                  <c:v>4204.8687339799899</c:v>
                </c:pt>
                <c:pt idx="9000">
                  <c:v>4204.6250415819204</c:v>
                </c:pt>
                <c:pt idx="9001">
                  <c:v>4204.5658374803597</c:v>
                </c:pt>
                <c:pt idx="9002">
                  <c:v>4204.5665241258703</c:v>
                </c:pt>
                <c:pt idx="9003">
                  <c:v>4204.5879627245004</c:v>
                </c:pt>
                <c:pt idx="9004">
                  <c:v>4204.5886398332595</c:v>
                </c:pt>
                <c:pt idx="9005">
                  <c:v>4204.5685840623901</c:v>
                </c:pt>
                <c:pt idx="9006">
                  <c:v>4204.5692707078997</c:v>
                </c:pt>
                <c:pt idx="9007">
                  <c:v>4204.5699573534102</c:v>
                </c:pt>
                <c:pt idx="9008">
                  <c:v>4204.5706439989099</c:v>
                </c:pt>
                <c:pt idx="9009">
                  <c:v>4204.5713306444204</c:v>
                </c:pt>
                <c:pt idx="9010">
                  <c:v>4204.57201728993</c:v>
                </c:pt>
                <c:pt idx="9011">
                  <c:v>4204.5335842149798</c:v>
                </c:pt>
                <c:pt idx="9012">
                  <c:v>4204.4744277971304</c:v>
                </c:pt>
                <c:pt idx="9013">
                  <c:v>4204.5142055528704</c:v>
                </c:pt>
                <c:pt idx="9014">
                  <c:v>4204.51489219838</c:v>
                </c:pt>
                <c:pt idx="9015">
                  <c:v>4204.5363212602697</c:v>
                </c:pt>
                <c:pt idx="9016">
                  <c:v>4204.5370079057702</c:v>
                </c:pt>
                <c:pt idx="9017">
                  <c:v>4204.5560623186202</c:v>
                </c:pt>
                <c:pt idx="9018">
                  <c:v>4204.5774913805099</c:v>
                </c:pt>
                <c:pt idx="9019">
                  <c:v>4204.5781780260104</c:v>
                </c:pt>
                <c:pt idx="9020">
                  <c:v>4204.57886467152</c:v>
                </c:pt>
                <c:pt idx="9021">
                  <c:v>4204.5795513170297</c:v>
                </c:pt>
                <c:pt idx="9022">
                  <c:v>4204.5594860094097</c:v>
                </c:pt>
                <c:pt idx="9023">
                  <c:v>4204.5809150713003</c:v>
                </c:pt>
                <c:pt idx="9024">
                  <c:v>4204.6207405107498</c:v>
                </c:pt>
                <c:pt idx="9025">
                  <c:v>4204.5615459459405</c:v>
                </c:pt>
                <c:pt idx="9026">
                  <c:v>4204.6428657549004</c:v>
                </c:pt>
                <c:pt idx="9027">
                  <c:v>4204.8041416185397</c:v>
                </c:pt>
                <c:pt idx="9028">
                  <c:v>4204.6234870927901</c:v>
                </c:pt>
                <c:pt idx="9029">
                  <c:v>4204.5044208543804</c:v>
                </c:pt>
                <c:pt idx="9030">
                  <c:v>4204.5442176836104</c:v>
                </c:pt>
                <c:pt idx="9031">
                  <c:v>4204.5050121324603</c:v>
                </c:pt>
                <c:pt idx="9032">
                  <c:v>4204.5440269487399</c:v>
                </c:pt>
                <c:pt idx="9033">
                  <c:v>4204.5048213975997</c:v>
                </c:pt>
                <c:pt idx="9034">
                  <c:v>4204.5047260301599</c:v>
                </c:pt>
                <c:pt idx="9035">
                  <c:v>4204.5437408464504</c:v>
                </c:pt>
                <c:pt idx="9036">
                  <c:v>4204.5436454790197</c:v>
                </c:pt>
                <c:pt idx="9037">
                  <c:v>4204.5435501115799</c:v>
                </c:pt>
                <c:pt idx="9038">
                  <c:v>4204.5642066972796</c:v>
                </c:pt>
                <c:pt idx="9039">
                  <c:v>4204.5433593767202</c:v>
                </c:pt>
                <c:pt idx="9040">
                  <c:v>4204.5432735460299</c:v>
                </c:pt>
                <c:pt idx="9041">
                  <c:v>4204.5431781786001</c:v>
                </c:pt>
                <c:pt idx="9042">
                  <c:v>4204.5638252275503</c:v>
                </c:pt>
                <c:pt idx="9043">
                  <c:v>4204.5429874437395</c:v>
                </c:pt>
                <c:pt idx="9044">
                  <c:v>4204.5636440294302</c:v>
                </c:pt>
                <c:pt idx="9045">
                  <c:v>4204.5427967088699</c:v>
                </c:pt>
                <c:pt idx="9046">
                  <c:v>4204.5035816209802</c:v>
                </c:pt>
                <c:pt idx="9047">
                  <c:v>4204.5426059740103</c:v>
                </c:pt>
                <c:pt idx="9048">
                  <c:v>4204.5425106065804</c:v>
                </c:pt>
                <c:pt idx="9049">
                  <c:v>4204.5631671922702</c:v>
                </c:pt>
                <c:pt idx="9050">
                  <c:v>4204.5032096880004</c:v>
                </c:pt>
                <c:pt idx="9051">
                  <c:v>4204.5629764574096</c:v>
                </c:pt>
                <c:pt idx="9052">
                  <c:v>4204.5421291368502</c:v>
                </c:pt>
                <c:pt idx="9053">
                  <c:v>4204.5420337694204</c:v>
                </c:pt>
                <c:pt idx="9054">
                  <c:v>4204.5419479387301</c:v>
                </c:pt>
                <c:pt idx="9055">
                  <c:v>4204.5418525713003</c:v>
                </c:pt>
                <c:pt idx="9056">
                  <c:v>4204.5417572038696</c:v>
                </c:pt>
                <c:pt idx="9057">
                  <c:v>4204.5416618364397</c:v>
                </c:pt>
                <c:pt idx="9058">
                  <c:v>4204.5830608385104</c:v>
                </c:pt>
                <c:pt idx="9059">
                  <c:v>4204.5829654710797</c:v>
                </c:pt>
                <c:pt idx="9060">
                  <c:v>4204.5413757341403</c:v>
                </c:pt>
                <c:pt idx="9061">
                  <c:v>4204.54349289113</c:v>
                </c:pt>
                <c:pt idx="9062">
                  <c:v>4204.5456195848501</c:v>
                </c:pt>
                <c:pt idx="9063">
                  <c:v>4204.5684886949603</c:v>
                </c:pt>
                <c:pt idx="9064">
                  <c:v>4204.5107532518396</c:v>
                </c:pt>
                <c:pt idx="9065">
                  <c:v>4204.5519901292801</c:v>
                </c:pt>
                <c:pt idx="9066">
                  <c:v>4204.5748592393902</c:v>
                </c:pt>
                <c:pt idx="9067">
                  <c:v>4204.5171237962804</c:v>
                </c:pt>
                <c:pt idx="9068">
                  <c:v>4204.6389938371703</c:v>
                </c:pt>
                <c:pt idx="9069">
                  <c:v>4204.5213676469803</c:v>
                </c:pt>
                <c:pt idx="9070">
                  <c:v>4204.5234943407104</c:v>
                </c:pt>
                <c:pt idx="9071">
                  <c:v>4204.5256114976901</c:v>
                </c:pt>
                <c:pt idx="9072">
                  <c:v>4204.5277381914202</c:v>
                </c:pt>
                <c:pt idx="9073">
                  <c:v>4204.5689846056002</c:v>
                </c:pt>
                <c:pt idx="9074">
                  <c:v>4204.5711017625899</c:v>
                </c:pt>
                <c:pt idx="9075">
                  <c:v>4204.5732284563101</c:v>
                </c:pt>
                <c:pt idx="9076">
                  <c:v>4204.5753551500402</c:v>
                </c:pt>
                <c:pt idx="9077">
                  <c:v>4204.5774818437603</c:v>
                </c:pt>
                <c:pt idx="9078">
                  <c:v>4204.57959900074</c:v>
                </c:pt>
                <c:pt idx="9079">
                  <c:v>4204.5817256944702</c:v>
                </c:pt>
                <c:pt idx="9080">
                  <c:v>4204.5838523882003</c:v>
                </c:pt>
                <c:pt idx="9081">
                  <c:v>4204.5859790819204</c:v>
                </c:pt>
                <c:pt idx="9082">
                  <c:v>4204.6088481920297</c:v>
                </c:pt>
                <c:pt idx="9083">
                  <c:v>4204.6916175859496</c:v>
                </c:pt>
                <c:pt idx="9084">
                  <c:v>4204.6131015794799</c:v>
                </c:pt>
                <c:pt idx="9085">
                  <c:v>4204.6152187364596</c:v>
                </c:pt>
                <c:pt idx="9086">
                  <c:v>4204.6173454301897</c:v>
                </c:pt>
                <c:pt idx="9087">
                  <c:v>4204.6194721239099</c:v>
                </c:pt>
                <c:pt idx="9088">
                  <c:v>4204.62159881764</c:v>
                </c:pt>
                <c:pt idx="9089">
                  <c:v>4204.6237255113601</c:v>
                </c:pt>
                <c:pt idx="9090">
                  <c:v>4204.6258522050903</c:v>
                </c:pt>
                <c:pt idx="9091">
                  <c:v>4204.6279788988204</c:v>
                </c:pt>
                <c:pt idx="9092">
                  <c:v>4204.6293045061202</c:v>
                </c:pt>
                <c:pt idx="9093">
                  <c:v>4204.6697784441003</c:v>
                </c:pt>
                <c:pt idx="9094">
                  <c:v>4204.6711135881496</c:v>
                </c:pt>
                <c:pt idx="9095">
                  <c:v>4204.6724391954504</c:v>
                </c:pt>
                <c:pt idx="9096">
                  <c:v>4204.6945262926101</c:v>
                </c:pt>
                <c:pt idx="9097">
                  <c:v>4204.6958518999099</c:v>
                </c:pt>
                <c:pt idx="9098">
                  <c:v>4204.6971870439602</c:v>
                </c:pt>
                <c:pt idx="9099">
                  <c:v>4204.6777606981304</c:v>
                </c:pt>
                <c:pt idx="9100">
                  <c:v>4204.6790958421798</c:v>
                </c:pt>
                <c:pt idx="9101">
                  <c:v>4204.6804214494796</c:v>
                </c:pt>
                <c:pt idx="9102">
                  <c:v>4204.6817565935198</c:v>
                </c:pt>
                <c:pt idx="9103">
                  <c:v>4204.6830917375601</c:v>
                </c:pt>
                <c:pt idx="9104">
                  <c:v>4204.6844173448599</c:v>
                </c:pt>
                <c:pt idx="9105">
                  <c:v>4204.7064949052901</c:v>
                </c:pt>
                <c:pt idx="9106">
                  <c:v>4204.6870780961999</c:v>
                </c:pt>
                <c:pt idx="9107">
                  <c:v>4204.6884132402502</c:v>
                </c:pt>
                <c:pt idx="9108">
                  <c:v>4204.7104908006704</c:v>
                </c:pt>
                <c:pt idx="9109">
                  <c:v>4204.7118164079702</c:v>
                </c:pt>
                <c:pt idx="9110">
                  <c:v>4204.7131515520095</c:v>
                </c:pt>
                <c:pt idx="9111">
                  <c:v>4204.7144771593103</c:v>
                </c:pt>
                <c:pt idx="9112">
                  <c:v>4204.7158027666101</c:v>
                </c:pt>
                <c:pt idx="9113">
                  <c:v>4204.67798957997</c:v>
                </c:pt>
                <c:pt idx="9114">
                  <c:v>4204.7991348283804</c:v>
                </c:pt>
                <c:pt idx="9115">
                  <c:v>4204.8004604356802</c:v>
                </c:pt>
                <c:pt idx="9116">
                  <c:v>4204.7810340898604</c:v>
                </c:pt>
                <c:pt idx="9117">
                  <c:v>4204.7823692338998</c:v>
                </c:pt>
                <c:pt idx="9118">
                  <c:v>4204.7836948411996</c:v>
                </c:pt>
                <c:pt idx="9119">
                  <c:v>4204.8057724016198</c:v>
                </c:pt>
                <c:pt idx="9120">
                  <c:v>4204.7863460558001</c:v>
                </c:pt>
                <c:pt idx="9121">
                  <c:v>4204.7876811998403</c:v>
                </c:pt>
                <c:pt idx="9122">
                  <c:v>4204.7890068071401</c:v>
                </c:pt>
                <c:pt idx="9123">
                  <c:v>4204.8100257890701</c:v>
                </c:pt>
                <c:pt idx="9124">
                  <c:v>4204.8494888322903</c:v>
                </c:pt>
                <c:pt idx="9125">
                  <c:v>4204.8497558610998</c:v>
                </c:pt>
                <c:pt idx="9126">
                  <c:v>4204.8500228899002</c:v>
                </c:pt>
                <c:pt idx="9127">
                  <c:v>4204.8502994554601</c:v>
                </c:pt>
                <c:pt idx="9128">
                  <c:v>4204.8505664842696</c:v>
                </c:pt>
                <c:pt idx="9129">
                  <c:v>4204.9123264330001</c:v>
                </c:pt>
                <c:pt idx="9130">
                  <c:v>4204.9348617570904</c:v>
                </c:pt>
                <c:pt idx="9131">
                  <c:v>4204.91286049061</c:v>
                </c:pt>
                <c:pt idx="9132">
                  <c:v>4204.8908592241296</c:v>
                </c:pt>
                <c:pt idx="9133">
                  <c:v>4204.8911357896905</c:v>
                </c:pt>
                <c:pt idx="9134">
                  <c:v>4204.89140281849</c:v>
                </c:pt>
                <c:pt idx="9135">
                  <c:v>4204.8916793840499</c:v>
                </c:pt>
                <c:pt idx="9136">
                  <c:v>4204.8919464128503</c:v>
                </c:pt>
                <c:pt idx="9137">
                  <c:v>4204.9144817369497</c:v>
                </c:pt>
                <c:pt idx="9138">
                  <c:v>4204.9540020006198</c:v>
                </c:pt>
                <c:pt idx="9139">
                  <c:v>4204.9542690294302</c:v>
                </c:pt>
                <c:pt idx="9140">
                  <c:v>4204.9545455949801</c:v>
                </c:pt>
                <c:pt idx="9141">
                  <c:v>4204.9770809190804</c:v>
                </c:pt>
                <c:pt idx="9142">
                  <c:v>4204.9773479478899</c:v>
                </c:pt>
                <c:pt idx="9143">
                  <c:v>4204.9776149767004</c:v>
                </c:pt>
                <c:pt idx="9144">
                  <c:v>4205.0160003679302</c:v>
                </c:pt>
                <c:pt idx="9145">
                  <c:v>4204.9558902757699</c:v>
                </c:pt>
                <c:pt idx="9146">
                  <c:v>4204.9561573045803</c:v>
                </c:pt>
                <c:pt idx="9147">
                  <c:v>4204.9957061784798</c:v>
                </c:pt>
                <c:pt idx="9148">
                  <c:v>4204.9959732072903</c:v>
                </c:pt>
                <c:pt idx="9149">
                  <c:v>4204.9962497728402</c:v>
                </c:pt>
                <c:pt idx="9150">
                  <c:v>4205.0175167100997</c:v>
                </c:pt>
                <c:pt idx="9151">
                  <c:v>4205.0168109911001</c:v>
                </c:pt>
                <c:pt idx="9152">
                  <c:v>4205.0160957353601</c:v>
                </c:pt>
                <c:pt idx="9153">
                  <c:v>4204.9942470567703</c:v>
                </c:pt>
                <c:pt idx="9154">
                  <c:v>4205.03250847035</c:v>
                </c:pt>
                <c:pt idx="9155">
                  <c:v>4205.0525737779699</c:v>
                </c:pt>
                <c:pt idx="9156">
                  <c:v>4205.0518775957198</c:v>
                </c:pt>
                <c:pt idx="9157">
                  <c:v>4205.0511718767202</c:v>
                </c:pt>
                <c:pt idx="9158">
                  <c:v>4205.0890804308001</c:v>
                </c:pt>
                <c:pt idx="9159">
                  <c:v>4205.1685405748403</c:v>
                </c:pt>
                <c:pt idx="9160">
                  <c:v>4205.1678539293298</c:v>
                </c:pt>
                <c:pt idx="9161">
                  <c:v>4205.1077819841403</c:v>
                </c:pt>
                <c:pt idx="9162">
                  <c:v>4205.0863338487698</c:v>
                </c:pt>
                <c:pt idx="9163">
                  <c:v>4205.2431369798696</c:v>
                </c:pt>
                <c:pt idx="9164">
                  <c:v>4205.2839923875899</c:v>
                </c:pt>
                <c:pt idx="9165">
                  <c:v>4205.1436973588998</c:v>
                </c:pt>
                <c:pt idx="9166">
                  <c:v>4205.1430202501297</c:v>
                </c:pt>
                <c:pt idx="9167">
                  <c:v>4205.1423431413696</c:v>
                </c:pt>
                <c:pt idx="9168">
                  <c:v>4205.2010799425198</c:v>
                </c:pt>
                <c:pt idx="9169">
                  <c:v>4205.2598453538903</c:v>
                </c:pt>
                <c:pt idx="9170">
                  <c:v>4205.1403213518197</c:v>
                </c:pt>
                <c:pt idx="9171">
                  <c:v>4205.1396442430496</c:v>
                </c:pt>
                <c:pt idx="9172">
                  <c:v>4205.1776195543298</c:v>
                </c:pt>
                <c:pt idx="9173">
                  <c:v>4205.2571559923199</c:v>
                </c:pt>
                <c:pt idx="9174">
                  <c:v>4205.1970459001604</c:v>
                </c:pt>
                <c:pt idx="9175">
                  <c:v>4205.1963687913903</c:v>
                </c:pt>
                <c:pt idx="9176">
                  <c:v>4205.1957012193698</c:v>
                </c:pt>
                <c:pt idx="9177">
                  <c:v>4205.1950336473501</c:v>
                </c:pt>
                <c:pt idx="9178">
                  <c:v>4205.1349426286697</c:v>
                </c:pt>
                <c:pt idx="9179">
                  <c:v>4205.1342655199096</c:v>
                </c:pt>
                <c:pt idx="9180">
                  <c:v>4205.13647804432</c:v>
                </c:pt>
                <c:pt idx="9181">
                  <c:v>4205.1715446489397</c:v>
                </c:pt>
                <c:pt idx="9182">
                  <c:v>4205.2121425645901</c:v>
                </c:pt>
                <c:pt idx="9183">
                  <c:v>4205.1517940538497</c:v>
                </c:pt>
                <c:pt idx="9184">
                  <c:v>4205.2102828996703</c:v>
                </c:pt>
                <c:pt idx="9185">
                  <c:v>4205.14993438893</c:v>
                </c:pt>
                <c:pt idx="9186">
                  <c:v>4205.1876522081402</c:v>
                </c:pt>
                <c:pt idx="9187">
                  <c:v>4205.2876926439303</c:v>
                </c:pt>
                <c:pt idx="9188">
                  <c:v>4205.1858116167105</c:v>
                </c:pt>
                <c:pt idx="9189">
                  <c:v>4205.1462245958401</c:v>
                </c:pt>
                <c:pt idx="9190">
                  <c:v>4205.2433944719396</c:v>
                </c:pt>
                <c:pt idx="9191">
                  <c:v>4205.1443840044103</c:v>
                </c:pt>
                <c:pt idx="9192">
                  <c:v>4205.1226879137103</c:v>
                </c:pt>
                <c:pt idx="9193">
                  <c:v>4205.1425148027502</c:v>
                </c:pt>
                <c:pt idx="9194">
                  <c:v>4205.1623416917801</c:v>
                </c:pt>
                <c:pt idx="9195">
                  <c:v>4205.14064560109</c:v>
                </c:pt>
                <c:pt idx="9196">
                  <c:v>4205.1397110002599</c:v>
                </c:pt>
                <c:pt idx="9197">
                  <c:v>4205.1387859361703</c:v>
                </c:pt>
                <c:pt idx="9198">
                  <c:v>4205.1586128252102</c:v>
                </c:pt>
                <c:pt idx="9199">
                  <c:v>4205.1369167345101</c:v>
                </c:pt>
                <c:pt idx="9200">
                  <c:v>4205.13598213368</c:v>
                </c:pt>
                <c:pt idx="9201">
                  <c:v>4205.13504753285</c:v>
                </c:pt>
                <c:pt idx="9202">
                  <c:v>4205.1935363786697</c:v>
                </c:pt>
                <c:pt idx="9203">
                  <c:v>4205.1926208513296</c:v>
                </c:pt>
                <c:pt idx="9204">
                  <c:v>4205.2718997972497</c:v>
                </c:pt>
                <c:pt idx="9205">
                  <c:v>4205.1907802598998</c:v>
                </c:pt>
                <c:pt idx="9206">
                  <c:v>4205.24929771595</c:v>
                </c:pt>
                <c:pt idx="9207">
                  <c:v>4205.1889492052096</c:v>
                </c:pt>
                <c:pt idx="9208">
                  <c:v>4205.0899768846602</c:v>
                </c:pt>
                <c:pt idx="9209">
                  <c:v>4205.2672840135601</c:v>
                </c:pt>
                <c:pt idx="9210">
                  <c:v>4205.3050781267202</c:v>
                </c:pt>
                <c:pt idx="9211">
                  <c:v>4205.2060199754796</c:v>
                </c:pt>
                <c:pt idx="9212">
                  <c:v>4205.1850105302901</c:v>
                </c:pt>
                <c:pt idx="9213">
                  <c:v>4205.2649665849704</c:v>
                </c:pt>
                <c:pt idx="9214">
                  <c:v>4205.1845146196401</c:v>
                </c:pt>
                <c:pt idx="9215">
                  <c:v>4205.2437091844604</c:v>
                </c:pt>
                <c:pt idx="9216">
                  <c:v>4205.2434707658804</c:v>
                </c:pt>
                <c:pt idx="9217">
                  <c:v>4205.2432228105599</c:v>
                </c:pt>
                <c:pt idx="9218">
                  <c:v>4205.1627899187097</c:v>
                </c:pt>
                <c:pt idx="9219">
                  <c:v>4205.1625419633901</c:v>
                </c:pt>
                <c:pt idx="9220">
                  <c:v>4205.2038169878097</c:v>
                </c:pt>
                <c:pt idx="9221">
                  <c:v>4205.2422405260104</c:v>
                </c:pt>
                <c:pt idx="9222">
                  <c:v>4205.2420021074304</c:v>
                </c:pt>
                <c:pt idx="9223">
                  <c:v>4205.2417636888504</c:v>
                </c:pt>
                <c:pt idx="9224">
                  <c:v>4205.2028347032601</c:v>
                </c:pt>
                <c:pt idx="9225">
                  <c:v>4205.2025867479397</c:v>
                </c:pt>
                <c:pt idx="9226">
                  <c:v>4205.2023292558697</c:v>
                </c:pt>
                <c:pt idx="9227">
                  <c:v>4205.1813198106802</c:v>
                </c:pt>
                <c:pt idx="9228">
                  <c:v>4205.1810718553597</c:v>
                </c:pt>
                <c:pt idx="9229">
                  <c:v>4205.2015758531597</c:v>
                </c:pt>
                <c:pt idx="9230">
                  <c:v>4205.1805664079702</c:v>
                </c:pt>
                <c:pt idx="9231">
                  <c:v>4205.2010799425198</c:v>
                </c:pt>
                <c:pt idx="9232">
                  <c:v>4205.2602649705896</c:v>
                </c:pt>
                <c:pt idx="9233">
                  <c:v>4205.2392650621496</c:v>
                </c:pt>
                <c:pt idx="9234">
                  <c:v>4205.2390266435696</c:v>
                </c:pt>
                <c:pt idx="9235">
                  <c:v>4205.2387882249895</c:v>
                </c:pt>
                <c:pt idx="9236">
                  <c:v>4205.1791072862698</c:v>
                </c:pt>
                <c:pt idx="9237">
                  <c:v>4205.1788593309402</c:v>
                </c:pt>
                <c:pt idx="9238">
                  <c:v>4205.1786113756198</c:v>
                </c:pt>
                <c:pt idx="9239">
                  <c:v>4205.2972770708102</c:v>
                </c:pt>
                <c:pt idx="9240">
                  <c:v>4205.2375770586104</c:v>
                </c:pt>
                <c:pt idx="9241">
                  <c:v>4205.1778961198897</c:v>
                </c:pt>
                <c:pt idx="9242">
                  <c:v>4205.1776481645602</c:v>
                </c:pt>
                <c:pt idx="9243">
                  <c:v>4205.2151752489099</c:v>
                </c:pt>
                <c:pt idx="9244">
                  <c:v>4205.2140403764797</c:v>
                </c:pt>
                <c:pt idx="9245">
                  <c:v>4205.2336479204196</c:v>
                </c:pt>
                <c:pt idx="9246">
                  <c:v>4205.2325035112399</c:v>
                </c:pt>
                <c:pt idx="9247">
                  <c:v>4205.2313591020602</c:v>
                </c:pt>
                <c:pt idx="9248">
                  <c:v>4205.2302051561401</c:v>
                </c:pt>
                <c:pt idx="9249">
                  <c:v>4205.3273082750402</c:v>
                </c:pt>
                <c:pt idx="9250">
                  <c:v>4205.2279830949801</c:v>
                </c:pt>
                <c:pt idx="9251">
                  <c:v>4205.2268386858004</c:v>
                </c:pt>
                <c:pt idx="9252">
                  <c:v>4205.26442299061</c:v>
                </c:pt>
                <c:pt idx="9253">
                  <c:v>4205.3020740526199</c:v>
                </c:pt>
                <c:pt idx="9254">
                  <c:v>4205.2414871233004</c:v>
                </c:pt>
                <c:pt idx="9255">
                  <c:v>4205.2403903978402</c:v>
                </c:pt>
                <c:pt idx="9256">
                  <c:v>4205.23929367238</c:v>
                </c:pt>
                <c:pt idx="9257">
                  <c:v>4205.2381969469097</c:v>
                </c:pt>
                <c:pt idx="9258">
                  <c:v>4205.3561569231097</c:v>
                </c:pt>
                <c:pt idx="9259">
                  <c:v>4205.2568222063101</c:v>
                </c:pt>
                <c:pt idx="9260">
                  <c:v>4205.29447326832</c:v>
                </c:pt>
                <c:pt idx="9261">
                  <c:v>4205.25465736561</c:v>
                </c:pt>
                <c:pt idx="9262">
                  <c:v>4205.2535511034102</c:v>
                </c:pt>
                <c:pt idx="9263">
                  <c:v>4205.3119731920297</c:v>
                </c:pt>
                <c:pt idx="9264">
                  <c:v>4205.2901435869298</c:v>
                </c:pt>
                <c:pt idx="9265">
                  <c:v>4205.2295661943499</c:v>
                </c:pt>
                <c:pt idx="9266">
                  <c:v>4205.2284790056301</c:v>
                </c:pt>
                <c:pt idx="9267">
                  <c:v>4205.2481533067703</c:v>
                </c:pt>
                <c:pt idx="9268">
                  <c:v>4205.2858139055297</c:v>
                </c:pt>
                <c:pt idx="9269">
                  <c:v>4205.2252460496902</c:v>
                </c:pt>
                <c:pt idx="9270">
                  <c:v>4205.2241588609704</c:v>
                </c:pt>
                <c:pt idx="9271">
                  <c:v>4205.1843429582595</c:v>
                </c:pt>
                <c:pt idx="9272">
                  <c:v>4205.1237655656896</c:v>
                </c:pt>
                <c:pt idx="9273">
                  <c:v>4205.1821781175704</c:v>
                </c:pt>
                <c:pt idx="9274">
                  <c:v>4205.20191917592</c:v>
                </c:pt>
                <c:pt idx="9275">
                  <c:v>4205.2603889482498</c:v>
                </c:pt>
                <c:pt idx="9276">
                  <c:v>4205.1791454332397</c:v>
                </c:pt>
                <c:pt idx="9277">
                  <c:v>4205.11865387135</c:v>
                </c:pt>
                <c:pt idx="9278">
                  <c:v>4205.1770759599704</c:v>
                </c:pt>
                <c:pt idx="9279">
                  <c:v>4205.1165939348302</c:v>
                </c:pt>
                <c:pt idx="9280">
                  <c:v>4205.0768543260601</c:v>
                </c:pt>
                <c:pt idx="9281">
                  <c:v>4205.0757671373403</c:v>
                </c:pt>
                <c:pt idx="9282">
                  <c:v>4205.0746799486196</c:v>
                </c:pt>
                <c:pt idx="9283">
                  <c:v>4205.0736022966403</c:v>
                </c:pt>
                <c:pt idx="9284">
                  <c:v>4205.0725151079196</c:v>
                </c:pt>
                <c:pt idx="9285">
                  <c:v>4205.0714279191998</c:v>
                </c:pt>
                <c:pt idx="9286">
                  <c:v>4205.0703502672204</c:v>
                </c:pt>
                <c:pt idx="9287">
                  <c:v>4205.0098491685903</c:v>
                </c:pt>
                <c:pt idx="9288">
                  <c:v>4205.0087333696401</c:v>
                </c:pt>
                <c:pt idx="9289">
                  <c:v>4205.0076271074304</c:v>
                </c:pt>
                <c:pt idx="9290">
                  <c:v>4204.9655414598501</c:v>
                </c:pt>
                <c:pt idx="9291">
                  <c:v>4204.9643112199801</c:v>
                </c:pt>
                <c:pt idx="9292">
                  <c:v>4204.9630809801101</c:v>
                </c:pt>
                <c:pt idx="9293">
                  <c:v>4204.8981739061401</c:v>
                </c:pt>
                <c:pt idx="9294">
                  <c:v>4204.9383331316003</c:v>
                </c:pt>
                <c:pt idx="9295">
                  <c:v>4204.8956943529201</c:v>
                </c:pt>
                <c:pt idx="9296">
                  <c:v>4204.8944450395602</c:v>
                </c:pt>
                <c:pt idx="9297">
                  <c:v>4204.8931861894698</c:v>
                </c:pt>
                <c:pt idx="9298">
                  <c:v>4204.9141860979098</c:v>
                </c:pt>
                <c:pt idx="9299">
                  <c:v>4204.82911834889</c:v>
                </c:pt>
                <c:pt idx="9300">
                  <c:v>4204.8278690355301</c:v>
                </c:pt>
                <c:pt idx="9301">
                  <c:v>4204.8266101854397</c:v>
                </c:pt>
                <c:pt idx="9302">
                  <c:v>4204.8253513353402</c:v>
                </c:pt>
                <c:pt idx="9303">
                  <c:v>4204.8018432634399</c:v>
                </c:pt>
                <c:pt idx="9304">
                  <c:v>4204.8245025652004</c:v>
                </c:pt>
                <c:pt idx="9305">
                  <c:v>4204.8026443498702</c:v>
                </c:pt>
                <c:pt idx="9306">
                  <c:v>4204.7637916582198</c:v>
                </c:pt>
                <c:pt idx="9307">
                  <c:v>4204.7434402483004</c:v>
                </c:pt>
                <c:pt idx="9308">
                  <c:v>4204.68386421376</c:v>
                </c:pt>
                <c:pt idx="9309">
                  <c:v>4204.7050071733502</c:v>
                </c:pt>
                <c:pt idx="9310">
                  <c:v>4204.6454502122897</c:v>
                </c:pt>
                <c:pt idx="9311">
                  <c:v>4204.7057796495501</c:v>
                </c:pt>
                <c:pt idx="9312">
                  <c:v>4204.6669555681301</c:v>
                </c:pt>
                <c:pt idx="9313">
                  <c:v>4204.6465946214703</c:v>
                </c:pt>
                <c:pt idx="9314">
                  <c:v>4204.6285415666598</c:v>
                </c:pt>
                <c:pt idx="9315">
                  <c:v>4204.6680809038198</c:v>
                </c:pt>
                <c:pt idx="9316">
                  <c:v>4204.64771995717</c:v>
                </c:pt>
                <c:pt idx="9317">
                  <c:v>4204.6688438432702</c:v>
                </c:pt>
                <c:pt idx="9318">
                  <c:v>4204.6092964189602</c:v>
                </c:pt>
                <c:pt idx="9319">
                  <c:v>4204.6096683519399</c:v>
                </c:pt>
                <c:pt idx="9320">
                  <c:v>4204.5892978685397</c:v>
                </c:pt>
                <c:pt idx="9321">
                  <c:v>4204.5505310075796</c:v>
                </c:pt>
                <c:pt idx="9322">
                  <c:v>4204.5301509874398</c:v>
                </c:pt>
                <c:pt idx="9323">
                  <c:v>4204.5512653367996</c:v>
                </c:pt>
                <c:pt idx="9324">
                  <c:v>4204.4917751329504</c:v>
                </c:pt>
                <c:pt idx="9325">
                  <c:v>4204.6118904130999</c:v>
                </c:pt>
                <c:pt idx="9326">
                  <c:v>4204.5523715990103</c:v>
                </c:pt>
                <c:pt idx="9327">
                  <c:v>4204.4928718584097</c:v>
                </c:pt>
                <c:pt idx="9328">
                  <c:v>4204.4932342546499</c:v>
                </c:pt>
                <c:pt idx="9329">
                  <c:v>4204.4935966508901</c:v>
                </c:pt>
                <c:pt idx="9330">
                  <c:v>4204.4939590471304</c:v>
                </c:pt>
                <c:pt idx="9331">
                  <c:v>4204.4161487596602</c:v>
                </c:pt>
                <c:pt idx="9332">
                  <c:v>4204.51540718251</c:v>
                </c:pt>
                <c:pt idx="9333">
                  <c:v>4204.4742752092397</c:v>
                </c:pt>
                <c:pt idx="9334">
                  <c:v>4204.43555603199</c:v>
                </c:pt>
                <c:pt idx="9335">
                  <c:v>4204.4345451372201</c:v>
                </c:pt>
                <c:pt idx="9336">
                  <c:v>4204.4335437791897</c:v>
                </c:pt>
                <c:pt idx="9337">
                  <c:v>4204.4325424211502</c:v>
                </c:pt>
                <c:pt idx="9338">
                  <c:v>4204.4315410631198</c:v>
                </c:pt>
                <c:pt idx="9339">
                  <c:v>4204.4903827684402</c:v>
                </c:pt>
                <c:pt idx="9340">
                  <c:v>4204.4088054674203</c:v>
                </c:pt>
                <c:pt idx="9341">
                  <c:v>4204.3687416093899</c:v>
                </c:pt>
                <c:pt idx="9342">
                  <c:v>4204.2718387620998</c:v>
                </c:pt>
                <c:pt idx="9343">
                  <c:v>4204.3874717729605</c:v>
                </c:pt>
                <c:pt idx="9344">
                  <c:v>4204.36572799855</c:v>
                </c:pt>
                <c:pt idx="9345">
                  <c:v>4204.3049407976196</c:v>
                </c:pt>
                <c:pt idx="9346">
                  <c:v>4204.3039394395901</c:v>
                </c:pt>
                <c:pt idx="9347">
                  <c:v>4204.3029380815597</c:v>
                </c:pt>
                <c:pt idx="9348">
                  <c:v>4204.3019367235202</c:v>
                </c:pt>
                <c:pt idx="9349">
                  <c:v>4204.3009449022302</c:v>
                </c:pt>
                <c:pt idx="9350">
                  <c:v>4204.2999435441998</c:v>
                </c:pt>
                <c:pt idx="9351">
                  <c:v>4204.2628360765502</c:v>
                </c:pt>
                <c:pt idx="9352">
                  <c:v>4204.2618347185198</c:v>
                </c:pt>
                <c:pt idx="9353">
                  <c:v>4204.2040134447097</c:v>
                </c:pt>
                <c:pt idx="9354">
                  <c:v>4204.2959571855599</c:v>
                </c:pt>
                <c:pt idx="9355">
                  <c:v>4204.2381168382699</c:v>
                </c:pt>
                <c:pt idx="9356">
                  <c:v>4204.2578674333599</c:v>
                </c:pt>
                <c:pt idx="9357">
                  <c:v>4204.2361331956899</c:v>
                </c:pt>
                <c:pt idx="9358">
                  <c:v>4204.1783214586303</c:v>
                </c:pt>
                <c:pt idx="9359">
                  <c:v>4204.2341686266</c:v>
                </c:pt>
                <c:pt idx="9360">
                  <c:v>4204.1763568895403</c:v>
                </c:pt>
                <c:pt idx="9361">
                  <c:v>4204.1753841417403</c:v>
                </c:pt>
                <c:pt idx="9362">
                  <c:v>4204.1744018571899</c:v>
                </c:pt>
                <c:pt idx="9363">
                  <c:v>4204.1734291093899</c:v>
                </c:pt>
                <c:pt idx="9364">
                  <c:v>4204.1724468248403</c:v>
                </c:pt>
                <c:pt idx="9365">
                  <c:v>4204.1737247484298</c:v>
                </c:pt>
                <c:pt idx="9366">
                  <c:v>4204.1750026720101</c:v>
                </c:pt>
                <c:pt idx="9367">
                  <c:v>4204.1762805955896</c:v>
                </c:pt>
                <c:pt idx="9368">
                  <c:v>4204.1207576768902</c:v>
                </c:pt>
                <c:pt idx="9369">
                  <c:v>4204.1220356004796</c:v>
                </c:pt>
                <c:pt idx="9370">
                  <c:v>4204.12331352406</c:v>
                </c:pt>
                <c:pt idx="9371">
                  <c:v>4204.1814018266696</c:v>
                </c:pt>
                <c:pt idx="9372">
                  <c:v>4204.1258789079702</c:v>
                </c:pt>
                <c:pt idx="9373">
                  <c:v>4204.1271568315597</c:v>
                </c:pt>
                <c:pt idx="9374">
                  <c:v>4204.12843475514</c:v>
                </c:pt>
                <c:pt idx="9375">
                  <c:v>4204.1297126787204</c:v>
                </c:pt>
                <c:pt idx="9376">
                  <c:v>4204.1309906023098</c:v>
                </c:pt>
                <c:pt idx="9377">
                  <c:v>4204.1322685258901</c:v>
                </c:pt>
                <c:pt idx="9378">
                  <c:v>4204.1335464494796</c:v>
                </c:pt>
                <c:pt idx="9379">
                  <c:v>4204.1348243730599</c:v>
                </c:pt>
                <c:pt idx="9380">
                  <c:v>4204.11547432118</c:v>
                </c:pt>
                <c:pt idx="9381">
                  <c:v>4204.0807224290902</c:v>
                </c:pt>
                <c:pt idx="9382">
                  <c:v>4204.1180397050903</c:v>
                </c:pt>
                <c:pt idx="9383">
                  <c:v>4204.1193176286697</c:v>
                </c:pt>
                <c:pt idx="9384">
                  <c:v>4204.0845657365799</c:v>
                </c:pt>
                <c:pt idx="9385">
                  <c:v>4204.0652252214504</c:v>
                </c:pt>
                <c:pt idx="9386">
                  <c:v>4204.0665031450299</c:v>
                </c:pt>
                <c:pt idx="9387">
                  <c:v>4204.0884090440804</c:v>
                </c:pt>
                <c:pt idx="9388">
                  <c:v>4204.0330577867599</c:v>
                </c:pt>
                <c:pt idx="9389">
                  <c:v>4204.26126251393</c:v>
                </c:pt>
                <c:pt idx="9390">
                  <c:v>4204.1849590318698</c:v>
                </c:pt>
                <c:pt idx="9391">
                  <c:v>4204.1295505540902</c:v>
                </c:pt>
                <c:pt idx="9392">
                  <c:v>4204.0947891252599</c:v>
                </c:pt>
                <c:pt idx="9393">
                  <c:v>4204.13210640126</c:v>
                </c:pt>
                <c:pt idx="9394">
                  <c:v>4204.1333843248403</c:v>
                </c:pt>
                <c:pt idx="9395">
                  <c:v>4204.0986228960101</c:v>
                </c:pt>
                <c:pt idx="9396">
                  <c:v>4204.13698921376</c:v>
                </c:pt>
                <c:pt idx="9397">
                  <c:v>4204.1393257158297</c:v>
                </c:pt>
                <c:pt idx="9398">
                  <c:v>4204.1416526811599</c:v>
                </c:pt>
                <c:pt idx="9399">
                  <c:v>4204.1439891832397</c:v>
                </c:pt>
                <c:pt idx="9400">
                  <c:v>4204.1463161485699</c:v>
                </c:pt>
                <c:pt idx="9401">
                  <c:v>4204.1486526506496</c:v>
                </c:pt>
                <c:pt idx="9402">
                  <c:v>4204.0943218248403</c:v>
                </c:pt>
                <c:pt idx="9403">
                  <c:v>4204.2100025194204</c:v>
                </c:pt>
                <c:pt idx="9404">
                  <c:v>4204.1917110460299</c:v>
                </c:pt>
                <c:pt idx="9405">
                  <c:v>4204.1940380113601</c:v>
                </c:pt>
                <c:pt idx="9406">
                  <c:v>4204.2170024889001</c:v>
                </c:pt>
                <c:pt idx="9407">
                  <c:v>4204.1626430528704</c:v>
                </c:pt>
                <c:pt idx="9408">
                  <c:v>4204.2010379808498</c:v>
                </c:pt>
                <c:pt idx="9409">
                  <c:v>4204.1673065202804</c:v>
                </c:pt>
                <c:pt idx="9410">
                  <c:v>4204.2057014482498</c:v>
                </c:pt>
                <c:pt idx="9411">
                  <c:v>4204.2854953783099</c:v>
                </c:pt>
                <c:pt idx="9412">
                  <c:v>4204.1743064897601</c:v>
                </c:pt>
                <c:pt idx="9413">
                  <c:v>4204.2127014177404</c:v>
                </c:pt>
                <c:pt idx="9414">
                  <c:v>4204.17896995717</c:v>
                </c:pt>
                <c:pt idx="9415">
                  <c:v>4204.1813064592397</c:v>
                </c:pt>
                <c:pt idx="9416">
                  <c:v>4204.1836429613204</c:v>
                </c:pt>
                <c:pt idx="9417">
                  <c:v>4204.2065979021099</c:v>
                </c:pt>
                <c:pt idx="9418">
                  <c:v>4204.1522670763097</c:v>
                </c:pt>
                <c:pt idx="9419">
                  <c:v>4204.2834163683001</c:v>
                </c:pt>
                <c:pt idx="9420">
                  <c:v>4204.1929698961303</c:v>
                </c:pt>
                <c:pt idx="9421">
                  <c:v>4204.1746784227398</c:v>
                </c:pt>
                <c:pt idx="9422">
                  <c:v>4204.2337013261804</c:v>
                </c:pt>
                <c:pt idx="9423">
                  <c:v>4204.2360378282601</c:v>
                </c:pt>
                <c:pt idx="9424">
                  <c:v>4204.2950893419302</c:v>
                </c:pt>
                <c:pt idx="9425">
                  <c:v>4204.2407108324096</c:v>
                </c:pt>
                <c:pt idx="9426">
                  <c:v>4204.2444206255004</c:v>
                </c:pt>
                <c:pt idx="9427">
                  <c:v>4204.2481304185903</c:v>
                </c:pt>
                <c:pt idx="9428">
                  <c:v>4204.2724681871496</c:v>
                </c:pt>
                <c:pt idx="9429">
                  <c:v>4204.2761779802404</c:v>
                </c:pt>
                <c:pt idx="9430">
                  <c:v>4204.2798973100698</c:v>
                </c:pt>
                <c:pt idx="9431">
                  <c:v>4204.2836071031597</c:v>
                </c:pt>
                <c:pt idx="9432">
                  <c:v>4204.3234039323897</c:v>
                </c:pt>
                <c:pt idx="9433">
                  <c:v>4204.3271232622201</c:v>
                </c:pt>
                <c:pt idx="9434">
                  <c:v>4204.33083305531</c:v>
                </c:pt>
                <c:pt idx="9435">
                  <c:v>4204.3345523851403</c:v>
                </c:pt>
                <c:pt idx="9436">
                  <c:v>4204.3590141313598</c:v>
                </c:pt>
                <c:pt idx="9437">
                  <c:v>4204.3988395708102</c:v>
                </c:pt>
                <c:pt idx="9438">
                  <c:v>4204.4025589006496</c:v>
                </c:pt>
                <c:pt idx="9439">
                  <c:v>4204.40627823048</c:v>
                </c:pt>
                <c:pt idx="9440">
                  <c:v>4204.50883636647</c:v>
                </c:pt>
                <c:pt idx="9441">
                  <c:v>4204.4734931963003</c:v>
                </c:pt>
                <c:pt idx="9442">
                  <c:v>4204.4564605730102</c:v>
                </c:pt>
                <c:pt idx="9443">
                  <c:v>4204.4809223192296</c:v>
                </c:pt>
                <c:pt idx="9444">
                  <c:v>4204.48464164906</c:v>
                </c:pt>
                <c:pt idx="9445">
                  <c:v>4204.5274139421499</c:v>
                </c:pt>
                <c:pt idx="9446">
                  <c:v>4204.5311332719803</c:v>
                </c:pt>
                <c:pt idx="9447">
                  <c:v>4204.5348430650802</c:v>
                </c:pt>
                <c:pt idx="9448">
                  <c:v>4204.59839592152</c:v>
                </c:pt>
                <c:pt idx="9449">
                  <c:v>4204.6412158983303</c:v>
                </c:pt>
                <c:pt idx="9450">
                  <c:v>4204.6449256914202</c:v>
                </c:pt>
                <c:pt idx="9451">
                  <c:v>4204.6486354845101</c:v>
                </c:pt>
                <c:pt idx="9452">
                  <c:v>4204.6523452776</c:v>
                </c:pt>
                <c:pt idx="9453">
                  <c:v>4204.6560550706899</c:v>
                </c:pt>
                <c:pt idx="9454">
                  <c:v>4204.7196460741097</c:v>
                </c:pt>
                <c:pt idx="9455">
                  <c:v>4204.8224617021597</c:v>
                </c:pt>
                <c:pt idx="9456">
                  <c:v>4204.7869659441003</c:v>
                </c:pt>
                <c:pt idx="9457">
                  <c:v>4204.7486473100698</c:v>
                </c:pt>
                <c:pt idx="9458">
                  <c:v>4204.7287345903396</c:v>
                </c:pt>
                <c:pt idx="9459">
                  <c:v>4204.7895027177901</c:v>
                </c:pt>
                <c:pt idx="9460">
                  <c:v>4204.7903514879299</c:v>
                </c:pt>
                <c:pt idx="9461">
                  <c:v>4204.7912002580697</c:v>
                </c:pt>
                <c:pt idx="9462">
                  <c:v>4204.79203949147</c:v>
                </c:pt>
                <c:pt idx="9463">
                  <c:v>4204.7928882616097</c:v>
                </c:pt>
                <c:pt idx="9464">
                  <c:v>4204.79372749501</c:v>
                </c:pt>
                <c:pt idx="9465">
                  <c:v>4204.7945762651498</c:v>
                </c:pt>
                <c:pt idx="9466">
                  <c:v>4204.7954250352896</c:v>
                </c:pt>
                <c:pt idx="9467">
                  <c:v>4204.7962642686898</c:v>
                </c:pt>
                <c:pt idx="9468">
                  <c:v>4204.7971130388296</c:v>
                </c:pt>
                <c:pt idx="9469">
                  <c:v>4204.7979618089703</c:v>
                </c:pt>
                <c:pt idx="9470">
                  <c:v>4204.8195529955001</c:v>
                </c:pt>
                <c:pt idx="9471">
                  <c:v>4204.8204017656399</c:v>
                </c:pt>
                <c:pt idx="9472">
                  <c:v>4204.8212409990401</c:v>
                </c:pt>
                <c:pt idx="9473">
                  <c:v>4204.8220897691799</c:v>
                </c:pt>
                <c:pt idx="9474">
                  <c:v>4204.8229290025802</c:v>
                </c:pt>
                <c:pt idx="9475">
                  <c:v>4204.9044776933697</c:v>
                </c:pt>
                <c:pt idx="9476">
                  <c:v>4204.8845649736504</c:v>
                </c:pt>
                <c:pt idx="9477">
                  <c:v>4204.8854042070398</c:v>
                </c:pt>
                <c:pt idx="9478">
                  <c:v>4204.90700493031</c:v>
                </c:pt>
                <c:pt idx="9479">
                  <c:v>4204.8870922105798</c:v>
                </c:pt>
                <c:pt idx="9480">
                  <c:v>4204.8879314439801</c:v>
                </c:pt>
                <c:pt idx="9481">
                  <c:v>4204.8887802141198</c:v>
                </c:pt>
                <c:pt idx="9482">
                  <c:v>4204.9288440721602</c:v>
                </c:pt>
                <c:pt idx="9483">
                  <c:v>4204.9296833055496</c:v>
                </c:pt>
                <c:pt idx="9484">
                  <c:v>4204.9305320757003</c:v>
                </c:pt>
                <c:pt idx="9485">
                  <c:v>4204.9521232622201</c:v>
                </c:pt>
                <c:pt idx="9486">
                  <c:v>4204.9529624956203</c:v>
                </c:pt>
                <c:pt idx="9487">
                  <c:v>4205.0322223680496</c:v>
                </c:pt>
                <c:pt idx="9488">
                  <c:v>4205.1491237657601</c:v>
                </c:pt>
                <c:pt idx="9489">
                  <c:v>4205.0132537858999</c:v>
                </c:pt>
                <c:pt idx="9490">
                  <c:v>4205.0134445207595</c:v>
                </c:pt>
                <c:pt idx="9491">
                  <c:v>4204.9753833788</c:v>
                </c:pt>
                <c:pt idx="9492">
                  <c:v>4205.0138259904897</c:v>
                </c:pt>
                <c:pt idx="9493">
                  <c:v>4205.0333667772302</c:v>
                </c:pt>
                <c:pt idx="9494">
                  <c:v>4205.0335575120998</c:v>
                </c:pt>
                <c:pt idx="9495">
                  <c:v>4205.0545002000899</c:v>
                </c:pt>
                <c:pt idx="9496">
                  <c:v>4205.0339294450796</c:v>
                </c:pt>
                <c:pt idx="9497">
                  <c:v>4205.0341201799401</c:v>
                </c:pt>
                <c:pt idx="9498">
                  <c:v>4205.0343109148098</c:v>
                </c:pt>
                <c:pt idx="9499">
                  <c:v>4205.0345016496703</c:v>
                </c:pt>
                <c:pt idx="9500">
                  <c:v>4205.03469238453</c:v>
                </c:pt>
                <c:pt idx="9501">
                  <c:v>4205.0348735826501</c:v>
                </c:pt>
                <c:pt idx="9502">
                  <c:v>4205.0350643175198</c:v>
                </c:pt>
                <c:pt idx="9503">
                  <c:v>4205.0560165422503</c:v>
                </c:pt>
                <c:pt idx="9504">
                  <c:v>4205.0562072771099</c:v>
                </c:pt>
                <c:pt idx="9505">
                  <c:v>4205.0722480791101</c:v>
                </c:pt>
                <c:pt idx="9506">
                  <c:v>4205.0724388139797</c:v>
                </c:pt>
                <c:pt idx="9507">
                  <c:v>4205.1349044816998</c:v>
                </c:pt>
                <c:pt idx="9508">
                  <c:v>4205.1529098527999</c:v>
                </c:pt>
                <c:pt idx="9509">
                  <c:v>4205.1531005876604</c:v>
                </c:pt>
                <c:pt idx="9510">
                  <c:v>4205.1532817857797</c:v>
                </c:pt>
                <c:pt idx="9511">
                  <c:v>4205.1534725206402</c:v>
                </c:pt>
                <c:pt idx="9512">
                  <c:v>4205.1150871294103</c:v>
                </c:pt>
                <c:pt idx="9513">
                  <c:v>4205.2339721696899</c:v>
                </c:pt>
                <c:pt idx="9514">
                  <c:v>4205.2520252245004</c:v>
                </c:pt>
                <c:pt idx="9515">
                  <c:v>4205.2135921495501</c:v>
                </c:pt>
                <c:pt idx="9516">
                  <c:v>4205.2135158556002</c:v>
                </c:pt>
                <c:pt idx="9517">
                  <c:v>4205.2134300249099</c:v>
                </c:pt>
                <c:pt idx="9518">
                  <c:v>4205.25197754078</c:v>
                </c:pt>
                <c:pt idx="9519">
                  <c:v>4205.2726627367101</c:v>
                </c:pt>
                <c:pt idx="9520">
                  <c:v>4205.2518249528903</c:v>
                </c:pt>
                <c:pt idx="9521">
                  <c:v>4205.3111530321203</c:v>
                </c:pt>
                <c:pt idx="9522">
                  <c:v>4205.3318382280404</c:v>
                </c:pt>
                <c:pt idx="9523">
                  <c:v>4205.3496719377599</c:v>
                </c:pt>
                <c:pt idx="9524">
                  <c:v>4205.3109241502798</c:v>
                </c:pt>
                <c:pt idx="9525">
                  <c:v>4205.3108478563399</c:v>
                </c:pt>
                <c:pt idx="9526">
                  <c:v>4205.3702045457903</c:v>
                </c:pt>
                <c:pt idx="9527">
                  <c:v>4205.3701282518396</c:v>
                </c:pt>
                <c:pt idx="9528">
                  <c:v>4205.3700519578997</c:v>
                </c:pt>
                <c:pt idx="9529">
                  <c:v>4205.3699756639498</c:v>
                </c:pt>
                <c:pt idx="9530">
                  <c:v>4205.4085994737698</c:v>
                </c:pt>
                <c:pt idx="9531">
                  <c:v>4205.4500461595599</c:v>
                </c:pt>
                <c:pt idx="9532">
                  <c:v>4205.4679275529897</c:v>
                </c:pt>
                <c:pt idx="9533">
                  <c:v>4205.3875995653198</c:v>
                </c:pt>
                <c:pt idx="9534">
                  <c:v>4205.3903556840896</c:v>
                </c:pt>
                <c:pt idx="9535">
                  <c:v>4205.31007538014</c:v>
                </c:pt>
                <c:pt idx="9536">
                  <c:v>4205.3901935594604</c:v>
                </c:pt>
                <c:pt idx="9537">
                  <c:v>4205.4706932085101</c:v>
                </c:pt>
                <c:pt idx="9538">
                  <c:v>4205.4674602525802</c:v>
                </c:pt>
                <c:pt idx="9539">
                  <c:v>4205.4673839586303</c:v>
                </c:pt>
                <c:pt idx="9540">
                  <c:v>4205.4880786913</c:v>
                </c:pt>
                <c:pt idx="9541">
                  <c:v>4205.4672313707397</c:v>
                </c:pt>
                <c:pt idx="9542">
                  <c:v>4205.5477882402502</c:v>
                </c:pt>
                <c:pt idx="9543">
                  <c:v>4205.6485630052603</c:v>
                </c:pt>
                <c:pt idx="9544">
                  <c:v>4205.5864215867996</c:v>
                </c:pt>
                <c:pt idx="9545">
                  <c:v>4205.5863548296002</c:v>
                </c:pt>
                <c:pt idx="9546">
                  <c:v>4205.6095481889797</c:v>
                </c:pt>
                <c:pt idx="9547">
                  <c:v>4205.5864025133196</c:v>
                </c:pt>
                <c:pt idx="9548">
                  <c:v>4205.6486011522302</c:v>
                </c:pt>
                <c:pt idx="9549">
                  <c:v>4205.6914688127599</c:v>
                </c:pt>
                <c:pt idx="9550">
                  <c:v>4205.6255985277203</c:v>
                </c:pt>
                <c:pt idx="9551">
                  <c:v>4205.6489921586999</c:v>
                </c:pt>
                <c:pt idx="9552">
                  <c:v>4205.6258560197903</c:v>
                </c:pt>
                <c:pt idx="9553">
                  <c:v>4205.6725479143197</c:v>
                </c:pt>
                <c:pt idx="9554">
                  <c:v>4205.6921268480301</c:v>
                </c:pt>
                <c:pt idx="9555">
                  <c:v>4205.7350135820398</c:v>
                </c:pt>
                <c:pt idx="9556">
                  <c:v>4205.7826496141497</c:v>
                </c:pt>
                <c:pt idx="9557">
                  <c:v>4205.7352996843401</c:v>
                </c:pt>
                <c:pt idx="9558">
                  <c:v>4205.80151329213</c:v>
                </c:pt>
                <c:pt idx="9559">
                  <c:v>4205.9115196245202</c:v>
                </c:pt>
                <c:pt idx="9560">
                  <c:v>4205.8930469530196</c:v>
                </c:pt>
                <c:pt idx="9561">
                  <c:v>4205.8019615190597</c:v>
                </c:pt>
                <c:pt idx="9562">
                  <c:v>4205.8691288011596</c:v>
                </c:pt>
                <c:pt idx="9563">
                  <c:v>4205.8692718523098</c:v>
                </c:pt>
                <c:pt idx="9564">
                  <c:v>4205.8936477678299</c:v>
                </c:pt>
                <c:pt idx="9565">
                  <c:v>4205.9608818071401</c:v>
                </c:pt>
                <c:pt idx="9566">
                  <c:v>4205.93680153065</c:v>
                </c:pt>
                <c:pt idx="9567">
                  <c:v>4206.0701156633404</c:v>
                </c:pt>
                <c:pt idx="9568">
                  <c:v>4206.04640731984</c:v>
                </c:pt>
                <c:pt idx="9569">
                  <c:v>4206.0043407457397</c:v>
                </c:pt>
                <c:pt idx="9570">
                  <c:v>4206.0044933336303</c:v>
                </c:pt>
                <c:pt idx="9571">
                  <c:v>4206.0946632402502</c:v>
                </c:pt>
                <c:pt idx="9572">
                  <c:v>4206.1793781297702</c:v>
                </c:pt>
                <c:pt idx="9573">
                  <c:v>4206.0472274797503</c:v>
                </c:pt>
                <c:pt idx="9574">
                  <c:v>4206.0712696092696</c:v>
                </c:pt>
                <c:pt idx="9575">
                  <c:v>4206.2037921922702</c:v>
                </c:pt>
                <c:pt idx="9576">
                  <c:v>4206.1377693193499</c:v>
                </c:pt>
                <c:pt idx="9577">
                  <c:v>4206.1149765031896</c:v>
                </c:pt>
                <c:pt idx="9578">
                  <c:v>4206.0922027605102</c:v>
                </c:pt>
                <c:pt idx="9579">
                  <c:v>4206.18336448842</c:v>
                </c:pt>
                <c:pt idx="9580">
                  <c:v>4206.1844707506198</c:v>
                </c:pt>
                <c:pt idx="9581">
                  <c:v>4206.1616779344604</c:v>
                </c:pt>
                <c:pt idx="9582">
                  <c:v>4206.1627841966701</c:v>
                </c:pt>
                <c:pt idx="9583">
                  <c:v>4206.18778953724</c:v>
                </c:pt>
                <c:pt idx="9584">
                  <c:v>4206.2790657060696</c:v>
                </c:pt>
                <c:pt idx="9585">
                  <c:v>4206.3674522417105</c:v>
                </c:pt>
                <c:pt idx="9586">
                  <c:v>4206.3249183671996</c:v>
                </c:pt>
                <c:pt idx="9587">
                  <c:v>4206.3260341661498</c:v>
                </c:pt>
                <c:pt idx="9588">
                  <c:v>4206.3032127397601</c:v>
                </c:pt>
                <c:pt idx="9589">
                  <c:v>4206.3282657640502</c:v>
                </c:pt>
                <c:pt idx="9590">
                  <c:v>4206.3054443376604</c:v>
                </c:pt>
                <c:pt idx="9591">
                  <c:v>4206.3065601366097</c:v>
                </c:pt>
                <c:pt idx="9592">
                  <c:v>4206.3992095964504</c:v>
                </c:pt>
                <c:pt idx="9593">
                  <c:v>4206.3327289598501</c:v>
                </c:pt>
                <c:pt idx="9594">
                  <c:v>4206.4494110124597</c:v>
                </c:pt>
                <c:pt idx="9595">
                  <c:v>4206.4942146318499</c:v>
                </c:pt>
                <c:pt idx="9596">
                  <c:v>4206.5390563982101</c:v>
                </c:pt>
                <c:pt idx="9597">
                  <c:v>4206.5161872880999</c:v>
                </c:pt>
                <c:pt idx="9598">
                  <c:v>4206.5413070695904</c:v>
                </c:pt>
                <c:pt idx="9599">
                  <c:v>4206.5424419420297</c:v>
                </c:pt>
                <c:pt idx="9600">
                  <c:v>4206.6573406236703</c:v>
                </c:pt>
                <c:pt idx="9601">
                  <c:v>4206.6584754961104</c:v>
                </c:pt>
                <c:pt idx="9602">
                  <c:v>4206.7122341173199</c:v>
                </c:pt>
                <c:pt idx="9603">
                  <c:v>4206.6870571153704</c:v>
                </c:pt>
                <c:pt idx="9604">
                  <c:v>4206.75830612355</c:v>
                </c:pt>
                <c:pt idx="9605">
                  <c:v>4206.8296123521905</c:v>
                </c:pt>
                <c:pt idx="9606">
                  <c:v>4206.9009662645403</c:v>
                </c:pt>
                <c:pt idx="9607">
                  <c:v>4206.7792488115401</c:v>
                </c:pt>
                <c:pt idx="9608">
                  <c:v>4206.8034149187097</c:v>
                </c:pt>
                <c:pt idx="9609">
                  <c:v>4206.9681049364099</c:v>
                </c:pt>
                <c:pt idx="9610">
                  <c:v>4206.9396282213302</c:v>
                </c:pt>
                <c:pt idx="9611">
                  <c:v>4206.9375301378304</c:v>
                </c:pt>
                <c:pt idx="9612">
                  <c:v>4206.9833732622201</c:v>
                </c:pt>
                <c:pt idx="9613">
                  <c:v>4207.0071578996703</c:v>
                </c:pt>
                <c:pt idx="9614">
                  <c:v>4207.0052314775503</c:v>
                </c:pt>
                <c:pt idx="9615">
                  <c:v>4207.0033050554302</c:v>
                </c:pt>
                <c:pt idx="9616">
                  <c:v>4207.0460868852697</c:v>
                </c:pt>
                <c:pt idx="9617">
                  <c:v>4207.0441795366296</c:v>
                </c:pt>
                <c:pt idx="9618">
                  <c:v>4207.0668769853601</c:v>
                </c:pt>
                <c:pt idx="9619">
                  <c:v>4207.1097255723998</c:v>
                </c:pt>
                <c:pt idx="9620">
                  <c:v>4207.1078372972497</c:v>
                </c:pt>
                <c:pt idx="9621">
                  <c:v>4207.10595855885</c:v>
                </c:pt>
                <c:pt idx="9622">
                  <c:v>4207.1287132280404</c:v>
                </c:pt>
                <c:pt idx="9623">
                  <c:v>4207.2657180803299</c:v>
                </c:pt>
                <c:pt idx="9624">
                  <c:v>4207.1250511186599</c:v>
                </c:pt>
                <c:pt idx="9625">
                  <c:v>4207.1231914537502</c:v>
                </c:pt>
                <c:pt idx="9626">
                  <c:v>4207.2355342882202</c:v>
                </c:pt>
                <c:pt idx="9627">
                  <c:v>4207.1642757433001</c:v>
                </c:pt>
                <c:pt idx="9628">
                  <c:v>4207.1624351518703</c:v>
                </c:pt>
                <c:pt idx="9629">
                  <c:v>4207.1605945604397</c:v>
                </c:pt>
                <c:pt idx="9630">
                  <c:v>4207.1834064500899</c:v>
                </c:pt>
                <c:pt idx="9631">
                  <c:v>4207.2510410326004</c:v>
                </c:pt>
                <c:pt idx="9632">
                  <c:v>4207.2745109575299</c:v>
                </c:pt>
                <c:pt idx="9633">
                  <c:v>4207.2474647539202</c:v>
                </c:pt>
                <c:pt idx="9634">
                  <c:v>4207.2456718461999</c:v>
                </c:pt>
                <c:pt idx="9635">
                  <c:v>4207.1744228380203</c:v>
                </c:pt>
                <c:pt idx="9636">
                  <c:v>4207.1972728746496</c:v>
                </c:pt>
                <c:pt idx="9637">
                  <c:v>4207.2655273454702</c:v>
                </c:pt>
                <c:pt idx="9638">
                  <c:v>4207.2386337297503</c:v>
                </c:pt>
                <c:pt idx="9639">
                  <c:v>4207.1921897905404</c:v>
                </c:pt>
                <c:pt idx="9640">
                  <c:v>4207.1905303972298</c:v>
                </c:pt>
                <c:pt idx="9641">
                  <c:v>4207.1888805406597</c:v>
                </c:pt>
                <c:pt idx="9642">
                  <c:v>4207.1872211473501</c:v>
                </c:pt>
                <c:pt idx="9643">
                  <c:v>4207.2108341234298</c:v>
                </c:pt>
                <c:pt idx="9644">
                  <c:v>4207.2539878862399</c:v>
                </c:pt>
                <c:pt idx="9645">
                  <c:v>4207.2523666399002</c:v>
                </c:pt>
                <c:pt idx="9646">
                  <c:v>4207.2507453935696</c:v>
                </c:pt>
                <c:pt idx="9647">
                  <c:v>4207.1790672319503</c:v>
                </c:pt>
                <c:pt idx="9648">
                  <c:v>4207.1774173753802</c:v>
                </c:pt>
                <c:pt idx="9649">
                  <c:v>4207.1757770555496</c:v>
                </c:pt>
                <c:pt idx="9650">
                  <c:v>4207.1293712633196</c:v>
                </c:pt>
                <c:pt idx="9651">
                  <c:v>4207.1529842393902</c:v>
                </c:pt>
                <c:pt idx="9652">
                  <c:v>4207.2213912981097</c:v>
                </c:pt>
                <c:pt idx="9653">
                  <c:v>4207.1944976823897</c:v>
                </c:pt>
                <c:pt idx="9654">
                  <c:v>4207.1481109636397</c:v>
                </c:pt>
                <c:pt idx="9655">
                  <c:v>4207.1212173479098</c:v>
                </c:pt>
                <c:pt idx="9656">
                  <c:v>4207.1448303239904</c:v>
                </c:pt>
                <c:pt idx="9657">
                  <c:v>4207.2132469194503</c:v>
                </c:pt>
                <c:pt idx="9658">
                  <c:v>4207.1668792741802</c:v>
                </c:pt>
                <c:pt idx="9659">
                  <c:v>4207.1652675645901</c:v>
                </c:pt>
                <c:pt idx="9660">
                  <c:v>4207.1636558549899</c:v>
                </c:pt>
                <c:pt idx="9661">
                  <c:v>4207.13676223927</c:v>
                </c:pt>
                <c:pt idx="9662">
                  <c:v>4207.0651412981097</c:v>
                </c:pt>
                <c:pt idx="9663">
                  <c:v>4207.0887542741802</c:v>
                </c:pt>
                <c:pt idx="9664">
                  <c:v>4207.1124053972298</c:v>
                </c:pt>
                <c:pt idx="9665">
                  <c:v>4207.1107841508901</c:v>
                </c:pt>
                <c:pt idx="9666">
                  <c:v>4207.1091724413</c:v>
                </c:pt>
                <c:pt idx="9667">
                  <c:v>4207.1075607316998</c:v>
                </c:pt>
                <c:pt idx="9668">
                  <c:v>4207.0806671159798</c:v>
                </c:pt>
                <c:pt idx="9669">
                  <c:v>4207.1050334947604</c:v>
                </c:pt>
                <c:pt idx="9670">
                  <c:v>4207.1041465776498</c:v>
                </c:pt>
                <c:pt idx="9671">
                  <c:v>4207.0779682176599</c:v>
                </c:pt>
                <c:pt idx="9672">
                  <c:v>4207.0323635118502</c:v>
                </c:pt>
                <c:pt idx="9673">
                  <c:v>4207.1014381425903</c:v>
                </c:pt>
                <c:pt idx="9674">
                  <c:v>4207.0752693193499</c:v>
                </c:pt>
                <c:pt idx="9675">
                  <c:v>4207.0296550767898</c:v>
                </c:pt>
                <c:pt idx="9676">
                  <c:v>4207.0287490861901</c:v>
                </c:pt>
                <c:pt idx="9677">
                  <c:v>4207.0531154649798</c:v>
                </c:pt>
                <c:pt idx="9678">
                  <c:v>4207.0269371049899</c:v>
                </c:pt>
                <c:pt idx="9679">
                  <c:v>4207.0260311143902</c:v>
                </c:pt>
                <c:pt idx="9680">
                  <c:v>4207.0251251237896</c:v>
                </c:pt>
                <c:pt idx="9681">
                  <c:v>4206.9780422227896</c:v>
                </c:pt>
                <c:pt idx="9682">
                  <c:v>4206.97705993824</c:v>
                </c:pt>
                <c:pt idx="9683">
                  <c:v>4206.94897422963</c:v>
                </c:pt>
                <c:pt idx="9684">
                  <c:v>4207.0214630144201</c:v>
                </c:pt>
                <c:pt idx="9685">
                  <c:v>4206.9470096605301</c:v>
                </c:pt>
                <c:pt idx="9686">
                  <c:v>4206.9460273759896</c:v>
                </c:pt>
                <c:pt idx="9687">
                  <c:v>4206.9721389787701</c:v>
                </c:pt>
                <c:pt idx="9688">
                  <c:v>4206.9001842516</c:v>
                </c:pt>
                <c:pt idx="9689">
                  <c:v>4206.8991828935696</c:v>
                </c:pt>
                <c:pt idx="9690">
                  <c:v>4206.8981910722796</c:v>
                </c:pt>
                <c:pt idx="9691">
                  <c:v>4206.8971897142501</c:v>
                </c:pt>
                <c:pt idx="9692">
                  <c:v>4206.8961978929601</c:v>
                </c:pt>
                <c:pt idx="9693">
                  <c:v>4206.8513561266</c:v>
                </c:pt>
                <c:pt idx="9694">
                  <c:v>4206.8238903062902</c:v>
                </c:pt>
                <c:pt idx="9695">
                  <c:v>4206.8493343370501</c:v>
                </c:pt>
                <c:pt idx="9696">
                  <c:v>4206.8483329790197</c:v>
                </c:pt>
                <c:pt idx="9697">
                  <c:v>4206.8208766954504</c:v>
                </c:pt>
                <c:pt idx="9698">
                  <c:v>4206.8463207262103</c:v>
                </c:pt>
                <c:pt idx="9699">
                  <c:v>4206.8014980333401</c:v>
                </c:pt>
                <c:pt idx="9700">
                  <c:v>4206.8712306993502</c:v>
                </c:pt>
                <c:pt idx="9701">
                  <c:v>4206.7991329210299</c:v>
                </c:pt>
                <c:pt idx="9702">
                  <c:v>4206.7714859026</c:v>
                </c:pt>
                <c:pt idx="9703">
                  <c:v>4206.7702842729605</c:v>
                </c:pt>
                <c:pt idx="9704">
                  <c:v>4206.7690921800704</c:v>
                </c:pt>
                <c:pt idx="9705">
                  <c:v>4206.6976619737698</c:v>
                </c:pt>
                <c:pt idx="9706">
                  <c:v>4206.7228866594396</c:v>
                </c:pt>
                <c:pt idx="9707">
                  <c:v>4206.6952396409997</c:v>
                </c:pt>
                <c:pt idx="9708">
                  <c:v>4206.6940284746197</c:v>
                </c:pt>
                <c:pt idx="9709">
                  <c:v>4206.6928173082397</c:v>
                </c:pt>
                <c:pt idx="9710">
                  <c:v>4206.6478420274798</c:v>
                </c:pt>
                <c:pt idx="9711">
                  <c:v>4206.6903854387301</c:v>
                </c:pt>
                <c:pt idx="9712">
                  <c:v>4206.6891838090896</c:v>
                </c:pt>
                <c:pt idx="9713">
                  <c:v>4206.6442085283297</c:v>
                </c:pt>
                <c:pt idx="9714">
                  <c:v>4206.6429878252102</c:v>
                </c:pt>
                <c:pt idx="9715">
                  <c:v>4206.6417766588302</c:v>
                </c:pt>
                <c:pt idx="9716">
                  <c:v>4206.6405559556997</c:v>
                </c:pt>
                <c:pt idx="9717">
                  <c:v>4206.6393447893197</c:v>
                </c:pt>
                <c:pt idx="9718">
                  <c:v>4206.6117168443698</c:v>
                </c:pt>
                <c:pt idx="9719">
                  <c:v>4206.6369129198101</c:v>
                </c:pt>
                <c:pt idx="9720">
                  <c:v>4206.6357017534301</c:v>
                </c:pt>
                <c:pt idx="9721">
                  <c:v>4206.6080738084802</c:v>
                </c:pt>
                <c:pt idx="9722">
                  <c:v>4206.6068531053597</c:v>
                </c:pt>
                <c:pt idx="9723">
                  <c:v>4206.6056324022302</c:v>
                </c:pt>
                <c:pt idx="9724">
                  <c:v>4206.6044116991097</c:v>
                </c:pt>
                <c:pt idx="9725">
                  <c:v>4206.6296173112896</c:v>
                </c:pt>
                <c:pt idx="9726">
                  <c:v>4206.6019893663497</c:v>
                </c:pt>
                <c:pt idx="9727">
                  <c:v>4206.6007781999597</c:v>
                </c:pt>
                <c:pt idx="9728">
                  <c:v>4206.5995670335797</c:v>
                </c:pt>
                <c:pt idx="9729">
                  <c:v>4206.5983463304601</c:v>
                </c:pt>
                <c:pt idx="9730">
                  <c:v>4206.55495414906</c:v>
                </c:pt>
                <c:pt idx="9731">
                  <c:v>4206.5288997667403</c:v>
                </c:pt>
                <c:pt idx="9732">
                  <c:v>4206.5292335527502</c:v>
                </c:pt>
                <c:pt idx="9733">
                  <c:v>4206.52956733876</c:v>
                </c:pt>
                <c:pt idx="9734">
                  <c:v>4206.3988662736901</c:v>
                </c:pt>
                <c:pt idx="9735">
                  <c:v>4206.6267658250899</c:v>
                </c:pt>
                <c:pt idx="9736">
                  <c:v>4206.5833736436898</c:v>
                </c:pt>
                <c:pt idx="9737">
                  <c:v>4206.6274524705896</c:v>
                </c:pt>
                <c:pt idx="9738">
                  <c:v>4206.5576435106304</c:v>
                </c:pt>
                <c:pt idx="9739">
                  <c:v>4206.6017128007898</c:v>
                </c:pt>
                <c:pt idx="9740">
                  <c:v>4206.60205612355</c:v>
                </c:pt>
                <c:pt idx="9741">
                  <c:v>4206.6023994463003</c:v>
                </c:pt>
                <c:pt idx="9742">
                  <c:v>4206.6027332323101</c:v>
                </c:pt>
                <c:pt idx="9743">
                  <c:v>4206.6030765550704</c:v>
                </c:pt>
                <c:pt idx="9744">
                  <c:v>4206.6034103410802</c:v>
                </c:pt>
                <c:pt idx="9745">
                  <c:v>4206.6739250200299</c:v>
                </c:pt>
                <c:pt idx="9746">
                  <c:v>4206.6742683427901</c:v>
                </c:pt>
                <c:pt idx="9747">
                  <c:v>4206.6746116655404</c:v>
                </c:pt>
                <c:pt idx="9748">
                  <c:v>4206.6047836320904</c:v>
                </c:pt>
                <c:pt idx="9749">
                  <c:v>4206.6488815324801</c:v>
                </c:pt>
                <c:pt idx="9750">
                  <c:v>4206.6492248552404</c:v>
                </c:pt>
                <c:pt idx="9751">
                  <c:v>4206.6495681779897</c:v>
                </c:pt>
                <c:pt idx="9752">
                  <c:v>4206.64991150074</c:v>
                </c:pt>
                <c:pt idx="9753">
                  <c:v>4206.6766620653198</c:v>
                </c:pt>
                <c:pt idx="9754">
                  <c:v>4206.7472244279897</c:v>
                </c:pt>
                <c:pt idx="9755">
                  <c:v>4206.7913890855798</c:v>
                </c:pt>
                <c:pt idx="9756">
                  <c:v>4206.6512943284997</c:v>
                </c:pt>
                <c:pt idx="9757">
                  <c:v>4206.65163765126</c:v>
                </c:pt>
                <c:pt idx="9758">
                  <c:v>4206.6519714372698</c:v>
                </c:pt>
                <c:pt idx="9759">
                  <c:v>4206.6523147600201</c:v>
                </c:pt>
                <c:pt idx="9760">
                  <c:v>4206.6526580827804</c:v>
                </c:pt>
                <c:pt idx="9761">
                  <c:v>4206.79399261647</c:v>
                </c:pt>
                <c:pt idx="9762">
                  <c:v>4206.6982532518396</c:v>
                </c:pt>
                <c:pt idx="9763">
                  <c:v>4206.6553760545803</c:v>
                </c:pt>
                <c:pt idx="9764">
                  <c:v>4206.65628204518</c:v>
                </c:pt>
                <c:pt idx="9765">
                  <c:v>4206.7009712236504</c:v>
                </c:pt>
                <c:pt idx="9766">
                  <c:v>4206.6580940263802</c:v>
                </c:pt>
                <c:pt idx="9767">
                  <c:v>4206.7291999834097</c:v>
                </c:pt>
                <c:pt idx="9768">
                  <c:v>4206.6599060075796</c:v>
                </c:pt>
                <c:pt idx="9769">
                  <c:v>4206.6344238298498</c:v>
                </c:pt>
                <c:pt idx="9770">
                  <c:v>4206.6617179887799</c:v>
                </c:pt>
                <c:pt idx="9771">
                  <c:v>4206.6188694017501</c:v>
                </c:pt>
                <c:pt idx="9772">
                  <c:v>4206.6635299699801</c:v>
                </c:pt>
                <c:pt idx="9773">
                  <c:v>4206.6644359605798</c:v>
                </c:pt>
                <c:pt idx="9774">
                  <c:v>4206.6653419511804</c:v>
                </c:pt>
                <c:pt idx="9775">
                  <c:v>4206.69266472035</c:v>
                </c:pt>
                <c:pt idx="9776">
                  <c:v>4206.6935707109496</c:v>
                </c:pt>
                <c:pt idx="9777">
                  <c:v>4206.6680599229903</c:v>
                </c:pt>
                <c:pt idx="9778">
                  <c:v>4206.6953826921499</c:v>
                </c:pt>
                <c:pt idx="9779">
                  <c:v>4206.7400718706203</c:v>
                </c:pt>
                <c:pt idx="9780">
                  <c:v>4206.6971946733502</c:v>
                </c:pt>
                <c:pt idx="9781">
                  <c:v>4206.6716934221304</c:v>
                </c:pt>
                <c:pt idx="9782">
                  <c:v>4206.6725994127301</c:v>
                </c:pt>
                <c:pt idx="9783">
                  <c:v>4206.74369583302</c:v>
                </c:pt>
                <c:pt idx="9784">
                  <c:v>4206.7446018236196</c:v>
                </c:pt>
                <c:pt idx="9785">
                  <c:v>4206.8157459276199</c:v>
                </c:pt>
                <c:pt idx="9786">
                  <c:v>4206.7464138048199</c:v>
                </c:pt>
                <c:pt idx="9787">
                  <c:v>4206.7473197954196</c:v>
                </c:pt>
                <c:pt idx="9788">
                  <c:v>4206.7482257860202</c:v>
                </c:pt>
                <c:pt idx="9789">
                  <c:v>4206.7929435747201</c:v>
                </c:pt>
                <c:pt idx="9790">
                  <c:v>4206.8202854173696</c:v>
                </c:pt>
                <c:pt idx="9791">
                  <c:v>4206.9827343004299</c:v>
                </c:pt>
                <c:pt idx="9792">
                  <c:v>4206.7945743578002</c:v>
                </c:pt>
                <c:pt idx="9793">
                  <c:v>4206.8652034776696</c:v>
                </c:pt>
                <c:pt idx="9794">
                  <c:v>4206.7952896135403</c:v>
                </c:pt>
                <c:pt idx="9795">
                  <c:v>4206.8220783250899</c:v>
                </c:pt>
                <c:pt idx="9796">
                  <c:v>4206.7960048692703</c:v>
                </c:pt>
                <c:pt idx="9797">
                  <c:v>4206.7963672655196</c:v>
                </c:pt>
                <c:pt idx="9798">
                  <c:v>4206.7967201250103</c:v>
                </c:pt>
                <c:pt idx="9799">
                  <c:v>4206.7970825212496</c:v>
                </c:pt>
                <c:pt idx="9800">
                  <c:v>4206.7974353807504</c:v>
                </c:pt>
                <c:pt idx="9801">
                  <c:v>4206.7977977769897</c:v>
                </c:pt>
                <c:pt idx="9802">
                  <c:v>4206.7981506364904</c:v>
                </c:pt>
                <c:pt idx="9803">
                  <c:v>4206.7985034959802</c:v>
                </c:pt>
                <c:pt idx="9804">
                  <c:v>4206.7988658922204</c:v>
                </c:pt>
                <c:pt idx="9805">
                  <c:v>4206.7992187517202</c:v>
                </c:pt>
                <c:pt idx="9806">
                  <c:v>4206.7995811479605</c:v>
                </c:pt>
                <c:pt idx="9807">
                  <c:v>4206.7999340074603</c:v>
                </c:pt>
                <c:pt idx="9808">
                  <c:v>4206.8267227190099</c:v>
                </c:pt>
                <c:pt idx="9809">
                  <c:v>4206.8270755784997</c:v>
                </c:pt>
                <c:pt idx="9810">
                  <c:v>4206.82743797474</c:v>
                </c:pt>
                <c:pt idx="9811">
                  <c:v>4206.8542457597796</c:v>
                </c:pt>
                <c:pt idx="9812">
                  <c:v>4206.92553291493</c:v>
                </c:pt>
                <c:pt idx="9813">
                  <c:v>4206.8549610155196</c:v>
                </c:pt>
                <c:pt idx="9814">
                  <c:v>4206.8288780229605</c:v>
                </c:pt>
                <c:pt idx="9815">
                  <c:v>4206.8292308824603</c:v>
                </c:pt>
                <c:pt idx="9816">
                  <c:v>4206.8560386674899</c:v>
                </c:pt>
                <c:pt idx="9817">
                  <c:v>4206.8563915269897</c:v>
                </c:pt>
                <c:pt idx="9818">
                  <c:v>4206.8567539232299</c:v>
                </c:pt>
                <c:pt idx="9819">
                  <c:v>4206.8571163194702</c:v>
                </c:pt>
                <c:pt idx="9820">
                  <c:v>4206.85746917897</c:v>
                </c:pt>
                <c:pt idx="9821">
                  <c:v>4206.9558788316799</c:v>
                </c:pt>
                <c:pt idx="9822">
                  <c:v>4206.8597866075597</c:v>
                </c:pt>
                <c:pt idx="9823">
                  <c:v>4206.8617416399002</c:v>
                </c:pt>
                <c:pt idx="9824">
                  <c:v>4206.8636966722497</c:v>
                </c:pt>
                <c:pt idx="9825">
                  <c:v>4206.8656421678597</c:v>
                </c:pt>
                <c:pt idx="9826">
                  <c:v>4206.8675972002102</c:v>
                </c:pt>
                <c:pt idx="9827">
                  <c:v>4206.8966461198897</c:v>
                </c:pt>
                <c:pt idx="9828">
                  <c:v>4206.9424415605599</c:v>
                </c:pt>
                <c:pt idx="9829">
                  <c:v>4206.9443965929104</c:v>
                </c:pt>
                <c:pt idx="9830">
                  <c:v>4206.9192482011804</c:v>
                </c:pt>
                <c:pt idx="9831">
                  <c:v>4206.9212032335299</c:v>
                </c:pt>
                <c:pt idx="9832">
                  <c:v>4206.9502521532104</c:v>
                </c:pt>
                <c:pt idx="9833">
                  <c:v>4206.9522071855599</c:v>
                </c:pt>
                <c:pt idx="9834">
                  <c:v>4206.9541526811599</c:v>
                </c:pt>
                <c:pt idx="9835">
                  <c:v>4207.0252395647103</c:v>
                </c:pt>
                <c:pt idx="9836">
                  <c:v>4207.0523429887799</c:v>
                </c:pt>
                <c:pt idx="9837">
                  <c:v>4207.1241260545803</c:v>
                </c:pt>
                <c:pt idx="9838">
                  <c:v>4207.0559764879299</c:v>
                </c:pt>
                <c:pt idx="9839">
                  <c:v>4207.03251609974</c:v>
                </c:pt>
                <c:pt idx="9840">
                  <c:v>4207.0343376176897</c:v>
                </c:pt>
                <c:pt idx="9841">
                  <c:v>4207.0361591356304</c:v>
                </c:pt>
                <c:pt idx="9842">
                  <c:v>4207.10792312794</c:v>
                </c:pt>
                <c:pt idx="9843">
                  <c:v>4207.1350456255004</c:v>
                </c:pt>
                <c:pt idx="9844">
                  <c:v>4207.1115661638296</c:v>
                </c:pt>
                <c:pt idx="9845">
                  <c:v>4207.1833778398604</c:v>
                </c:pt>
                <c:pt idx="9846">
                  <c:v>4207.1598888414401</c:v>
                </c:pt>
                <c:pt idx="9847">
                  <c:v>4207.1870113389996</c:v>
                </c:pt>
                <c:pt idx="9848">
                  <c:v>4207.2588611620004</c:v>
                </c:pt>
                <c:pt idx="9849">
                  <c:v>4207.1906353014001</c:v>
                </c:pt>
                <c:pt idx="9850">
                  <c:v>4207.1924568193499</c:v>
                </c:pt>
                <c:pt idx="9851">
                  <c:v>4207.1942688005502</c:v>
                </c:pt>
                <c:pt idx="9852">
                  <c:v>4207.2408176439303</c:v>
                </c:pt>
                <c:pt idx="9853">
                  <c:v>4207.2667671220797</c:v>
                </c:pt>
                <c:pt idx="9854">
                  <c:v>4207.3628498094604</c:v>
                </c:pt>
                <c:pt idx="9855">
                  <c:v>4207.3128105180804</c:v>
                </c:pt>
                <c:pt idx="9856">
                  <c:v>4207.2686935441998</c:v>
                </c:pt>
                <c:pt idx="9857">
                  <c:v>4207.2887683885601</c:v>
                </c:pt>
                <c:pt idx="9858">
                  <c:v>4207.2894073503503</c:v>
                </c:pt>
                <c:pt idx="9859">
                  <c:v>4207.3153663652502</c:v>
                </c:pt>
                <c:pt idx="9860">
                  <c:v>4207.3160053270403</c:v>
                </c:pt>
                <c:pt idx="9861">
                  <c:v>4207.3166442888296</c:v>
                </c:pt>
                <c:pt idx="9862">
                  <c:v>4207.3172832506198</c:v>
                </c:pt>
                <c:pt idx="9863">
                  <c:v>4207.3179222124099</c:v>
                </c:pt>
                <c:pt idx="9864">
                  <c:v>4207.3692489641198</c:v>
                </c:pt>
                <c:pt idx="9865">
                  <c:v>4207.3445392625899</c:v>
                </c:pt>
                <c:pt idx="9866">
                  <c:v>4207.3451877611196</c:v>
                </c:pt>
                <c:pt idx="9867">
                  <c:v>4207.3906112688101</c:v>
                </c:pt>
                <c:pt idx="9868">
                  <c:v>4207.4165988939303</c:v>
                </c:pt>
                <c:pt idx="9869">
                  <c:v>4207.3471141832397</c:v>
                </c:pt>
                <c:pt idx="9870">
                  <c:v>4207.3925376909301</c:v>
                </c:pt>
                <c:pt idx="9871">
                  <c:v>4207.4633384721801</c:v>
                </c:pt>
                <c:pt idx="9872">
                  <c:v>4207.3490501421002</c:v>
                </c:pt>
                <c:pt idx="9873">
                  <c:v>4207.3944736497897</c:v>
                </c:pt>
                <c:pt idx="9874">
                  <c:v>4207.44582901173</c:v>
                </c:pt>
                <c:pt idx="9875">
                  <c:v>4207.5615097063101</c:v>
                </c:pt>
                <c:pt idx="9876">
                  <c:v>4207.3964096086502</c:v>
                </c:pt>
                <c:pt idx="9877">
                  <c:v>4207.5881935136804</c:v>
                </c:pt>
                <c:pt idx="9878">
                  <c:v>4207.4230552690597</c:v>
                </c:pt>
                <c:pt idx="9879">
                  <c:v>4207.4237037675903</c:v>
                </c:pt>
                <c:pt idx="9880">
                  <c:v>4207.4243427293804</c:v>
                </c:pt>
                <c:pt idx="9881">
                  <c:v>4207.3548580186898</c:v>
                </c:pt>
                <c:pt idx="9882">
                  <c:v>4207.4244667070398</c:v>
                </c:pt>
                <c:pt idx="9883">
                  <c:v>4207.5389743822097</c:v>
                </c:pt>
                <c:pt idx="9884">
                  <c:v>4207.4234462755203</c:v>
                </c:pt>
                <c:pt idx="9885">
                  <c:v>4207.4229217546499</c:v>
                </c:pt>
                <c:pt idx="9886">
                  <c:v>4207.42240677052</c:v>
                </c:pt>
                <c:pt idx="9887">
                  <c:v>4207.63256797963</c:v>
                </c:pt>
                <c:pt idx="9888">
                  <c:v>4207.6769710558001</c:v>
                </c:pt>
                <c:pt idx="9889">
                  <c:v>4207.5105739610699</c:v>
                </c:pt>
                <c:pt idx="9890">
                  <c:v>4207.4398685472497</c:v>
                </c:pt>
                <c:pt idx="9891">
                  <c:v>4207.4393535631198</c:v>
                </c:pt>
                <c:pt idx="9892">
                  <c:v>4207.4641872423199</c:v>
                </c:pt>
                <c:pt idx="9893">
                  <c:v>4207.4636817949304</c:v>
                </c:pt>
                <c:pt idx="9894">
                  <c:v>4207.4183536546798</c:v>
                </c:pt>
                <c:pt idx="9895">
                  <c:v>4207.4626518266696</c:v>
                </c:pt>
                <c:pt idx="9896">
                  <c:v>4207.4367881792105</c:v>
                </c:pt>
                <c:pt idx="9897">
                  <c:v>4207.4362731950796</c:v>
                </c:pt>
                <c:pt idx="9898">
                  <c:v>4207.3461605089196</c:v>
                </c:pt>
                <c:pt idx="9899">
                  <c:v>4207.4157691972796</c:v>
                </c:pt>
                <c:pt idx="9900">
                  <c:v>4207.5556636827496</c:v>
                </c:pt>
                <c:pt idx="9901">
                  <c:v>4207.4595714586303</c:v>
                </c:pt>
                <c:pt idx="9902">
                  <c:v>4207.4590564745004</c:v>
                </c:pt>
                <c:pt idx="9903">
                  <c:v>4207.4585510271099</c:v>
                </c:pt>
                <c:pt idx="9904">
                  <c:v>4207.45803604298</c:v>
                </c:pt>
                <c:pt idx="9905">
                  <c:v>4207.4575305955896</c:v>
                </c:pt>
                <c:pt idx="9906">
                  <c:v>4207.4570251482101</c:v>
                </c:pt>
                <c:pt idx="9907">
                  <c:v>4207.4370647447604</c:v>
                </c:pt>
                <c:pt idx="9908">
                  <c:v>4207.4560047166897</c:v>
                </c:pt>
                <c:pt idx="9909">
                  <c:v>4207.4808574693698</c:v>
                </c:pt>
                <c:pt idx="9910">
                  <c:v>4207.5251937883404</c:v>
                </c:pt>
                <c:pt idx="9911">
                  <c:v>4207.4798561113403</c:v>
                </c:pt>
                <c:pt idx="9912">
                  <c:v>4207.4091697710101</c:v>
                </c:pt>
                <c:pt idx="9913">
                  <c:v>4207.5935627000899</c:v>
                </c:pt>
                <c:pt idx="9914">
                  <c:v>4207.6181102769897</c:v>
                </c:pt>
                <c:pt idx="9915">
                  <c:v>4207.5215984361703</c:v>
                </c:pt>
                <c:pt idx="9916">
                  <c:v>4207.5207305925396</c:v>
                </c:pt>
                <c:pt idx="9917">
                  <c:v>4207.61551628285</c:v>
                </c:pt>
                <c:pt idx="9918">
                  <c:v>4207.5892616289202</c:v>
                </c:pt>
                <c:pt idx="9919">
                  <c:v>4207.4927783983303</c:v>
                </c:pt>
                <c:pt idx="9920">
                  <c:v>4207.4919010179601</c:v>
                </c:pt>
                <c:pt idx="9921">
                  <c:v>4207.4910236375899</c:v>
                </c:pt>
                <c:pt idx="9922">
                  <c:v>4207.4901462572097</c:v>
                </c:pt>
                <c:pt idx="9923">
                  <c:v>4207.3996139543597</c:v>
                </c:pt>
                <c:pt idx="9924">
                  <c:v>4207.5137592332903</c:v>
                </c:pt>
                <c:pt idx="9925">
                  <c:v>4207.44267234974</c:v>
                </c:pt>
                <c:pt idx="9926">
                  <c:v>4207.51200447255</c:v>
                </c:pt>
                <c:pt idx="9927">
                  <c:v>4207.5365234392202</c:v>
                </c:pt>
                <c:pt idx="9928">
                  <c:v>4207.51027832203</c:v>
                </c:pt>
                <c:pt idx="9929">
                  <c:v>4207.4392009752301</c:v>
                </c:pt>
                <c:pt idx="9930">
                  <c:v>4207.48316536122</c:v>
                </c:pt>
                <c:pt idx="9931">
                  <c:v>4207.5076652544103</c:v>
                </c:pt>
                <c:pt idx="9932">
                  <c:v>4207.5067974107797</c:v>
                </c:pt>
                <c:pt idx="9933">
                  <c:v>4207.5059295671499</c:v>
                </c:pt>
                <c:pt idx="9934">
                  <c:v>4207.5050712602697</c:v>
                </c:pt>
                <c:pt idx="9935">
                  <c:v>4207.5042034166399</c:v>
                </c:pt>
                <c:pt idx="9936">
                  <c:v>4207.5033451097497</c:v>
                </c:pt>
                <c:pt idx="9937">
                  <c:v>4207.4830223100698</c:v>
                </c:pt>
                <c:pt idx="9938">
                  <c:v>4207.5972820299203</c:v>
                </c:pt>
                <c:pt idx="9939">
                  <c:v>4207.65140304738</c:v>
                </c:pt>
                <c:pt idx="9940">
                  <c:v>4207.4804950731304</c:v>
                </c:pt>
                <c:pt idx="9941">
                  <c:v>4207.4796367662502</c:v>
                </c:pt>
                <c:pt idx="9942">
                  <c:v>4207.4787689226196</c:v>
                </c:pt>
                <c:pt idx="9943">
                  <c:v>4207.5223136919103</c:v>
                </c:pt>
                <c:pt idx="9944">
                  <c:v>4207.5210262315804</c:v>
                </c:pt>
                <c:pt idx="9945">
                  <c:v>4207.5197292345101</c:v>
                </c:pt>
                <c:pt idx="9946">
                  <c:v>4207.5438476579702</c:v>
                </c:pt>
                <c:pt idx="9947">
                  <c:v>4207.5620342271905</c:v>
                </c:pt>
                <c:pt idx="9948">
                  <c:v>4207.5158859270095</c:v>
                </c:pt>
                <c:pt idx="9949">
                  <c:v>4207.5594783800198</c:v>
                </c:pt>
                <c:pt idx="9950">
                  <c:v>4207.4430824296996</c:v>
                </c:pt>
                <c:pt idx="9951">
                  <c:v>4207.4417758958898</c:v>
                </c:pt>
                <c:pt idx="9952">
                  <c:v>4207.44046936207</c:v>
                </c:pt>
                <c:pt idx="9953">
                  <c:v>4207.4645591753097</c:v>
                </c:pt>
                <c:pt idx="9954">
                  <c:v>4207.4378753679302</c:v>
                </c:pt>
                <c:pt idx="9955">
                  <c:v>4207.4365688341204</c:v>
                </c:pt>
                <c:pt idx="9956">
                  <c:v>4207.3650718706203</c:v>
                </c:pt>
                <c:pt idx="9957">
                  <c:v>4207.33838806324</c:v>
                </c:pt>
                <c:pt idx="9958">
                  <c:v>4207.3370624559402</c:v>
                </c:pt>
                <c:pt idx="9959">
                  <c:v>4207.3357273119</c:v>
                </c:pt>
                <c:pt idx="9960">
                  <c:v>4207.4494243639001</c:v>
                </c:pt>
                <c:pt idx="9961">
                  <c:v>4207.3331047075299</c:v>
                </c:pt>
                <c:pt idx="9962">
                  <c:v>4207.3317695634896</c:v>
                </c:pt>
                <c:pt idx="9963">
                  <c:v>4207.3304439561898</c:v>
                </c:pt>
                <c:pt idx="9964">
                  <c:v>4207.32911834889</c:v>
                </c:pt>
                <c:pt idx="9965">
                  <c:v>4207.39797363453</c:v>
                </c:pt>
                <c:pt idx="9966">
                  <c:v>4207.3264957445199</c:v>
                </c:pt>
                <c:pt idx="9967">
                  <c:v>4207.3251701372201</c:v>
                </c:pt>
                <c:pt idx="9968">
                  <c:v>4207.2596527116802</c:v>
                </c:pt>
                <c:pt idx="9969">
                  <c:v>4207.2329593675704</c:v>
                </c:pt>
                <c:pt idx="9970">
                  <c:v>4207.2062755601901</c:v>
                </c:pt>
                <c:pt idx="9971">
                  <c:v>4207.1795917528198</c:v>
                </c:pt>
                <c:pt idx="9972">
                  <c:v>4207.2035575883901</c:v>
                </c:pt>
                <c:pt idx="9973">
                  <c:v>4207.2022033708599</c:v>
                </c:pt>
                <c:pt idx="9974">
                  <c:v>4207.1762348192296</c:v>
                </c:pt>
                <c:pt idx="9975">
                  <c:v>4207.2009063737896</c:v>
                </c:pt>
                <c:pt idx="9976">
                  <c:v>4207.1749282854098</c:v>
                </c:pt>
                <c:pt idx="9977">
                  <c:v>4207.1295238512103</c:v>
                </c:pt>
                <c:pt idx="9978">
                  <c:v>4207.3197818773297</c:v>
                </c:pt>
                <c:pt idx="9979">
                  <c:v>4207.1282650011099</c:v>
                </c:pt>
                <c:pt idx="9980">
                  <c:v>4207.1275974290902</c:v>
                </c:pt>
                <c:pt idx="9981">
                  <c:v>4207.1269298570696</c:v>
                </c:pt>
                <c:pt idx="9982">
                  <c:v>4207.2664428728103</c:v>
                </c:pt>
                <c:pt idx="9983">
                  <c:v>4207.1003318803796</c:v>
                </c:pt>
                <c:pt idx="9984">
                  <c:v>4207.0549369829196</c:v>
                </c:pt>
                <c:pt idx="9985">
                  <c:v>4207.0542408006704</c:v>
                </c:pt>
                <c:pt idx="9986">
                  <c:v>4207.0535446184203</c:v>
                </c:pt>
                <c:pt idx="9987">
                  <c:v>4207.0975662248702</c:v>
                </c:pt>
                <c:pt idx="9988">
                  <c:v>4207.0521713274002</c:v>
                </c:pt>
                <c:pt idx="9989">
                  <c:v>4207.0261837022799</c:v>
                </c:pt>
                <c:pt idx="9990">
                  <c:v>4206.9793869035802</c:v>
                </c:pt>
                <c:pt idx="9991">
                  <c:v>4207.0500541704196</c:v>
                </c:pt>
                <c:pt idx="9992">
                  <c:v>4207.0493579881704</c:v>
                </c:pt>
                <c:pt idx="9993">
                  <c:v>4207.0233798997897</c:v>
                </c:pt>
                <c:pt idx="9994">
                  <c:v>4206.9053722398803</c:v>
                </c:pt>
                <c:pt idx="9995">
                  <c:v>4206.8607212083898</c:v>
                </c:pt>
                <c:pt idx="9996">
                  <c:v>4206.85991058522</c:v>
                </c:pt>
                <c:pt idx="9997">
                  <c:v>4206.8152690904699</c:v>
                </c:pt>
                <c:pt idx="9998">
                  <c:v>4206.7873455064801</c:v>
                </c:pt>
                <c:pt idx="9999">
                  <c:v>4206.8136192338998</c:v>
                </c:pt>
                <c:pt idx="10000">
                  <c:v>4206.8566204088302</c:v>
                </c:pt>
                <c:pt idx="10001">
                  <c:v>4206.7848850267501</c:v>
                </c:pt>
                <c:pt idx="10002">
                  <c:v>4206.7840553300903</c:v>
                </c:pt>
                <c:pt idx="10003">
                  <c:v>4206.7832256334405</c:v>
                </c:pt>
                <c:pt idx="10004">
                  <c:v>4206.7845607774798</c:v>
                </c:pt>
                <c:pt idx="10005">
                  <c:v>4206.78589592152</c:v>
                </c:pt>
                <c:pt idx="10006">
                  <c:v>4206.74343834095</c:v>
                </c:pt>
                <c:pt idx="10007">
                  <c:v>4206.7182994859704</c:v>
                </c:pt>
                <c:pt idx="10008">
                  <c:v>4206.7460609453201</c:v>
                </c:pt>
                <c:pt idx="10009">
                  <c:v>4206.7209220903396</c:v>
                </c:pt>
                <c:pt idx="10010">
                  <c:v>4206.7222190874099</c:v>
                </c:pt>
                <c:pt idx="10011">
                  <c:v>4206.7235160844803</c:v>
                </c:pt>
                <c:pt idx="10012">
                  <c:v>4206.7248130815597</c:v>
                </c:pt>
                <c:pt idx="10013">
                  <c:v>4206.6996742265701</c:v>
                </c:pt>
                <c:pt idx="10014">
                  <c:v>4206.6571784990401</c:v>
                </c:pt>
                <c:pt idx="10015">
                  <c:v>4206.65844688588</c:v>
                </c:pt>
                <c:pt idx="10016">
                  <c:v>4206.5895343797702</c:v>
                </c:pt>
                <c:pt idx="10017">
                  <c:v>4206.6345096605301</c:v>
                </c:pt>
                <c:pt idx="10018">
                  <c:v>4206.6184402483004</c:v>
                </c:pt>
                <c:pt idx="10019">
                  <c:v>4206.59326324635</c:v>
                </c:pt>
                <c:pt idx="10020">
                  <c:v>4206.5944839494796</c:v>
                </c:pt>
                <c:pt idx="10021">
                  <c:v>4206.6221405046499</c:v>
                </c:pt>
                <c:pt idx="10022">
                  <c:v>4206.59695396595</c:v>
                </c:pt>
                <c:pt idx="10023">
                  <c:v>4206.5981746690804</c:v>
                </c:pt>
                <c:pt idx="10024">
                  <c:v>4206.55568847828</c:v>
                </c:pt>
                <c:pt idx="10025">
                  <c:v>4206.60060653859</c:v>
                </c:pt>
                <c:pt idx="10026">
                  <c:v>4206.55811081105</c:v>
                </c:pt>
                <c:pt idx="10027">
                  <c:v>4206.55932197743</c:v>
                </c:pt>
                <c:pt idx="10028">
                  <c:v>4206.5605236070696</c:v>
                </c:pt>
                <c:pt idx="10029">
                  <c:v>4206.5353179948897</c:v>
                </c:pt>
                <c:pt idx="10030">
                  <c:v>4206.4664245622698</c:v>
                </c:pt>
                <c:pt idx="10031">
                  <c:v>4206.4675880449304</c:v>
                </c:pt>
                <c:pt idx="10032">
                  <c:v>4206.4687419908596</c:v>
                </c:pt>
                <c:pt idx="10033">
                  <c:v>4206.4962745683697</c:v>
                </c:pt>
                <c:pt idx="10034">
                  <c:v>4206.4274002092397</c:v>
                </c:pt>
                <c:pt idx="10035">
                  <c:v>4206.4284492509896</c:v>
                </c:pt>
                <c:pt idx="10036">
                  <c:v>4206.4295078294799</c:v>
                </c:pt>
                <c:pt idx="10037">
                  <c:v>4206.4305664079702</c:v>
                </c:pt>
                <c:pt idx="10038">
                  <c:v>4206.4316154497201</c:v>
                </c:pt>
                <c:pt idx="10039">
                  <c:v>4206.3626647966403</c:v>
                </c:pt>
                <c:pt idx="10040">
                  <c:v>4206.4073253648803</c:v>
                </c:pt>
                <c:pt idx="10041">
                  <c:v>4206.3647247331701</c:v>
                </c:pt>
                <c:pt idx="10042">
                  <c:v>4206.3657451646905</c:v>
                </c:pt>
                <c:pt idx="10043">
                  <c:v>4206.3667655961999</c:v>
                </c:pt>
                <c:pt idx="10044">
                  <c:v>4206.3414360063598</c:v>
                </c:pt>
                <c:pt idx="10045">
                  <c:v>4206.3001228349704</c:v>
                </c:pt>
                <c:pt idx="10046">
                  <c:v>4206.3011051195199</c:v>
                </c:pt>
                <c:pt idx="10047">
                  <c:v>4206.3020874040603</c:v>
                </c:pt>
                <c:pt idx="10048">
                  <c:v>4206.3030792253503</c:v>
                </c:pt>
                <c:pt idx="10049">
                  <c:v>4206.2354351060903</c:v>
                </c:pt>
                <c:pt idx="10050">
                  <c:v>4206.3050151842199</c:v>
                </c:pt>
                <c:pt idx="10051">
                  <c:v>4206.2796665208898</c:v>
                </c:pt>
                <c:pt idx="10052">
                  <c:v>4206.2383342760104</c:v>
                </c:pt>
                <c:pt idx="10053">
                  <c:v>4206.2656093614596</c:v>
                </c:pt>
                <c:pt idx="10054">
                  <c:v>4206.2402416246496</c:v>
                </c:pt>
                <c:pt idx="10055">
                  <c:v>4206.2411952989596</c:v>
                </c:pt>
                <c:pt idx="10056">
                  <c:v>4206.1735607164401</c:v>
                </c:pt>
                <c:pt idx="10057">
                  <c:v>4206.1744762437902</c:v>
                </c:pt>
                <c:pt idx="10058">
                  <c:v>4206.1753822343899</c:v>
                </c:pt>
                <c:pt idx="10059">
                  <c:v>4206.17629776173</c:v>
                </c:pt>
                <c:pt idx="10060">
                  <c:v>4206.1086822527004</c:v>
                </c:pt>
                <c:pt idx="10061">
                  <c:v>4206.1095596330697</c:v>
                </c:pt>
                <c:pt idx="10062">
                  <c:v>4206.1526847856603</c:v>
                </c:pt>
                <c:pt idx="10063">
                  <c:v>4206.1113334673</c:v>
                </c:pt>
                <c:pt idx="10064">
                  <c:v>4206.1122108476702</c:v>
                </c:pt>
                <c:pt idx="10065">
                  <c:v>4206.1130882280404</c:v>
                </c:pt>
                <c:pt idx="10066">
                  <c:v>4206.0900760667801</c:v>
                </c:pt>
                <c:pt idx="10067">
                  <c:v>4206.1150527971304</c:v>
                </c:pt>
                <c:pt idx="10068">
                  <c:v>4206.1160446184203</c:v>
                </c:pt>
                <c:pt idx="10069">
                  <c:v>4206.1170269029699</c:v>
                </c:pt>
                <c:pt idx="10070">
                  <c:v>4206.09402427845</c:v>
                </c:pt>
                <c:pt idx="10071">
                  <c:v>4206.1189914720599</c:v>
                </c:pt>
                <c:pt idx="10072">
                  <c:v>4206.09598884755</c:v>
                </c:pt>
                <c:pt idx="10073">
                  <c:v>4206.09696159535</c:v>
                </c:pt>
                <c:pt idx="10074">
                  <c:v>4206.0557151811599</c:v>
                </c:pt>
                <c:pt idx="10075">
                  <c:v>4206.0566783922204</c:v>
                </c:pt>
                <c:pt idx="10076">
                  <c:v>4206.05764160328</c:v>
                </c:pt>
                <c:pt idx="10077">
                  <c:v>4206.0586048143396</c:v>
                </c:pt>
                <c:pt idx="10078">
                  <c:v>4206.0355926530901</c:v>
                </c:pt>
                <c:pt idx="10079">
                  <c:v>4205.9942604082198</c:v>
                </c:pt>
                <c:pt idx="10080">
                  <c:v>4205.9952140825299</c:v>
                </c:pt>
                <c:pt idx="10081">
                  <c:v>4205.9961677568499</c:v>
                </c:pt>
                <c:pt idx="10082">
                  <c:v>4205.9971118944204</c:v>
                </c:pt>
                <c:pt idx="10083">
                  <c:v>4205.9980655687395</c:v>
                </c:pt>
                <c:pt idx="10084">
                  <c:v>4205.9746719377599</c:v>
                </c:pt>
                <c:pt idx="10085">
                  <c:v>4205.97560653859</c:v>
                </c:pt>
                <c:pt idx="10086">
                  <c:v>4205.9765411394201</c:v>
                </c:pt>
                <c:pt idx="10087">
                  <c:v>4205.9346462267004</c:v>
                </c:pt>
                <c:pt idx="10088">
                  <c:v>4205.9599090593401</c:v>
                </c:pt>
                <c:pt idx="10089">
                  <c:v>4206.0036159532601</c:v>
                </c:pt>
                <c:pt idx="10090">
                  <c:v>4205.9374404924401</c:v>
                </c:pt>
                <c:pt idx="10091">
                  <c:v>4205.9140373247201</c:v>
                </c:pt>
                <c:pt idx="10092">
                  <c:v>4205.9149337785802</c:v>
                </c:pt>
                <c:pt idx="10093">
                  <c:v>4205.9158397691799</c:v>
                </c:pt>
                <c:pt idx="10094">
                  <c:v>4205.9167362230301</c:v>
                </c:pt>
                <c:pt idx="10095">
                  <c:v>4205.9176422136397</c:v>
                </c:pt>
                <c:pt idx="10096">
                  <c:v>4205.9186721818996</c:v>
                </c:pt>
                <c:pt idx="10097">
                  <c:v>4205.8769203203201</c:v>
                </c:pt>
                <c:pt idx="10098">
                  <c:v>4205.9450508134896</c:v>
                </c:pt>
                <c:pt idx="10099">
                  <c:v>4205.8789897935903</c:v>
                </c:pt>
                <c:pt idx="10100">
                  <c:v>4205.9228111284301</c:v>
                </c:pt>
                <c:pt idx="10101">
                  <c:v>4205.8810497301101</c:v>
                </c:pt>
                <c:pt idx="10102">
                  <c:v>4205.8577800767898</c:v>
                </c:pt>
                <c:pt idx="10103">
                  <c:v>4205.8160377519698</c:v>
                </c:pt>
                <c:pt idx="10104">
                  <c:v>4205.8170486467397</c:v>
                </c:pt>
                <c:pt idx="10105">
                  <c:v>4205.8180595415197</c:v>
                </c:pt>
                <c:pt idx="10106">
                  <c:v>4205.7947994249398</c:v>
                </c:pt>
                <c:pt idx="10107">
                  <c:v>4205.7958007829702</c:v>
                </c:pt>
                <c:pt idx="10108">
                  <c:v>4205.7540775316302</c:v>
                </c:pt>
                <c:pt idx="10109">
                  <c:v>4205.7978130357797</c:v>
                </c:pt>
                <c:pt idx="10110">
                  <c:v>4205.7988143938101</c:v>
                </c:pt>
                <c:pt idx="10111">
                  <c:v>4205.8911682146099</c:v>
                </c:pt>
                <c:pt idx="10112">
                  <c:v>4205.8678890245501</c:v>
                </c:pt>
                <c:pt idx="10113">
                  <c:v>4205.7591320055099</c:v>
                </c:pt>
                <c:pt idx="10114">
                  <c:v>4205.8028675096602</c:v>
                </c:pt>
                <c:pt idx="10115">
                  <c:v>4205.7611347215698</c:v>
                </c:pt>
                <c:pt idx="10116">
                  <c:v>4205.7621360796002</c:v>
                </c:pt>
                <c:pt idx="10117">
                  <c:v>4205.7631279008901</c:v>
                </c:pt>
                <c:pt idx="10118">
                  <c:v>4205.8068729417801</c:v>
                </c:pt>
                <c:pt idx="10119">
                  <c:v>4205.8078742998196</c:v>
                </c:pt>
                <c:pt idx="10120">
                  <c:v>4205.80887565785</c:v>
                </c:pt>
                <c:pt idx="10121">
                  <c:v>4205.7856155412701</c:v>
                </c:pt>
                <c:pt idx="10122">
                  <c:v>4205.7866073625601</c:v>
                </c:pt>
                <c:pt idx="10123">
                  <c:v>4205.7876087205896</c:v>
                </c:pt>
                <c:pt idx="10124">
                  <c:v>4205.7886005418804</c:v>
                </c:pt>
                <c:pt idx="10125">
                  <c:v>4205.8138538377798</c:v>
                </c:pt>
                <c:pt idx="10126">
                  <c:v>4205.8148551958102</c:v>
                </c:pt>
                <c:pt idx="10127">
                  <c:v>4205.8404518144698</c:v>
                </c:pt>
                <c:pt idx="10128">
                  <c:v>4205.8417774217696</c:v>
                </c:pt>
                <c:pt idx="10129">
                  <c:v>4205.8188320177096</c:v>
                </c:pt>
                <c:pt idx="10130">
                  <c:v>4205.8201480882699</c:v>
                </c:pt>
                <c:pt idx="10131">
                  <c:v>4205.8214736955697</c:v>
                </c:pt>
                <c:pt idx="10132">
                  <c:v>4205.82278976613</c:v>
                </c:pt>
                <c:pt idx="10133">
                  <c:v>4205.8241153734298</c:v>
                </c:pt>
                <c:pt idx="10134">
                  <c:v>4205.7439018266696</c:v>
                </c:pt>
                <c:pt idx="10135">
                  <c:v>4205.8510280626297</c:v>
                </c:pt>
                <c:pt idx="10136">
                  <c:v>4205.8951164262799</c:v>
                </c:pt>
                <c:pt idx="10137">
                  <c:v>4205.9635234850002</c:v>
                </c:pt>
                <c:pt idx="10138">
                  <c:v>4205.8307243364397</c:v>
                </c:pt>
                <c:pt idx="10139">
                  <c:v>4205.8320499437395</c:v>
                </c:pt>
                <c:pt idx="10140">
                  <c:v>4205.8761287706402</c:v>
                </c:pt>
                <c:pt idx="10141">
                  <c:v>4205.87745437794</c:v>
                </c:pt>
                <c:pt idx="10142">
                  <c:v>4205.8787704485003</c:v>
                </c:pt>
                <c:pt idx="10143">
                  <c:v>4205.8373332994497</c:v>
                </c:pt>
                <c:pt idx="10144">
                  <c:v>4205.8814121263504</c:v>
                </c:pt>
                <c:pt idx="10145">
                  <c:v>4205.8827281969097</c:v>
                </c:pt>
                <c:pt idx="10146">
                  <c:v>4205.8840538042105</c:v>
                </c:pt>
                <c:pt idx="10147">
                  <c:v>4205.9096504228601</c:v>
                </c:pt>
                <c:pt idx="10148">
                  <c:v>4205.9109664934203</c:v>
                </c:pt>
                <c:pt idx="10149">
                  <c:v>4205.9122921007202</c:v>
                </c:pt>
                <c:pt idx="10150">
                  <c:v>4205.91361770802</c:v>
                </c:pt>
                <c:pt idx="10151">
                  <c:v>4205.9149337785802</c:v>
                </c:pt>
                <c:pt idx="10152">
                  <c:v>4205.91625938588</c:v>
                </c:pt>
                <c:pt idx="10153">
                  <c:v>4205.9175849931798</c:v>
                </c:pt>
                <c:pt idx="10154">
                  <c:v>4205.9189010637301</c:v>
                </c:pt>
                <c:pt idx="10155">
                  <c:v>4205.9202266710299</c:v>
                </c:pt>
                <c:pt idx="10156">
                  <c:v>4205.8787895219803</c:v>
                </c:pt>
                <c:pt idx="10157">
                  <c:v>4205.9232403720398</c:v>
                </c:pt>
                <c:pt idx="10158">
                  <c:v>4205.8821688957696</c:v>
                </c:pt>
                <c:pt idx="10159">
                  <c:v>4205.92662009981</c:v>
                </c:pt>
                <c:pt idx="10160">
                  <c:v>4205.9283092222104</c:v>
                </c:pt>
                <c:pt idx="10161">
                  <c:v>4205.9299984245299</c:v>
                </c:pt>
                <c:pt idx="10162">
                  <c:v>4205.9559796027297</c:v>
                </c:pt>
                <c:pt idx="10163">
                  <c:v>4206.0004505899997</c:v>
                </c:pt>
                <c:pt idx="10164">
                  <c:v>4206.0681917417596</c:v>
                </c:pt>
                <c:pt idx="10165">
                  <c:v>4206.0037747124497</c:v>
                </c:pt>
                <c:pt idx="10166">
                  <c:v>4205.9627360514196</c:v>
                </c:pt>
                <c:pt idx="10167">
                  <c:v>4205.9401333170199</c:v>
                </c:pt>
                <c:pt idx="10168">
                  <c:v>4205.96611429103</c:v>
                </c:pt>
                <c:pt idx="10169">
                  <c:v>4206.01042665779</c:v>
                </c:pt>
                <c:pt idx="10170">
                  <c:v>4206.0120891593897</c:v>
                </c:pt>
                <c:pt idx="10171">
                  <c:v>4206.0137514715698</c:v>
                </c:pt>
                <c:pt idx="10172">
                  <c:v>4206.0393458363396</c:v>
                </c:pt>
                <c:pt idx="10173">
                  <c:v>4205.9988705750702</c:v>
                </c:pt>
                <c:pt idx="10174">
                  <c:v>4206.0848202606803</c:v>
                </c:pt>
                <c:pt idx="10175">
                  <c:v>4206.08648272356</c:v>
                </c:pt>
                <c:pt idx="10176">
                  <c:v>4206.0220653534898</c:v>
                </c:pt>
                <c:pt idx="10177">
                  <c:v>4206.0237276956204</c:v>
                </c:pt>
                <c:pt idx="10178">
                  <c:v>4206.0253899913696</c:v>
                </c:pt>
                <c:pt idx="10179">
                  <c:v>4206.0270522818701</c:v>
                </c:pt>
                <c:pt idx="10180">
                  <c:v>4206.0947944101899</c:v>
                </c:pt>
                <c:pt idx="10181">
                  <c:v>4206.0303767528503</c:v>
                </c:pt>
                <c:pt idx="10182">
                  <c:v>4206.05597131184</c:v>
                </c:pt>
                <c:pt idx="10183">
                  <c:v>4206.1237317994501</c:v>
                </c:pt>
                <c:pt idx="10184">
                  <c:v>4206.12539471523</c:v>
                </c:pt>
                <c:pt idx="10185">
                  <c:v>4206.1031086582198</c:v>
                </c:pt>
                <c:pt idx="10186">
                  <c:v>4206.1287199120698</c:v>
                </c:pt>
                <c:pt idx="10187">
                  <c:v>4206.1303832291396</c:v>
                </c:pt>
                <c:pt idx="10188">
                  <c:v>4206.1322524307998</c:v>
                </c:pt>
                <c:pt idx="10189">
                  <c:v>4206.1341120957104</c:v>
                </c:pt>
                <c:pt idx="10190">
                  <c:v>4206.1359812973697</c:v>
                </c:pt>
                <c:pt idx="10191">
                  <c:v>4206.1378504990298</c:v>
                </c:pt>
                <c:pt idx="10192">
                  <c:v>4206.13971970069</c:v>
                </c:pt>
                <c:pt idx="10193">
                  <c:v>4206.1415889023501</c:v>
                </c:pt>
                <c:pt idx="10194">
                  <c:v>4206.1434581040103</c:v>
                </c:pt>
                <c:pt idx="10195">
                  <c:v>4206.1453273056704</c:v>
                </c:pt>
                <c:pt idx="10196">
                  <c:v>4206.1232497452502</c:v>
                </c:pt>
                <c:pt idx="10197">
                  <c:v>4206.1730315445702</c:v>
                </c:pt>
                <c:pt idx="10198">
                  <c:v>4206.1988856552798</c:v>
                </c:pt>
                <c:pt idx="10199">
                  <c:v>4206.1528041123102</c:v>
                </c:pt>
                <c:pt idx="10200">
                  <c:v>4206.1546733139703</c:v>
                </c:pt>
                <c:pt idx="10201">
                  <c:v>4206.1565425156396</c:v>
                </c:pt>
                <c:pt idx="10202">
                  <c:v>4206.1584117172997</c:v>
                </c:pt>
                <c:pt idx="10203">
                  <c:v>4206.1602809189599</c:v>
                </c:pt>
                <c:pt idx="10204">
                  <c:v>4206.16215012062</c:v>
                </c:pt>
                <c:pt idx="10205">
                  <c:v>4206.1640193222802</c:v>
                </c:pt>
                <c:pt idx="10206">
                  <c:v>4206.1658885239403</c:v>
                </c:pt>
                <c:pt idx="10207">
                  <c:v>4206.1677577255996</c:v>
                </c:pt>
                <c:pt idx="10208">
                  <c:v>4206.1696269272597</c:v>
                </c:pt>
                <c:pt idx="10209">
                  <c:v>4206.1715056656603</c:v>
                </c:pt>
                <c:pt idx="10210">
                  <c:v>4206.1733748673196</c:v>
                </c:pt>
                <c:pt idx="10211">
                  <c:v>4206.1992099045501</c:v>
                </c:pt>
                <c:pt idx="10212">
                  <c:v>4206.2010791062103</c:v>
                </c:pt>
                <c:pt idx="10213">
                  <c:v>4206.1789824723</c:v>
                </c:pt>
                <c:pt idx="10214">
                  <c:v>4206.2709738968597</c:v>
                </c:pt>
                <c:pt idx="10215">
                  <c:v>4206.2488581894604</c:v>
                </c:pt>
                <c:pt idx="10216">
                  <c:v>4206.20855591285</c:v>
                </c:pt>
                <c:pt idx="10217">
                  <c:v>4206.2525965927798</c:v>
                </c:pt>
                <c:pt idx="10218">
                  <c:v>4206.25446579444</c:v>
                </c:pt>
                <c:pt idx="10219">
                  <c:v>4206.2549521683504</c:v>
                </c:pt>
                <c:pt idx="10220">
                  <c:v>4206.2554480789904</c:v>
                </c:pt>
                <c:pt idx="10221">
                  <c:v>4206.2799193619503</c:v>
                </c:pt>
                <c:pt idx="10222">
                  <c:v>4206.2564208267904</c:v>
                </c:pt>
                <c:pt idx="10223">
                  <c:v>4206.2809016464898</c:v>
                </c:pt>
                <c:pt idx="10224">
                  <c:v>4206.2813880204003</c:v>
                </c:pt>
                <c:pt idx="10225">
                  <c:v>4206.2818839310403</c:v>
                </c:pt>
                <c:pt idx="10226">
                  <c:v>4206.3245799301903</c:v>
                </c:pt>
                <c:pt idx="10227">
                  <c:v>4206.3776423691497</c:v>
                </c:pt>
                <c:pt idx="10228">
                  <c:v>4206.35184547889</c:v>
                </c:pt>
                <c:pt idx="10229">
                  <c:v>4206.35234138954</c:v>
                </c:pt>
                <c:pt idx="10230">
                  <c:v>4206.3265635727603</c:v>
                </c:pt>
                <c:pt idx="10231">
                  <c:v>4206.3270499466698</c:v>
                </c:pt>
                <c:pt idx="10232">
                  <c:v>4206.3275458573098</c:v>
                </c:pt>
                <c:pt idx="10233">
                  <c:v>4206.3280417679498</c:v>
                </c:pt>
                <c:pt idx="10234">
                  <c:v>4206.3285281418603</c:v>
                </c:pt>
                <c:pt idx="10235">
                  <c:v>4206.35529777992</c:v>
                </c:pt>
                <c:pt idx="10236">
                  <c:v>4206.3295199631402</c:v>
                </c:pt>
                <c:pt idx="10237">
                  <c:v>4206.3300158737902</c:v>
                </c:pt>
                <c:pt idx="10238">
                  <c:v>4206.4093901871402</c:v>
                </c:pt>
                <c:pt idx="10239">
                  <c:v>4206.3572814224999</c:v>
                </c:pt>
                <c:pt idx="10240">
                  <c:v>4206.3577773331399</c:v>
                </c:pt>
                <c:pt idx="10241">
                  <c:v>4206.4005019425103</c:v>
                </c:pt>
                <c:pt idx="10242">
                  <c:v>4206.4273001908095</c:v>
                </c:pt>
                <c:pt idx="10243">
                  <c:v>4206.3329913376601</c:v>
                </c:pt>
                <c:pt idx="10244">
                  <c:v>4206.4019896744503</c:v>
                </c:pt>
                <c:pt idx="10245">
                  <c:v>4206.3339736221997</c:v>
                </c:pt>
                <c:pt idx="10246">
                  <c:v>4206.3344695328497</c:v>
                </c:pt>
                <c:pt idx="10247">
                  <c:v>4206.33354446876</c:v>
                </c:pt>
                <c:pt idx="10248">
                  <c:v>4206.3326098679299</c:v>
                </c:pt>
                <c:pt idx="10249">
                  <c:v>4206.3579680680004</c:v>
                </c:pt>
                <c:pt idx="10250">
                  <c:v>4206.4415480850903</c:v>
                </c:pt>
                <c:pt idx="10251">
                  <c:v>4206.3983752487902</c:v>
                </c:pt>
                <c:pt idx="10252">
                  <c:v>4206.3974597214501</c:v>
                </c:pt>
                <c:pt idx="10253">
                  <c:v>4206.3965537308504</c:v>
                </c:pt>
                <c:pt idx="10254">
                  <c:v>4206.4641978501104</c:v>
                </c:pt>
                <c:pt idx="10255">
                  <c:v>4206.5582492111898</c:v>
                </c:pt>
                <c:pt idx="10256">
                  <c:v>4206.4361121414904</c:v>
                </c:pt>
                <c:pt idx="10257">
                  <c:v>4206.4352061508898</c:v>
                </c:pt>
                <c:pt idx="10258">
                  <c:v>4206.4343001602901</c:v>
                </c:pt>
                <c:pt idx="10259">
                  <c:v>4206.4333941696896</c:v>
                </c:pt>
                <c:pt idx="10260">
                  <c:v>4206.4747836350198</c:v>
                </c:pt>
                <c:pt idx="10261">
                  <c:v>4206.5001799820702</c:v>
                </c:pt>
                <c:pt idx="10262">
                  <c:v>4206.4992835282101</c:v>
                </c:pt>
                <c:pt idx="10263">
                  <c:v>4206.6370036362396</c:v>
                </c:pt>
                <c:pt idx="10264">
                  <c:v>4206.4975192307202</c:v>
                </c:pt>
                <c:pt idx="10265">
                  <c:v>4206.49662277687</c:v>
                </c:pt>
                <c:pt idx="10266">
                  <c:v>4206.4694335221002</c:v>
                </c:pt>
                <c:pt idx="10267">
                  <c:v>4206.5634753464501</c:v>
                </c:pt>
                <c:pt idx="10268">
                  <c:v>4206.5362765549398</c:v>
                </c:pt>
                <c:pt idx="10269">
                  <c:v>4206.5353896378301</c:v>
                </c:pt>
                <c:pt idx="10270">
                  <c:v>4206.4658858536504</c:v>
                </c:pt>
                <c:pt idx="10271">
                  <c:v>4206.4649893997903</c:v>
                </c:pt>
                <c:pt idx="10272">
                  <c:v>4206.4903952835803</c:v>
                </c:pt>
                <c:pt idx="10273">
                  <c:v>4206.4894988297201</c:v>
                </c:pt>
                <c:pt idx="10274">
                  <c:v>4206.4886119126104</c:v>
                </c:pt>
                <c:pt idx="10275">
                  <c:v>4206.4877249954898</c:v>
                </c:pt>
                <c:pt idx="10276">
                  <c:v>4206.4868285416396</c:v>
                </c:pt>
                <c:pt idx="10277">
                  <c:v>4206.4859416245199</c:v>
                </c:pt>
                <c:pt idx="10278">
                  <c:v>4206.51079437721</c:v>
                </c:pt>
                <c:pt idx="10279">
                  <c:v>4206.5093352555004</c:v>
                </c:pt>
                <c:pt idx="10280">
                  <c:v>4206.4815547226699</c:v>
                </c:pt>
                <c:pt idx="10281">
                  <c:v>4206.4800860642199</c:v>
                </c:pt>
                <c:pt idx="10282">
                  <c:v>4206.5049483536504</c:v>
                </c:pt>
                <c:pt idx="10283">
                  <c:v>4206.50348923194</c:v>
                </c:pt>
                <c:pt idx="10284">
                  <c:v>4206.5020301102404</c:v>
                </c:pt>
                <c:pt idx="10285">
                  <c:v>4206.7092730759396</c:v>
                </c:pt>
                <c:pt idx="10286">
                  <c:v>4206.5851237534298</c:v>
                </c:pt>
                <c:pt idx="10287">
                  <c:v>4206.4451052902896</c:v>
                </c:pt>
                <c:pt idx="10288">
                  <c:v>4206.4699389694897</c:v>
                </c:pt>
                <c:pt idx="10289">
                  <c:v>4206.4684798477901</c:v>
                </c:pt>
                <c:pt idx="10290">
                  <c:v>4206.5620066880001</c:v>
                </c:pt>
                <c:pt idx="10291">
                  <c:v>4206.5079047440304</c:v>
                </c:pt>
                <c:pt idx="10292">
                  <c:v>4206.4641310929101</c:v>
                </c:pt>
                <c:pt idx="10293">
                  <c:v>4206.5576674698596</c:v>
                </c:pt>
                <c:pt idx="10294">
                  <c:v>4206.5998675583596</c:v>
                </c:pt>
                <c:pt idx="10295">
                  <c:v>4206.4335181473498</c:v>
                </c:pt>
                <c:pt idx="10296">
                  <c:v>4206.3897635697103</c:v>
                </c:pt>
                <c:pt idx="10297">
                  <c:v>4206.4568831680999</c:v>
                </c:pt>
                <c:pt idx="10298">
                  <c:v>4206.4291312454898</c:v>
                </c:pt>
                <c:pt idx="10299">
                  <c:v>4206.5226199387298</c:v>
                </c:pt>
                <c:pt idx="10300">
                  <c:v>4206.4948584793801</c:v>
                </c:pt>
                <c:pt idx="10301">
                  <c:v>4206.4510943650002</c:v>
                </c:pt>
                <c:pt idx="10302">
                  <c:v>4206.3810469864602</c:v>
                </c:pt>
                <c:pt idx="10303">
                  <c:v>4206.3795878647597</c:v>
                </c:pt>
                <c:pt idx="10304">
                  <c:v>4206.3781192063097</c:v>
                </c:pt>
                <c:pt idx="10305">
                  <c:v>4206.3766600846002</c:v>
                </c:pt>
                <c:pt idx="10306">
                  <c:v>4206.4014937638003</c:v>
                </c:pt>
                <c:pt idx="10307">
                  <c:v>4206.5109755753301</c:v>
                </c:pt>
                <c:pt idx="10308">
                  <c:v>4206.5088011978896</c:v>
                </c:pt>
                <c:pt idx="10309">
                  <c:v>4206.3693644760797</c:v>
                </c:pt>
                <c:pt idx="10310">
                  <c:v>4206.3671424149297</c:v>
                </c:pt>
                <c:pt idx="10311">
                  <c:v>4206.3649203537698</c:v>
                </c:pt>
                <c:pt idx="10312">
                  <c:v>4206.3364054917101</c:v>
                </c:pt>
                <c:pt idx="10313">
                  <c:v>4206.3181903122704</c:v>
                </c:pt>
                <c:pt idx="10314">
                  <c:v>4206.2474276779903</c:v>
                </c:pt>
                <c:pt idx="10315">
                  <c:v>4206.2714602707601</c:v>
                </c:pt>
                <c:pt idx="10316">
                  <c:v>4206.3114573715902</c:v>
                </c:pt>
                <c:pt idx="10317">
                  <c:v>4206.3355376480804</c:v>
                </c:pt>
                <c:pt idx="10318">
                  <c:v>4206.2647750138003</c:v>
                </c:pt>
                <c:pt idx="10319">
                  <c:v>4206.2625434158999</c:v>
                </c:pt>
                <c:pt idx="10320">
                  <c:v>4206.26030228126</c:v>
                </c:pt>
                <c:pt idx="10321">
                  <c:v>4206.2580706833596</c:v>
                </c:pt>
                <c:pt idx="10322">
                  <c:v>4206.2558390854601</c:v>
                </c:pt>
                <c:pt idx="10323">
                  <c:v>4206.2958552597802</c:v>
                </c:pt>
                <c:pt idx="10324">
                  <c:v>4206.2936427353598</c:v>
                </c:pt>
                <c:pt idx="10325">
                  <c:v>4206.2491919754702</c:v>
                </c:pt>
                <c:pt idx="10326">
                  <c:v>4206.2732722519604</c:v>
                </c:pt>
                <c:pt idx="10327">
                  <c:v>4206.3133074997704</c:v>
                </c:pt>
                <c:pt idx="10328">
                  <c:v>4206.2162806748102</c:v>
                </c:pt>
                <c:pt idx="10329">
                  <c:v>4206.3615538834301</c:v>
                </c:pt>
                <c:pt idx="10330">
                  <c:v>4206.3226916550402</c:v>
                </c:pt>
                <c:pt idx="10331">
                  <c:v>4206.2359835861898</c:v>
                </c:pt>
                <c:pt idx="10332">
                  <c:v>4206.1915614365298</c:v>
                </c:pt>
                <c:pt idx="10333">
                  <c:v>4206.2315490006204</c:v>
                </c:pt>
                <c:pt idx="10334">
                  <c:v>4206.2293460129504</c:v>
                </c:pt>
                <c:pt idx="10335">
                  <c:v>4206.2008502243798</c:v>
                </c:pt>
                <c:pt idx="10336">
                  <c:v>4206.1564185379702</c:v>
                </c:pt>
                <c:pt idx="10337">
                  <c:v>4206.1541964768203</c:v>
                </c:pt>
                <c:pt idx="10338">
                  <c:v>4206.1519648789199</c:v>
                </c:pt>
                <c:pt idx="10339">
                  <c:v>4206.1501338242297</c:v>
                </c:pt>
                <c:pt idx="10340">
                  <c:v>4206.1482932327999</c:v>
                </c:pt>
                <c:pt idx="10341">
                  <c:v>4206.1464621781097</c:v>
                </c:pt>
                <c:pt idx="10342">
                  <c:v>4206.1024310349203</c:v>
                </c:pt>
                <c:pt idx="10343">
                  <c:v>4206.0765769241998</c:v>
                </c:pt>
                <c:pt idx="10344">
                  <c:v>4206.0747077225396</c:v>
                </c:pt>
                <c:pt idx="10345">
                  <c:v>4206.0728480576299</c:v>
                </c:pt>
                <c:pt idx="10346">
                  <c:v>4206.0709788559698</c:v>
                </c:pt>
                <c:pt idx="10347">
                  <c:v>4206.06911919105</c:v>
                </c:pt>
                <c:pt idx="10348">
                  <c:v>4206.0250880478598</c:v>
                </c:pt>
                <c:pt idx="10349">
                  <c:v>4206.0232188461996</c:v>
                </c:pt>
                <c:pt idx="10350">
                  <c:v>4206.0213401077999</c:v>
                </c:pt>
                <c:pt idx="10351">
                  <c:v>4206.0616328476699</c:v>
                </c:pt>
                <c:pt idx="10352">
                  <c:v>4206.0176207779596</c:v>
                </c:pt>
                <c:pt idx="10353">
                  <c:v>4205.9488131760399</c:v>
                </c:pt>
                <c:pt idx="10354">
                  <c:v>4205.9040858505996</c:v>
                </c:pt>
                <c:pt idx="10355">
                  <c:v>4205.9021117447601</c:v>
                </c:pt>
                <c:pt idx="10356">
                  <c:v>4205.87579033363</c:v>
                </c:pt>
                <c:pt idx="10357">
                  <c:v>4205.9653117417101</c:v>
                </c:pt>
                <c:pt idx="10358">
                  <c:v>4205.8718898056704</c:v>
                </c:pt>
                <c:pt idx="10359">
                  <c:v>4205.8514907120498</c:v>
                </c:pt>
                <c:pt idx="10360">
                  <c:v>4205.8251502274297</c:v>
                </c:pt>
                <c:pt idx="10361">
                  <c:v>4205.7599570511602</c:v>
                </c:pt>
                <c:pt idx="10362">
                  <c:v>4205.7190539597304</c:v>
                </c:pt>
                <c:pt idx="10363">
                  <c:v>4205.7557513474203</c:v>
                </c:pt>
                <c:pt idx="10364">
                  <c:v>4205.7536723374096</c:v>
                </c:pt>
                <c:pt idx="10365">
                  <c:v>4205.7515933273999</c:v>
                </c:pt>
                <c:pt idx="10366">
                  <c:v>4205.7495238541396</c:v>
                </c:pt>
                <c:pt idx="10367">
                  <c:v>4205.7474543808703</c:v>
                </c:pt>
                <c:pt idx="10368">
                  <c:v>4205.7210662125299</c:v>
                </c:pt>
                <c:pt idx="10369">
                  <c:v>4205.6823088883202</c:v>
                </c:pt>
                <c:pt idx="10370">
                  <c:v>4205.6823374985497</c:v>
                </c:pt>
                <c:pt idx="10371">
                  <c:v>4205.6823565720297</c:v>
                </c:pt>
                <c:pt idx="10372">
                  <c:v>4205.6580760239403</c:v>
                </c:pt>
                <c:pt idx="10373">
                  <c:v>4205.7211901902001</c:v>
                </c:pt>
                <c:pt idx="10374">
                  <c:v>4205.6581332443902</c:v>
                </c:pt>
                <c:pt idx="10375">
                  <c:v>4205.6193377731997</c:v>
                </c:pt>
                <c:pt idx="10376">
                  <c:v>4205.6580950974203</c:v>
                </c:pt>
                <c:pt idx="10377">
                  <c:v>4205.6580855606799</c:v>
                </c:pt>
                <c:pt idx="10378">
                  <c:v>4205.6192900894903</c:v>
                </c:pt>
                <c:pt idx="10379">
                  <c:v>4205.6823374985497</c:v>
                </c:pt>
                <c:pt idx="10380">
                  <c:v>4205.5562331436904</c:v>
                </c:pt>
                <c:pt idx="10381">
                  <c:v>4205.5561282395101</c:v>
                </c:pt>
                <c:pt idx="10382">
                  <c:v>4205.6190612076498</c:v>
                </c:pt>
                <c:pt idx="10383">
                  <c:v>4205.5559756516204</c:v>
                </c:pt>
                <c:pt idx="10384">
                  <c:v>4205.4928710221002</c:v>
                </c:pt>
                <c:pt idx="10385">
                  <c:v>4205.49270889747</c:v>
                </c:pt>
                <c:pt idx="10386">
                  <c:v>4205.5555369614403</c:v>
                </c:pt>
                <c:pt idx="10387">
                  <c:v>4205.5554320572601</c:v>
                </c:pt>
                <c:pt idx="10388">
                  <c:v>4205.5165889023501</c:v>
                </c:pt>
                <c:pt idx="10389">
                  <c:v>4205.4921843765997</c:v>
                </c:pt>
                <c:pt idx="10390">
                  <c:v>4205.4920222519604</c:v>
                </c:pt>
                <c:pt idx="10391">
                  <c:v>4205.4918505905898</c:v>
                </c:pt>
                <c:pt idx="10392">
                  <c:v>4205.4916884659497</c:v>
                </c:pt>
                <c:pt idx="10393">
                  <c:v>4205.49151680458</c:v>
                </c:pt>
                <c:pt idx="10394">
                  <c:v>4205.4284026383202</c:v>
                </c:pt>
                <c:pt idx="10395">
                  <c:v>4205.4524066208596</c:v>
                </c:pt>
                <c:pt idx="10396">
                  <c:v>4205.4279639481301</c:v>
                </c:pt>
                <c:pt idx="10397">
                  <c:v>4205.3648307083804</c:v>
                </c:pt>
                <c:pt idx="10398">
                  <c:v>4205.3645350693496</c:v>
                </c:pt>
                <c:pt idx="10399">
                  <c:v>4205.3642489670501</c:v>
                </c:pt>
                <c:pt idx="10400">
                  <c:v>4205.3253009079699</c:v>
                </c:pt>
                <c:pt idx="10401">
                  <c:v>4205.3636386154903</c:v>
                </c:pt>
                <c:pt idx="10402">
                  <c:v>4205.36335251319</c:v>
                </c:pt>
                <c:pt idx="10403">
                  <c:v>4205.3011157273004</c:v>
                </c:pt>
                <c:pt idx="10404">
                  <c:v>4205.3007819412896</c:v>
                </c:pt>
                <c:pt idx="10405">
                  <c:v>4205.3004576920302</c:v>
                </c:pt>
                <c:pt idx="10406">
                  <c:v>4205.2614905594601</c:v>
                </c:pt>
                <c:pt idx="10407">
                  <c:v>4205.23784897315</c:v>
                </c:pt>
                <c:pt idx="10408">
                  <c:v>4205.1988627670999</c:v>
                </c:pt>
                <c:pt idx="10409">
                  <c:v>4205.1773478745199</c:v>
                </c:pt>
                <c:pt idx="10410">
                  <c:v>4205.19805214393</c:v>
                </c:pt>
                <c:pt idx="10411">
                  <c:v>4205.1398970841201</c:v>
                </c:pt>
                <c:pt idx="10412">
                  <c:v>4205.1761080979104</c:v>
                </c:pt>
                <c:pt idx="10413">
                  <c:v>4205.1757075547002</c:v>
                </c:pt>
                <c:pt idx="10414">
                  <c:v>4205.1753070114801</c:v>
                </c:pt>
                <c:pt idx="10415">
                  <c:v>4205.1382663010399</c:v>
                </c:pt>
                <c:pt idx="10416">
                  <c:v>4205.1378562210803</c:v>
                </c:pt>
                <c:pt idx="10417">
                  <c:v>4205.1374366043801</c:v>
                </c:pt>
                <c:pt idx="10418">
                  <c:v>4205.1370265244204</c:v>
                </c:pt>
                <c:pt idx="10419">
                  <c:v>4205.1366069077203</c:v>
                </c:pt>
                <c:pt idx="10420">
                  <c:v>4205.1361872910302</c:v>
                </c:pt>
                <c:pt idx="10421">
                  <c:v>4205.1150157211996</c:v>
                </c:pt>
                <c:pt idx="10422">
                  <c:v>4205.0206687210803</c:v>
                </c:pt>
                <c:pt idx="10423">
                  <c:v>4205.0568225144098</c:v>
                </c:pt>
                <c:pt idx="10424">
                  <c:v>4205.0771643875796</c:v>
                </c:pt>
                <c:pt idx="10425">
                  <c:v>4205.0194003342403</c:v>
                </c:pt>
                <c:pt idx="10426">
                  <c:v>4205.0189807175402</c:v>
                </c:pt>
                <c:pt idx="10427">
                  <c:v>4205.0185515640997</c:v>
                </c:pt>
                <c:pt idx="10428">
                  <c:v>4205.01812241065</c:v>
                </c:pt>
                <c:pt idx="10429">
                  <c:v>4205.0176932572103</c:v>
                </c:pt>
                <c:pt idx="10430">
                  <c:v>4205.0172736405102</c:v>
                </c:pt>
                <c:pt idx="10431">
                  <c:v>4205.0174262283999</c:v>
                </c:pt>
                <c:pt idx="10432">
                  <c:v>4205.0175692795501</c:v>
                </c:pt>
                <c:pt idx="10433">
                  <c:v>4205.0384833573098</c:v>
                </c:pt>
                <c:pt idx="10434">
                  <c:v>4205.01786491859</c:v>
                </c:pt>
                <c:pt idx="10435">
                  <c:v>4205.0180175064797</c:v>
                </c:pt>
                <c:pt idx="10436">
                  <c:v>4205.0181700943704</c:v>
                </c:pt>
                <c:pt idx="10437">
                  <c:v>4205.0183226822601</c:v>
                </c:pt>
                <c:pt idx="10438">
                  <c:v>4204.9583365677599</c:v>
                </c:pt>
                <c:pt idx="10439">
                  <c:v>4205.0186183213</c:v>
                </c:pt>
                <c:pt idx="10440">
                  <c:v>4205.0187709091897</c:v>
                </c:pt>
                <c:pt idx="10441">
                  <c:v>4204.9588229416604</c:v>
                </c:pt>
                <c:pt idx="10442">
                  <c:v>4204.9589755295501</c:v>
                </c:pt>
                <c:pt idx="10443">
                  <c:v>4204.9591376541803</c:v>
                </c:pt>
                <c:pt idx="10444">
                  <c:v>4204.9985053299697</c:v>
                </c:pt>
                <c:pt idx="10445">
                  <c:v>4204.9986674545999</c:v>
                </c:pt>
                <c:pt idx="10446">
                  <c:v>4204.9596240280898</c:v>
                </c:pt>
                <c:pt idx="10447">
                  <c:v>4204.9206092118002</c:v>
                </c:pt>
                <c:pt idx="10448">
                  <c:v>4205.0199534653402</c:v>
                </c:pt>
                <c:pt idx="10449">
                  <c:v>4204.9601008652398</c:v>
                </c:pt>
                <c:pt idx="10450">
                  <c:v>4204.9602534531396</c:v>
                </c:pt>
                <c:pt idx="10451">
                  <c:v>4204.8598124741302</c:v>
                </c:pt>
                <c:pt idx="10452">
                  <c:v>4204.9828173874603</c:v>
                </c:pt>
                <c:pt idx="10453">
                  <c:v>4204.8992659805999</c:v>
                </c:pt>
                <c:pt idx="10454">
                  <c:v>4204.8602702378003</c:v>
                </c:pt>
                <c:pt idx="10455">
                  <c:v>4204.9218299149297</c:v>
                </c:pt>
                <c:pt idx="10456">
                  <c:v>4204.8383071182998</c:v>
                </c:pt>
                <c:pt idx="10457">
                  <c:v>4204.8384597061904</c:v>
                </c:pt>
                <c:pt idx="10458">
                  <c:v>4204.8163535355297</c:v>
                </c:pt>
                <c:pt idx="10459">
                  <c:v>4204.8165061234204</c:v>
                </c:pt>
                <c:pt idx="10460">
                  <c:v>4204.8389270066</c:v>
                </c:pt>
                <c:pt idx="10461">
                  <c:v>4204.83966133583</c:v>
                </c:pt>
                <c:pt idx="10462">
                  <c:v>4204.84039566505</c:v>
                </c:pt>
                <c:pt idx="10463">
                  <c:v>4204.9248149155401</c:v>
                </c:pt>
                <c:pt idx="10464">
                  <c:v>4204.8418643235</c:v>
                </c:pt>
                <c:pt idx="10465">
                  <c:v>4204.7812106369702</c:v>
                </c:pt>
                <c:pt idx="10466">
                  <c:v>4204.7819449662002</c:v>
                </c:pt>
                <c:pt idx="10467">
                  <c:v>4204.7826792954202</c:v>
                </c:pt>
                <c:pt idx="10468">
                  <c:v>4204.8225333451001</c:v>
                </c:pt>
                <c:pt idx="10469">
                  <c:v>4204.7841479538702</c:v>
                </c:pt>
                <c:pt idx="10470">
                  <c:v>4204.7848822830902</c:v>
                </c:pt>
                <c:pt idx="10471">
                  <c:v>4204.7856166123102</c:v>
                </c:pt>
                <c:pt idx="10472">
                  <c:v>4204.7640826462502</c:v>
                </c:pt>
                <c:pt idx="10473">
                  <c:v>4204.8876216172002</c:v>
                </c:pt>
                <c:pt idx="10474">
                  <c:v>4204.82693932044</c:v>
                </c:pt>
                <c:pt idx="10475">
                  <c:v>4204.82767364967</c:v>
                </c:pt>
                <c:pt idx="10476">
                  <c:v>4204.7670294998898</c:v>
                </c:pt>
                <c:pt idx="10477">
                  <c:v>4204.7900225876601</c:v>
                </c:pt>
                <c:pt idx="10478">
                  <c:v>4204.7907569168801</c:v>
                </c:pt>
                <c:pt idx="10479">
                  <c:v>4204.7692229508202</c:v>
                </c:pt>
                <c:pt idx="10480">
                  <c:v>4204.7699572800402</c:v>
                </c:pt>
                <c:pt idx="10481">
                  <c:v>4204.7706916092602</c:v>
                </c:pt>
                <c:pt idx="10482">
                  <c:v>4204.7714259384902</c:v>
                </c:pt>
                <c:pt idx="10483">
                  <c:v>4204.7721602677102</c:v>
                </c:pt>
                <c:pt idx="10484">
                  <c:v>4204.7728945969302</c:v>
                </c:pt>
                <c:pt idx="10485">
                  <c:v>4204.7736289261602</c:v>
                </c:pt>
                <c:pt idx="10486">
                  <c:v>4204.7743632553802</c:v>
                </c:pt>
                <c:pt idx="10487">
                  <c:v>4204.7750975846002</c:v>
                </c:pt>
                <c:pt idx="10488">
                  <c:v>4204.6769168137298</c:v>
                </c:pt>
                <c:pt idx="10489">
                  <c:v>4204.7765567063097</c:v>
                </c:pt>
                <c:pt idx="10490">
                  <c:v>4204.7772910355297</c:v>
                </c:pt>
                <c:pt idx="10491">
                  <c:v>4204.8002841233001</c:v>
                </c:pt>
                <c:pt idx="10492">
                  <c:v>4204.7792937515997</c:v>
                </c:pt>
                <c:pt idx="10493">
                  <c:v>4204.78057167518</c:v>
                </c:pt>
                <c:pt idx="10494">
                  <c:v>4204.8432280777697</c:v>
                </c:pt>
                <c:pt idx="10495">
                  <c:v>4204.7831179856103</c:v>
                </c:pt>
                <c:pt idx="10496">
                  <c:v>4204.7452952622198</c:v>
                </c:pt>
                <c:pt idx="10497">
                  <c:v>4204.7258212326797</c:v>
                </c:pt>
                <c:pt idx="10498">
                  <c:v>4204.72709915626</c:v>
                </c:pt>
                <c:pt idx="10499">
                  <c:v>4204.7491194962304</c:v>
                </c:pt>
                <c:pt idx="10500">
                  <c:v>4204.7503974198098</c:v>
                </c:pt>
                <c:pt idx="10501">
                  <c:v>4204.7309233902697</c:v>
                </c:pt>
                <c:pt idx="10502">
                  <c:v>4204.7321917771096</c:v>
                </c:pt>
                <c:pt idx="10503">
                  <c:v>4204.73346970069</c:v>
                </c:pt>
                <c:pt idx="10504">
                  <c:v>4204.7554995773999</c:v>
                </c:pt>
                <c:pt idx="10505">
                  <c:v>4204.7360160111202</c:v>
                </c:pt>
                <c:pt idx="10506">
                  <c:v>4204.8362567185204</c:v>
                </c:pt>
                <c:pt idx="10507">
                  <c:v>4204.79841492164</c:v>
                </c:pt>
                <c:pt idx="10508">
                  <c:v>4204.7398402451299</c:v>
                </c:pt>
                <c:pt idx="10509">
                  <c:v>4204.7802092789398</c:v>
                </c:pt>
                <c:pt idx="10510">
                  <c:v>4204.7814872025201</c:v>
                </c:pt>
                <c:pt idx="10511">
                  <c:v>4204.78275558937</c:v>
                </c:pt>
                <c:pt idx="10512">
                  <c:v>4204.8884322403701</c:v>
                </c:pt>
                <c:pt idx="10513">
                  <c:v>4204.7853018997903</c:v>
                </c:pt>
                <c:pt idx="10514">
                  <c:v>4204.7474791763998</c:v>
                </c:pt>
                <c:pt idx="10515">
                  <c:v>4204.7878482102196</c:v>
                </c:pt>
                <c:pt idx="10516">
                  <c:v>4204.7891261338</c:v>
                </c:pt>
                <c:pt idx="10517">
                  <c:v>4204.7903945206399</c:v>
                </c:pt>
                <c:pt idx="10518">
                  <c:v>4204.7916724442202</c:v>
                </c:pt>
                <c:pt idx="10519">
                  <c:v>4204.7929408310602</c:v>
                </c:pt>
                <c:pt idx="10520">
                  <c:v>4204.7942187546496</c:v>
                </c:pt>
                <c:pt idx="10521">
                  <c:v>4204.7954871414904</c:v>
                </c:pt>
                <c:pt idx="10522">
                  <c:v>4204.7581105163899</c:v>
                </c:pt>
                <c:pt idx="10523">
                  <c:v>4204.7598271782699</c:v>
                </c:pt>
                <c:pt idx="10524">
                  <c:v>4204.8213885170599</c:v>
                </c:pt>
                <c:pt idx="10525">
                  <c:v>4204.8622230109604</c:v>
                </c:pt>
                <c:pt idx="10526">
                  <c:v>4204.7442217562602</c:v>
                </c:pt>
                <c:pt idx="10527">
                  <c:v>4204.7666897429399</c:v>
                </c:pt>
                <c:pt idx="10528">
                  <c:v>4204.8074999021801</c:v>
                </c:pt>
                <c:pt idx="10529">
                  <c:v>4204.8092153586904</c:v>
                </c:pt>
                <c:pt idx="10530">
                  <c:v>4204.8109310201098</c:v>
                </c:pt>
                <c:pt idx="10531">
                  <c:v>4204.7528019783504</c:v>
                </c:pt>
                <c:pt idx="10532">
                  <c:v>4204.79361214037</c:v>
                </c:pt>
                <c:pt idx="10533">
                  <c:v>4204.7953289462803</c:v>
                </c:pt>
                <c:pt idx="10534">
                  <c:v>4204.7970451362598</c:v>
                </c:pt>
                <c:pt idx="10535">
                  <c:v>4204.7987613990799</c:v>
                </c:pt>
                <c:pt idx="10536">
                  <c:v>4204.7613838227098</c:v>
                </c:pt>
                <c:pt idx="10537">
                  <c:v>4204.7631012492102</c:v>
                </c:pt>
                <c:pt idx="10538">
                  <c:v>4204.8039114091698</c:v>
                </c:pt>
                <c:pt idx="10539">
                  <c:v>4204.80562793433</c:v>
                </c:pt>
                <c:pt idx="10540">
                  <c:v>4204.8879672772</c:v>
                </c:pt>
                <c:pt idx="10541">
                  <c:v>4204.8896813080901</c:v>
                </c:pt>
                <c:pt idx="10542">
                  <c:v>4204.8706435668801</c:v>
                </c:pt>
                <c:pt idx="10543">
                  <c:v>4204.8723584928703</c:v>
                </c:pt>
                <c:pt idx="10544">
                  <c:v>4204.8740733239902</c:v>
                </c:pt>
                <c:pt idx="10545">
                  <c:v>4204.87578816122</c:v>
                </c:pt>
                <c:pt idx="10546">
                  <c:v>4204.8775029919498</c:v>
                </c:pt>
                <c:pt idx="10547">
                  <c:v>4204.87921781777</c:v>
                </c:pt>
                <c:pt idx="10548">
                  <c:v>4204.8809326384799</c:v>
                </c:pt>
                <c:pt idx="10549">
                  <c:v>4204.8826474541202</c:v>
                </c:pt>
                <c:pt idx="10550">
                  <c:v>4204.88436226469</c:v>
                </c:pt>
                <c:pt idx="10551">
                  <c:v>4204.8860770701904</c:v>
                </c:pt>
                <c:pt idx="10552">
                  <c:v>4204.8877918706203</c:v>
                </c:pt>
                <c:pt idx="10553">
                  <c:v>4204.8898994908604</c:v>
                </c:pt>
                <c:pt idx="10554">
                  <c:v>4204.8920071110997</c:v>
                </c:pt>
                <c:pt idx="10555">
                  <c:v>4204.8941147313399</c:v>
                </c:pt>
                <c:pt idx="10556">
                  <c:v>4204.9561226353999</c:v>
                </c:pt>
                <c:pt idx="10557">
                  <c:v>4204.9190819249498</c:v>
                </c:pt>
                <c:pt idx="10558">
                  <c:v>4204.9004375920604</c:v>
                </c:pt>
                <c:pt idx="10559">
                  <c:v>4204.9025452122996</c:v>
                </c:pt>
                <c:pt idx="10560">
                  <c:v>4204.9046528325398</c:v>
                </c:pt>
                <c:pt idx="10561">
                  <c:v>4204.9275124059004</c:v>
                </c:pt>
                <c:pt idx="10562">
                  <c:v>4204.9296200261397</c:v>
                </c:pt>
                <c:pt idx="10563">
                  <c:v>4204.9317276463798</c:v>
                </c:pt>
                <c:pt idx="10564">
                  <c:v>4204.9952518926002</c:v>
                </c:pt>
                <c:pt idx="10565">
                  <c:v>4204.9750912175496</c:v>
                </c:pt>
                <c:pt idx="10566">
                  <c:v>4204.9771988377897</c:v>
                </c:pt>
                <c:pt idx="10567">
                  <c:v>4204.9793064580299</c:v>
                </c:pt>
                <c:pt idx="10568">
                  <c:v>4204.9814140782701</c:v>
                </c:pt>
                <c:pt idx="10569">
                  <c:v>4204.9835121617598</c:v>
                </c:pt>
                <c:pt idx="10570">
                  <c:v>4204.985619782</c:v>
                </c:pt>
                <c:pt idx="10571">
                  <c:v>4204.9877274022401</c:v>
                </c:pt>
                <c:pt idx="10572">
                  <c:v>4204.9898350224803</c:v>
                </c:pt>
                <c:pt idx="10573">
                  <c:v>4204.9919426427196</c:v>
                </c:pt>
                <c:pt idx="10574">
                  <c:v>4204.9940502629597</c:v>
                </c:pt>
                <c:pt idx="10575">
                  <c:v>4204.9961578831999</c:v>
                </c:pt>
                <c:pt idx="10576">
                  <c:v>4204.9982655034401</c:v>
                </c:pt>
                <c:pt idx="10577">
                  <c:v>4205.0003445134498</c:v>
                </c:pt>
                <c:pt idx="10578">
                  <c:v>4205.0023090825398</c:v>
                </c:pt>
                <c:pt idx="10579">
                  <c:v>4205.0042736516298</c:v>
                </c:pt>
                <c:pt idx="10580">
                  <c:v>4205.0062382207198</c:v>
                </c:pt>
                <c:pt idx="10581">
                  <c:v>4205.0082027898097</c:v>
                </c:pt>
                <c:pt idx="10582">
                  <c:v>4205.0101673589097</c:v>
                </c:pt>
                <c:pt idx="10583">
                  <c:v>4205.0694191441798</c:v>
                </c:pt>
                <c:pt idx="10584">
                  <c:v>4205.0698196874</c:v>
                </c:pt>
                <c:pt idx="10585">
                  <c:v>4205.0129425511705</c:v>
                </c:pt>
                <c:pt idx="10586">
                  <c:v>4205.0498688206999</c:v>
                </c:pt>
                <c:pt idx="10587">
                  <c:v>4205.0710403905196</c:v>
                </c:pt>
                <c:pt idx="10588">
                  <c:v>4205.0714409337397</c:v>
                </c:pt>
                <c:pt idx="10589">
                  <c:v>4205.0718510136903</c:v>
                </c:pt>
                <c:pt idx="10590">
                  <c:v>4205.0357258305903</c:v>
                </c:pt>
                <c:pt idx="10591">
                  <c:v>4205.0361263737996</c:v>
                </c:pt>
                <c:pt idx="10592">
                  <c:v>4205.0730526433299</c:v>
                </c:pt>
                <c:pt idx="10593">
                  <c:v>4205.0734627232896</c:v>
                </c:pt>
                <c:pt idx="10594">
                  <c:v>4205.0738632664998</c:v>
                </c:pt>
                <c:pt idx="10595">
                  <c:v>4205.0742733464504</c:v>
                </c:pt>
                <c:pt idx="10596">
                  <c:v>4205.1112186894698</c:v>
                </c:pt>
                <c:pt idx="10597">
                  <c:v>4205.1116287694304</c:v>
                </c:pt>
                <c:pt idx="10598">
                  <c:v>4205.1327908025096</c:v>
                </c:pt>
                <c:pt idx="10599">
                  <c:v>4205.1905357823698</c:v>
                </c:pt>
                <c:pt idx="10600">
                  <c:v>4205.1336014256804</c:v>
                </c:pt>
                <c:pt idx="10601">
                  <c:v>4205.1705753789302</c:v>
                </c:pt>
                <c:pt idx="10602">
                  <c:v>4205.2857220158903</c:v>
                </c:pt>
                <c:pt idx="10603">
                  <c:v>4205.1713955388404</c:v>
                </c:pt>
                <c:pt idx="10604">
                  <c:v>4205.1717960820497</c:v>
                </c:pt>
                <c:pt idx="10605">
                  <c:v>4205.1722061620103</c:v>
                </c:pt>
                <c:pt idx="10606">
                  <c:v>4205.1726067052196</c:v>
                </c:pt>
                <c:pt idx="10607">
                  <c:v>4205.2096092686998</c:v>
                </c:pt>
                <c:pt idx="10608">
                  <c:v>4205.2100193486503</c:v>
                </c:pt>
                <c:pt idx="10609">
                  <c:v>4205.2104198918696</c:v>
                </c:pt>
                <c:pt idx="10610">
                  <c:v>4205.2108299718202</c:v>
                </c:pt>
                <c:pt idx="10611">
                  <c:v>4205.2112400517799</c:v>
                </c:pt>
                <c:pt idx="10612">
                  <c:v>4205.2308380589802</c:v>
                </c:pt>
                <c:pt idx="10613">
                  <c:v>4205.2662956700597</c:v>
                </c:pt>
                <c:pt idx="10614">
                  <c:v>4205.2651321874</c:v>
                </c:pt>
                <c:pt idx="10615">
                  <c:v>4205.3025639043199</c:v>
                </c:pt>
                <c:pt idx="10616">
                  <c:v>4205.2628242955498</c:v>
                </c:pt>
                <c:pt idx="10617">
                  <c:v>4205.3210175023396</c:v>
                </c:pt>
                <c:pt idx="10618">
                  <c:v>4205.3198635564204</c:v>
                </c:pt>
                <c:pt idx="10619">
                  <c:v>4205.3187191472398</c:v>
                </c:pt>
                <c:pt idx="10620">
                  <c:v>4205.3175652013097</c:v>
                </c:pt>
                <c:pt idx="10621">
                  <c:v>4205.3757870183299</c:v>
                </c:pt>
                <c:pt idx="10622">
                  <c:v>4205.4132854924501</c:v>
                </c:pt>
                <c:pt idx="10623">
                  <c:v>4205.35276532033</c:v>
                </c:pt>
                <c:pt idx="10624">
                  <c:v>4205.3516304478999</c:v>
                </c:pt>
                <c:pt idx="10625">
                  <c:v>4205.3891289220201</c:v>
                </c:pt>
                <c:pt idx="10626">
                  <c:v>4205.37013172963</c:v>
                </c:pt>
                <c:pt idx="10627">
                  <c:v>4205.3482258305903</c:v>
                </c:pt>
                <c:pt idx="10628">
                  <c:v>4205.6317722783397</c:v>
                </c:pt>
                <c:pt idx="10629">
                  <c:v>4205.3667652593003</c:v>
                </c:pt>
                <c:pt idx="10630">
                  <c:v>4205.3062546239198</c:v>
                </c:pt>
                <c:pt idx="10631">
                  <c:v>4205.3437244878096</c:v>
                </c:pt>
                <c:pt idx="10632">
                  <c:v>4205.3633511052403</c:v>
                </c:pt>
                <c:pt idx="10633">
                  <c:v>4205.3829777226802</c:v>
                </c:pt>
                <c:pt idx="10634">
                  <c:v>4205.3017055974296</c:v>
                </c:pt>
                <c:pt idx="10635">
                  <c:v>4205.30056118825</c:v>
                </c:pt>
                <c:pt idx="10636">
                  <c:v>4205.2994167790703</c:v>
                </c:pt>
                <c:pt idx="10637">
                  <c:v>4205.35764813283</c:v>
                </c:pt>
                <c:pt idx="10638">
                  <c:v>4205.3565132603999</c:v>
                </c:pt>
                <c:pt idx="10639">
                  <c:v>4205.2960026250203</c:v>
                </c:pt>
                <c:pt idx="10640">
                  <c:v>4205.2948582158397</c:v>
                </c:pt>
                <c:pt idx="10641">
                  <c:v>4205.4332554326402</c:v>
                </c:pt>
                <c:pt idx="10642">
                  <c:v>4205.3133499608302</c:v>
                </c:pt>
                <c:pt idx="10643">
                  <c:v>4205.3114902959196</c:v>
                </c:pt>
                <c:pt idx="10644">
                  <c:v>4205.3482544408198</c:v>
                </c:pt>
                <c:pt idx="10645">
                  <c:v>4205.3077900395701</c:v>
                </c:pt>
                <c:pt idx="10646">
                  <c:v>4205.3059303746504</c:v>
                </c:pt>
                <c:pt idx="10647">
                  <c:v>4205.3426945195497</c:v>
                </c:pt>
                <c:pt idx="10648">
                  <c:v>4205.3616154179899</c:v>
                </c:pt>
                <c:pt idx="10649">
                  <c:v>4205.3003895268703</c:v>
                </c:pt>
                <c:pt idx="10650">
                  <c:v>4205.2985298619597</c:v>
                </c:pt>
                <c:pt idx="10651">
                  <c:v>4205.3352940068598</c:v>
                </c:pt>
                <c:pt idx="10652">
                  <c:v>4205.3334629521696</c:v>
                </c:pt>
                <c:pt idx="10653">
                  <c:v>4205.2930080876704</c:v>
                </c:pt>
                <c:pt idx="10654">
                  <c:v>4205.3505337224296</c:v>
                </c:pt>
                <c:pt idx="10655">
                  <c:v>4205.4911625371296</c:v>
                </c:pt>
                <c:pt idx="10656">
                  <c:v>4205.3469002232896</c:v>
                </c:pt>
                <c:pt idx="10657">
                  <c:v>4205.3450596318598</c:v>
                </c:pt>
                <c:pt idx="10658">
                  <c:v>4205.3046047673497</c:v>
                </c:pt>
                <c:pt idx="10659">
                  <c:v>4205.3027546391804</c:v>
                </c:pt>
                <c:pt idx="10660">
                  <c:v>4205.3009045110102</c:v>
                </c:pt>
                <c:pt idx="10661">
                  <c:v>4205.29905438283</c:v>
                </c:pt>
                <c:pt idx="10662">
                  <c:v>4205.2972042546598</c:v>
                </c:pt>
                <c:pt idx="10663">
                  <c:v>4205.2953541264797</c:v>
                </c:pt>
                <c:pt idx="10664">
                  <c:v>4205.3321182713798</c:v>
                </c:pt>
                <c:pt idx="10665">
                  <c:v>4205.3302872166896</c:v>
                </c:pt>
                <c:pt idx="10666">
                  <c:v>4205.20973324636</c:v>
                </c:pt>
                <c:pt idx="10667">
                  <c:v>4205.2672302708897</c:v>
                </c:pt>
                <c:pt idx="10668">
                  <c:v>4205.3247749791499</c:v>
                </c:pt>
                <c:pt idx="10669">
                  <c:v>4205.3229439244597</c:v>
                </c:pt>
                <c:pt idx="10670">
                  <c:v>4205.3211224065099</c:v>
                </c:pt>
                <c:pt idx="10671">
                  <c:v>4205.3192913518296</c:v>
                </c:pt>
                <c:pt idx="10672">
                  <c:v>4205.3174698338798</c:v>
                </c:pt>
                <c:pt idx="10673">
                  <c:v>4205.2552711949702</c:v>
                </c:pt>
                <c:pt idx="10674">
                  <c:v>4205.23168682912</c:v>
                </c:pt>
                <c:pt idx="10675">
                  <c:v>4205.2288639531398</c:v>
                </c:pt>
                <c:pt idx="10676">
                  <c:v>4205.2260410771696</c:v>
                </c:pt>
                <c:pt idx="10677">
                  <c:v>4205.2232182011903</c:v>
                </c:pt>
                <c:pt idx="10678">
                  <c:v>4205.2411568150801</c:v>
                </c:pt>
                <c:pt idx="10679">
                  <c:v>4205.2175819859804</c:v>
                </c:pt>
                <c:pt idx="10680">
                  <c:v>4205.2147686467497</c:v>
                </c:pt>
                <c:pt idx="10681">
                  <c:v>4205.2505886540703</c:v>
                </c:pt>
                <c:pt idx="10682">
                  <c:v>4205.26856541494</c:v>
                </c:pt>
                <c:pt idx="10683">
                  <c:v>4205.3846275792403</c:v>
                </c:pt>
                <c:pt idx="10684">
                  <c:v>4205.1829063878404</c:v>
                </c:pt>
                <c:pt idx="10685">
                  <c:v>4205.1801025853501</c:v>
                </c:pt>
                <c:pt idx="10686">
                  <c:v>4205.1773083196003</c:v>
                </c:pt>
                <c:pt idx="10687">
                  <c:v>4205.1745140538496</c:v>
                </c:pt>
                <c:pt idx="10688">
                  <c:v>4205.1717293248503</c:v>
                </c:pt>
                <c:pt idx="10689">
                  <c:v>4205.1896965489696</c:v>
                </c:pt>
                <c:pt idx="10690">
                  <c:v>4205.1869022832198</c:v>
                </c:pt>
                <c:pt idx="10691">
                  <c:v>4205.2227413640303</c:v>
                </c:pt>
                <c:pt idx="10692">
                  <c:v>4205.1813518987001</c:v>
                </c:pt>
                <c:pt idx="10693">
                  <c:v>4205.1578056798298</c:v>
                </c:pt>
                <c:pt idx="10694">
                  <c:v>4205.1757824406905</c:v>
                </c:pt>
                <c:pt idx="10695">
                  <c:v>4205.1136410222398</c:v>
                </c:pt>
                <c:pt idx="10696">
                  <c:v>4205.09008526662</c:v>
                </c:pt>
                <c:pt idx="10697">
                  <c:v>4205.1080429539998</c:v>
                </c:pt>
                <c:pt idx="10698">
                  <c:v>4205.08448719838</c:v>
                </c:pt>
                <c:pt idx="10699">
                  <c:v>4205.1024544225002</c:v>
                </c:pt>
                <c:pt idx="10700">
                  <c:v>4205.0630295262599</c:v>
                </c:pt>
                <c:pt idx="10701">
                  <c:v>4205.1769649968501</c:v>
                </c:pt>
                <c:pt idx="10702">
                  <c:v>4205.0940811620103</c:v>
                </c:pt>
                <c:pt idx="10703">
                  <c:v>4205.07053494313</c:v>
                </c:pt>
                <c:pt idx="10704">
                  <c:v>4205.0679314122499</c:v>
                </c:pt>
                <c:pt idx="10705">
                  <c:v>4205.0286972508702</c:v>
                </c:pt>
                <c:pt idx="10706">
                  <c:v>4205.0260841832496</c:v>
                </c:pt>
                <c:pt idx="10707">
                  <c:v>4205.0234711156199</c:v>
                </c:pt>
                <c:pt idx="10708">
                  <c:v>4205.0208675847398</c:v>
                </c:pt>
                <c:pt idx="10709">
                  <c:v>4205.0182640538496</c:v>
                </c:pt>
                <c:pt idx="10710">
                  <c:v>4205.0156605229704</c:v>
                </c:pt>
                <c:pt idx="10711">
                  <c:v>4205.0130569920802</c:v>
                </c:pt>
                <c:pt idx="10712">
                  <c:v>4204.9274361119597</c:v>
                </c:pt>
                <c:pt idx="10713">
                  <c:v>4204.9469196782402</c:v>
                </c:pt>
                <c:pt idx="10714">
                  <c:v>4204.9441254124904</c:v>
                </c:pt>
                <c:pt idx="10715">
                  <c:v>4204.8798477635701</c:v>
                </c:pt>
                <c:pt idx="10716">
                  <c:v>4204.9385559544899</c:v>
                </c:pt>
                <c:pt idx="10717">
                  <c:v>4204.9135220036796</c:v>
                </c:pt>
                <c:pt idx="10718">
                  <c:v>4204.8715221867897</c:v>
                </c:pt>
                <c:pt idx="10719">
                  <c:v>4204.8295319066401</c:v>
                </c:pt>
                <c:pt idx="10720">
                  <c:v>4204.86595272878</c:v>
                </c:pt>
                <c:pt idx="10721">
                  <c:v>4204.80322956899</c:v>
                </c:pt>
                <c:pt idx="10722">
                  <c:v>4204.8004543767302</c:v>
                </c:pt>
                <c:pt idx="10723">
                  <c:v>4204.7976887212099</c:v>
                </c:pt>
                <c:pt idx="10724">
                  <c:v>4204.79491352895</c:v>
                </c:pt>
                <c:pt idx="10725">
                  <c:v>4204.7921574101802</c:v>
                </c:pt>
                <c:pt idx="10726">
                  <c:v>4204.7893917546598</c:v>
                </c:pt>
                <c:pt idx="10727">
                  <c:v>4204.78663563588</c:v>
                </c:pt>
                <c:pt idx="10728">
                  <c:v>4204.7838795171101</c:v>
                </c:pt>
                <c:pt idx="10729">
                  <c:v>4204.7811233983302</c:v>
                </c:pt>
                <c:pt idx="10730">
                  <c:v>4204.7391903386397</c:v>
                </c:pt>
                <c:pt idx="10731">
                  <c:v>4204.7364342198698</c:v>
                </c:pt>
                <c:pt idx="10732">
                  <c:v>4204.7336685643504</c:v>
                </c:pt>
                <c:pt idx="10733">
                  <c:v>4204.7700989232399</c:v>
                </c:pt>
                <c:pt idx="10734">
                  <c:v>4204.7097885594703</c:v>
                </c:pt>
                <c:pt idx="10735">
                  <c:v>4204.7094070897401</c:v>
                </c:pt>
                <c:pt idx="10736">
                  <c:v>4204.6698677525801</c:v>
                </c:pt>
                <c:pt idx="10737">
                  <c:v>4204.6487247929899</c:v>
                </c:pt>
                <c:pt idx="10738">
                  <c:v>4204.6483337865202</c:v>
                </c:pt>
                <c:pt idx="10739">
                  <c:v>4204.6686851964296</c:v>
                </c:pt>
                <c:pt idx="10740">
                  <c:v>4204.6682941899599</c:v>
                </c:pt>
                <c:pt idx="10741">
                  <c:v>4204.6471512303697</c:v>
                </c:pt>
                <c:pt idx="10742">
                  <c:v>4204.58689808706</c:v>
                </c:pt>
                <c:pt idx="10743">
                  <c:v>4204.6072399602199</c:v>
                </c:pt>
                <c:pt idx="10744">
                  <c:v>4204.5861065373701</c:v>
                </c:pt>
                <c:pt idx="10745">
                  <c:v>4204.6064579472904</c:v>
                </c:pt>
                <c:pt idx="10746">
                  <c:v>4204.6060574040703</c:v>
                </c:pt>
                <c:pt idx="10747">
                  <c:v>4204.6447861180604</c:v>
                </c:pt>
                <c:pt idx="10748">
                  <c:v>4204.5661652074205</c:v>
                </c:pt>
                <c:pt idx="10749">
                  <c:v>4204.6255981908198</c:v>
                </c:pt>
                <c:pt idx="10750">
                  <c:v>4204.5653545842497</c:v>
                </c:pt>
                <c:pt idx="10751">
                  <c:v>4204.56494450429</c:v>
                </c:pt>
                <c:pt idx="10752">
                  <c:v>4204.5645344243403</c:v>
                </c:pt>
                <c:pt idx="10753">
                  <c:v>4204.5043098912502</c:v>
                </c:pt>
                <c:pt idx="10754">
                  <c:v>4204.5038998112996</c:v>
                </c:pt>
                <c:pt idx="10755">
                  <c:v>4204.5034897313399</c:v>
                </c:pt>
                <c:pt idx="10756">
                  <c:v>4204.5030701146397</c:v>
                </c:pt>
                <c:pt idx="10757">
                  <c:v>4204.5234024510701</c:v>
                </c:pt>
                <c:pt idx="10758">
                  <c:v>4204.5022499547304</c:v>
                </c:pt>
                <c:pt idx="10759">
                  <c:v>4204.4627869115202</c:v>
                </c:pt>
                <c:pt idx="10760">
                  <c:v>4204.4416248784401</c:v>
                </c:pt>
                <c:pt idx="10761">
                  <c:v>4204.3843567357399</c:v>
                </c:pt>
                <c:pt idx="10762">
                  <c:v>4204.4408047185298</c:v>
                </c:pt>
                <c:pt idx="10763">
                  <c:v>4204.4403946385701</c:v>
                </c:pt>
                <c:pt idx="10764">
                  <c:v>4204.4399845586104</c:v>
                </c:pt>
                <c:pt idx="10765">
                  <c:v>4204.4395744786598</c:v>
                </c:pt>
                <c:pt idx="10766">
                  <c:v>4204.4391739354396</c:v>
                </c:pt>
                <c:pt idx="10767">
                  <c:v>4204.3819153294899</c:v>
                </c:pt>
                <c:pt idx="10768">
                  <c:v>4204.3815147862697</c:v>
                </c:pt>
                <c:pt idx="10769">
                  <c:v>4204.3811142430604</c:v>
                </c:pt>
                <c:pt idx="10770">
                  <c:v>4204.4014561162303</c:v>
                </c:pt>
                <c:pt idx="10771">
                  <c:v>4204.3803036198897</c:v>
                </c:pt>
                <c:pt idx="10772">
                  <c:v>4204.3799126134199</c:v>
                </c:pt>
                <c:pt idx="10773">
                  <c:v>4204.3795120702098</c:v>
                </c:pt>
                <c:pt idx="10774">
                  <c:v>4204.3791115269996</c:v>
                </c:pt>
                <c:pt idx="10775">
                  <c:v>4204.3787205205299</c:v>
                </c:pt>
                <c:pt idx="10776">
                  <c:v>4204.3575775609297</c:v>
                </c:pt>
                <c:pt idx="10777">
                  <c:v>4204.3210995183299</c:v>
                </c:pt>
                <c:pt idx="10778">
                  <c:v>4204.3207180485997</c:v>
                </c:pt>
                <c:pt idx="10779">
                  <c:v>4204.32032704213</c:v>
                </c:pt>
                <c:pt idx="10780">
                  <c:v>4204.2992031560298</c:v>
                </c:pt>
                <c:pt idx="10781">
                  <c:v>4204.2988216862996</c:v>
                </c:pt>
                <c:pt idx="10782">
                  <c:v>4204.2984402165703</c:v>
                </c:pt>
                <c:pt idx="10783">
                  <c:v>4204.2205250249199</c:v>
                </c:pt>
                <c:pt idx="10784">
                  <c:v>4204.2769634709703</c:v>
                </c:pt>
                <c:pt idx="10785">
                  <c:v>4204.2765915379796</c:v>
                </c:pt>
                <c:pt idx="10786">
                  <c:v>4204.2762196049998</c:v>
                </c:pt>
                <c:pt idx="10787">
                  <c:v>4204.2758476720201</c:v>
                </c:pt>
                <c:pt idx="10788">
                  <c:v>4204.2754852757798</c:v>
                </c:pt>
                <c:pt idx="10789">
                  <c:v>4204.2751133427901</c:v>
                </c:pt>
                <c:pt idx="10790">
                  <c:v>4204.2386829839097</c:v>
                </c:pt>
                <c:pt idx="10791">
                  <c:v>4204.2175781712804</c:v>
                </c:pt>
                <c:pt idx="10792">
                  <c:v>4204.2172157750401</c:v>
                </c:pt>
                <c:pt idx="10793">
                  <c:v>4204.2168533787999</c:v>
                </c:pt>
                <c:pt idx="10794">
                  <c:v>4204.2164909825597</c:v>
                </c:pt>
                <c:pt idx="10795">
                  <c:v>4204.27292942861</c:v>
                </c:pt>
                <c:pt idx="10796">
                  <c:v>4204.2163670049003</c:v>
                </c:pt>
                <c:pt idx="10797">
                  <c:v>4204.2166054234804</c:v>
                </c:pt>
                <c:pt idx="10798">
                  <c:v>4204.2375767217</c:v>
                </c:pt>
                <c:pt idx="10799">
                  <c:v>4204.23781514028</c:v>
                </c:pt>
                <c:pt idx="10800">
                  <c:v>4204.16064381459</c:v>
                </c:pt>
                <c:pt idx="10801">
                  <c:v>4204.16088223317</c:v>
                </c:pt>
                <c:pt idx="10802">
                  <c:v>4204.1251099095698</c:v>
                </c:pt>
                <c:pt idx="10803">
                  <c:v>4204.1047394261705</c:v>
                </c:pt>
                <c:pt idx="10804">
                  <c:v>4204.10498738149</c:v>
                </c:pt>
                <c:pt idx="10805">
                  <c:v>4204.1618645177196</c:v>
                </c:pt>
                <c:pt idx="10806">
                  <c:v>4204.1827309117598</c:v>
                </c:pt>
                <c:pt idx="10807">
                  <c:v>4204.1623413548796</c:v>
                </c:pt>
                <c:pt idx="10808">
                  <c:v>4204.1265690312703</c:v>
                </c:pt>
                <c:pt idx="10809">
                  <c:v>4204.1268169865898</c:v>
                </c:pt>
                <c:pt idx="10810">
                  <c:v>4204.1270554051698</c:v>
                </c:pt>
                <c:pt idx="10811">
                  <c:v>4204.1272938237498</c:v>
                </c:pt>
                <c:pt idx="10812">
                  <c:v>4204.0709221349098</c:v>
                </c:pt>
                <c:pt idx="10813">
                  <c:v>4204.1277801976503</c:v>
                </c:pt>
                <c:pt idx="10814">
                  <c:v>4204.1280281529698</c:v>
                </c:pt>
                <c:pt idx="10815">
                  <c:v>4204.0922749028496</c:v>
                </c:pt>
                <c:pt idx="10816">
                  <c:v>4204.0718948827098</c:v>
                </c:pt>
                <c:pt idx="10817">
                  <c:v>4204.0721428380302</c:v>
                </c:pt>
                <c:pt idx="10818">
                  <c:v>4204.0723812566102</c:v>
                </c:pt>
                <c:pt idx="10819">
                  <c:v>4204.0726292119298</c:v>
                </c:pt>
                <c:pt idx="10820">
                  <c:v>4204.0162861333201</c:v>
                </c:pt>
                <c:pt idx="10821">
                  <c:v>4204.0371620641099</c:v>
                </c:pt>
                <c:pt idx="10822">
                  <c:v>4203.9808189854903</c:v>
                </c:pt>
                <c:pt idx="10823">
                  <c:v>4204.0942394719405</c:v>
                </c:pt>
                <c:pt idx="10824">
                  <c:v>4204.0944778905196</c:v>
                </c:pt>
                <c:pt idx="10825">
                  <c:v>4204.1153347478203</c:v>
                </c:pt>
                <c:pt idx="10826">
                  <c:v>4204.1520988927196</c:v>
                </c:pt>
                <c:pt idx="10827">
                  <c:v>4204.0962612614903</c:v>
                </c:pt>
                <c:pt idx="10828">
                  <c:v>4204.0970432744298</c:v>
                </c:pt>
                <c:pt idx="10829">
                  <c:v>4204.0978157506297</c:v>
                </c:pt>
                <c:pt idx="10830">
                  <c:v>4204.0779697881098</c:v>
                </c:pt>
                <c:pt idx="10831">
                  <c:v>4204.0787518010402</c:v>
                </c:pt>
                <c:pt idx="10832">
                  <c:v>4204.0795338139797</c:v>
                </c:pt>
                <c:pt idx="10833">
                  <c:v>4204.0803062901796</c:v>
                </c:pt>
                <c:pt idx="10834">
                  <c:v>4204.0810883031199</c:v>
                </c:pt>
                <c:pt idx="10835">
                  <c:v>4204.1024887547801</c:v>
                </c:pt>
                <c:pt idx="10836">
                  <c:v>4204.0826427922602</c:v>
                </c:pt>
                <c:pt idx="10837">
                  <c:v>4204.2120850072197</c:v>
                </c:pt>
                <c:pt idx="10838">
                  <c:v>4204.0841972813896</c:v>
                </c:pt>
                <c:pt idx="10839">
                  <c:v>4204.0849697575904</c:v>
                </c:pt>
                <c:pt idx="10840">
                  <c:v>4204.04978871206</c:v>
                </c:pt>
                <c:pt idx="10841">
                  <c:v>4204.0865242467198</c:v>
                </c:pt>
                <c:pt idx="10842">
                  <c:v>4204.0513432011903</c:v>
                </c:pt>
                <c:pt idx="10843">
                  <c:v>4204.0521156773902</c:v>
                </c:pt>
                <c:pt idx="10844">
                  <c:v>4204.0888607487996</c:v>
                </c:pt>
                <c:pt idx="10845">
                  <c:v>4204.0896332249904</c:v>
                </c:pt>
                <c:pt idx="10846">
                  <c:v>4204.1057789311699</c:v>
                </c:pt>
                <c:pt idx="10847">
                  <c:v>4204.07056927541</c:v>
                </c:pt>
                <c:pt idx="10848">
                  <c:v>4204.0713512883503</c:v>
                </c:pt>
                <c:pt idx="10849">
                  <c:v>4204.0721237645503</c:v>
                </c:pt>
                <c:pt idx="10850">
                  <c:v>4204.0163147435496</c:v>
                </c:pt>
                <c:pt idx="10851">
                  <c:v>4204.1302978978501</c:v>
                </c:pt>
                <c:pt idx="10852">
                  <c:v>4204.07446026662</c:v>
                </c:pt>
                <c:pt idx="10853">
                  <c:v>4204.0752422795604</c:v>
                </c:pt>
                <c:pt idx="10854">
                  <c:v>4204.0760147557603</c:v>
                </c:pt>
                <c:pt idx="10855">
                  <c:v>4204.0767967686998</c:v>
                </c:pt>
                <c:pt idx="10856">
                  <c:v>4204.0569508061699</c:v>
                </c:pt>
                <c:pt idx="10857">
                  <c:v>4203.9863216862996</c:v>
                </c:pt>
                <c:pt idx="10858">
                  <c:v>4204.1161453709901</c:v>
                </c:pt>
                <c:pt idx="10859">
                  <c:v>4204.0608227238999</c:v>
                </c:pt>
                <c:pt idx="10860">
                  <c:v>4204.0261566624904</c:v>
                </c:pt>
                <c:pt idx="10861">
                  <c:v>4204.0274441228203</c:v>
                </c:pt>
                <c:pt idx="10862">
                  <c:v>4204.0287411198897</c:v>
                </c:pt>
                <c:pt idx="10863">
                  <c:v>4204.0300285802196</c:v>
                </c:pt>
                <c:pt idx="10864">
                  <c:v>4204.0313255772899</c:v>
                </c:pt>
                <c:pt idx="10865">
                  <c:v>4204.0326130376197</c:v>
                </c:pt>
                <c:pt idx="10866">
                  <c:v>4204.12648320058</c:v>
                </c:pt>
                <c:pt idx="10867">
                  <c:v>4204.09178852895</c:v>
                </c:pt>
                <c:pt idx="10868">
                  <c:v>4204.0930759892799</c:v>
                </c:pt>
                <c:pt idx="10869">
                  <c:v>4204.0171539769499</c:v>
                </c:pt>
                <c:pt idx="10870">
                  <c:v>4204.0184414372798</c:v>
                </c:pt>
                <c:pt idx="10871">
                  <c:v>4204.096947907</c:v>
                </c:pt>
                <c:pt idx="10872">
                  <c:v>4204.0416538701402</c:v>
                </c:pt>
                <c:pt idx="10873">
                  <c:v>4203.9863598332704</c:v>
                </c:pt>
                <c:pt idx="10874">
                  <c:v>4203.9876568303398</c:v>
                </c:pt>
                <c:pt idx="10875">
                  <c:v>4203.9889442906697</c:v>
                </c:pt>
                <c:pt idx="10876">
                  <c:v>4203.99024128774</c:v>
                </c:pt>
                <c:pt idx="10877">
                  <c:v>4203.9915382848103</c:v>
                </c:pt>
                <c:pt idx="10878">
                  <c:v>4203.9928257451402</c:v>
                </c:pt>
                <c:pt idx="10879">
                  <c:v>4204.0866577611296</c:v>
                </c:pt>
                <c:pt idx="10880">
                  <c:v>4204.0313637242598</c:v>
                </c:pt>
                <c:pt idx="10881">
                  <c:v>4203.9967071995998</c:v>
                </c:pt>
                <c:pt idx="10882">
                  <c:v>4204.03394818166</c:v>
                </c:pt>
                <c:pt idx="10883">
                  <c:v>4204.0352356419899</c:v>
                </c:pt>
                <c:pt idx="10884">
                  <c:v>4204.0365326390602</c:v>
                </c:pt>
                <c:pt idx="10885">
                  <c:v>4204.03782009938</c:v>
                </c:pt>
                <c:pt idx="10886">
                  <c:v>4204.09569859365</c:v>
                </c:pt>
                <c:pt idx="10887">
                  <c:v>4204.0408337102199</c:v>
                </c:pt>
                <c:pt idx="10888">
                  <c:v>4204.0425503239903</c:v>
                </c:pt>
                <c:pt idx="10889">
                  <c:v>4204.0442764745103</c:v>
                </c:pt>
                <c:pt idx="10890">
                  <c:v>4204.0460002374703</c:v>
                </c:pt>
                <c:pt idx="10891">
                  <c:v>4204.0477168512398</c:v>
                </c:pt>
                <c:pt idx="10892">
                  <c:v>4204.0854060602296</c:v>
                </c:pt>
                <c:pt idx="10893">
                  <c:v>4204.0871298114198</c:v>
                </c:pt>
                <c:pt idx="10894">
                  <c:v>4204.0888464251902</c:v>
                </c:pt>
                <c:pt idx="10895">
                  <c:v>4204.0905725757002</c:v>
                </c:pt>
                <c:pt idx="10896">
                  <c:v>4204.0922891894697</c:v>
                </c:pt>
                <c:pt idx="10897">
                  <c:v>4204.0940153399897</c:v>
                </c:pt>
                <c:pt idx="10898">
                  <c:v>4204.0391480676499</c:v>
                </c:pt>
                <c:pt idx="10899">
                  <c:v>4204.0974557153504</c:v>
                </c:pt>
                <c:pt idx="10900">
                  <c:v>4204.0991818658704</c:v>
                </c:pt>
                <c:pt idx="10901">
                  <c:v>4204.1008984796399</c:v>
                </c:pt>
                <c:pt idx="10902">
                  <c:v>4204.1026246301499</c:v>
                </c:pt>
                <c:pt idx="10903">
                  <c:v>4204.1043483847898</c:v>
                </c:pt>
                <c:pt idx="10904">
                  <c:v>4204.1060649985602</c:v>
                </c:pt>
                <c:pt idx="10905">
                  <c:v>4204.1077911490702</c:v>
                </c:pt>
                <c:pt idx="10906">
                  <c:v>4204.1095077628397</c:v>
                </c:pt>
                <c:pt idx="10907">
                  <c:v>4204.1472231747503</c:v>
                </c:pt>
                <c:pt idx="10908">
                  <c:v>4204.2416249669104</c:v>
                </c:pt>
                <c:pt idx="10909">
                  <c:v>4204.1866742528</c:v>
                </c:pt>
                <c:pt idx="10910">
                  <c:v>4204.1523872548596</c:v>
                </c:pt>
                <c:pt idx="10911">
                  <c:v>4204.2467819387002</c:v>
                </c:pt>
                <c:pt idx="10912">
                  <c:v>4204.2485080892102</c:v>
                </c:pt>
                <c:pt idx="10913">
                  <c:v>4204.1575466329105</c:v>
                </c:pt>
                <c:pt idx="10914">
                  <c:v>4204.15927037853</c:v>
                </c:pt>
                <c:pt idx="10915">
                  <c:v>4204.1609869923004</c:v>
                </c:pt>
                <c:pt idx="10916">
                  <c:v>4204.1267214741201</c:v>
                </c:pt>
                <c:pt idx="10917">
                  <c:v>4204.1850577320502</c:v>
                </c:pt>
                <c:pt idx="10918">
                  <c:v>4204.1871844257803</c:v>
                </c:pt>
                <c:pt idx="10919">
                  <c:v>4204.1686926807797</c:v>
                </c:pt>
                <c:pt idx="10920">
                  <c:v>4204.1708193745098</c:v>
                </c:pt>
                <c:pt idx="10921">
                  <c:v>4204.1729556049804</c:v>
                </c:pt>
                <c:pt idx="10922">
                  <c:v>4204.1750822986996</c:v>
                </c:pt>
                <c:pt idx="10923">
                  <c:v>4204.1772185291702</c:v>
                </c:pt>
                <c:pt idx="10924">
                  <c:v>4204.1793452228903</c:v>
                </c:pt>
                <c:pt idx="10925">
                  <c:v>4204.1814719166196</c:v>
                </c:pt>
                <c:pt idx="10926">
                  <c:v>4204.2196188892804</c:v>
                </c:pt>
                <c:pt idx="10927">
                  <c:v>4204.22175511975</c:v>
                </c:pt>
                <c:pt idx="10928">
                  <c:v>4204.2238818134701</c:v>
                </c:pt>
                <c:pt idx="10929">
                  <c:v>4204.2260180439398</c:v>
                </c:pt>
                <c:pt idx="10930">
                  <c:v>4204.3054400410101</c:v>
                </c:pt>
                <c:pt idx="10931">
                  <c:v>4204.28693875927</c:v>
                </c:pt>
                <c:pt idx="10932">
                  <c:v>4204.2684470142804</c:v>
                </c:pt>
                <c:pt idx="10933">
                  <c:v>4204.2705737079996</c:v>
                </c:pt>
                <c:pt idx="10934">
                  <c:v>4204.2727099384701</c:v>
                </c:pt>
                <c:pt idx="10935">
                  <c:v>4204.2748366322003</c:v>
                </c:pt>
                <c:pt idx="10936">
                  <c:v>4204.2976008381302</c:v>
                </c:pt>
                <c:pt idx="10937">
                  <c:v>4204.2997275318503</c:v>
                </c:pt>
                <c:pt idx="10938">
                  <c:v>4204.3379221882296</c:v>
                </c:pt>
                <c:pt idx="10939">
                  <c:v>4204.3039904560501</c:v>
                </c:pt>
                <c:pt idx="10940">
                  <c:v>4204.3061266865197</c:v>
                </c:pt>
                <c:pt idx="10941">
                  <c:v>4204.3236933674298</c:v>
                </c:pt>
                <c:pt idx="10942">
                  <c:v>4204.3464480366201</c:v>
                </c:pt>
                <c:pt idx="10943">
                  <c:v>4204.3279562916196</c:v>
                </c:pt>
                <c:pt idx="10944">
                  <c:v>4204.3300829853497</c:v>
                </c:pt>
                <c:pt idx="10945">
                  <c:v>4204.3528471912796</c:v>
                </c:pt>
                <c:pt idx="10946">
                  <c:v>4204.3549738849997</c:v>
                </c:pt>
                <c:pt idx="10947">
                  <c:v>4204.3931971516104</c:v>
                </c:pt>
                <c:pt idx="10948">
                  <c:v>4204.4159613575403</c:v>
                </c:pt>
                <c:pt idx="10949">
                  <c:v>4204.3958006824896</c:v>
                </c:pt>
                <c:pt idx="10950">
                  <c:v>4204.3962679829001</c:v>
                </c:pt>
                <c:pt idx="10951">
                  <c:v>4204.3606482471896</c:v>
                </c:pt>
                <c:pt idx="10952">
                  <c:v>4204.3972025837302</c:v>
                </c:pt>
                <c:pt idx="10953">
                  <c:v>4204.3976698841498</c:v>
                </c:pt>
                <c:pt idx="10954">
                  <c:v>4204.3775092091</c:v>
                </c:pt>
                <c:pt idx="10955">
                  <c:v>4204.37798604626</c:v>
                </c:pt>
                <c:pt idx="10956">
                  <c:v>4204.3990813221399</c:v>
                </c:pt>
                <c:pt idx="10957">
                  <c:v>4204.3789206470901</c:v>
                </c:pt>
                <c:pt idx="10958">
                  <c:v>4204.4000159229699</c:v>
                </c:pt>
                <c:pt idx="10959">
                  <c:v>4204.40049276013</c:v>
                </c:pt>
                <c:pt idx="10960">
                  <c:v>4204.4009600605395</c:v>
                </c:pt>
                <c:pt idx="10961">
                  <c:v>4204.40142736096</c:v>
                </c:pt>
                <c:pt idx="10962">
                  <c:v>4204.4018946613696</c:v>
                </c:pt>
                <c:pt idx="10963">
                  <c:v>4204.4384680714102</c:v>
                </c:pt>
                <c:pt idx="10964">
                  <c:v>4204.4986067738</c:v>
                </c:pt>
                <c:pt idx="10965">
                  <c:v>4204.4394122089798</c:v>
                </c:pt>
                <c:pt idx="10966">
                  <c:v>4204.4398795093903</c:v>
                </c:pt>
                <c:pt idx="10967">
                  <c:v>4204.4042311634503</c:v>
                </c:pt>
                <c:pt idx="10968">
                  <c:v>4204.4408141102203</c:v>
                </c:pt>
                <c:pt idx="10969">
                  <c:v>4204.4412814106399</c:v>
                </c:pt>
                <c:pt idx="10970">
                  <c:v>4204.4417487110504</c:v>
                </c:pt>
                <c:pt idx="10971">
                  <c:v>4204.4061003651104</c:v>
                </c:pt>
                <c:pt idx="10972">
                  <c:v>4204.40656766552</c:v>
                </c:pt>
                <c:pt idx="10973">
                  <c:v>4204.3864069904703</c:v>
                </c:pt>
                <c:pt idx="10974">
                  <c:v>4204.4436179127097</c:v>
                </c:pt>
                <c:pt idx="10975">
                  <c:v>4204.3873415913004</c:v>
                </c:pt>
                <c:pt idx="10976">
                  <c:v>4204.3878184284604</c:v>
                </c:pt>
                <c:pt idx="10977">
                  <c:v>4204.4433604206497</c:v>
                </c:pt>
                <c:pt idx="10978">
                  <c:v>4204.4215403522903</c:v>
                </c:pt>
                <c:pt idx="10979">
                  <c:v>4204.4409762348596</c:v>
                </c:pt>
                <c:pt idx="10980">
                  <c:v>4204.4397841419604</c:v>
                </c:pt>
                <c:pt idx="10981">
                  <c:v>4204.4179640736002</c:v>
                </c:pt>
                <c:pt idx="10982">
                  <c:v>4204.4167815174496</c:v>
                </c:pt>
                <c:pt idx="10983">
                  <c:v>4204.4155894245596</c:v>
                </c:pt>
                <c:pt idx="10984">
                  <c:v>4204.4350348438702</c:v>
                </c:pt>
                <c:pt idx="10985">
                  <c:v>4204.4132147755099</c:v>
                </c:pt>
                <c:pt idx="10986">
                  <c:v>4204.4120226826099</c:v>
                </c:pt>
                <c:pt idx="10987">
                  <c:v>4204.4108401264602</c:v>
                </c:pt>
                <c:pt idx="10988">
                  <c:v>4204.4302855457699</c:v>
                </c:pt>
                <c:pt idx="10989">
                  <c:v>4204.4290934528799</c:v>
                </c:pt>
                <c:pt idx="10990">
                  <c:v>4204.4072733845196</c:v>
                </c:pt>
                <c:pt idx="10991">
                  <c:v>4204.40609082836</c:v>
                </c:pt>
                <c:pt idx="10992">
                  <c:v>4204.4255362476797</c:v>
                </c:pt>
                <c:pt idx="10993">
                  <c:v>4204.4243441547796</c:v>
                </c:pt>
                <c:pt idx="10994">
                  <c:v>4204.4621954883996</c:v>
                </c:pt>
                <c:pt idx="10995">
                  <c:v>4204.46101293225</c:v>
                </c:pt>
                <c:pt idx="10996">
                  <c:v>4204.4001685108597</c:v>
                </c:pt>
                <c:pt idx="10997">
                  <c:v>4204.4196139301703</c:v>
                </c:pt>
                <c:pt idx="10998">
                  <c:v>4204.4184218372702</c:v>
                </c:pt>
                <c:pt idx="10999">
                  <c:v>4204.4562827076397</c:v>
                </c:pt>
                <c:pt idx="11000">
                  <c:v>4204.4160567249701</c:v>
                </c:pt>
                <c:pt idx="11001">
                  <c:v>4204.4539175953296</c:v>
                </c:pt>
                <c:pt idx="11002">
                  <c:v>4204.3930731739401</c:v>
                </c:pt>
                <c:pt idx="11003">
                  <c:v>4204.3918906177896</c:v>
                </c:pt>
                <c:pt idx="11004">
                  <c:v>4204.39070806164</c:v>
                </c:pt>
                <c:pt idx="11005">
                  <c:v>4204.4101630176901</c:v>
                </c:pt>
                <c:pt idx="11006">
                  <c:v>4204.3883524860803</c:v>
                </c:pt>
                <c:pt idx="11007">
                  <c:v>4204.3871699299298</c:v>
                </c:pt>
                <c:pt idx="11008">
                  <c:v>4204.4242964710602</c:v>
                </c:pt>
                <c:pt idx="11009">
                  <c:v>4204.4223795856897</c:v>
                </c:pt>
                <c:pt idx="11010">
                  <c:v>4204.3814288105395</c:v>
                </c:pt>
                <c:pt idx="11011">
                  <c:v>4204.3795119251699</c:v>
                </c:pt>
                <c:pt idx="11012">
                  <c:v>4204.3775950397903</c:v>
                </c:pt>
                <c:pt idx="11013">
                  <c:v>4204.4353495563901</c:v>
                </c:pt>
                <c:pt idx="11014">
                  <c:v>4204.3170271839499</c:v>
                </c:pt>
                <c:pt idx="11015">
                  <c:v>4204.3151198353198</c:v>
                </c:pt>
                <c:pt idx="11016">
                  <c:v>4204.3132124866897</c:v>
                </c:pt>
                <c:pt idx="11017">
                  <c:v>4204.3113146748001</c:v>
                </c:pt>
                <c:pt idx="11018">
                  <c:v>4204.30940732617</c:v>
                </c:pt>
                <c:pt idx="11019">
                  <c:v>4204.3436156239004</c:v>
                </c:pt>
                <c:pt idx="11020">
                  <c:v>4204.3056021656403</c:v>
                </c:pt>
                <c:pt idx="11021">
                  <c:v>4204.3036948170102</c:v>
                </c:pt>
                <c:pt idx="11022">
                  <c:v>4204.3769465412497</c:v>
                </c:pt>
                <c:pt idx="11023">
                  <c:v>4204.3360148395896</c:v>
                </c:pt>
                <c:pt idx="11024">
                  <c:v>4204.2980109180899</c:v>
                </c:pt>
                <c:pt idx="11025">
                  <c:v>4204.2961131062002</c:v>
                </c:pt>
                <c:pt idx="11026">
                  <c:v>4204.2942152943097</c:v>
                </c:pt>
                <c:pt idx="11027">
                  <c:v>4204.29231748242</c:v>
                </c:pt>
                <c:pt idx="11028">
                  <c:v>4204.2698012318097</c:v>
                </c:pt>
                <c:pt idx="11029">
                  <c:v>4204.2679129566604</c:v>
                </c:pt>
                <c:pt idx="11030">
                  <c:v>4204.2660246815103</c:v>
                </c:pt>
                <c:pt idx="11031">
                  <c:v>4204.2641364063702</c:v>
                </c:pt>
                <c:pt idx="11032">
                  <c:v>4204.2622576679596</c:v>
                </c:pt>
                <c:pt idx="11033">
                  <c:v>4204.3561469044098</c:v>
                </c:pt>
                <c:pt idx="11034">
                  <c:v>4204.3542681660101</c:v>
                </c:pt>
                <c:pt idx="11035">
                  <c:v>4204.2927180256302</c:v>
                </c:pt>
                <c:pt idx="11036">
                  <c:v>4204.2908392872296</c:v>
                </c:pt>
                <c:pt idx="11037">
                  <c:v>4204.3486224140597</c:v>
                </c:pt>
                <c:pt idx="11038">
                  <c:v>4204.2860136951804</c:v>
                </c:pt>
                <c:pt idx="11039">
                  <c:v>4204.2830573048004</c:v>
                </c:pt>
                <c:pt idx="11040">
                  <c:v>4204.2801199879104</c:v>
                </c:pt>
                <c:pt idx="11041">
                  <c:v>4204.2204390491897</c:v>
                </c:pt>
                <c:pt idx="11042">
                  <c:v>4204.27423581738</c:v>
                </c:pt>
                <c:pt idx="11043">
                  <c:v>4204.23519239086</c:v>
                </c:pt>
                <c:pt idx="11044">
                  <c:v>4204.2683611835901</c:v>
                </c:pt>
                <c:pt idx="11045">
                  <c:v>4204.2654238666901</c:v>
                </c:pt>
                <c:pt idx="11046">
                  <c:v>4204.2831145252603</c:v>
                </c:pt>
                <c:pt idx="11047">
                  <c:v>4204.2801772083703</c:v>
                </c:pt>
                <c:pt idx="11048">
                  <c:v>4204.2360030140298</c:v>
                </c:pt>
                <c:pt idx="11049">
                  <c:v>4204.1969786610098</c:v>
                </c:pt>
                <c:pt idx="11050">
                  <c:v>4204.2507849659396</c:v>
                </c:pt>
                <c:pt idx="11051">
                  <c:v>4204.1705237354699</c:v>
                </c:pt>
                <c:pt idx="11052">
                  <c:v>4204.1882334675201</c:v>
                </c:pt>
                <c:pt idx="11053">
                  <c:v>4204.1853247608597</c:v>
                </c:pt>
                <c:pt idx="11054">
                  <c:v>4204.2391501392804</c:v>
                </c:pt>
                <c:pt idx="11055">
                  <c:v>4204.2959032978497</c:v>
                </c:pt>
                <c:pt idx="11056">
                  <c:v>4204.2929945911801</c:v>
                </c:pt>
                <c:pt idx="11057">
                  <c:v>4204.29009542126</c:v>
                </c:pt>
                <c:pt idx="11058">
                  <c:v>4204.2665682758698</c:v>
                </c:pt>
                <c:pt idx="11059">
                  <c:v>4204.2842970814199</c:v>
                </c:pt>
                <c:pt idx="11060">
                  <c:v>4204.3204699482403</c:v>
                </c:pt>
                <c:pt idx="11061">
                  <c:v>4204.33820829052</c:v>
                </c:pt>
                <c:pt idx="11062">
                  <c:v>4204.3353186573404</c:v>
                </c:pt>
                <c:pt idx="11063">
                  <c:v>4204.3324290241599</c:v>
                </c:pt>
                <c:pt idx="11064">
                  <c:v>4204.3686400379602</c:v>
                </c:pt>
                <c:pt idx="11065">
                  <c:v>4204.3657694782696</c:v>
                </c:pt>
                <c:pt idx="11066">
                  <c:v>4204.36289891857</c:v>
                </c:pt>
                <c:pt idx="11067">
                  <c:v>4204.3600283588803</c:v>
                </c:pt>
                <c:pt idx="11068">
                  <c:v>4204.3571673359302</c:v>
                </c:pt>
                <c:pt idx="11069">
                  <c:v>4204.3545161213297</c:v>
                </c:pt>
                <c:pt idx="11070">
                  <c:v>4204.3724928822003</c:v>
                </c:pt>
                <c:pt idx="11071">
                  <c:v>4204.4089709248001</c:v>
                </c:pt>
                <c:pt idx="11072">
                  <c:v>4204.3465910877603</c:v>
                </c:pt>
                <c:pt idx="11073">
                  <c:v>4204.3439589466498</c:v>
                </c:pt>
                <c:pt idx="11074">
                  <c:v>4204.3207083668203</c:v>
                </c:pt>
                <c:pt idx="11075">
                  <c:v>4204.3180857624502</c:v>
                </c:pt>
                <c:pt idx="11076">
                  <c:v>4204.3154726948196</c:v>
                </c:pt>
                <c:pt idx="11077">
                  <c:v>4204.3128596271899</c:v>
                </c:pt>
                <c:pt idx="11078">
                  <c:v>4204.3102465595603</c:v>
                </c:pt>
                <c:pt idx="11079">
                  <c:v>4204.3076430286801</c:v>
                </c:pt>
                <c:pt idx="11080">
                  <c:v>4204.3050394978</c:v>
                </c:pt>
                <c:pt idx="11081">
                  <c:v>4204.3024359669098</c:v>
                </c:pt>
                <c:pt idx="11082">
                  <c:v>4204.2998324360296</c:v>
                </c:pt>
                <c:pt idx="11083">
                  <c:v>4204.2766200031701</c:v>
                </c:pt>
                <c:pt idx="11084">
                  <c:v>4204.2946539844897</c:v>
                </c:pt>
                <c:pt idx="11085">
                  <c:v>4204.2714415516302</c:v>
                </c:pt>
                <c:pt idx="11086">
                  <c:v>4204.2688666309796</c:v>
                </c:pt>
                <c:pt idx="11087">
                  <c:v>4204.2478095020697</c:v>
                </c:pt>
                <c:pt idx="11088">
                  <c:v>4204.2843066181604</c:v>
                </c:pt>
                <c:pt idx="11089">
                  <c:v>4204.22201261181</c:v>
                </c:pt>
                <c:pt idx="11090">
                  <c:v>4204.2194281544098</c:v>
                </c:pt>
                <c:pt idx="11091">
                  <c:v>4204.21685323376</c:v>
                </c:pt>
                <c:pt idx="11092">
                  <c:v>4204.2142783131003</c:v>
                </c:pt>
                <c:pt idx="11093">
                  <c:v>4204.1520129169903</c:v>
                </c:pt>
                <c:pt idx="11094">
                  <c:v>4204.1494379963297</c:v>
                </c:pt>
                <c:pt idx="11095">
                  <c:v>4204.1468726124203</c:v>
                </c:pt>
                <c:pt idx="11096">
                  <c:v>4204.1442976917697</c:v>
                </c:pt>
                <c:pt idx="11097">
                  <c:v>4204.1417323078604</c:v>
                </c:pt>
                <c:pt idx="11098">
                  <c:v>4204.1782389606897</c:v>
                </c:pt>
                <c:pt idx="11099">
                  <c:v>4204.1183577503598</c:v>
                </c:pt>
                <c:pt idx="11100">
                  <c:v>4204.0791235889801</c:v>
                </c:pt>
                <c:pt idx="11101">
                  <c:v>4204.0789042438901</c:v>
                </c:pt>
                <c:pt idx="11102">
                  <c:v>4204.0786944355395</c:v>
                </c:pt>
                <c:pt idx="11103">
                  <c:v>4204.0784846271899</c:v>
                </c:pt>
                <c:pt idx="11104">
                  <c:v>4204.0782748188403</c:v>
                </c:pt>
                <c:pt idx="11105">
                  <c:v>4204.02134046215</c:v>
                </c:pt>
                <c:pt idx="11106">
                  <c:v>4204.0211401905499</c:v>
                </c:pt>
                <c:pt idx="11107">
                  <c:v>4204.0017806019196</c:v>
                </c:pt>
                <c:pt idx="11108">
                  <c:v>4203.9654551472104</c:v>
                </c:pt>
                <c:pt idx="11109">
                  <c:v>4203.9652548756003</c:v>
                </c:pt>
                <c:pt idx="11110">
                  <c:v>4203.9842425312399</c:v>
                </c:pt>
                <c:pt idx="11111">
                  <c:v>4203.9840422596399</c:v>
                </c:pt>
                <c:pt idx="11112">
                  <c:v>4203.9838419880298</c:v>
                </c:pt>
                <c:pt idx="11113">
                  <c:v>4203.9644442524404</c:v>
                </c:pt>
                <c:pt idx="11114">
                  <c:v>4203.9281283344699</c:v>
                </c:pt>
                <c:pt idx="11115">
                  <c:v>4203.9640246357403</c:v>
                </c:pt>
                <c:pt idx="11116">
                  <c:v>4203.9446364368796</c:v>
                </c:pt>
                <c:pt idx="11117">
                  <c:v>4203.8722239460403</c:v>
                </c:pt>
                <c:pt idx="11118">
                  <c:v>4203.8528071369601</c:v>
                </c:pt>
                <c:pt idx="11119">
                  <c:v>4203.8717661823703</c:v>
                </c:pt>
                <c:pt idx="11120">
                  <c:v>4203.8715373005298</c:v>
                </c:pt>
                <c:pt idx="11121">
                  <c:v>4203.8713084187002</c:v>
                </c:pt>
                <c:pt idx="11122">
                  <c:v>4203.8710795368597</c:v>
                </c:pt>
                <c:pt idx="11123">
                  <c:v>4203.8516627277804</c:v>
                </c:pt>
                <c:pt idx="11124">
                  <c:v>4203.8153658832998</c:v>
                </c:pt>
                <c:pt idx="11125">
                  <c:v>4203.8703833546097</c:v>
                </c:pt>
                <c:pt idx="11126">
                  <c:v>4203.8148985828802</c:v>
                </c:pt>
                <c:pt idx="11127">
                  <c:v>4203.7786112751401</c:v>
                </c:pt>
                <c:pt idx="11128">
                  <c:v>4203.7591753925699</c:v>
                </c:pt>
                <c:pt idx="11129">
                  <c:v>4203.7589179005099</c:v>
                </c:pt>
                <c:pt idx="11130">
                  <c:v>4203.75864133496</c:v>
                </c:pt>
                <c:pt idx="11131">
                  <c:v>4203.7223540272198</c:v>
                </c:pt>
                <c:pt idx="11132">
                  <c:v>4203.6836825336904</c:v>
                </c:pt>
                <c:pt idx="11133">
                  <c:v>4203.7577925648102</c:v>
                </c:pt>
                <c:pt idx="11134">
                  <c:v>4203.7575159992602</c:v>
                </c:pt>
                <c:pt idx="11135">
                  <c:v>4203.7020407642804</c:v>
                </c:pt>
                <c:pt idx="11136">
                  <c:v>4203.6657534565402</c:v>
                </c:pt>
                <c:pt idx="11137">
                  <c:v>4203.7014494861996</c:v>
                </c:pt>
                <c:pt idx="11138">
                  <c:v>4203.7011633839102</c:v>
                </c:pt>
                <c:pt idx="11139">
                  <c:v>4203.7008772816098</c:v>
                </c:pt>
                <c:pt idx="11140">
                  <c:v>4203.6814032520697</c:v>
                </c:pt>
                <c:pt idx="11141">
                  <c:v>4203.6811171497702</c:v>
                </c:pt>
                <c:pt idx="11142">
                  <c:v>4203.6808310474798</c:v>
                </c:pt>
                <c:pt idx="11143">
                  <c:v>4203.6805449451804</c:v>
                </c:pt>
                <c:pt idx="11144">
                  <c:v>4203.6994467701397</c:v>
                </c:pt>
                <c:pt idx="11145">
                  <c:v>4203.6991606678403</c:v>
                </c:pt>
                <c:pt idx="11146">
                  <c:v>4203.6436949695999</c:v>
                </c:pt>
                <c:pt idx="11147">
                  <c:v>4203.64339933056</c:v>
                </c:pt>
                <c:pt idx="11148">
                  <c:v>4203.6239062275299</c:v>
                </c:pt>
                <c:pt idx="11149">
                  <c:v>4203.5876475300201</c:v>
                </c:pt>
                <c:pt idx="11150">
                  <c:v>4203.5873328175003</c:v>
                </c:pt>
                <c:pt idx="11151">
                  <c:v>4203.6421786274404</c:v>
                </c:pt>
                <c:pt idx="11152">
                  <c:v>4203.5867224659396</c:v>
                </c:pt>
                <c:pt idx="11153">
                  <c:v>4203.5864077534097</c:v>
                </c:pt>
                <c:pt idx="11154">
                  <c:v>4203.5501585926504</c:v>
                </c:pt>
                <c:pt idx="11155">
                  <c:v>4203.5306464161304</c:v>
                </c:pt>
                <c:pt idx="11156">
                  <c:v>4203.5303221668601</c:v>
                </c:pt>
                <c:pt idx="11157">
                  <c:v>4203.5299979175998</c:v>
                </c:pt>
                <c:pt idx="11158">
                  <c:v>4203.5104952778302</c:v>
                </c:pt>
                <c:pt idx="11159">
                  <c:v>4203.5293589558096</c:v>
                </c:pt>
                <c:pt idx="11160">
                  <c:v>4203.5290347065402</c:v>
                </c:pt>
                <c:pt idx="11161">
                  <c:v>4203.4744082416901</c:v>
                </c:pt>
                <c:pt idx="11162">
                  <c:v>4203.4198103870804</c:v>
                </c:pt>
                <c:pt idx="11163">
                  <c:v>4203.40098485607</c:v>
                </c:pt>
                <c:pt idx="11164">
                  <c:v>4203.3847056354898</c:v>
                </c:pt>
                <c:pt idx="11165">
                  <c:v>4203.4755431141302</c:v>
                </c:pt>
                <c:pt idx="11166">
                  <c:v>4203.4401236500198</c:v>
                </c:pt>
                <c:pt idx="11167">
                  <c:v>4203.4212218250696</c:v>
                </c:pt>
                <c:pt idx="11168">
                  <c:v>4203.4215079273599</c:v>
                </c:pt>
                <c:pt idx="11169">
                  <c:v>4203.3861075367404</c:v>
                </c:pt>
                <c:pt idx="11170">
                  <c:v>4203.3863841022903</c:v>
                </c:pt>
                <c:pt idx="11171">
                  <c:v>4203.3866606678403</c:v>
                </c:pt>
                <c:pt idx="11172">
                  <c:v>4203.3869372333902</c:v>
                </c:pt>
                <c:pt idx="11173">
                  <c:v>4203.3681021656403</c:v>
                </c:pt>
                <c:pt idx="11174">
                  <c:v>4203.3492670978903</c:v>
                </c:pt>
                <c:pt idx="11175">
                  <c:v>4203.3495532001898</c:v>
                </c:pt>
                <c:pt idx="11176">
                  <c:v>4203.3883486713803</c:v>
                </c:pt>
                <c:pt idx="11177">
                  <c:v>4203.4242926563702</c:v>
                </c:pt>
                <c:pt idx="11178">
                  <c:v>4203.3889018024802</c:v>
                </c:pt>
                <c:pt idx="11179">
                  <c:v>4203.3891783680401</c:v>
                </c:pt>
                <c:pt idx="11180">
                  <c:v>4203.3894549335901</c:v>
                </c:pt>
                <c:pt idx="11181">
                  <c:v>4203.38973149914</c:v>
                </c:pt>
                <c:pt idx="11182">
                  <c:v>4203.3900080646899</c:v>
                </c:pt>
                <c:pt idx="11183">
                  <c:v>4203.3902846302399</c:v>
                </c:pt>
                <c:pt idx="11184">
                  <c:v>4203.3905611957998</c:v>
                </c:pt>
                <c:pt idx="11185">
                  <c:v>4203.3360682453604</c:v>
                </c:pt>
                <c:pt idx="11186">
                  <c:v>4203.3554564442102</c:v>
                </c:pt>
                <c:pt idx="11187">
                  <c:v>4203.3913813557101</c:v>
                </c:pt>
                <c:pt idx="11188">
                  <c:v>4203.3368884052697</c:v>
                </c:pt>
                <c:pt idx="11189">
                  <c:v>4203.3371649708197</c:v>
                </c:pt>
                <c:pt idx="11190">
                  <c:v>4203.3570967640298</c:v>
                </c:pt>
                <c:pt idx="11191">
                  <c:v>4203.3935557331497</c:v>
                </c:pt>
                <c:pt idx="11192">
                  <c:v>4203.3587180103696</c:v>
                </c:pt>
                <c:pt idx="11193">
                  <c:v>4203.3595286335403</c:v>
                </c:pt>
                <c:pt idx="11194">
                  <c:v>4203.3603392567102</c:v>
                </c:pt>
                <c:pt idx="11195">
                  <c:v>4203.36114987988</c:v>
                </c:pt>
                <c:pt idx="11196">
                  <c:v>4203.3619605030499</c:v>
                </c:pt>
                <c:pt idx="11197">
                  <c:v>4203.3627711262197</c:v>
                </c:pt>
                <c:pt idx="11198">
                  <c:v>4203.3635817493796</c:v>
                </c:pt>
                <c:pt idx="11199">
                  <c:v>4203.34527120251</c:v>
                </c:pt>
                <c:pt idx="11200">
                  <c:v>4203.3460913624203</c:v>
                </c:pt>
                <c:pt idx="11201">
                  <c:v>4203.3469019855902</c:v>
                </c:pt>
                <c:pt idx="11202">
                  <c:v>4203.34771260876</c:v>
                </c:pt>
                <c:pt idx="11203">
                  <c:v>4203.3485232319299</c:v>
                </c:pt>
                <c:pt idx="11204">
                  <c:v>4203.3493338550998</c:v>
                </c:pt>
                <c:pt idx="11205">
                  <c:v>4203.3501444782696</c:v>
                </c:pt>
                <c:pt idx="11206">
                  <c:v>4203.3509551014304</c:v>
                </c:pt>
                <c:pt idx="11207">
                  <c:v>4203.3517657246002</c:v>
                </c:pt>
                <c:pt idx="11208">
                  <c:v>4203.3525763477701</c:v>
                </c:pt>
                <c:pt idx="11209">
                  <c:v>4203.3724986042398</c:v>
                </c:pt>
                <c:pt idx="11210">
                  <c:v>4203.3733092274097</c:v>
                </c:pt>
                <c:pt idx="11211">
                  <c:v>4203.3549986805401</c:v>
                </c:pt>
                <c:pt idx="11212">
                  <c:v>4203.35580930371</c:v>
                </c:pt>
                <c:pt idx="11213">
                  <c:v>4203.3374987568304</c:v>
                </c:pt>
                <c:pt idx="11214">
                  <c:v>4203.3026896442798</c:v>
                </c:pt>
                <c:pt idx="11215">
                  <c:v>4203.3391295399097</c:v>
                </c:pt>
                <c:pt idx="11216">
                  <c:v>4203.3399401630804</c:v>
                </c:pt>
                <c:pt idx="11217">
                  <c:v>4203.3051215137903</c:v>
                </c:pt>
                <c:pt idx="11218">
                  <c:v>4203.3059321369601</c:v>
                </c:pt>
                <c:pt idx="11219">
                  <c:v>4203.3423624958396</c:v>
                </c:pt>
                <c:pt idx="11220">
                  <c:v>4203.2884417499899</c:v>
                </c:pt>
                <c:pt idx="11221">
                  <c:v>4203.3088789905996</c:v>
                </c:pt>
                <c:pt idx="11222">
                  <c:v>4203.3293257679397</c:v>
                </c:pt>
                <c:pt idx="11223">
                  <c:v>4203.3115302051901</c:v>
                </c:pt>
                <c:pt idx="11224">
                  <c:v>4203.3675871815103</c:v>
                </c:pt>
                <c:pt idx="11225">
                  <c:v>4203.3141814197897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72-4C1C-8133-C019997191D7}"/>
            </c:ext>
          </c:extLst>
        </c:ser>
        <c:ser>
          <c:idx val="2"/>
          <c:order val="2"/>
          <c:tx>
            <c:v>Median</c:v>
          </c:tx>
          <c:spPr>
            <a:ln w="25400" cap="rnd">
              <a:solidFill>
                <a:srgbClr val="DE412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Charts!$A$57:$A$58</c:f>
              <c:numCache>
                <c:formatCode>General</c:formatCode>
                <c:ptCount val="2"/>
                <c:pt idx="0">
                  <c:v>1847</c:v>
                </c:pt>
                <c:pt idx="1">
                  <c:v>2018</c:v>
                </c:pt>
              </c:numCache>
            </c:numRef>
          </c:xVal>
          <c:yVal>
            <c:numRef>
              <c:f>Charts!$B$57:$B$58</c:f>
              <c:numCache>
                <c:formatCode>General</c:formatCode>
                <c:ptCount val="2"/>
                <c:pt idx="0">
                  <c:v>4206.3100000000004</c:v>
                </c:pt>
                <c:pt idx="1">
                  <c:v>4206.3100000000004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972-4C1C-8133-C019997191D7}"/>
            </c:ext>
          </c:extLst>
        </c:ser>
        <c:ser>
          <c:idx val="3"/>
          <c:order val="3"/>
          <c:tx>
            <c:v>Present Modified</c:v>
          </c:tx>
          <c:spPr>
            <a:ln w="19050" cap="rnd">
              <a:solidFill>
                <a:srgbClr val="CA0C2C"/>
              </a:solidFill>
              <a:round/>
            </a:ln>
            <a:effectLst/>
          </c:spPr>
          <c:marker>
            <c:symbol val="none"/>
          </c:marker>
          <c:xVal>
            <c:numRef>
              <c:f>Results88!$A$2:$A$11227</c:f>
              <c:numCache>
                <c:formatCode>General</c:formatCode>
                <c:ptCount val="11226"/>
                <c:pt idx="0">
                  <c:v>1847.7972602739701</c:v>
                </c:pt>
                <c:pt idx="1">
                  <c:v>1848.50819672131</c:v>
                </c:pt>
                <c:pt idx="2">
                  <c:v>1848.7486338797801</c:v>
                </c:pt>
                <c:pt idx="3">
                  <c:v>1849.4575342465801</c:v>
                </c:pt>
                <c:pt idx="4">
                  <c:v>1849.8</c:v>
                </c:pt>
                <c:pt idx="5">
                  <c:v>1850.4575342465801</c:v>
                </c:pt>
                <c:pt idx="6">
                  <c:v>1850.8</c:v>
                </c:pt>
                <c:pt idx="7">
                  <c:v>1851.51506849315</c:v>
                </c:pt>
                <c:pt idx="8">
                  <c:v>1851.95616438356</c:v>
                </c:pt>
                <c:pt idx="9">
                  <c:v>1852.5218579235</c:v>
                </c:pt>
                <c:pt idx="10">
                  <c:v>1852.91530054645</c:v>
                </c:pt>
                <c:pt idx="11">
                  <c:v>1853.5780821917799</c:v>
                </c:pt>
                <c:pt idx="12">
                  <c:v>1854.02191780822</c:v>
                </c:pt>
                <c:pt idx="13">
                  <c:v>1854.58082191781</c:v>
                </c:pt>
                <c:pt idx="14">
                  <c:v>1854.9753424657499</c:v>
                </c:pt>
                <c:pt idx="15">
                  <c:v>1855.43287671233</c:v>
                </c:pt>
                <c:pt idx="16">
                  <c:v>1855.82465753425</c:v>
                </c:pt>
                <c:pt idx="17">
                  <c:v>1856.48360655738</c:v>
                </c:pt>
                <c:pt idx="18">
                  <c:v>1856.9262295082001</c:v>
                </c:pt>
                <c:pt idx="19">
                  <c:v>1857.58082191781</c:v>
                </c:pt>
                <c:pt idx="20">
                  <c:v>1857.8191780821901</c:v>
                </c:pt>
                <c:pt idx="21">
                  <c:v>1858.5780821917799</c:v>
                </c:pt>
                <c:pt idx="22">
                  <c:v>1858.8657534246599</c:v>
                </c:pt>
                <c:pt idx="23">
                  <c:v>1859.4684931506799</c:v>
                </c:pt>
                <c:pt idx="24">
                  <c:v>1859.7616438356199</c:v>
                </c:pt>
                <c:pt idx="25">
                  <c:v>1860.5191256830601</c:v>
                </c:pt>
                <c:pt idx="26">
                  <c:v>1860.9562841530101</c:v>
                </c:pt>
                <c:pt idx="27">
                  <c:v>1861.5178082191801</c:v>
                </c:pt>
                <c:pt idx="28">
                  <c:v>1861.9095890410999</c:v>
                </c:pt>
                <c:pt idx="29">
                  <c:v>1862.52876712329</c:v>
                </c:pt>
                <c:pt idx="30">
                  <c:v>1862.9232876712299</c:v>
                </c:pt>
                <c:pt idx="31">
                  <c:v>1863.6356164383601</c:v>
                </c:pt>
                <c:pt idx="32">
                  <c:v>1863.9287671232901</c:v>
                </c:pt>
                <c:pt idx="33">
                  <c:v>1864.49180327869</c:v>
                </c:pt>
                <c:pt idx="34">
                  <c:v>1864.98360655738</c:v>
                </c:pt>
                <c:pt idx="35">
                  <c:v>1865.4465753424699</c:v>
                </c:pt>
                <c:pt idx="36">
                  <c:v>1865.8931506849301</c:v>
                </c:pt>
                <c:pt idx="37">
                  <c:v>1866.6054794520501</c:v>
                </c:pt>
                <c:pt idx="38">
                  <c:v>1866.90410958904</c:v>
                </c:pt>
                <c:pt idx="39">
                  <c:v>1867.4657534246601</c:v>
                </c:pt>
                <c:pt idx="40">
                  <c:v>1867.8630136986301</c:v>
                </c:pt>
                <c:pt idx="41">
                  <c:v>1868.5273224043699</c:v>
                </c:pt>
                <c:pt idx="42">
                  <c:v>1868.7732240437199</c:v>
                </c:pt>
                <c:pt idx="43">
                  <c:v>1869.5342465753399</c:v>
                </c:pt>
                <c:pt idx="44">
                  <c:v>1869.8767123287701</c:v>
                </c:pt>
                <c:pt idx="45">
                  <c:v>1870.4821917808199</c:v>
                </c:pt>
                <c:pt idx="46">
                  <c:v>1870.9232876712299</c:v>
                </c:pt>
                <c:pt idx="47">
                  <c:v>1871.4301369863001</c:v>
                </c:pt>
                <c:pt idx="48">
                  <c:v>1871.8767123287701</c:v>
                </c:pt>
                <c:pt idx="49">
                  <c:v>1872.4890710382499</c:v>
                </c:pt>
                <c:pt idx="50">
                  <c:v>1872.98360655738</c:v>
                </c:pt>
                <c:pt idx="51">
                  <c:v>1873.5397260274001</c:v>
                </c:pt>
                <c:pt idx="52">
                  <c:v>1873.93424657534</c:v>
                </c:pt>
                <c:pt idx="53">
                  <c:v>1874.4904109588999</c:v>
                </c:pt>
                <c:pt idx="54">
                  <c:v>1874.9287671232901</c:v>
                </c:pt>
                <c:pt idx="55">
                  <c:v>1875.5863013698599</c:v>
                </c:pt>
                <c:pt idx="56">
                  <c:v>1875.66849315068</c:v>
                </c:pt>
                <c:pt idx="57">
                  <c:v>1875.75068493151</c:v>
                </c:pt>
                <c:pt idx="58">
                  <c:v>1875.8356164383599</c:v>
                </c:pt>
                <c:pt idx="59">
                  <c:v>1875.91780821918</c:v>
                </c:pt>
                <c:pt idx="60">
                  <c:v>1876.0027322404401</c:v>
                </c:pt>
                <c:pt idx="61">
                  <c:v>1876.0874316939901</c:v>
                </c:pt>
                <c:pt idx="62">
                  <c:v>1876.1666666666699</c:v>
                </c:pt>
                <c:pt idx="63">
                  <c:v>1876.2513661202199</c:v>
                </c:pt>
                <c:pt idx="64">
                  <c:v>1876.3333333333301</c:v>
                </c:pt>
                <c:pt idx="65">
                  <c:v>1876.4180327868901</c:v>
                </c:pt>
                <c:pt idx="66">
                  <c:v>1876.5</c:v>
                </c:pt>
                <c:pt idx="67">
                  <c:v>1876.58469945355</c:v>
                </c:pt>
                <c:pt idx="68">
                  <c:v>1876.6693989071</c:v>
                </c:pt>
                <c:pt idx="69">
                  <c:v>1876.7513661202199</c:v>
                </c:pt>
                <c:pt idx="70">
                  <c:v>1877.49863013699</c:v>
                </c:pt>
                <c:pt idx="71">
                  <c:v>1877.8356164383599</c:v>
                </c:pt>
                <c:pt idx="72">
                  <c:v>1877.91780821918</c:v>
                </c:pt>
                <c:pt idx="73">
                  <c:v>1878.08767123288</c:v>
                </c:pt>
                <c:pt idx="74">
                  <c:v>1878.24931506849</c:v>
                </c:pt>
                <c:pt idx="75">
                  <c:v>1878.33150684932</c:v>
                </c:pt>
                <c:pt idx="76">
                  <c:v>1878.49863013699</c:v>
                </c:pt>
                <c:pt idx="77">
                  <c:v>1878.5835616438401</c:v>
                </c:pt>
                <c:pt idx="78">
                  <c:v>1878.8356164383599</c:v>
                </c:pt>
                <c:pt idx="79">
                  <c:v>1878.91780821918</c:v>
                </c:pt>
                <c:pt idx="80">
                  <c:v>1879.33150684932</c:v>
                </c:pt>
                <c:pt idx="81">
                  <c:v>1879.6219178082199</c:v>
                </c:pt>
                <c:pt idx="82">
                  <c:v>1879.9095890410999</c:v>
                </c:pt>
                <c:pt idx="83">
                  <c:v>1879.91780821918</c:v>
                </c:pt>
                <c:pt idx="84">
                  <c:v>1880.0027322404401</c:v>
                </c:pt>
                <c:pt idx="85">
                  <c:v>1880.0874316939901</c:v>
                </c:pt>
                <c:pt idx="86">
                  <c:v>1880.1666666666699</c:v>
                </c:pt>
                <c:pt idx="87">
                  <c:v>1880.2513661202199</c:v>
                </c:pt>
                <c:pt idx="88">
                  <c:v>1880.3333333333301</c:v>
                </c:pt>
                <c:pt idx="89">
                  <c:v>1880.4180327868901</c:v>
                </c:pt>
                <c:pt idx="90">
                  <c:v>1880.5</c:v>
                </c:pt>
                <c:pt idx="91">
                  <c:v>1880.58469945355</c:v>
                </c:pt>
                <c:pt idx="92">
                  <c:v>1880.6693989071</c:v>
                </c:pt>
                <c:pt idx="93">
                  <c:v>1880.7513661202199</c:v>
                </c:pt>
                <c:pt idx="94">
                  <c:v>1880.8360655737699</c:v>
                </c:pt>
                <c:pt idx="95">
                  <c:v>1880.9180327868901</c:v>
                </c:pt>
                <c:pt idx="96">
                  <c:v>1881.0027397260301</c:v>
                </c:pt>
                <c:pt idx="97">
                  <c:v>1881.08767123288</c:v>
                </c:pt>
                <c:pt idx="98">
                  <c:v>1881.1643835616401</c:v>
                </c:pt>
                <c:pt idx="99">
                  <c:v>1881.24931506849</c:v>
                </c:pt>
                <c:pt idx="100">
                  <c:v>1881.33150684932</c:v>
                </c:pt>
                <c:pt idx="101">
                  <c:v>1881.4164383561599</c:v>
                </c:pt>
                <c:pt idx="102">
                  <c:v>1881.49863013699</c:v>
                </c:pt>
                <c:pt idx="103">
                  <c:v>1881.5835616438401</c:v>
                </c:pt>
                <c:pt idx="104">
                  <c:v>1881.66849315068</c:v>
                </c:pt>
                <c:pt idx="105">
                  <c:v>1881.75068493151</c:v>
                </c:pt>
                <c:pt idx="106">
                  <c:v>1881.8356164383599</c:v>
                </c:pt>
                <c:pt idx="107">
                  <c:v>1881.91780821918</c:v>
                </c:pt>
                <c:pt idx="108">
                  <c:v>1882.0027397260301</c:v>
                </c:pt>
                <c:pt idx="109">
                  <c:v>1882.08767123288</c:v>
                </c:pt>
                <c:pt idx="110">
                  <c:v>1882.1643835616401</c:v>
                </c:pt>
                <c:pt idx="111">
                  <c:v>1882.24931506849</c:v>
                </c:pt>
                <c:pt idx="112">
                  <c:v>1882.33150684932</c:v>
                </c:pt>
                <c:pt idx="113">
                  <c:v>1882.4164383561599</c:v>
                </c:pt>
                <c:pt idx="114">
                  <c:v>1882.49863013699</c:v>
                </c:pt>
                <c:pt idx="115">
                  <c:v>1882.5835616438401</c:v>
                </c:pt>
                <c:pt idx="116">
                  <c:v>1882.66849315068</c:v>
                </c:pt>
                <c:pt idx="117">
                  <c:v>1882.75068493151</c:v>
                </c:pt>
                <c:pt idx="118">
                  <c:v>1882.8356164383599</c:v>
                </c:pt>
                <c:pt idx="119">
                  <c:v>1882.91780821918</c:v>
                </c:pt>
                <c:pt idx="120">
                  <c:v>1883.0027397260301</c:v>
                </c:pt>
                <c:pt idx="121">
                  <c:v>1883.08767123288</c:v>
                </c:pt>
                <c:pt idx="122">
                  <c:v>1883.1643835616401</c:v>
                </c:pt>
                <c:pt idx="123">
                  <c:v>1883.24931506849</c:v>
                </c:pt>
                <c:pt idx="124">
                  <c:v>1883.41095890411</c:v>
                </c:pt>
                <c:pt idx="125">
                  <c:v>1883.66849315068</c:v>
                </c:pt>
                <c:pt idx="126">
                  <c:v>1883.75068493151</c:v>
                </c:pt>
                <c:pt idx="127">
                  <c:v>1883.8356164383599</c:v>
                </c:pt>
                <c:pt idx="128">
                  <c:v>1883.91780821918</c:v>
                </c:pt>
                <c:pt idx="129">
                  <c:v>1884.0027322404401</c:v>
                </c:pt>
                <c:pt idx="130">
                  <c:v>1884.0874316939901</c:v>
                </c:pt>
                <c:pt idx="131">
                  <c:v>1884.1666666666699</c:v>
                </c:pt>
                <c:pt idx="132">
                  <c:v>1884.2513661202199</c:v>
                </c:pt>
                <c:pt idx="133">
                  <c:v>1884.3333333333301</c:v>
                </c:pt>
                <c:pt idx="134">
                  <c:v>1884.4180327868901</c:v>
                </c:pt>
                <c:pt idx="135">
                  <c:v>1884.5</c:v>
                </c:pt>
                <c:pt idx="136">
                  <c:v>1884.58469945355</c:v>
                </c:pt>
                <c:pt idx="137">
                  <c:v>1884.6693989071</c:v>
                </c:pt>
                <c:pt idx="138">
                  <c:v>1884.7513661202199</c:v>
                </c:pt>
                <c:pt idx="139">
                  <c:v>1884.8360655737699</c:v>
                </c:pt>
                <c:pt idx="140">
                  <c:v>1884.9180327868901</c:v>
                </c:pt>
                <c:pt idx="141">
                  <c:v>1885.0027397260301</c:v>
                </c:pt>
                <c:pt idx="142">
                  <c:v>1885.08767123288</c:v>
                </c:pt>
                <c:pt idx="143">
                  <c:v>1885.1643835616401</c:v>
                </c:pt>
                <c:pt idx="144">
                  <c:v>1885.24931506849</c:v>
                </c:pt>
                <c:pt idx="145">
                  <c:v>1885.33150684932</c:v>
                </c:pt>
                <c:pt idx="146">
                  <c:v>1885.4164383561599</c:v>
                </c:pt>
                <c:pt idx="147">
                  <c:v>1885.49863013699</c:v>
                </c:pt>
                <c:pt idx="148">
                  <c:v>1885.5835616438401</c:v>
                </c:pt>
                <c:pt idx="149">
                  <c:v>1885.66849315068</c:v>
                </c:pt>
                <c:pt idx="150">
                  <c:v>1885.75068493151</c:v>
                </c:pt>
                <c:pt idx="151">
                  <c:v>1885.8356164383599</c:v>
                </c:pt>
                <c:pt idx="152">
                  <c:v>1885.91780821918</c:v>
                </c:pt>
                <c:pt idx="153">
                  <c:v>1886.0027397260301</c:v>
                </c:pt>
                <c:pt idx="154">
                  <c:v>1886.08767123288</c:v>
                </c:pt>
                <c:pt idx="155">
                  <c:v>1886.1643835616401</c:v>
                </c:pt>
                <c:pt idx="156">
                  <c:v>1886.24931506849</c:v>
                </c:pt>
                <c:pt idx="157">
                  <c:v>1886.33150684932</c:v>
                </c:pt>
                <c:pt idx="158">
                  <c:v>1886.4164383561599</c:v>
                </c:pt>
                <c:pt idx="159">
                  <c:v>1886.5835616438401</c:v>
                </c:pt>
                <c:pt idx="160">
                  <c:v>1886.75068493151</c:v>
                </c:pt>
                <c:pt idx="161">
                  <c:v>1886.8356164383599</c:v>
                </c:pt>
                <c:pt idx="162">
                  <c:v>1887.0027397260301</c:v>
                </c:pt>
                <c:pt idx="163">
                  <c:v>1887.08767123288</c:v>
                </c:pt>
                <c:pt idx="164">
                  <c:v>1887.1643835616401</c:v>
                </c:pt>
                <c:pt idx="165">
                  <c:v>1887.24931506849</c:v>
                </c:pt>
                <c:pt idx="166">
                  <c:v>1887.33150684932</c:v>
                </c:pt>
                <c:pt idx="167">
                  <c:v>1887.4164383561599</c:v>
                </c:pt>
                <c:pt idx="168">
                  <c:v>1887.49863013699</c:v>
                </c:pt>
                <c:pt idx="169">
                  <c:v>1887.5835616438401</c:v>
                </c:pt>
                <c:pt idx="170">
                  <c:v>1887.66849315068</c:v>
                </c:pt>
                <c:pt idx="171">
                  <c:v>1887.75068493151</c:v>
                </c:pt>
                <c:pt idx="172">
                  <c:v>1887.8356164383599</c:v>
                </c:pt>
                <c:pt idx="173">
                  <c:v>1888.0027322404401</c:v>
                </c:pt>
                <c:pt idx="174">
                  <c:v>1888.0874316939901</c:v>
                </c:pt>
                <c:pt idx="175">
                  <c:v>1888.1666666666699</c:v>
                </c:pt>
                <c:pt idx="176">
                  <c:v>1888.2513661202199</c:v>
                </c:pt>
                <c:pt idx="177">
                  <c:v>1888.3333333333301</c:v>
                </c:pt>
                <c:pt idx="178">
                  <c:v>1888.4180327868901</c:v>
                </c:pt>
                <c:pt idx="179">
                  <c:v>1888.5</c:v>
                </c:pt>
                <c:pt idx="180">
                  <c:v>1888.58469945355</c:v>
                </c:pt>
                <c:pt idx="181">
                  <c:v>1888.6693989071</c:v>
                </c:pt>
                <c:pt idx="182">
                  <c:v>1888.7513661202199</c:v>
                </c:pt>
                <c:pt idx="183">
                  <c:v>1888.8360655737699</c:v>
                </c:pt>
                <c:pt idx="184">
                  <c:v>1888.9180327868901</c:v>
                </c:pt>
                <c:pt idx="185">
                  <c:v>1889.0027397260301</c:v>
                </c:pt>
                <c:pt idx="186">
                  <c:v>1889.08767123288</c:v>
                </c:pt>
                <c:pt idx="187">
                  <c:v>1889.1643835616401</c:v>
                </c:pt>
                <c:pt idx="188">
                  <c:v>1889.24931506849</c:v>
                </c:pt>
                <c:pt idx="189">
                  <c:v>1889.33150684932</c:v>
                </c:pt>
                <c:pt idx="190">
                  <c:v>1889.4164383561599</c:v>
                </c:pt>
                <c:pt idx="191">
                  <c:v>1889.49863013699</c:v>
                </c:pt>
                <c:pt idx="192">
                  <c:v>1889.5835616438401</c:v>
                </c:pt>
                <c:pt idx="193">
                  <c:v>1889.66849315068</c:v>
                </c:pt>
                <c:pt idx="194">
                  <c:v>1889.75068493151</c:v>
                </c:pt>
                <c:pt idx="195">
                  <c:v>1889.91780821918</c:v>
                </c:pt>
                <c:pt idx="196">
                  <c:v>1890.0027397260301</c:v>
                </c:pt>
                <c:pt idx="197">
                  <c:v>1890.08767123288</c:v>
                </c:pt>
                <c:pt idx="198">
                  <c:v>1890.1643835616401</c:v>
                </c:pt>
                <c:pt idx="199">
                  <c:v>1890.24931506849</c:v>
                </c:pt>
                <c:pt idx="200">
                  <c:v>1890.33150684932</c:v>
                </c:pt>
                <c:pt idx="201">
                  <c:v>1890.49863013699</c:v>
                </c:pt>
                <c:pt idx="202">
                  <c:v>1890.5835616438401</c:v>
                </c:pt>
                <c:pt idx="203">
                  <c:v>1890.66849315068</c:v>
                </c:pt>
                <c:pt idx="204">
                  <c:v>1890.8356164383599</c:v>
                </c:pt>
                <c:pt idx="205">
                  <c:v>1890.91780821918</c:v>
                </c:pt>
                <c:pt idx="206">
                  <c:v>1891.0027397260301</c:v>
                </c:pt>
                <c:pt idx="207">
                  <c:v>1891.08767123288</c:v>
                </c:pt>
                <c:pt idx="208">
                  <c:v>1891.1643835616401</c:v>
                </c:pt>
                <c:pt idx="209">
                  <c:v>1891.24931506849</c:v>
                </c:pt>
                <c:pt idx="210">
                  <c:v>1891.33150684932</c:v>
                </c:pt>
                <c:pt idx="211">
                  <c:v>1891.4164383561599</c:v>
                </c:pt>
                <c:pt idx="212">
                  <c:v>1891.66849315068</c:v>
                </c:pt>
                <c:pt idx="213">
                  <c:v>1891.75068493151</c:v>
                </c:pt>
                <c:pt idx="214">
                  <c:v>1891.8356164383599</c:v>
                </c:pt>
                <c:pt idx="215">
                  <c:v>1891.91780821918</c:v>
                </c:pt>
                <c:pt idx="216">
                  <c:v>1892.0027322404401</c:v>
                </c:pt>
                <c:pt idx="217">
                  <c:v>1892.1502732240399</c:v>
                </c:pt>
                <c:pt idx="218">
                  <c:v>1892.60655737705</c:v>
                </c:pt>
                <c:pt idx="219">
                  <c:v>1892.7950819672101</c:v>
                </c:pt>
                <c:pt idx="220">
                  <c:v>1893.0027397260301</c:v>
                </c:pt>
                <c:pt idx="221">
                  <c:v>1893.08767123288</c:v>
                </c:pt>
                <c:pt idx="222">
                  <c:v>1893.1643835616401</c:v>
                </c:pt>
                <c:pt idx="223">
                  <c:v>1893.24931506849</c:v>
                </c:pt>
                <c:pt idx="224">
                  <c:v>1893.33150684932</c:v>
                </c:pt>
                <c:pt idx="225">
                  <c:v>1893.4164383561599</c:v>
                </c:pt>
                <c:pt idx="226">
                  <c:v>1893.49863013699</c:v>
                </c:pt>
                <c:pt idx="227">
                  <c:v>1893.5835616438401</c:v>
                </c:pt>
                <c:pt idx="228">
                  <c:v>1893.66849315068</c:v>
                </c:pt>
                <c:pt idx="229">
                  <c:v>1893.75068493151</c:v>
                </c:pt>
                <c:pt idx="230">
                  <c:v>1894.0027397260301</c:v>
                </c:pt>
                <c:pt idx="231">
                  <c:v>1894.08767123288</c:v>
                </c:pt>
                <c:pt idx="232">
                  <c:v>1894.1643835616401</c:v>
                </c:pt>
                <c:pt idx="233">
                  <c:v>1894.24931506849</c:v>
                </c:pt>
                <c:pt idx="234">
                  <c:v>1894.33150684932</c:v>
                </c:pt>
                <c:pt idx="235">
                  <c:v>1894.4164383561599</c:v>
                </c:pt>
                <c:pt idx="236">
                  <c:v>1894.5561643835599</c:v>
                </c:pt>
                <c:pt idx="237">
                  <c:v>1894.75068493151</c:v>
                </c:pt>
                <c:pt idx="238">
                  <c:v>1894.8356164383599</c:v>
                </c:pt>
                <c:pt idx="239">
                  <c:v>1895.4027397260299</c:v>
                </c:pt>
                <c:pt idx="240">
                  <c:v>1895.9452054794499</c:v>
                </c:pt>
                <c:pt idx="241">
                  <c:v>1896.0027322404401</c:v>
                </c:pt>
                <c:pt idx="242">
                  <c:v>1896.0874316939901</c:v>
                </c:pt>
                <c:pt idx="243">
                  <c:v>1896.1666666666699</c:v>
                </c:pt>
                <c:pt idx="244">
                  <c:v>1896.2513661202199</c:v>
                </c:pt>
                <c:pt idx="245">
                  <c:v>1896.3333333333301</c:v>
                </c:pt>
                <c:pt idx="246">
                  <c:v>1896.4180327868901</c:v>
                </c:pt>
                <c:pt idx="247">
                  <c:v>1896.5</c:v>
                </c:pt>
                <c:pt idx="248">
                  <c:v>1896.58469945355</c:v>
                </c:pt>
                <c:pt idx="249">
                  <c:v>1896.6693989071</c:v>
                </c:pt>
                <c:pt idx="250">
                  <c:v>1896.7513661202199</c:v>
                </c:pt>
                <c:pt idx="251">
                  <c:v>1896.8360655737699</c:v>
                </c:pt>
                <c:pt idx="252">
                  <c:v>1896.9180327868901</c:v>
                </c:pt>
                <c:pt idx="253">
                  <c:v>1897.0027397260301</c:v>
                </c:pt>
                <c:pt idx="254">
                  <c:v>1897.08767123288</c:v>
                </c:pt>
                <c:pt idx="255">
                  <c:v>1897.1643835616401</c:v>
                </c:pt>
                <c:pt idx="256">
                  <c:v>1897.24931506849</c:v>
                </c:pt>
                <c:pt idx="257">
                  <c:v>1897.33150684932</c:v>
                </c:pt>
                <c:pt idx="258">
                  <c:v>1897.4164383561599</c:v>
                </c:pt>
                <c:pt idx="259">
                  <c:v>1897.49863013699</c:v>
                </c:pt>
                <c:pt idx="260">
                  <c:v>1897.5835616438401</c:v>
                </c:pt>
                <c:pt idx="261">
                  <c:v>1897.66849315068</c:v>
                </c:pt>
                <c:pt idx="262">
                  <c:v>1897.75068493151</c:v>
                </c:pt>
                <c:pt idx="263">
                  <c:v>1897.8356164383599</c:v>
                </c:pt>
                <c:pt idx="264">
                  <c:v>1897.91780821918</c:v>
                </c:pt>
                <c:pt idx="265">
                  <c:v>1898.0027397260301</c:v>
                </c:pt>
                <c:pt idx="266">
                  <c:v>1898.08767123288</c:v>
                </c:pt>
                <c:pt idx="267">
                  <c:v>1898.1643835616401</c:v>
                </c:pt>
                <c:pt idx="268">
                  <c:v>1898.24931506849</c:v>
                </c:pt>
                <c:pt idx="269">
                  <c:v>1898.33150684932</c:v>
                </c:pt>
                <c:pt idx="270">
                  <c:v>1898.4164383561599</c:v>
                </c:pt>
                <c:pt idx="271">
                  <c:v>1898.49863013699</c:v>
                </c:pt>
                <c:pt idx="272">
                  <c:v>1898.5835616438401</c:v>
                </c:pt>
                <c:pt idx="273">
                  <c:v>1898.66849315068</c:v>
                </c:pt>
                <c:pt idx="274">
                  <c:v>1898.75068493151</c:v>
                </c:pt>
                <c:pt idx="275">
                  <c:v>1898.8356164383599</c:v>
                </c:pt>
                <c:pt idx="276">
                  <c:v>1898.91780821918</c:v>
                </c:pt>
                <c:pt idx="277">
                  <c:v>1899.0027397260301</c:v>
                </c:pt>
                <c:pt idx="278">
                  <c:v>1899.08767123288</c:v>
                </c:pt>
                <c:pt idx="279">
                  <c:v>1899.1643835616401</c:v>
                </c:pt>
                <c:pt idx="280">
                  <c:v>1899.24931506849</c:v>
                </c:pt>
                <c:pt idx="281">
                  <c:v>1899.33150684932</c:v>
                </c:pt>
                <c:pt idx="282">
                  <c:v>1899.4164383561599</c:v>
                </c:pt>
                <c:pt idx="283">
                  <c:v>1899.49863013699</c:v>
                </c:pt>
                <c:pt idx="284">
                  <c:v>1899.5835616438401</c:v>
                </c:pt>
                <c:pt idx="285">
                  <c:v>1899.66849315068</c:v>
                </c:pt>
                <c:pt idx="286">
                  <c:v>1899.75068493151</c:v>
                </c:pt>
                <c:pt idx="287">
                  <c:v>1899.8356164383599</c:v>
                </c:pt>
                <c:pt idx="288">
                  <c:v>1899.91780821918</c:v>
                </c:pt>
                <c:pt idx="289">
                  <c:v>1900.0465753424701</c:v>
                </c:pt>
                <c:pt idx="290">
                  <c:v>1900.44931506849</c:v>
                </c:pt>
                <c:pt idx="291">
                  <c:v>1900.7397260273999</c:v>
                </c:pt>
                <c:pt idx="292">
                  <c:v>1901.03835616438</c:v>
                </c:pt>
                <c:pt idx="293">
                  <c:v>1901.2958904109601</c:v>
                </c:pt>
                <c:pt idx="294">
                  <c:v>1901.8356164383599</c:v>
                </c:pt>
                <c:pt idx="295">
                  <c:v>1902.2383561643801</c:v>
                </c:pt>
                <c:pt idx="296">
                  <c:v>1902.75068493151</c:v>
                </c:pt>
                <c:pt idx="297">
                  <c:v>1902.8356164383599</c:v>
                </c:pt>
                <c:pt idx="298">
                  <c:v>1902.91780821918</c:v>
                </c:pt>
                <c:pt idx="299">
                  <c:v>1903.0027397260301</c:v>
                </c:pt>
                <c:pt idx="300">
                  <c:v>1903.08767123288</c:v>
                </c:pt>
                <c:pt idx="301">
                  <c:v>1903.1643835616401</c:v>
                </c:pt>
                <c:pt idx="302">
                  <c:v>1903.24931506849</c:v>
                </c:pt>
                <c:pt idx="303">
                  <c:v>1903.33150684932</c:v>
                </c:pt>
                <c:pt idx="304">
                  <c:v>1903.4164383561599</c:v>
                </c:pt>
                <c:pt idx="305">
                  <c:v>1903.49863013699</c:v>
                </c:pt>
                <c:pt idx="306">
                  <c:v>1903.5835616438401</c:v>
                </c:pt>
                <c:pt idx="307">
                  <c:v>1903.66849315068</c:v>
                </c:pt>
                <c:pt idx="308">
                  <c:v>1903.75068493151</c:v>
                </c:pt>
                <c:pt idx="309">
                  <c:v>1903.8356164383599</c:v>
                </c:pt>
                <c:pt idx="310">
                  <c:v>1903.91780821918</c:v>
                </c:pt>
                <c:pt idx="311">
                  <c:v>1904.0027322404401</c:v>
                </c:pt>
                <c:pt idx="312">
                  <c:v>1904.0874316939901</c:v>
                </c:pt>
                <c:pt idx="313">
                  <c:v>1904.1666666666699</c:v>
                </c:pt>
                <c:pt idx="314">
                  <c:v>1904.2513661202199</c:v>
                </c:pt>
                <c:pt idx="315">
                  <c:v>1904.3333333333301</c:v>
                </c:pt>
                <c:pt idx="316">
                  <c:v>1904.4180327868901</c:v>
                </c:pt>
                <c:pt idx="317">
                  <c:v>1904.5</c:v>
                </c:pt>
                <c:pt idx="318">
                  <c:v>1904.58469945355</c:v>
                </c:pt>
                <c:pt idx="319">
                  <c:v>1904.6693989071</c:v>
                </c:pt>
                <c:pt idx="320">
                  <c:v>1904.7513661202199</c:v>
                </c:pt>
                <c:pt idx="321">
                  <c:v>1904.8360655737699</c:v>
                </c:pt>
                <c:pt idx="322">
                  <c:v>1904.9180327868901</c:v>
                </c:pt>
                <c:pt idx="323">
                  <c:v>1905.0027397260301</c:v>
                </c:pt>
                <c:pt idx="324">
                  <c:v>1905.08767123288</c:v>
                </c:pt>
                <c:pt idx="325">
                  <c:v>1905.1643835616401</c:v>
                </c:pt>
                <c:pt idx="326">
                  <c:v>1905.24931506849</c:v>
                </c:pt>
                <c:pt idx="327">
                  <c:v>1905.33150684932</c:v>
                </c:pt>
                <c:pt idx="328">
                  <c:v>1905.4164383561599</c:v>
                </c:pt>
                <c:pt idx="329">
                  <c:v>1905.49863013699</c:v>
                </c:pt>
                <c:pt idx="330">
                  <c:v>1905.5835616438401</c:v>
                </c:pt>
                <c:pt idx="331">
                  <c:v>1905.66849315068</c:v>
                </c:pt>
                <c:pt idx="332">
                  <c:v>1905.75068493151</c:v>
                </c:pt>
                <c:pt idx="333">
                  <c:v>1905.8356164383599</c:v>
                </c:pt>
                <c:pt idx="334">
                  <c:v>1905.91780821918</c:v>
                </c:pt>
                <c:pt idx="335">
                  <c:v>1906.0027397260301</c:v>
                </c:pt>
                <c:pt idx="336">
                  <c:v>1906.08767123288</c:v>
                </c:pt>
                <c:pt idx="337">
                  <c:v>1906.1643835616401</c:v>
                </c:pt>
                <c:pt idx="338">
                  <c:v>1906.24931506849</c:v>
                </c:pt>
                <c:pt idx="339">
                  <c:v>1906.33150684932</c:v>
                </c:pt>
                <c:pt idx="340">
                  <c:v>1906.4164383561599</c:v>
                </c:pt>
                <c:pt idx="341">
                  <c:v>1906.49863013699</c:v>
                </c:pt>
                <c:pt idx="342">
                  <c:v>1906.5835616438401</c:v>
                </c:pt>
                <c:pt idx="343">
                  <c:v>1906.66849315068</c:v>
                </c:pt>
                <c:pt idx="344">
                  <c:v>1906.75068493151</c:v>
                </c:pt>
                <c:pt idx="345">
                  <c:v>1906.8356164383599</c:v>
                </c:pt>
                <c:pt idx="346">
                  <c:v>1906.91780821918</c:v>
                </c:pt>
                <c:pt idx="347">
                  <c:v>1907.0027397260301</c:v>
                </c:pt>
                <c:pt idx="348">
                  <c:v>1907.08767123288</c:v>
                </c:pt>
                <c:pt idx="349">
                  <c:v>1907.1643835616401</c:v>
                </c:pt>
                <c:pt idx="350">
                  <c:v>1907.24931506849</c:v>
                </c:pt>
                <c:pt idx="351">
                  <c:v>1907.33150684932</c:v>
                </c:pt>
                <c:pt idx="352">
                  <c:v>1907.4164383561599</c:v>
                </c:pt>
                <c:pt idx="353">
                  <c:v>1907.49863013699</c:v>
                </c:pt>
                <c:pt idx="354">
                  <c:v>1907.5835616438401</c:v>
                </c:pt>
                <c:pt idx="355">
                  <c:v>1907.66849315068</c:v>
                </c:pt>
                <c:pt idx="356">
                  <c:v>1907.75068493151</c:v>
                </c:pt>
                <c:pt idx="357">
                  <c:v>1907.8356164383599</c:v>
                </c:pt>
                <c:pt idx="358">
                  <c:v>1907.91780821918</c:v>
                </c:pt>
                <c:pt idx="359">
                  <c:v>1908.0027322404401</c:v>
                </c:pt>
                <c:pt idx="360">
                  <c:v>1908.0874316939901</c:v>
                </c:pt>
                <c:pt idx="361">
                  <c:v>1908.1666666666699</c:v>
                </c:pt>
                <c:pt idx="362">
                  <c:v>1908.2513661202199</c:v>
                </c:pt>
                <c:pt idx="363">
                  <c:v>1908.3333333333301</c:v>
                </c:pt>
                <c:pt idx="364">
                  <c:v>1908.4180327868901</c:v>
                </c:pt>
                <c:pt idx="365">
                  <c:v>1908.5</c:v>
                </c:pt>
                <c:pt idx="366">
                  <c:v>1908.58469945355</c:v>
                </c:pt>
                <c:pt idx="367">
                  <c:v>1908.6693989071</c:v>
                </c:pt>
                <c:pt idx="368">
                  <c:v>1908.7513661202199</c:v>
                </c:pt>
                <c:pt idx="369">
                  <c:v>1908.8360655737699</c:v>
                </c:pt>
                <c:pt idx="370">
                  <c:v>1908.9180327868901</c:v>
                </c:pt>
                <c:pt idx="371">
                  <c:v>1909.0027397260301</c:v>
                </c:pt>
                <c:pt idx="372">
                  <c:v>1909.08767123288</c:v>
                </c:pt>
                <c:pt idx="373">
                  <c:v>1909.1643835616401</c:v>
                </c:pt>
                <c:pt idx="374">
                  <c:v>1909.24931506849</c:v>
                </c:pt>
                <c:pt idx="375">
                  <c:v>1909.33150684932</c:v>
                </c:pt>
                <c:pt idx="376">
                  <c:v>1909.4164383561599</c:v>
                </c:pt>
                <c:pt idx="377">
                  <c:v>1909.49863013699</c:v>
                </c:pt>
                <c:pt idx="378">
                  <c:v>1909.5835616438401</c:v>
                </c:pt>
                <c:pt idx="379">
                  <c:v>1909.66849315068</c:v>
                </c:pt>
                <c:pt idx="380">
                  <c:v>1909.75068493151</c:v>
                </c:pt>
                <c:pt idx="381">
                  <c:v>1909.8356164383599</c:v>
                </c:pt>
                <c:pt idx="382">
                  <c:v>1909.91780821918</c:v>
                </c:pt>
                <c:pt idx="383">
                  <c:v>1910.0027397260301</c:v>
                </c:pt>
                <c:pt idx="384">
                  <c:v>1910.08767123288</c:v>
                </c:pt>
                <c:pt idx="385">
                  <c:v>1910.1643835616401</c:v>
                </c:pt>
                <c:pt idx="386">
                  <c:v>1910.24931506849</c:v>
                </c:pt>
                <c:pt idx="387">
                  <c:v>1910.33150684932</c:v>
                </c:pt>
                <c:pt idx="388">
                  <c:v>1910.4164383561599</c:v>
                </c:pt>
                <c:pt idx="389">
                  <c:v>1910.49863013699</c:v>
                </c:pt>
                <c:pt idx="390">
                  <c:v>1910.5835616438401</c:v>
                </c:pt>
                <c:pt idx="391">
                  <c:v>1910.66849315068</c:v>
                </c:pt>
                <c:pt idx="392">
                  <c:v>1910.75068493151</c:v>
                </c:pt>
                <c:pt idx="393">
                  <c:v>1910.8356164383599</c:v>
                </c:pt>
                <c:pt idx="394">
                  <c:v>1910.91780821918</c:v>
                </c:pt>
                <c:pt idx="395">
                  <c:v>1911.0027397260301</c:v>
                </c:pt>
                <c:pt idx="396">
                  <c:v>1911.08767123288</c:v>
                </c:pt>
                <c:pt idx="397">
                  <c:v>1911.1643835616401</c:v>
                </c:pt>
                <c:pt idx="398">
                  <c:v>1911.24931506849</c:v>
                </c:pt>
                <c:pt idx="399">
                  <c:v>1911.33150684932</c:v>
                </c:pt>
                <c:pt idx="400">
                  <c:v>1911.4164383561599</c:v>
                </c:pt>
                <c:pt idx="401">
                  <c:v>1911.49863013699</c:v>
                </c:pt>
                <c:pt idx="402">
                  <c:v>1911.5835616438401</c:v>
                </c:pt>
                <c:pt idx="403">
                  <c:v>1911.66849315068</c:v>
                </c:pt>
                <c:pt idx="404">
                  <c:v>1911.75068493151</c:v>
                </c:pt>
                <c:pt idx="405">
                  <c:v>1911.8356164383599</c:v>
                </c:pt>
                <c:pt idx="406">
                  <c:v>1911.91780821918</c:v>
                </c:pt>
                <c:pt idx="407">
                  <c:v>1912.0027322404401</c:v>
                </c:pt>
                <c:pt idx="408">
                  <c:v>1912.0874316939901</c:v>
                </c:pt>
                <c:pt idx="409">
                  <c:v>1912.1666666666699</c:v>
                </c:pt>
                <c:pt idx="410">
                  <c:v>1912.2513661202199</c:v>
                </c:pt>
                <c:pt idx="411">
                  <c:v>1912.3333333333301</c:v>
                </c:pt>
                <c:pt idx="412">
                  <c:v>1912.4180327868901</c:v>
                </c:pt>
                <c:pt idx="413">
                  <c:v>1912.5</c:v>
                </c:pt>
                <c:pt idx="414">
                  <c:v>1912.58469945355</c:v>
                </c:pt>
                <c:pt idx="415">
                  <c:v>1912.6693989071</c:v>
                </c:pt>
                <c:pt idx="416">
                  <c:v>1912.7513661202199</c:v>
                </c:pt>
                <c:pt idx="417">
                  <c:v>1912.8360655737699</c:v>
                </c:pt>
                <c:pt idx="418">
                  <c:v>1912.9180327868901</c:v>
                </c:pt>
                <c:pt idx="419">
                  <c:v>1913.0027397260301</c:v>
                </c:pt>
                <c:pt idx="420">
                  <c:v>1913.08767123288</c:v>
                </c:pt>
                <c:pt idx="421">
                  <c:v>1913.1643835616401</c:v>
                </c:pt>
                <c:pt idx="422">
                  <c:v>1913.24931506849</c:v>
                </c:pt>
                <c:pt idx="423">
                  <c:v>1913.33150684932</c:v>
                </c:pt>
                <c:pt idx="424">
                  <c:v>1913.4164383561599</c:v>
                </c:pt>
                <c:pt idx="425">
                  <c:v>1913.49863013699</c:v>
                </c:pt>
                <c:pt idx="426">
                  <c:v>1913.5835616438401</c:v>
                </c:pt>
                <c:pt idx="427">
                  <c:v>1913.66849315068</c:v>
                </c:pt>
                <c:pt idx="428">
                  <c:v>1913.75068493151</c:v>
                </c:pt>
                <c:pt idx="429">
                  <c:v>1913.8356164383599</c:v>
                </c:pt>
                <c:pt idx="430">
                  <c:v>1913.91780821918</c:v>
                </c:pt>
                <c:pt idx="431">
                  <c:v>1914.0027397260301</c:v>
                </c:pt>
                <c:pt idx="432">
                  <c:v>1914.08767123288</c:v>
                </c:pt>
                <c:pt idx="433">
                  <c:v>1914.1643835616401</c:v>
                </c:pt>
                <c:pt idx="434">
                  <c:v>1914.24931506849</c:v>
                </c:pt>
                <c:pt idx="435">
                  <c:v>1914.33150684932</c:v>
                </c:pt>
                <c:pt idx="436">
                  <c:v>1914.4164383561599</c:v>
                </c:pt>
                <c:pt idx="437">
                  <c:v>1914.49863013699</c:v>
                </c:pt>
                <c:pt idx="438">
                  <c:v>1914.5835616438401</c:v>
                </c:pt>
                <c:pt idx="439">
                  <c:v>1914.66849315068</c:v>
                </c:pt>
                <c:pt idx="440">
                  <c:v>1914.75068493151</c:v>
                </c:pt>
                <c:pt idx="441">
                  <c:v>1914.8356164383599</c:v>
                </c:pt>
                <c:pt idx="442">
                  <c:v>1914.91780821918</c:v>
                </c:pt>
                <c:pt idx="443">
                  <c:v>1915.0027397260301</c:v>
                </c:pt>
                <c:pt idx="444">
                  <c:v>1915.08767123288</c:v>
                </c:pt>
                <c:pt idx="445">
                  <c:v>1915.1643835616401</c:v>
                </c:pt>
                <c:pt idx="446">
                  <c:v>1915.24931506849</c:v>
                </c:pt>
                <c:pt idx="447">
                  <c:v>1915.33150684932</c:v>
                </c:pt>
                <c:pt idx="448">
                  <c:v>1915.4164383561599</c:v>
                </c:pt>
                <c:pt idx="449">
                  <c:v>1915.49863013699</c:v>
                </c:pt>
                <c:pt idx="450">
                  <c:v>1915.5835616438401</c:v>
                </c:pt>
                <c:pt idx="451">
                  <c:v>1915.66849315068</c:v>
                </c:pt>
                <c:pt idx="452">
                  <c:v>1915.75068493151</c:v>
                </c:pt>
                <c:pt idx="453">
                  <c:v>1915.8356164383599</c:v>
                </c:pt>
                <c:pt idx="454">
                  <c:v>1915.91780821918</c:v>
                </c:pt>
                <c:pt idx="455">
                  <c:v>1916.0027322404401</c:v>
                </c:pt>
                <c:pt idx="456">
                  <c:v>1916.0874316939901</c:v>
                </c:pt>
                <c:pt idx="457">
                  <c:v>1916.1666666666699</c:v>
                </c:pt>
                <c:pt idx="458">
                  <c:v>1916.2513661202199</c:v>
                </c:pt>
                <c:pt idx="459">
                  <c:v>1916.3333333333301</c:v>
                </c:pt>
                <c:pt idx="460">
                  <c:v>1916.4180327868901</c:v>
                </c:pt>
                <c:pt idx="461">
                  <c:v>1916.5</c:v>
                </c:pt>
                <c:pt idx="462">
                  <c:v>1916.58469945355</c:v>
                </c:pt>
                <c:pt idx="463">
                  <c:v>1916.6693989071</c:v>
                </c:pt>
                <c:pt idx="464">
                  <c:v>1916.7513661202199</c:v>
                </c:pt>
                <c:pt idx="465">
                  <c:v>1916.8360655737699</c:v>
                </c:pt>
                <c:pt idx="466">
                  <c:v>1916.9180327868901</c:v>
                </c:pt>
                <c:pt idx="467">
                  <c:v>1917.0027397260301</c:v>
                </c:pt>
                <c:pt idx="468">
                  <c:v>1917.08767123288</c:v>
                </c:pt>
                <c:pt idx="469">
                  <c:v>1917.1643835616401</c:v>
                </c:pt>
                <c:pt idx="470">
                  <c:v>1917.24931506849</c:v>
                </c:pt>
                <c:pt idx="471">
                  <c:v>1917.33150684932</c:v>
                </c:pt>
                <c:pt idx="472">
                  <c:v>1917.4164383561599</c:v>
                </c:pt>
                <c:pt idx="473">
                  <c:v>1917.49863013699</c:v>
                </c:pt>
                <c:pt idx="474">
                  <c:v>1917.5835616438401</c:v>
                </c:pt>
                <c:pt idx="475">
                  <c:v>1917.66849315068</c:v>
                </c:pt>
                <c:pt idx="476">
                  <c:v>1917.75068493151</c:v>
                </c:pt>
                <c:pt idx="477">
                  <c:v>1917.8356164383599</c:v>
                </c:pt>
                <c:pt idx="478">
                  <c:v>1917.91780821918</c:v>
                </c:pt>
                <c:pt idx="479">
                  <c:v>1918.0027397260301</c:v>
                </c:pt>
                <c:pt idx="480">
                  <c:v>1918.08767123288</c:v>
                </c:pt>
                <c:pt idx="481">
                  <c:v>1918.1643835616401</c:v>
                </c:pt>
                <c:pt idx="482">
                  <c:v>1918.24931506849</c:v>
                </c:pt>
                <c:pt idx="483">
                  <c:v>1918.33150684932</c:v>
                </c:pt>
                <c:pt idx="484">
                  <c:v>1918.4164383561599</c:v>
                </c:pt>
                <c:pt idx="485">
                  <c:v>1918.49863013699</c:v>
                </c:pt>
                <c:pt idx="486">
                  <c:v>1918.5835616438401</c:v>
                </c:pt>
                <c:pt idx="487">
                  <c:v>1918.66849315068</c:v>
                </c:pt>
                <c:pt idx="488">
                  <c:v>1918.75068493151</c:v>
                </c:pt>
                <c:pt idx="489">
                  <c:v>1918.8356164383599</c:v>
                </c:pt>
                <c:pt idx="490">
                  <c:v>1918.91780821918</c:v>
                </c:pt>
                <c:pt idx="491">
                  <c:v>1919.0027397260301</c:v>
                </c:pt>
                <c:pt idx="492">
                  <c:v>1919.08767123288</c:v>
                </c:pt>
                <c:pt idx="493">
                  <c:v>1919.1643835616401</c:v>
                </c:pt>
                <c:pt idx="494">
                  <c:v>1919.24931506849</c:v>
                </c:pt>
                <c:pt idx="495">
                  <c:v>1919.33150684932</c:v>
                </c:pt>
                <c:pt idx="496">
                  <c:v>1919.4164383561599</c:v>
                </c:pt>
                <c:pt idx="497">
                  <c:v>1919.49863013699</c:v>
                </c:pt>
                <c:pt idx="498">
                  <c:v>1919.5835616438401</c:v>
                </c:pt>
                <c:pt idx="499">
                  <c:v>1919.66849315068</c:v>
                </c:pt>
                <c:pt idx="500">
                  <c:v>1919.75068493151</c:v>
                </c:pt>
                <c:pt idx="501">
                  <c:v>1919.8356164383599</c:v>
                </c:pt>
                <c:pt idx="502">
                  <c:v>1919.91780821918</c:v>
                </c:pt>
                <c:pt idx="503">
                  <c:v>1920.0027322404401</c:v>
                </c:pt>
                <c:pt idx="504">
                  <c:v>1920.0874316939901</c:v>
                </c:pt>
                <c:pt idx="505">
                  <c:v>1920.1666666666699</c:v>
                </c:pt>
                <c:pt idx="506">
                  <c:v>1920.2513661202199</c:v>
                </c:pt>
                <c:pt idx="507">
                  <c:v>1920.3333333333301</c:v>
                </c:pt>
                <c:pt idx="508">
                  <c:v>1920.4180327868901</c:v>
                </c:pt>
                <c:pt idx="509">
                  <c:v>1920.5</c:v>
                </c:pt>
                <c:pt idx="510">
                  <c:v>1920.58469945355</c:v>
                </c:pt>
                <c:pt idx="511">
                  <c:v>1920.6693989071</c:v>
                </c:pt>
                <c:pt idx="512">
                  <c:v>1920.7513661202199</c:v>
                </c:pt>
                <c:pt idx="513">
                  <c:v>1920.8360655737699</c:v>
                </c:pt>
                <c:pt idx="514">
                  <c:v>1920.9180327868901</c:v>
                </c:pt>
                <c:pt idx="515">
                  <c:v>1921.0027397260301</c:v>
                </c:pt>
                <c:pt idx="516">
                  <c:v>1921.08767123288</c:v>
                </c:pt>
                <c:pt idx="517">
                  <c:v>1921.1643835616401</c:v>
                </c:pt>
                <c:pt idx="518">
                  <c:v>1921.24931506849</c:v>
                </c:pt>
                <c:pt idx="519">
                  <c:v>1921.33150684932</c:v>
                </c:pt>
                <c:pt idx="520">
                  <c:v>1921.4164383561599</c:v>
                </c:pt>
                <c:pt idx="521">
                  <c:v>1921.49863013699</c:v>
                </c:pt>
                <c:pt idx="522">
                  <c:v>1921.5835616438401</c:v>
                </c:pt>
                <c:pt idx="523">
                  <c:v>1921.66849315068</c:v>
                </c:pt>
                <c:pt idx="524">
                  <c:v>1921.75068493151</c:v>
                </c:pt>
                <c:pt idx="525">
                  <c:v>1921.8356164383599</c:v>
                </c:pt>
                <c:pt idx="526">
                  <c:v>1921.91780821918</c:v>
                </c:pt>
                <c:pt idx="527">
                  <c:v>1922.0027397260301</c:v>
                </c:pt>
                <c:pt idx="528">
                  <c:v>1922.08767123288</c:v>
                </c:pt>
                <c:pt idx="529">
                  <c:v>1922.1643835616401</c:v>
                </c:pt>
                <c:pt idx="530">
                  <c:v>1922.24931506849</c:v>
                </c:pt>
                <c:pt idx="531">
                  <c:v>1922.33150684932</c:v>
                </c:pt>
                <c:pt idx="532">
                  <c:v>1922.4164383561599</c:v>
                </c:pt>
                <c:pt idx="533">
                  <c:v>1922.49863013699</c:v>
                </c:pt>
                <c:pt idx="534">
                  <c:v>1922.5835616438401</c:v>
                </c:pt>
                <c:pt idx="535">
                  <c:v>1922.66849315068</c:v>
                </c:pt>
                <c:pt idx="536">
                  <c:v>1922.75068493151</c:v>
                </c:pt>
                <c:pt idx="537">
                  <c:v>1922.8356164383599</c:v>
                </c:pt>
                <c:pt idx="538">
                  <c:v>1922.91780821918</c:v>
                </c:pt>
                <c:pt idx="539">
                  <c:v>1923.0027397260301</c:v>
                </c:pt>
                <c:pt idx="540">
                  <c:v>1923.08767123288</c:v>
                </c:pt>
                <c:pt idx="541">
                  <c:v>1923.1643835616401</c:v>
                </c:pt>
                <c:pt idx="542">
                  <c:v>1923.24931506849</c:v>
                </c:pt>
                <c:pt idx="543">
                  <c:v>1923.33150684932</c:v>
                </c:pt>
                <c:pt idx="544">
                  <c:v>1923.4164383561599</c:v>
                </c:pt>
                <c:pt idx="545">
                  <c:v>1923.49863013699</c:v>
                </c:pt>
                <c:pt idx="546">
                  <c:v>1923.5835616438401</c:v>
                </c:pt>
                <c:pt idx="547">
                  <c:v>1923.66849315068</c:v>
                </c:pt>
                <c:pt idx="548">
                  <c:v>1923.75068493151</c:v>
                </c:pt>
                <c:pt idx="549">
                  <c:v>1923.8356164383599</c:v>
                </c:pt>
                <c:pt idx="550">
                  <c:v>1923.91780821918</c:v>
                </c:pt>
                <c:pt idx="551">
                  <c:v>1924.0027322404401</c:v>
                </c:pt>
                <c:pt idx="552">
                  <c:v>1924.0874316939901</c:v>
                </c:pt>
                <c:pt idx="553">
                  <c:v>1924.1666666666699</c:v>
                </c:pt>
                <c:pt idx="554">
                  <c:v>1924.2513661202199</c:v>
                </c:pt>
                <c:pt idx="555">
                  <c:v>1924.3333333333301</c:v>
                </c:pt>
                <c:pt idx="556">
                  <c:v>1924.4180327868901</c:v>
                </c:pt>
                <c:pt idx="557">
                  <c:v>1924.5</c:v>
                </c:pt>
                <c:pt idx="558">
                  <c:v>1924.58469945355</c:v>
                </c:pt>
                <c:pt idx="559">
                  <c:v>1924.6693989071</c:v>
                </c:pt>
                <c:pt idx="560">
                  <c:v>1924.7513661202199</c:v>
                </c:pt>
                <c:pt idx="561">
                  <c:v>1924.8360655737699</c:v>
                </c:pt>
                <c:pt idx="562">
                  <c:v>1924.9180327868901</c:v>
                </c:pt>
                <c:pt idx="563">
                  <c:v>1925.0027397260301</c:v>
                </c:pt>
                <c:pt idx="564">
                  <c:v>1925.08767123288</c:v>
                </c:pt>
                <c:pt idx="565">
                  <c:v>1925.1643835616401</c:v>
                </c:pt>
                <c:pt idx="566">
                  <c:v>1925.24931506849</c:v>
                </c:pt>
                <c:pt idx="567">
                  <c:v>1925.33150684932</c:v>
                </c:pt>
                <c:pt idx="568">
                  <c:v>1925.4164383561599</c:v>
                </c:pt>
                <c:pt idx="569">
                  <c:v>1925.49863013699</c:v>
                </c:pt>
                <c:pt idx="570">
                  <c:v>1925.5835616438401</c:v>
                </c:pt>
                <c:pt idx="571">
                  <c:v>1925.66849315068</c:v>
                </c:pt>
                <c:pt idx="572">
                  <c:v>1925.75068493151</c:v>
                </c:pt>
                <c:pt idx="573">
                  <c:v>1925.8356164383599</c:v>
                </c:pt>
                <c:pt idx="574">
                  <c:v>1925.91780821918</c:v>
                </c:pt>
                <c:pt idx="575">
                  <c:v>1926.0027397260301</c:v>
                </c:pt>
                <c:pt idx="576">
                  <c:v>1926.08767123288</c:v>
                </c:pt>
                <c:pt idx="577">
                  <c:v>1926.1643835616401</c:v>
                </c:pt>
                <c:pt idx="578">
                  <c:v>1926.24931506849</c:v>
                </c:pt>
                <c:pt idx="579">
                  <c:v>1926.33150684932</c:v>
                </c:pt>
                <c:pt idx="580">
                  <c:v>1926.4164383561599</c:v>
                </c:pt>
                <c:pt idx="581">
                  <c:v>1926.49863013699</c:v>
                </c:pt>
                <c:pt idx="582">
                  <c:v>1926.5835616438401</c:v>
                </c:pt>
                <c:pt idx="583">
                  <c:v>1926.66849315068</c:v>
                </c:pt>
                <c:pt idx="584">
                  <c:v>1926.75068493151</c:v>
                </c:pt>
                <c:pt idx="585">
                  <c:v>1926.8356164383599</c:v>
                </c:pt>
                <c:pt idx="586">
                  <c:v>1926.91780821918</c:v>
                </c:pt>
                <c:pt idx="587">
                  <c:v>1927.0027397260301</c:v>
                </c:pt>
                <c:pt idx="588">
                  <c:v>1927.08767123288</c:v>
                </c:pt>
                <c:pt idx="589">
                  <c:v>1927.1643835616401</c:v>
                </c:pt>
                <c:pt idx="590">
                  <c:v>1927.24931506849</c:v>
                </c:pt>
                <c:pt idx="591">
                  <c:v>1927.33150684932</c:v>
                </c:pt>
                <c:pt idx="592">
                  <c:v>1927.4164383561599</c:v>
                </c:pt>
                <c:pt idx="593">
                  <c:v>1927.49863013699</c:v>
                </c:pt>
                <c:pt idx="594">
                  <c:v>1927.5835616438401</c:v>
                </c:pt>
                <c:pt idx="595">
                  <c:v>1927.66849315068</c:v>
                </c:pt>
                <c:pt idx="596">
                  <c:v>1927.75068493151</c:v>
                </c:pt>
                <c:pt idx="597">
                  <c:v>1927.8356164383599</c:v>
                </c:pt>
                <c:pt idx="598">
                  <c:v>1927.91780821918</c:v>
                </c:pt>
                <c:pt idx="599">
                  <c:v>1928.0027322404401</c:v>
                </c:pt>
                <c:pt idx="600">
                  <c:v>1928.0874316939901</c:v>
                </c:pt>
                <c:pt idx="601">
                  <c:v>1928.1666666666699</c:v>
                </c:pt>
                <c:pt idx="602">
                  <c:v>1928.2513661202199</c:v>
                </c:pt>
                <c:pt idx="603">
                  <c:v>1928.3333333333301</c:v>
                </c:pt>
                <c:pt idx="604">
                  <c:v>1928.4180327868901</c:v>
                </c:pt>
                <c:pt idx="605">
                  <c:v>1928.5</c:v>
                </c:pt>
                <c:pt idx="606">
                  <c:v>1928.58469945355</c:v>
                </c:pt>
                <c:pt idx="607">
                  <c:v>1928.6693989071</c:v>
                </c:pt>
                <c:pt idx="608">
                  <c:v>1928.7513661202199</c:v>
                </c:pt>
                <c:pt idx="609">
                  <c:v>1928.8360655737699</c:v>
                </c:pt>
                <c:pt idx="610">
                  <c:v>1928.9180327868901</c:v>
                </c:pt>
                <c:pt idx="611">
                  <c:v>1929.0027397260301</c:v>
                </c:pt>
                <c:pt idx="612">
                  <c:v>1929.08767123288</c:v>
                </c:pt>
                <c:pt idx="613">
                  <c:v>1929.1643835616401</c:v>
                </c:pt>
                <c:pt idx="614">
                  <c:v>1929.24931506849</c:v>
                </c:pt>
                <c:pt idx="615">
                  <c:v>1929.33150684932</c:v>
                </c:pt>
                <c:pt idx="616">
                  <c:v>1929.4164383561599</c:v>
                </c:pt>
                <c:pt idx="617">
                  <c:v>1929.49863013699</c:v>
                </c:pt>
                <c:pt idx="618">
                  <c:v>1929.5835616438401</c:v>
                </c:pt>
                <c:pt idx="619">
                  <c:v>1929.66849315068</c:v>
                </c:pt>
                <c:pt idx="620">
                  <c:v>1929.75068493151</c:v>
                </c:pt>
                <c:pt idx="621">
                  <c:v>1929.8356164383599</c:v>
                </c:pt>
                <c:pt idx="622">
                  <c:v>1929.91780821918</c:v>
                </c:pt>
                <c:pt idx="623">
                  <c:v>1930.0027397260301</c:v>
                </c:pt>
                <c:pt idx="624">
                  <c:v>1930.08767123288</c:v>
                </c:pt>
                <c:pt idx="625">
                  <c:v>1930.1643835616401</c:v>
                </c:pt>
                <c:pt idx="626">
                  <c:v>1930.24931506849</c:v>
                </c:pt>
                <c:pt idx="627">
                  <c:v>1930.33150684932</c:v>
                </c:pt>
                <c:pt idx="628">
                  <c:v>1930.4164383561599</c:v>
                </c:pt>
                <c:pt idx="629">
                  <c:v>1930.49863013699</c:v>
                </c:pt>
                <c:pt idx="630">
                  <c:v>1930.5835616438401</c:v>
                </c:pt>
                <c:pt idx="631">
                  <c:v>1930.66849315068</c:v>
                </c:pt>
                <c:pt idx="632">
                  <c:v>1930.75068493151</c:v>
                </c:pt>
                <c:pt idx="633">
                  <c:v>1930.8356164383599</c:v>
                </c:pt>
                <c:pt idx="634">
                  <c:v>1930.91780821918</c:v>
                </c:pt>
                <c:pt idx="635">
                  <c:v>1931.0027397260301</c:v>
                </c:pt>
                <c:pt idx="636">
                  <c:v>1931.08767123288</c:v>
                </c:pt>
                <c:pt idx="637">
                  <c:v>1931.1643835616401</c:v>
                </c:pt>
                <c:pt idx="638">
                  <c:v>1931.24931506849</c:v>
                </c:pt>
                <c:pt idx="639">
                  <c:v>1931.33150684932</c:v>
                </c:pt>
                <c:pt idx="640">
                  <c:v>1931.4164383561599</c:v>
                </c:pt>
                <c:pt idx="641">
                  <c:v>1931.49863013699</c:v>
                </c:pt>
                <c:pt idx="642">
                  <c:v>1931.5835616438401</c:v>
                </c:pt>
                <c:pt idx="643">
                  <c:v>1931.66849315068</c:v>
                </c:pt>
                <c:pt idx="644">
                  <c:v>1931.75068493151</c:v>
                </c:pt>
                <c:pt idx="645">
                  <c:v>1931.8356164383599</c:v>
                </c:pt>
                <c:pt idx="646">
                  <c:v>1931.91780821918</c:v>
                </c:pt>
                <c:pt idx="647">
                  <c:v>1932.0027322404401</c:v>
                </c:pt>
                <c:pt idx="648">
                  <c:v>1932.0874316939901</c:v>
                </c:pt>
                <c:pt idx="649">
                  <c:v>1932.1666666666699</c:v>
                </c:pt>
                <c:pt idx="650">
                  <c:v>1932.2513661202199</c:v>
                </c:pt>
                <c:pt idx="651">
                  <c:v>1932.3333333333301</c:v>
                </c:pt>
                <c:pt idx="652">
                  <c:v>1932.4180327868901</c:v>
                </c:pt>
                <c:pt idx="653">
                  <c:v>1932.5</c:v>
                </c:pt>
                <c:pt idx="654">
                  <c:v>1932.58469945355</c:v>
                </c:pt>
                <c:pt idx="655">
                  <c:v>1932.6693989071</c:v>
                </c:pt>
                <c:pt idx="656">
                  <c:v>1932.7513661202199</c:v>
                </c:pt>
                <c:pt idx="657">
                  <c:v>1932.8360655737699</c:v>
                </c:pt>
                <c:pt idx="658">
                  <c:v>1932.9180327868901</c:v>
                </c:pt>
                <c:pt idx="659">
                  <c:v>1933.0027397260301</c:v>
                </c:pt>
                <c:pt idx="660">
                  <c:v>1933.08767123288</c:v>
                </c:pt>
                <c:pt idx="661">
                  <c:v>1933.1643835616401</c:v>
                </c:pt>
                <c:pt idx="662">
                  <c:v>1933.24931506849</c:v>
                </c:pt>
                <c:pt idx="663">
                  <c:v>1933.33150684932</c:v>
                </c:pt>
                <c:pt idx="664">
                  <c:v>1933.4164383561599</c:v>
                </c:pt>
                <c:pt idx="665">
                  <c:v>1933.49863013699</c:v>
                </c:pt>
                <c:pt idx="666">
                  <c:v>1933.5835616438401</c:v>
                </c:pt>
                <c:pt idx="667">
                  <c:v>1933.66849315068</c:v>
                </c:pt>
                <c:pt idx="668">
                  <c:v>1933.75068493151</c:v>
                </c:pt>
                <c:pt idx="669">
                  <c:v>1933.8356164383599</c:v>
                </c:pt>
                <c:pt idx="670">
                  <c:v>1933.91780821918</c:v>
                </c:pt>
                <c:pt idx="671">
                  <c:v>1934.0027397260301</c:v>
                </c:pt>
                <c:pt idx="672">
                  <c:v>1934.08767123288</c:v>
                </c:pt>
                <c:pt idx="673">
                  <c:v>1934.1643835616401</c:v>
                </c:pt>
                <c:pt idx="674">
                  <c:v>1934.24931506849</c:v>
                </c:pt>
                <c:pt idx="675">
                  <c:v>1934.33150684932</c:v>
                </c:pt>
                <c:pt idx="676">
                  <c:v>1934.4164383561599</c:v>
                </c:pt>
                <c:pt idx="677">
                  <c:v>1934.49863013699</c:v>
                </c:pt>
                <c:pt idx="678">
                  <c:v>1934.5835616438401</c:v>
                </c:pt>
                <c:pt idx="679">
                  <c:v>1934.66849315068</c:v>
                </c:pt>
                <c:pt idx="680">
                  <c:v>1934.75068493151</c:v>
                </c:pt>
                <c:pt idx="681">
                  <c:v>1934.8356164383599</c:v>
                </c:pt>
                <c:pt idx="682">
                  <c:v>1934.91780821918</c:v>
                </c:pt>
                <c:pt idx="683">
                  <c:v>1935.0027397260301</c:v>
                </c:pt>
                <c:pt idx="684">
                  <c:v>1935.08767123288</c:v>
                </c:pt>
                <c:pt idx="685">
                  <c:v>1935.1643835616401</c:v>
                </c:pt>
                <c:pt idx="686">
                  <c:v>1935.24931506849</c:v>
                </c:pt>
                <c:pt idx="687">
                  <c:v>1935.33150684932</c:v>
                </c:pt>
                <c:pt idx="688">
                  <c:v>1935.4164383561599</c:v>
                </c:pt>
                <c:pt idx="689">
                  <c:v>1935.49863013699</c:v>
                </c:pt>
                <c:pt idx="690">
                  <c:v>1935.5835616438401</c:v>
                </c:pt>
                <c:pt idx="691">
                  <c:v>1935.66849315068</c:v>
                </c:pt>
                <c:pt idx="692">
                  <c:v>1935.75068493151</c:v>
                </c:pt>
                <c:pt idx="693">
                  <c:v>1935.8356164383599</c:v>
                </c:pt>
                <c:pt idx="694">
                  <c:v>1935.91780821918</c:v>
                </c:pt>
                <c:pt idx="695">
                  <c:v>1936.0027322404401</c:v>
                </c:pt>
                <c:pt idx="696">
                  <c:v>1936.0874316939901</c:v>
                </c:pt>
                <c:pt idx="697">
                  <c:v>1936.1666666666699</c:v>
                </c:pt>
                <c:pt idx="698">
                  <c:v>1936.2513661202199</c:v>
                </c:pt>
                <c:pt idx="699">
                  <c:v>1936.3333333333301</c:v>
                </c:pt>
                <c:pt idx="700">
                  <c:v>1936.4180327868901</c:v>
                </c:pt>
                <c:pt idx="701">
                  <c:v>1936.5</c:v>
                </c:pt>
                <c:pt idx="702">
                  <c:v>1936.58469945355</c:v>
                </c:pt>
                <c:pt idx="703">
                  <c:v>1936.6693989071</c:v>
                </c:pt>
                <c:pt idx="704">
                  <c:v>1936.7513661202199</c:v>
                </c:pt>
                <c:pt idx="705">
                  <c:v>1936.8360655737699</c:v>
                </c:pt>
                <c:pt idx="706">
                  <c:v>1936.9180327868901</c:v>
                </c:pt>
                <c:pt idx="707">
                  <c:v>1937.0027397260301</c:v>
                </c:pt>
                <c:pt idx="708">
                  <c:v>1937.08767123288</c:v>
                </c:pt>
                <c:pt idx="709">
                  <c:v>1937.1643835616401</c:v>
                </c:pt>
                <c:pt idx="710">
                  <c:v>1937.24931506849</c:v>
                </c:pt>
                <c:pt idx="711">
                  <c:v>1937.33150684932</c:v>
                </c:pt>
                <c:pt idx="712">
                  <c:v>1937.4164383561599</c:v>
                </c:pt>
                <c:pt idx="713">
                  <c:v>1937.49863013699</c:v>
                </c:pt>
                <c:pt idx="714">
                  <c:v>1937.5835616438401</c:v>
                </c:pt>
                <c:pt idx="715">
                  <c:v>1937.66849315068</c:v>
                </c:pt>
                <c:pt idx="716">
                  <c:v>1937.75068493151</c:v>
                </c:pt>
                <c:pt idx="717">
                  <c:v>1937.8356164383599</c:v>
                </c:pt>
                <c:pt idx="718">
                  <c:v>1937.91780821918</c:v>
                </c:pt>
                <c:pt idx="719">
                  <c:v>1938.0027397260301</c:v>
                </c:pt>
                <c:pt idx="720">
                  <c:v>1938.08767123288</c:v>
                </c:pt>
                <c:pt idx="721">
                  <c:v>1938.1643835616401</c:v>
                </c:pt>
                <c:pt idx="722">
                  <c:v>1938.24931506849</c:v>
                </c:pt>
                <c:pt idx="723">
                  <c:v>1938.33150684932</c:v>
                </c:pt>
                <c:pt idx="724">
                  <c:v>1938.4164383561599</c:v>
                </c:pt>
                <c:pt idx="725">
                  <c:v>1938.49863013699</c:v>
                </c:pt>
                <c:pt idx="726">
                  <c:v>1938.5835616438401</c:v>
                </c:pt>
                <c:pt idx="727">
                  <c:v>1938.66849315068</c:v>
                </c:pt>
                <c:pt idx="728">
                  <c:v>1938.75068493151</c:v>
                </c:pt>
                <c:pt idx="729">
                  <c:v>1938.8356164383599</c:v>
                </c:pt>
                <c:pt idx="730">
                  <c:v>1938.91780821918</c:v>
                </c:pt>
                <c:pt idx="731">
                  <c:v>1939.0027397260301</c:v>
                </c:pt>
                <c:pt idx="732">
                  <c:v>1939.08767123288</c:v>
                </c:pt>
                <c:pt idx="733">
                  <c:v>1939.1643835616401</c:v>
                </c:pt>
                <c:pt idx="734">
                  <c:v>1939.24931506849</c:v>
                </c:pt>
                <c:pt idx="735">
                  <c:v>1939.33150684932</c:v>
                </c:pt>
                <c:pt idx="736">
                  <c:v>1939.4164383561599</c:v>
                </c:pt>
                <c:pt idx="737">
                  <c:v>1939.49863013699</c:v>
                </c:pt>
                <c:pt idx="738">
                  <c:v>1939.5835616438401</c:v>
                </c:pt>
                <c:pt idx="739">
                  <c:v>1939.66849315068</c:v>
                </c:pt>
                <c:pt idx="740">
                  <c:v>1939.75068493151</c:v>
                </c:pt>
                <c:pt idx="741">
                  <c:v>1939.8356164383599</c:v>
                </c:pt>
                <c:pt idx="742">
                  <c:v>1939.91780821918</c:v>
                </c:pt>
                <c:pt idx="743">
                  <c:v>1940.0027322404401</c:v>
                </c:pt>
                <c:pt idx="744">
                  <c:v>1940.0874316939901</c:v>
                </c:pt>
                <c:pt idx="745">
                  <c:v>1940.1666666666699</c:v>
                </c:pt>
                <c:pt idx="746">
                  <c:v>1940.2513661202199</c:v>
                </c:pt>
                <c:pt idx="747">
                  <c:v>1940.3333333333301</c:v>
                </c:pt>
                <c:pt idx="748">
                  <c:v>1940.4180327868901</c:v>
                </c:pt>
                <c:pt idx="749">
                  <c:v>1940.5</c:v>
                </c:pt>
                <c:pt idx="750">
                  <c:v>1940.58469945355</c:v>
                </c:pt>
                <c:pt idx="751">
                  <c:v>1940.6693989071</c:v>
                </c:pt>
                <c:pt idx="752">
                  <c:v>1940.7513661202199</c:v>
                </c:pt>
                <c:pt idx="753">
                  <c:v>1940.8360655737699</c:v>
                </c:pt>
                <c:pt idx="754">
                  <c:v>1940.9180327868901</c:v>
                </c:pt>
                <c:pt idx="755">
                  <c:v>1941.0027397260301</c:v>
                </c:pt>
                <c:pt idx="756">
                  <c:v>1941.08767123288</c:v>
                </c:pt>
                <c:pt idx="757">
                  <c:v>1941.1643835616401</c:v>
                </c:pt>
                <c:pt idx="758">
                  <c:v>1941.24931506849</c:v>
                </c:pt>
                <c:pt idx="759">
                  <c:v>1941.33150684932</c:v>
                </c:pt>
                <c:pt idx="760">
                  <c:v>1941.4164383561599</c:v>
                </c:pt>
                <c:pt idx="761">
                  <c:v>1941.49863013699</c:v>
                </c:pt>
                <c:pt idx="762">
                  <c:v>1941.5835616438401</c:v>
                </c:pt>
                <c:pt idx="763">
                  <c:v>1941.66849315068</c:v>
                </c:pt>
                <c:pt idx="764">
                  <c:v>1941.75068493151</c:v>
                </c:pt>
                <c:pt idx="765">
                  <c:v>1941.8356164383599</c:v>
                </c:pt>
                <c:pt idx="766">
                  <c:v>1941.91780821918</c:v>
                </c:pt>
                <c:pt idx="767">
                  <c:v>1942.0027397260301</c:v>
                </c:pt>
                <c:pt idx="768">
                  <c:v>1942.08767123288</c:v>
                </c:pt>
                <c:pt idx="769">
                  <c:v>1942.1643835616401</c:v>
                </c:pt>
                <c:pt idx="770">
                  <c:v>1942.24931506849</c:v>
                </c:pt>
                <c:pt idx="771">
                  <c:v>1942.33150684932</c:v>
                </c:pt>
                <c:pt idx="772">
                  <c:v>1942.4164383561599</c:v>
                </c:pt>
                <c:pt idx="773">
                  <c:v>1942.49863013699</c:v>
                </c:pt>
                <c:pt idx="774">
                  <c:v>1942.5835616438401</c:v>
                </c:pt>
                <c:pt idx="775">
                  <c:v>1942.66849315068</c:v>
                </c:pt>
                <c:pt idx="776">
                  <c:v>1942.75068493151</c:v>
                </c:pt>
                <c:pt idx="777">
                  <c:v>1942.8356164383599</c:v>
                </c:pt>
                <c:pt idx="778">
                  <c:v>1942.91780821918</c:v>
                </c:pt>
                <c:pt idx="779">
                  <c:v>1943.0027397260301</c:v>
                </c:pt>
                <c:pt idx="780">
                  <c:v>1943.08767123288</c:v>
                </c:pt>
                <c:pt idx="781">
                  <c:v>1943.1643835616401</c:v>
                </c:pt>
                <c:pt idx="782">
                  <c:v>1943.24931506849</c:v>
                </c:pt>
                <c:pt idx="783">
                  <c:v>1943.33150684932</c:v>
                </c:pt>
                <c:pt idx="784">
                  <c:v>1943.4164383561599</c:v>
                </c:pt>
                <c:pt idx="785">
                  <c:v>1943.49863013699</c:v>
                </c:pt>
                <c:pt idx="786">
                  <c:v>1943.5835616438401</c:v>
                </c:pt>
                <c:pt idx="787">
                  <c:v>1943.66849315068</c:v>
                </c:pt>
                <c:pt idx="788">
                  <c:v>1943.75068493151</c:v>
                </c:pt>
                <c:pt idx="789">
                  <c:v>1943.8356164383599</c:v>
                </c:pt>
                <c:pt idx="790">
                  <c:v>1943.91780821918</c:v>
                </c:pt>
                <c:pt idx="791">
                  <c:v>1944.0027322404401</c:v>
                </c:pt>
                <c:pt idx="792">
                  <c:v>1944.0874316939901</c:v>
                </c:pt>
                <c:pt idx="793">
                  <c:v>1944.1666666666699</c:v>
                </c:pt>
                <c:pt idx="794">
                  <c:v>1944.2513661202199</c:v>
                </c:pt>
                <c:pt idx="795">
                  <c:v>1944.3333333333301</c:v>
                </c:pt>
                <c:pt idx="796">
                  <c:v>1944.4180327868901</c:v>
                </c:pt>
                <c:pt idx="797">
                  <c:v>1944.5</c:v>
                </c:pt>
                <c:pt idx="798">
                  <c:v>1944.58469945355</c:v>
                </c:pt>
                <c:pt idx="799">
                  <c:v>1944.6693989071</c:v>
                </c:pt>
                <c:pt idx="800">
                  <c:v>1944.7513661202199</c:v>
                </c:pt>
                <c:pt idx="801">
                  <c:v>1944.8360655737699</c:v>
                </c:pt>
                <c:pt idx="802">
                  <c:v>1944.9180327868901</c:v>
                </c:pt>
                <c:pt idx="803">
                  <c:v>1945.0027397260301</c:v>
                </c:pt>
                <c:pt idx="804">
                  <c:v>1945.08767123288</c:v>
                </c:pt>
                <c:pt idx="805">
                  <c:v>1945.1643835616401</c:v>
                </c:pt>
                <c:pt idx="806">
                  <c:v>1945.24931506849</c:v>
                </c:pt>
                <c:pt idx="807">
                  <c:v>1945.33150684932</c:v>
                </c:pt>
                <c:pt idx="808">
                  <c:v>1945.4164383561599</c:v>
                </c:pt>
                <c:pt idx="809">
                  <c:v>1945.49863013699</c:v>
                </c:pt>
                <c:pt idx="810">
                  <c:v>1945.5835616438401</c:v>
                </c:pt>
                <c:pt idx="811">
                  <c:v>1945.66849315068</c:v>
                </c:pt>
                <c:pt idx="812">
                  <c:v>1945.75068493151</c:v>
                </c:pt>
                <c:pt idx="813">
                  <c:v>1945.8356164383599</c:v>
                </c:pt>
                <c:pt idx="814">
                  <c:v>1945.91780821918</c:v>
                </c:pt>
                <c:pt idx="815">
                  <c:v>1946.0027397260301</c:v>
                </c:pt>
                <c:pt idx="816">
                  <c:v>1946.08767123288</c:v>
                </c:pt>
                <c:pt idx="817">
                  <c:v>1946.1643835616401</c:v>
                </c:pt>
                <c:pt idx="818">
                  <c:v>1946.24931506849</c:v>
                </c:pt>
                <c:pt idx="819">
                  <c:v>1946.33150684932</c:v>
                </c:pt>
                <c:pt idx="820">
                  <c:v>1946.4164383561599</c:v>
                </c:pt>
                <c:pt idx="821">
                  <c:v>1946.49863013699</c:v>
                </c:pt>
                <c:pt idx="822">
                  <c:v>1946.5835616438401</c:v>
                </c:pt>
                <c:pt idx="823">
                  <c:v>1946.66849315068</c:v>
                </c:pt>
                <c:pt idx="824">
                  <c:v>1946.75068493151</c:v>
                </c:pt>
                <c:pt idx="825">
                  <c:v>1946.8356164383599</c:v>
                </c:pt>
                <c:pt idx="826">
                  <c:v>1946.91780821918</c:v>
                </c:pt>
                <c:pt idx="827">
                  <c:v>1947.0027397260301</c:v>
                </c:pt>
                <c:pt idx="828">
                  <c:v>1947.08767123288</c:v>
                </c:pt>
                <c:pt idx="829">
                  <c:v>1947.1643835616401</c:v>
                </c:pt>
                <c:pt idx="830">
                  <c:v>1947.24931506849</c:v>
                </c:pt>
                <c:pt idx="831">
                  <c:v>1947.33150684932</c:v>
                </c:pt>
                <c:pt idx="832">
                  <c:v>1947.4164383561599</c:v>
                </c:pt>
                <c:pt idx="833">
                  <c:v>1947.49863013699</c:v>
                </c:pt>
                <c:pt idx="834">
                  <c:v>1947.5835616438401</c:v>
                </c:pt>
                <c:pt idx="835">
                  <c:v>1947.66849315068</c:v>
                </c:pt>
                <c:pt idx="836">
                  <c:v>1947.75068493151</c:v>
                </c:pt>
                <c:pt idx="837">
                  <c:v>1947.8356164383599</c:v>
                </c:pt>
                <c:pt idx="838">
                  <c:v>1947.91780821918</c:v>
                </c:pt>
                <c:pt idx="839">
                  <c:v>1948.0027322404401</c:v>
                </c:pt>
                <c:pt idx="840">
                  <c:v>1948.0874316939901</c:v>
                </c:pt>
                <c:pt idx="841">
                  <c:v>1948.1666666666699</c:v>
                </c:pt>
                <c:pt idx="842">
                  <c:v>1948.2513661202199</c:v>
                </c:pt>
                <c:pt idx="843">
                  <c:v>1948.3333333333301</c:v>
                </c:pt>
                <c:pt idx="844">
                  <c:v>1948.4180327868901</c:v>
                </c:pt>
                <c:pt idx="845">
                  <c:v>1948.5</c:v>
                </c:pt>
                <c:pt idx="846">
                  <c:v>1948.58469945355</c:v>
                </c:pt>
                <c:pt idx="847">
                  <c:v>1948.6693989071</c:v>
                </c:pt>
                <c:pt idx="848">
                  <c:v>1948.7513661202199</c:v>
                </c:pt>
                <c:pt idx="849">
                  <c:v>1948.8360655737699</c:v>
                </c:pt>
                <c:pt idx="850">
                  <c:v>1948.9180327868901</c:v>
                </c:pt>
                <c:pt idx="851">
                  <c:v>1949.0027397260301</c:v>
                </c:pt>
                <c:pt idx="852">
                  <c:v>1949.08767123288</c:v>
                </c:pt>
                <c:pt idx="853">
                  <c:v>1949.1643835616401</c:v>
                </c:pt>
                <c:pt idx="854">
                  <c:v>1949.24931506849</c:v>
                </c:pt>
                <c:pt idx="855">
                  <c:v>1949.33150684932</c:v>
                </c:pt>
                <c:pt idx="856">
                  <c:v>1949.4164383561599</c:v>
                </c:pt>
                <c:pt idx="857">
                  <c:v>1949.49863013699</c:v>
                </c:pt>
                <c:pt idx="858">
                  <c:v>1949.5835616438401</c:v>
                </c:pt>
                <c:pt idx="859">
                  <c:v>1949.66849315068</c:v>
                </c:pt>
                <c:pt idx="860">
                  <c:v>1949.75068493151</c:v>
                </c:pt>
                <c:pt idx="861">
                  <c:v>1949.8356164383599</c:v>
                </c:pt>
                <c:pt idx="862">
                  <c:v>1949.91780821918</c:v>
                </c:pt>
                <c:pt idx="863">
                  <c:v>1950.0027397260301</c:v>
                </c:pt>
                <c:pt idx="864">
                  <c:v>1950.08767123288</c:v>
                </c:pt>
                <c:pt idx="865">
                  <c:v>1950.1643835616401</c:v>
                </c:pt>
                <c:pt idx="866">
                  <c:v>1950.24931506849</c:v>
                </c:pt>
                <c:pt idx="867">
                  <c:v>1950.33150684932</c:v>
                </c:pt>
                <c:pt idx="868">
                  <c:v>1950.4164383561599</c:v>
                </c:pt>
                <c:pt idx="869">
                  <c:v>1950.49863013699</c:v>
                </c:pt>
                <c:pt idx="870">
                  <c:v>1950.5835616438401</c:v>
                </c:pt>
                <c:pt idx="871">
                  <c:v>1950.66849315068</c:v>
                </c:pt>
                <c:pt idx="872">
                  <c:v>1950.75068493151</c:v>
                </c:pt>
                <c:pt idx="873">
                  <c:v>1950.8356164383599</c:v>
                </c:pt>
                <c:pt idx="874">
                  <c:v>1950.91780821918</c:v>
                </c:pt>
                <c:pt idx="875">
                  <c:v>1951.0027397260301</c:v>
                </c:pt>
                <c:pt idx="876">
                  <c:v>1951.08767123288</c:v>
                </c:pt>
                <c:pt idx="877">
                  <c:v>1951.1643835616401</c:v>
                </c:pt>
                <c:pt idx="878">
                  <c:v>1951.24931506849</c:v>
                </c:pt>
                <c:pt idx="879">
                  <c:v>1951.33150684932</c:v>
                </c:pt>
                <c:pt idx="880">
                  <c:v>1951.4164383561599</c:v>
                </c:pt>
                <c:pt idx="881">
                  <c:v>1951.49863013699</c:v>
                </c:pt>
                <c:pt idx="882">
                  <c:v>1951.5835616438401</c:v>
                </c:pt>
                <c:pt idx="883">
                  <c:v>1951.66849315068</c:v>
                </c:pt>
                <c:pt idx="884">
                  <c:v>1951.75068493151</c:v>
                </c:pt>
                <c:pt idx="885">
                  <c:v>1951.8356164383599</c:v>
                </c:pt>
                <c:pt idx="886">
                  <c:v>1951.91780821918</c:v>
                </c:pt>
                <c:pt idx="887">
                  <c:v>1952.0027322404401</c:v>
                </c:pt>
                <c:pt idx="888">
                  <c:v>1952.0874316939901</c:v>
                </c:pt>
                <c:pt idx="889">
                  <c:v>1952.1666666666699</c:v>
                </c:pt>
                <c:pt idx="890">
                  <c:v>1952.2513661202199</c:v>
                </c:pt>
                <c:pt idx="891">
                  <c:v>1952.3333333333301</c:v>
                </c:pt>
                <c:pt idx="892">
                  <c:v>1952.4180327868901</c:v>
                </c:pt>
                <c:pt idx="893">
                  <c:v>1952.5</c:v>
                </c:pt>
                <c:pt idx="894">
                  <c:v>1952.58469945355</c:v>
                </c:pt>
                <c:pt idx="895">
                  <c:v>1952.6693989071</c:v>
                </c:pt>
                <c:pt idx="896">
                  <c:v>1952.7513661202199</c:v>
                </c:pt>
                <c:pt idx="897">
                  <c:v>1952.8360655737699</c:v>
                </c:pt>
                <c:pt idx="898">
                  <c:v>1952.9180327868901</c:v>
                </c:pt>
                <c:pt idx="899">
                  <c:v>1953.0027397260301</c:v>
                </c:pt>
                <c:pt idx="900">
                  <c:v>1953.08767123288</c:v>
                </c:pt>
                <c:pt idx="901">
                  <c:v>1953.1643835616401</c:v>
                </c:pt>
                <c:pt idx="902">
                  <c:v>1953.24931506849</c:v>
                </c:pt>
                <c:pt idx="903">
                  <c:v>1953.33150684932</c:v>
                </c:pt>
                <c:pt idx="904">
                  <c:v>1953.4164383561599</c:v>
                </c:pt>
                <c:pt idx="905">
                  <c:v>1953.49863013699</c:v>
                </c:pt>
                <c:pt idx="906">
                  <c:v>1953.5835616438401</c:v>
                </c:pt>
                <c:pt idx="907">
                  <c:v>1953.66849315068</c:v>
                </c:pt>
                <c:pt idx="908">
                  <c:v>1953.75068493151</c:v>
                </c:pt>
                <c:pt idx="909">
                  <c:v>1953.8356164383599</c:v>
                </c:pt>
                <c:pt idx="910">
                  <c:v>1953.91780821918</c:v>
                </c:pt>
                <c:pt idx="911">
                  <c:v>1954.0027397260301</c:v>
                </c:pt>
                <c:pt idx="912">
                  <c:v>1954.08767123288</c:v>
                </c:pt>
                <c:pt idx="913">
                  <c:v>1954.1643835616401</c:v>
                </c:pt>
                <c:pt idx="914">
                  <c:v>1954.24931506849</c:v>
                </c:pt>
                <c:pt idx="915">
                  <c:v>1954.33150684932</c:v>
                </c:pt>
                <c:pt idx="916">
                  <c:v>1954.4164383561599</c:v>
                </c:pt>
                <c:pt idx="917">
                  <c:v>1954.49863013699</c:v>
                </c:pt>
                <c:pt idx="918">
                  <c:v>1954.5835616438401</c:v>
                </c:pt>
                <c:pt idx="919">
                  <c:v>1954.66849315068</c:v>
                </c:pt>
                <c:pt idx="920">
                  <c:v>1954.75068493151</c:v>
                </c:pt>
                <c:pt idx="921">
                  <c:v>1954.8356164383599</c:v>
                </c:pt>
                <c:pt idx="922">
                  <c:v>1954.91780821918</c:v>
                </c:pt>
                <c:pt idx="923">
                  <c:v>1955.0027397260301</c:v>
                </c:pt>
                <c:pt idx="924">
                  <c:v>1955.08767123288</c:v>
                </c:pt>
                <c:pt idx="925">
                  <c:v>1955.1643835616401</c:v>
                </c:pt>
                <c:pt idx="926">
                  <c:v>1955.24931506849</c:v>
                </c:pt>
                <c:pt idx="927">
                  <c:v>1955.33150684932</c:v>
                </c:pt>
                <c:pt idx="928">
                  <c:v>1955.4164383561599</c:v>
                </c:pt>
                <c:pt idx="929">
                  <c:v>1955.49863013699</c:v>
                </c:pt>
                <c:pt idx="930">
                  <c:v>1955.5835616438401</c:v>
                </c:pt>
                <c:pt idx="931">
                  <c:v>1955.66849315068</c:v>
                </c:pt>
                <c:pt idx="932">
                  <c:v>1955.75068493151</c:v>
                </c:pt>
                <c:pt idx="933">
                  <c:v>1955.8356164383599</c:v>
                </c:pt>
                <c:pt idx="934">
                  <c:v>1955.91780821918</c:v>
                </c:pt>
                <c:pt idx="935">
                  <c:v>1956.0027322404401</c:v>
                </c:pt>
                <c:pt idx="936">
                  <c:v>1956.0874316939901</c:v>
                </c:pt>
                <c:pt idx="937">
                  <c:v>1956.1666666666699</c:v>
                </c:pt>
                <c:pt idx="938">
                  <c:v>1956.2513661202199</c:v>
                </c:pt>
                <c:pt idx="939">
                  <c:v>1956.3333333333301</c:v>
                </c:pt>
                <c:pt idx="940">
                  <c:v>1956.4180327868901</c:v>
                </c:pt>
                <c:pt idx="941">
                  <c:v>1956.5</c:v>
                </c:pt>
                <c:pt idx="942">
                  <c:v>1956.58469945355</c:v>
                </c:pt>
                <c:pt idx="943">
                  <c:v>1956.6693989071</c:v>
                </c:pt>
                <c:pt idx="944">
                  <c:v>1956.7513661202199</c:v>
                </c:pt>
                <c:pt idx="945">
                  <c:v>1956.8360655737699</c:v>
                </c:pt>
                <c:pt idx="946">
                  <c:v>1956.9180327868901</c:v>
                </c:pt>
                <c:pt idx="947">
                  <c:v>1957.0027397260301</c:v>
                </c:pt>
                <c:pt idx="948">
                  <c:v>1957.08767123288</c:v>
                </c:pt>
                <c:pt idx="949">
                  <c:v>1957.1643835616401</c:v>
                </c:pt>
                <c:pt idx="950">
                  <c:v>1957.24931506849</c:v>
                </c:pt>
                <c:pt idx="951">
                  <c:v>1957.33150684932</c:v>
                </c:pt>
                <c:pt idx="952">
                  <c:v>1957.4164383561599</c:v>
                </c:pt>
                <c:pt idx="953">
                  <c:v>1957.49863013699</c:v>
                </c:pt>
                <c:pt idx="954">
                  <c:v>1957.5835616438401</c:v>
                </c:pt>
                <c:pt idx="955">
                  <c:v>1957.66849315068</c:v>
                </c:pt>
                <c:pt idx="956">
                  <c:v>1957.75068493151</c:v>
                </c:pt>
                <c:pt idx="957">
                  <c:v>1957.8356164383599</c:v>
                </c:pt>
                <c:pt idx="958">
                  <c:v>1957.91780821918</c:v>
                </c:pt>
                <c:pt idx="959">
                  <c:v>1958.0027397260301</c:v>
                </c:pt>
                <c:pt idx="960">
                  <c:v>1958.08767123288</c:v>
                </c:pt>
                <c:pt idx="961">
                  <c:v>1958.1643835616401</c:v>
                </c:pt>
                <c:pt idx="962">
                  <c:v>1958.24931506849</c:v>
                </c:pt>
                <c:pt idx="963">
                  <c:v>1958.33150684932</c:v>
                </c:pt>
                <c:pt idx="964">
                  <c:v>1958.4164383561599</c:v>
                </c:pt>
                <c:pt idx="965">
                  <c:v>1958.49863013699</c:v>
                </c:pt>
                <c:pt idx="966">
                  <c:v>1958.5835616438401</c:v>
                </c:pt>
                <c:pt idx="967">
                  <c:v>1958.66849315068</c:v>
                </c:pt>
                <c:pt idx="968">
                  <c:v>1958.75068493151</c:v>
                </c:pt>
                <c:pt idx="969">
                  <c:v>1958.8356164383599</c:v>
                </c:pt>
                <c:pt idx="970">
                  <c:v>1958.91780821918</c:v>
                </c:pt>
                <c:pt idx="971">
                  <c:v>1959.0027397260301</c:v>
                </c:pt>
                <c:pt idx="972">
                  <c:v>1959.08767123288</c:v>
                </c:pt>
                <c:pt idx="973">
                  <c:v>1959.1643835616401</c:v>
                </c:pt>
                <c:pt idx="974">
                  <c:v>1959.24931506849</c:v>
                </c:pt>
                <c:pt idx="975">
                  <c:v>1959.33150684932</c:v>
                </c:pt>
                <c:pt idx="976">
                  <c:v>1959.4164383561599</c:v>
                </c:pt>
                <c:pt idx="977">
                  <c:v>1959.49863013699</c:v>
                </c:pt>
                <c:pt idx="978">
                  <c:v>1959.5835616438401</c:v>
                </c:pt>
                <c:pt idx="979">
                  <c:v>1959.66849315068</c:v>
                </c:pt>
                <c:pt idx="980">
                  <c:v>1959.75068493151</c:v>
                </c:pt>
                <c:pt idx="981">
                  <c:v>1959.8356164383599</c:v>
                </c:pt>
                <c:pt idx="982">
                  <c:v>1959.91780821918</c:v>
                </c:pt>
                <c:pt idx="983">
                  <c:v>1960.0027322404401</c:v>
                </c:pt>
                <c:pt idx="984">
                  <c:v>1960.0874316939901</c:v>
                </c:pt>
                <c:pt idx="985">
                  <c:v>1960.1666666666699</c:v>
                </c:pt>
                <c:pt idx="986">
                  <c:v>1960.2513661202199</c:v>
                </c:pt>
                <c:pt idx="987">
                  <c:v>1960.3333333333301</c:v>
                </c:pt>
                <c:pt idx="988">
                  <c:v>1960.4180327868901</c:v>
                </c:pt>
                <c:pt idx="989">
                  <c:v>1960.5</c:v>
                </c:pt>
                <c:pt idx="990">
                  <c:v>1960.58469945355</c:v>
                </c:pt>
                <c:pt idx="991">
                  <c:v>1960.6693989071</c:v>
                </c:pt>
                <c:pt idx="992">
                  <c:v>1960.7513661202199</c:v>
                </c:pt>
                <c:pt idx="993">
                  <c:v>1960.7896174863399</c:v>
                </c:pt>
                <c:pt idx="994">
                  <c:v>1960.8360655737699</c:v>
                </c:pt>
                <c:pt idx="995">
                  <c:v>1960.8743169398899</c:v>
                </c:pt>
                <c:pt idx="996">
                  <c:v>1960.9180327868901</c:v>
                </c:pt>
                <c:pt idx="997">
                  <c:v>1960.9562841530101</c:v>
                </c:pt>
                <c:pt idx="998">
                  <c:v>1961.0027397260301</c:v>
                </c:pt>
                <c:pt idx="999">
                  <c:v>1961.0410958904099</c:v>
                </c:pt>
                <c:pt idx="1000">
                  <c:v>1961.08767123288</c:v>
                </c:pt>
                <c:pt idx="1001">
                  <c:v>1961.12602739726</c:v>
                </c:pt>
                <c:pt idx="1002">
                  <c:v>1961.1643835616401</c:v>
                </c:pt>
                <c:pt idx="1003">
                  <c:v>1961.2027397260299</c:v>
                </c:pt>
                <c:pt idx="1004">
                  <c:v>1961.24931506849</c:v>
                </c:pt>
                <c:pt idx="1005">
                  <c:v>1961.28767123288</c:v>
                </c:pt>
                <c:pt idx="1006">
                  <c:v>1961.33150684932</c:v>
                </c:pt>
                <c:pt idx="1007">
                  <c:v>1961.3698630137001</c:v>
                </c:pt>
                <c:pt idx="1008">
                  <c:v>1961.4164383561599</c:v>
                </c:pt>
                <c:pt idx="1009">
                  <c:v>1961.45479452055</c:v>
                </c:pt>
                <c:pt idx="1010">
                  <c:v>1961.49863013699</c:v>
                </c:pt>
                <c:pt idx="1011">
                  <c:v>1961.53698630137</c:v>
                </c:pt>
                <c:pt idx="1012">
                  <c:v>1961.5835616438401</c:v>
                </c:pt>
                <c:pt idx="1013">
                  <c:v>1961.6219178082199</c:v>
                </c:pt>
                <c:pt idx="1014">
                  <c:v>1961.66849315068</c:v>
                </c:pt>
                <c:pt idx="1015">
                  <c:v>1961.70684931507</c:v>
                </c:pt>
                <c:pt idx="1016">
                  <c:v>1961.75068493151</c:v>
                </c:pt>
                <c:pt idx="1017">
                  <c:v>1961.7890410958901</c:v>
                </c:pt>
                <c:pt idx="1018">
                  <c:v>1961.8356164383599</c:v>
                </c:pt>
                <c:pt idx="1019">
                  <c:v>1961.87397260274</c:v>
                </c:pt>
                <c:pt idx="1020">
                  <c:v>1961.91780821918</c:v>
                </c:pt>
                <c:pt idx="1021">
                  <c:v>1961.95616438356</c:v>
                </c:pt>
                <c:pt idx="1022">
                  <c:v>1962.0027397260301</c:v>
                </c:pt>
                <c:pt idx="1023">
                  <c:v>1962.0410958904099</c:v>
                </c:pt>
                <c:pt idx="1024">
                  <c:v>1962.08767123288</c:v>
                </c:pt>
                <c:pt idx="1025">
                  <c:v>1962.12602739726</c:v>
                </c:pt>
                <c:pt idx="1026">
                  <c:v>1962.1643835616401</c:v>
                </c:pt>
                <c:pt idx="1027">
                  <c:v>1962.2027397260299</c:v>
                </c:pt>
                <c:pt idx="1028">
                  <c:v>1962.24931506849</c:v>
                </c:pt>
                <c:pt idx="1029">
                  <c:v>1962.28767123288</c:v>
                </c:pt>
                <c:pt idx="1030">
                  <c:v>1962.33150684932</c:v>
                </c:pt>
                <c:pt idx="1031">
                  <c:v>1962.3698630137001</c:v>
                </c:pt>
                <c:pt idx="1032">
                  <c:v>1962.4164383561599</c:v>
                </c:pt>
                <c:pt idx="1033">
                  <c:v>1962.45479452055</c:v>
                </c:pt>
                <c:pt idx="1034">
                  <c:v>1962.49863013699</c:v>
                </c:pt>
                <c:pt idx="1035">
                  <c:v>1962.53698630137</c:v>
                </c:pt>
                <c:pt idx="1036">
                  <c:v>1962.5835616438401</c:v>
                </c:pt>
                <c:pt idx="1037">
                  <c:v>1962.6219178082199</c:v>
                </c:pt>
                <c:pt idx="1038">
                  <c:v>1962.66849315068</c:v>
                </c:pt>
                <c:pt idx="1039">
                  <c:v>1962.70684931507</c:v>
                </c:pt>
                <c:pt idx="1040">
                  <c:v>1962.75068493151</c:v>
                </c:pt>
                <c:pt idx="1041">
                  <c:v>1962.7890410958901</c:v>
                </c:pt>
                <c:pt idx="1042">
                  <c:v>1962.8356164383599</c:v>
                </c:pt>
                <c:pt idx="1043">
                  <c:v>1962.87397260274</c:v>
                </c:pt>
                <c:pt idx="1044">
                  <c:v>1962.91780821918</c:v>
                </c:pt>
                <c:pt idx="1045">
                  <c:v>1962.95616438356</c:v>
                </c:pt>
                <c:pt idx="1046">
                  <c:v>1963.0027397260301</c:v>
                </c:pt>
                <c:pt idx="1047">
                  <c:v>1963.0410958904099</c:v>
                </c:pt>
                <c:pt idx="1048">
                  <c:v>1963.08767123288</c:v>
                </c:pt>
                <c:pt idx="1049">
                  <c:v>1963.12602739726</c:v>
                </c:pt>
                <c:pt idx="1050">
                  <c:v>1963.1643835616401</c:v>
                </c:pt>
                <c:pt idx="1051">
                  <c:v>1963.2027397260299</c:v>
                </c:pt>
                <c:pt idx="1052">
                  <c:v>1963.24931506849</c:v>
                </c:pt>
                <c:pt idx="1053">
                  <c:v>1963.28767123288</c:v>
                </c:pt>
                <c:pt idx="1054">
                  <c:v>1963.33150684932</c:v>
                </c:pt>
                <c:pt idx="1055">
                  <c:v>1963.3698630137001</c:v>
                </c:pt>
                <c:pt idx="1056">
                  <c:v>1963.4164383561599</c:v>
                </c:pt>
                <c:pt idx="1057">
                  <c:v>1963.45479452055</c:v>
                </c:pt>
                <c:pt idx="1058">
                  <c:v>1963.49863013699</c:v>
                </c:pt>
                <c:pt idx="1059">
                  <c:v>1963.53698630137</c:v>
                </c:pt>
                <c:pt idx="1060">
                  <c:v>1963.5835616438401</c:v>
                </c:pt>
                <c:pt idx="1061">
                  <c:v>1963.6219178082199</c:v>
                </c:pt>
                <c:pt idx="1062">
                  <c:v>1963.66849315068</c:v>
                </c:pt>
                <c:pt idx="1063">
                  <c:v>1963.70684931507</c:v>
                </c:pt>
                <c:pt idx="1064">
                  <c:v>1963.75068493151</c:v>
                </c:pt>
                <c:pt idx="1065">
                  <c:v>1963.7890410958901</c:v>
                </c:pt>
                <c:pt idx="1066">
                  <c:v>1963.8356164383599</c:v>
                </c:pt>
                <c:pt idx="1067">
                  <c:v>1963.87397260274</c:v>
                </c:pt>
                <c:pt idx="1068">
                  <c:v>1963.91780821918</c:v>
                </c:pt>
                <c:pt idx="1069">
                  <c:v>1963.95616438356</c:v>
                </c:pt>
                <c:pt idx="1070">
                  <c:v>1964.0027322404401</c:v>
                </c:pt>
                <c:pt idx="1071">
                  <c:v>1964.0409836065601</c:v>
                </c:pt>
                <c:pt idx="1072">
                  <c:v>1964.0874316939901</c:v>
                </c:pt>
                <c:pt idx="1073">
                  <c:v>1964.1256830601101</c:v>
                </c:pt>
                <c:pt idx="1074">
                  <c:v>1964.1666666666699</c:v>
                </c:pt>
                <c:pt idx="1075">
                  <c:v>1964.2049180327899</c:v>
                </c:pt>
                <c:pt idx="1076">
                  <c:v>1964.2513661202199</c:v>
                </c:pt>
                <c:pt idx="1077">
                  <c:v>1964.2896174863399</c:v>
                </c:pt>
                <c:pt idx="1078">
                  <c:v>1964.3333333333301</c:v>
                </c:pt>
                <c:pt idx="1079">
                  <c:v>1964.3715846994501</c:v>
                </c:pt>
                <c:pt idx="1080">
                  <c:v>1964.4180327868901</c:v>
                </c:pt>
                <c:pt idx="1081">
                  <c:v>1964.4562841530101</c:v>
                </c:pt>
                <c:pt idx="1082">
                  <c:v>1964.5</c:v>
                </c:pt>
                <c:pt idx="1083">
                  <c:v>1964.53825136612</c:v>
                </c:pt>
                <c:pt idx="1084">
                  <c:v>1964.58469945355</c:v>
                </c:pt>
                <c:pt idx="1085">
                  <c:v>1964.62295081967</c:v>
                </c:pt>
                <c:pt idx="1086">
                  <c:v>1964.6693989071</c:v>
                </c:pt>
                <c:pt idx="1087">
                  <c:v>1964.70765027322</c:v>
                </c:pt>
                <c:pt idx="1088">
                  <c:v>1964.7513661202199</c:v>
                </c:pt>
                <c:pt idx="1089">
                  <c:v>1964.7896174863399</c:v>
                </c:pt>
                <c:pt idx="1090">
                  <c:v>1964.8360655737699</c:v>
                </c:pt>
                <c:pt idx="1091">
                  <c:v>1964.8743169398899</c:v>
                </c:pt>
                <c:pt idx="1092">
                  <c:v>1964.9180327868901</c:v>
                </c:pt>
                <c:pt idx="1093">
                  <c:v>1964.9562841530101</c:v>
                </c:pt>
                <c:pt idx="1094">
                  <c:v>1965.0027397260301</c:v>
                </c:pt>
                <c:pt idx="1095">
                  <c:v>1965.0410958904099</c:v>
                </c:pt>
                <c:pt idx="1096">
                  <c:v>1965.08767123288</c:v>
                </c:pt>
                <c:pt idx="1097">
                  <c:v>1965.12602739726</c:v>
                </c:pt>
                <c:pt idx="1098">
                  <c:v>1965.1643835616401</c:v>
                </c:pt>
                <c:pt idx="1099">
                  <c:v>1965.2027397260299</c:v>
                </c:pt>
                <c:pt idx="1100">
                  <c:v>1965.24931506849</c:v>
                </c:pt>
                <c:pt idx="1101">
                  <c:v>1965.28767123288</c:v>
                </c:pt>
                <c:pt idx="1102">
                  <c:v>1965.33150684932</c:v>
                </c:pt>
                <c:pt idx="1103">
                  <c:v>1965.3698630137001</c:v>
                </c:pt>
                <c:pt idx="1104">
                  <c:v>1965.4164383561599</c:v>
                </c:pt>
                <c:pt idx="1105">
                  <c:v>1965.45479452055</c:v>
                </c:pt>
                <c:pt idx="1106">
                  <c:v>1965.49863013699</c:v>
                </c:pt>
                <c:pt idx="1107">
                  <c:v>1965.53698630137</c:v>
                </c:pt>
                <c:pt idx="1108">
                  <c:v>1965.5835616438401</c:v>
                </c:pt>
                <c:pt idx="1109">
                  <c:v>1965.6219178082199</c:v>
                </c:pt>
                <c:pt idx="1110">
                  <c:v>1965.66849315068</c:v>
                </c:pt>
                <c:pt idx="1111">
                  <c:v>1965.70684931507</c:v>
                </c:pt>
                <c:pt idx="1112">
                  <c:v>1965.75068493151</c:v>
                </c:pt>
                <c:pt idx="1113">
                  <c:v>1965.7890410958901</c:v>
                </c:pt>
                <c:pt idx="1114">
                  <c:v>1965.8356164383599</c:v>
                </c:pt>
                <c:pt idx="1115">
                  <c:v>1965.87397260274</c:v>
                </c:pt>
                <c:pt idx="1116">
                  <c:v>1965.91780821918</c:v>
                </c:pt>
                <c:pt idx="1117">
                  <c:v>1965.95616438356</c:v>
                </c:pt>
                <c:pt idx="1118">
                  <c:v>1966.0027397260301</c:v>
                </c:pt>
                <c:pt idx="1119">
                  <c:v>1966.0410958904099</c:v>
                </c:pt>
                <c:pt idx="1120">
                  <c:v>1966.08767123288</c:v>
                </c:pt>
                <c:pt idx="1121">
                  <c:v>1966.12602739726</c:v>
                </c:pt>
                <c:pt idx="1122">
                  <c:v>1966.1643835616401</c:v>
                </c:pt>
                <c:pt idx="1123">
                  <c:v>1966.2027397260299</c:v>
                </c:pt>
                <c:pt idx="1124">
                  <c:v>1966.24931506849</c:v>
                </c:pt>
                <c:pt idx="1125">
                  <c:v>1966.28767123288</c:v>
                </c:pt>
                <c:pt idx="1126">
                  <c:v>1966.33150684932</c:v>
                </c:pt>
                <c:pt idx="1127">
                  <c:v>1966.3698630137001</c:v>
                </c:pt>
                <c:pt idx="1128">
                  <c:v>1966.4164383561599</c:v>
                </c:pt>
                <c:pt idx="1129">
                  <c:v>1966.45479452055</c:v>
                </c:pt>
                <c:pt idx="1130">
                  <c:v>1966.49863013699</c:v>
                </c:pt>
                <c:pt idx="1131">
                  <c:v>1966.53698630137</c:v>
                </c:pt>
                <c:pt idx="1132">
                  <c:v>1966.5835616438401</c:v>
                </c:pt>
                <c:pt idx="1133">
                  <c:v>1966.6219178082199</c:v>
                </c:pt>
                <c:pt idx="1134">
                  <c:v>1966.66849315068</c:v>
                </c:pt>
                <c:pt idx="1135">
                  <c:v>1966.70684931507</c:v>
                </c:pt>
                <c:pt idx="1136">
                  <c:v>1966.75068493151</c:v>
                </c:pt>
                <c:pt idx="1137">
                  <c:v>1966.7890410958901</c:v>
                </c:pt>
                <c:pt idx="1138">
                  <c:v>1966.8356164383599</c:v>
                </c:pt>
                <c:pt idx="1139">
                  <c:v>1966.87397260274</c:v>
                </c:pt>
                <c:pt idx="1140">
                  <c:v>1966.91780821918</c:v>
                </c:pt>
                <c:pt idx="1141">
                  <c:v>1966.95616438356</c:v>
                </c:pt>
                <c:pt idx="1142">
                  <c:v>1967.0027397260301</c:v>
                </c:pt>
                <c:pt idx="1143">
                  <c:v>1967.0410958904099</c:v>
                </c:pt>
                <c:pt idx="1144">
                  <c:v>1967.08767123288</c:v>
                </c:pt>
                <c:pt idx="1145">
                  <c:v>1967.12602739726</c:v>
                </c:pt>
                <c:pt idx="1146">
                  <c:v>1967.1643835616401</c:v>
                </c:pt>
                <c:pt idx="1147">
                  <c:v>1967.2027397260299</c:v>
                </c:pt>
                <c:pt idx="1148">
                  <c:v>1967.24931506849</c:v>
                </c:pt>
                <c:pt idx="1149">
                  <c:v>1967.28767123288</c:v>
                </c:pt>
                <c:pt idx="1150">
                  <c:v>1967.33150684932</c:v>
                </c:pt>
                <c:pt idx="1151">
                  <c:v>1967.3698630137001</c:v>
                </c:pt>
                <c:pt idx="1152">
                  <c:v>1967.4164383561599</c:v>
                </c:pt>
                <c:pt idx="1153">
                  <c:v>1967.45479452055</c:v>
                </c:pt>
                <c:pt idx="1154">
                  <c:v>1967.49863013699</c:v>
                </c:pt>
                <c:pt idx="1155">
                  <c:v>1967.53698630137</c:v>
                </c:pt>
                <c:pt idx="1156">
                  <c:v>1967.5835616438401</c:v>
                </c:pt>
                <c:pt idx="1157">
                  <c:v>1967.6219178082199</c:v>
                </c:pt>
                <c:pt idx="1158">
                  <c:v>1967.66849315068</c:v>
                </c:pt>
                <c:pt idx="1159">
                  <c:v>1967.70684931507</c:v>
                </c:pt>
                <c:pt idx="1160">
                  <c:v>1967.75068493151</c:v>
                </c:pt>
                <c:pt idx="1161">
                  <c:v>1967.7890410958901</c:v>
                </c:pt>
                <c:pt idx="1162">
                  <c:v>1967.8356164383599</c:v>
                </c:pt>
                <c:pt idx="1163">
                  <c:v>1967.87397260274</c:v>
                </c:pt>
                <c:pt idx="1164">
                  <c:v>1967.91780821918</c:v>
                </c:pt>
                <c:pt idx="1165">
                  <c:v>1967.95616438356</c:v>
                </c:pt>
                <c:pt idx="1166">
                  <c:v>1968.0027322404401</c:v>
                </c:pt>
                <c:pt idx="1167">
                  <c:v>1968.0409836065601</c:v>
                </c:pt>
                <c:pt idx="1168">
                  <c:v>1968.0874316939901</c:v>
                </c:pt>
                <c:pt idx="1169">
                  <c:v>1968.1256830601101</c:v>
                </c:pt>
                <c:pt idx="1170">
                  <c:v>1968.1666666666699</c:v>
                </c:pt>
                <c:pt idx="1171">
                  <c:v>1968.2049180327899</c:v>
                </c:pt>
                <c:pt idx="1172">
                  <c:v>1968.2513661202199</c:v>
                </c:pt>
                <c:pt idx="1173">
                  <c:v>1968.2896174863399</c:v>
                </c:pt>
                <c:pt idx="1174">
                  <c:v>1968.3333333333301</c:v>
                </c:pt>
                <c:pt idx="1175">
                  <c:v>1968.3715846994501</c:v>
                </c:pt>
                <c:pt idx="1176">
                  <c:v>1968.4180327868901</c:v>
                </c:pt>
                <c:pt idx="1177">
                  <c:v>1968.4562841530101</c:v>
                </c:pt>
                <c:pt idx="1178">
                  <c:v>1968.5</c:v>
                </c:pt>
                <c:pt idx="1179">
                  <c:v>1968.53825136612</c:v>
                </c:pt>
                <c:pt idx="1180">
                  <c:v>1968.58469945355</c:v>
                </c:pt>
                <c:pt idx="1181">
                  <c:v>1968.62295081967</c:v>
                </c:pt>
                <c:pt idx="1182">
                  <c:v>1968.6693989071</c:v>
                </c:pt>
                <c:pt idx="1183">
                  <c:v>1968.70765027322</c:v>
                </c:pt>
                <c:pt idx="1184">
                  <c:v>1968.7513661202199</c:v>
                </c:pt>
                <c:pt idx="1185">
                  <c:v>1968.7896174863399</c:v>
                </c:pt>
                <c:pt idx="1186">
                  <c:v>1968.8360655737699</c:v>
                </c:pt>
                <c:pt idx="1187">
                  <c:v>1968.8743169398899</c:v>
                </c:pt>
                <c:pt idx="1188">
                  <c:v>1968.9180327868901</c:v>
                </c:pt>
                <c:pt idx="1189">
                  <c:v>1968.9562841530101</c:v>
                </c:pt>
                <c:pt idx="1190">
                  <c:v>1969.0027397260301</c:v>
                </c:pt>
                <c:pt idx="1191">
                  <c:v>1969.0410958904099</c:v>
                </c:pt>
                <c:pt idx="1192">
                  <c:v>1969.08767123288</c:v>
                </c:pt>
                <c:pt idx="1193">
                  <c:v>1969.12602739726</c:v>
                </c:pt>
                <c:pt idx="1194">
                  <c:v>1969.1643835616401</c:v>
                </c:pt>
                <c:pt idx="1195">
                  <c:v>1969.2027397260299</c:v>
                </c:pt>
                <c:pt idx="1196">
                  <c:v>1969.24931506849</c:v>
                </c:pt>
                <c:pt idx="1197">
                  <c:v>1969.28767123288</c:v>
                </c:pt>
                <c:pt idx="1198">
                  <c:v>1969.33150684932</c:v>
                </c:pt>
                <c:pt idx="1199">
                  <c:v>1969.3698630137001</c:v>
                </c:pt>
                <c:pt idx="1200">
                  <c:v>1969.4164383561599</c:v>
                </c:pt>
                <c:pt idx="1201">
                  <c:v>1969.45479452055</c:v>
                </c:pt>
                <c:pt idx="1202">
                  <c:v>1969.49863013699</c:v>
                </c:pt>
                <c:pt idx="1203">
                  <c:v>1969.53698630137</c:v>
                </c:pt>
                <c:pt idx="1204">
                  <c:v>1969.5835616438401</c:v>
                </c:pt>
                <c:pt idx="1205">
                  <c:v>1969.6219178082199</c:v>
                </c:pt>
                <c:pt idx="1206">
                  <c:v>1969.66849315068</c:v>
                </c:pt>
                <c:pt idx="1207">
                  <c:v>1969.70684931507</c:v>
                </c:pt>
                <c:pt idx="1208">
                  <c:v>1969.75068493151</c:v>
                </c:pt>
                <c:pt idx="1209">
                  <c:v>1969.7890410958901</c:v>
                </c:pt>
                <c:pt idx="1210">
                  <c:v>1969.8356164383599</c:v>
                </c:pt>
                <c:pt idx="1211">
                  <c:v>1969.87397260274</c:v>
                </c:pt>
                <c:pt idx="1212">
                  <c:v>1969.91780821918</c:v>
                </c:pt>
                <c:pt idx="1213">
                  <c:v>1969.95616438356</c:v>
                </c:pt>
                <c:pt idx="1214">
                  <c:v>1970.0027397260301</c:v>
                </c:pt>
                <c:pt idx="1215">
                  <c:v>1970.0410958904099</c:v>
                </c:pt>
                <c:pt idx="1216">
                  <c:v>1970.08767123288</c:v>
                </c:pt>
                <c:pt idx="1217">
                  <c:v>1970.12602739726</c:v>
                </c:pt>
                <c:pt idx="1218">
                  <c:v>1970.1643835616401</c:v>
                </c:pt>
                <c:pt idx="1219">
                  <c:v>1970.2027397260299</c:v>
                </c:pt>
                <c:pt idx="1220">
                  <c:v>1970.24931506849</c:v>
                </c:pt>
                <c:pt idx="1221">
                  <c:v>1970.28767123288</c:v>
                </c:pt>
                <c:pt idx="1222">
                  <c:v>1970.33150684932</c:v>
                </c:pt>
                <c:pt idx="1223">
                  <c:v>1970.3698630137001</c:v>
                </c:pt>
                <c:pt idx="1224">
                  <c:v>1970.4164383561599</c:v>
                </c:pt>
                <c:pt idx="1225">
                  <c:v>1970.45479452055</c:v>
                </c:pt>
                <c:pt idx="1226">
                  <c:v>1970.49863013699</c:v>
                </c:pt>
                <c:pt idx="1227">
                  <c:v>1970.53698630137</c:v>
                </c:pt>
                <c:pt idx="1228">
                  <c:v>1970.5835616438401</c:v>
                </c:pt>
                <c:pt idx="1229">
                  <c:v>1970.6219178082199</c:v>
                </c:pt>
                <c:pt idx="1230">
                  <c:v>1970.66849315068</c:v>
                </c:pt>
                <c:pt idx="1231">
                  <c:v>1970.70684931507</c:v>
                </c:pt>
                <c:pt idx="1232">
                  <c:v>1970.75068493151</c:v>
                </c:pt>
                <c:pt idx="1233">
                  <c:v>1970.7890410958901</c:v>
                </c:pt>
                <c:pt idx="1234">
                  <c:v>1970.8356164383599</c:v>
                </c:pt>
                <c:pt idx="1235">
                  <c:v>1970.87397260274</c:v>
                </c:pt>
                <c:pt idx="1236">
                  <c:v>1970.91780821918</c:v>
                </c:pt>
                <c:pt idx="1237">
                  <c:v>1970.95616438356</c:v>
                </c:pt>
                <c:pt idx="1238">
                  <c:v>1971.0027397260301</c:v>
                </c:pt>
                <c:pt idx="1239">
                  <c:v>1971.0410958904099</c:v>
                </c:pt>
                <c:pt idx="1240">
                  <c:v>1971.08767123288</c:v>
                </c:pt>
                <c:pt idx="1241">
                  <c:v>1971.12602739726</c:v>
                </c:pt>
                <c:pt idx="1242">
                  <c:v>1971.1643835616401</c:v>
                </c:pt>
                <c:pt idx="1243">
                  <c:v>1971.2027397260299</c:v>
                </c:pt>
                <c:pt idx="1244">
                  <c:v>1971.24931506849</c:v>
                </c:pt>
                <c:pt idx="1245">
                  <c:v>1971.28767123288</c:v>
                </c:pt>
                <c:pt idx="1246">
                  <c:v>1971.33150684932</c:v>
                </c:pt>
                <c:pt idx="1247">
                  <c:v>1971.3698630137001</c:v>
                </c:pt>
                <c:pt idx="1248">
                  <c:v>1971.4164383561599</c:v>
                </c:pt>
                <c:pt idx="1249">
                  <c:v>1971.45479452055</c:v>
                </c:pt>
                <c:pt idx="1250">
                  <c:v>1971.49863013699</c:v>
                </c:pt>
                <c:pt idx="1251">
                  <c:v>1971.53698630137</c:v>
                </c:pt>
                <c:pt idx="1252">
                  <c:v>1971.5835616438401</c:v>
                </c:pt>
                <c:pt idx="1253">
                  <c:v>1971.6219178082199</c:v>
                </c:pt>
                <c:pt idx="1254">
                  <c:v>1971.66849315068</c:v>
                </c:pt>
                <c:pt idx="1255">
                  <c:v>1971.70684931507</c:v>
                </c:pt>
                <c:pt idx="1256">
                  <c:v>1971.75068493151</c:v>
                </c:pt>
                <c:pt idx="1257">
                  <c:v>1971.7890410958901</c:v>
                </c:pt>
                <c:pt idx="1258">
                  <c:v>1971.8356164383599</c:v>
                </c:pt>
                <c:pt idx="1259">
                  <c:v>1971.87397260274</c:v>
                </c:pt>
                <c:pt idx="1260">
                  <c:v>1971.91780821918</c:v>
                </c:pt>
                <c:pt idx="1261">
                  <c:v>1971.95616438356</c:v>
                </c:pt>
                <c:pt idx="1262">
                  <c:v>1972.0027322404401</c:v>
                </c:pt>
                <c:pt idx="1263">
                  <c:v>1972.0409836065601</c:v>
                </c:pt>
                <c:pt idx="1264">
                  <c:v>1972.0874316939901</c:v>
                </c:pt>
                <c:pt idx="1265">
                  <c:v>1972.1256830601101</c:v>
                </c:pt>
                <c:pt idx="1266">
                  <c:v>1972.1666666666699</c:v>
                </c:pt>
                <c:pt idx="1267">
                  <c:v>1972.2049180327899</c:v>
                </c:pt>
                <c:pt idx="1268">
                  <c:v>1972.2513661202199</c:v>
                </c:pt>
                <c:pt idx="1269">
                  <c:v>1972.2896174863399</c:v>
                </c:pt>
                <c:pt idx="1270">
                  <c:v>1972.3333333333301</c:v>
                </c:pt>
                <c:pt idx="1271">
                  <c:v>1972.3715846994501</c:v>
                </c:pt>
                <c:pt idx="1272">
                  <c:v>1972.4180327868901</c:v>
                </c:pt>
                <c:pt idx="1273">
                  <c:v>1972.4562841530101</c:v>
                </c:pt>
                <c:pt idx="1274">
                  <c:v>1972.5</c:v>
                </c:pt>
                <c:pt idx="1275">
                  <c:v>1972.53825136612</c:v>
                </c:pt>
                <c:pt idx="1276">
                  <c:v>1972.58469945355</c:v>
                </c:pt>
                <c:pt idx="1277">
                  <c:v>1972.62295081967</c:v>
                </c:pt>
                <c:pt idx="1278">
                  <c:v>1972.6693989071</c:v>
                </c:pt>
                <c:pt idx="1279">
                  <c:v>1972.70765027322</c:v>
                </c:pt>
                <c:pt idx="1280">
                  <c:v>1972.7513661202199</c:v>
                </c:pt>
                <c:pt idx="1281">
                  <c:v>1972.7896174863399</c:v>
                </c:pt>
                <c:pt idx="1282">
                  <c:v>1972.8360655737699</c:v>
                </c:pt>
                <c:pt idx="1283">
                  <c:v>1972.8743169398899</c:v>
                </c:pt>
                <c:pt idx="1284">
                  <c:v>1972.9180327868901</c:v>
                </c:pt>
                <c:pt idx="1285">
                  <c:v>1972.9562841530101</c:v>
                </c:pt>
                <c:pt idx="1286">
                  <c:v>1973.0027397260301</c:v>
                </c:pt>
                <c:pt idx="1287">
                  <c:v>1973.0410958904099</c:v>
                </c:pt>
                <c:pt idx="1288">
                  <c:v>1973.08767123288</c:v>
                </c:pt>
                <c:pt idx="1289">
                  <c:v>1973.12602739726</c:v>
                </c:pt>
                <c:pt idx="1290">
                  <c:v>1973.1643835616401</c:v>
                </c:pt>
                <c:pt idx="1291">
                  <c:v>1973.2027397260299</c:v>
                </c:pt>
                <c:pt idx="1292">
                  <c:v>1973.24931506849</c:v>
                </c:pt>
                <c:pt idx="1293">
                  <c:v>1973.28767123288</c:v>
                </c:pt>
                <c:pt idx="1294">
                  <c:v>1973.33150684932</c:v>
                </c:pt>
                <c:pt idx="1295">
                  <c:v>1973.3698630137001</c:v>
                </c:pt>
                <c:pt idx="1296">
                  <c:v>1973.4164383561599</c:v>
                </c:pt>
                <c:pt idx="1297">
                  <c:v>1973.45479452055</c:v>
                </c:pt>
                <c:pt idx="1298">
                  <c:v>1973.49863013699</c:v>
                </c:pt>
                <c:pt idx="1299">
                  <c:v>1973.53698630137</c:v>
                </c:pt>
                <c:pt idx="1300">
                  <c:v>1973.5835616438401</c:v>
                </c:pt>
                <c:pt idx="1301">
                  <c:v>1973.6219178082199</c:v>
                </c:pt>
                <c:pt idx="1302">
                  <c:v>1973.66849315068</c:v>
                </c:pt>
                <c:pt idx="1303">
                  <c:v>1973.70684931507</c:v>
                </c:pt>
                <c:pt idx="1304">
                  <c:v>1973.75068493151</c:v>
                </c:pt>
                <c:pt idx="1305">
                  <c:v>1973.7890410958901</c:v>
                </c:pt>
                <c:pt idx="1306">
                  <c:v>1973.8356164383599</c:v>
                </c:pt>
                <c:pt idx="1307">
                  <c:v>1973.87397260274</c:v>
                </c:pt>
                <c:pt idx="1308">
                  <c:v>1973.91780821918</c:v>
                </c:pt>
                <c:pt idx="1309">
                  <c:v>1973.95616438356</c:v>
                </c:pt>
                <c:pt idx="1310">
                  <c:v>1974.0027397260301</c:v>
                </c:pt>
                <c:pt idx="1311">
                  <c:v>1974.0410958904099</c:v>
                </c:pt>
                <c:pt idx="1312">
                  <c:v>1974.08767123288</c:v>
                </c:pt>
                <c:pt idx="1313">
                  <c:v>1974.12602739726</c:v>
                </c:pt>
                <c:pt idx="1314">
                  <c:v>1974.1643835616401</c:v>
                </c:pt>
                <c:pt idx="1315">
                  <c:v>1974.2027397260299</c:v>
                </c:pt>
                <c:pt idx="1316">
                  <c:v>1974.24931506849</c:v>
                </c:pt>
                <c:pt idx="1317">
                  <c:v>1974.28767123288</c:v>
                </c:pt>
                <c:pt idx="1318">
                  <c:v>1974.33150684932</c:v>
                </c:pt>
                <c:pt idx="1319">
                  <c:v>1974.3698630137001</c:v>
                </c:pt>
                <c:pt idx="1320">
                  <c:v>1974.4164383561599</c:v>
                </c:pt>
                <c:pt idx="1321">
                  <c:v>1974.45479452055</c:v>
                </c:pt>
                <c:pt idx="1322">
                  <c:v>1974.49863013699</c:v>
                </c:pt>
                <c:pt idx="1323">
                  <c:v>1974.53698630137</c:v>
                </c:pt>
                <c:pt idx="1324">
                  <c:v>1974.5835616438401</c:v>
                </c:pt>
                <c:pt idx="1325">
                  <c:v>1974.6219178082199</c:v>
                </c:pt>
                <c:pt idx="1326">
                  <c:v>1974.66849315068</c:v>
                </c:pt>
                <c:pt idx="1327">
                  <c:v>1974.70684931507</c:v>
                </c:pt>
                <c:pt idx="1328">
                  <c:v>1974.75068493151</c:v>
                </c:pt>
                <c:pt idx="1329">
                  <c:v>1974.7890410958901</c:v>
                </c:pt>
                <c:pt idx="1330">
                  <c:v>1974.8356164383599</c:v>
                </c:pt>
                <c:pt idx="1331">
                  <c:v>1974.87397260274</c:v>
                </c:pt>
                <c:pt idx="1332">
                  <c:v>1974.91780821918</c:v>
                </c:pt>
                <c:pt idx="1333">
                  <c:v>1974.95616438356</c:v>
                </c:pt>
                <c:pt idx="1334">
                  <c:v>1975.0027397260301</c:v>
                </c:pt>
                <c:pt idx="1335">
                  <c:v>1975.0410958904099</c:v>
                </c:pt>
                <c:pt idx="1336">
                  <c:v>1975.08767123288</c:v>
                </c:pt>
                <c:pt idx="1337">
                  <c:v>1975.12602739726</c:v>
                </c:pt>
                <c:pt idx="1338">
                  <c:v>1975.1643835616401</c:v>
                </c:pt>
                <c:pt idx="1339">
                  <c:v>1975.2027397260299</c:v>
                </c:pt>
                <c:pt idx="1340">
                  <c:v>1975.24931506849</c:v>
                </c:pt>
                <c:pt idx="1341">
                  <c:v>1975.28767123288</c:v>
                </c:pt>
                <c:pt idx="1342">
                  <c:v>1975.33150684932</c:v>
                </c:pt>
                <c:pt idx="1343">
                  <c:v>1975.3698630137001</c:v>
                </c:pt>
                <c:pt idx="1344">
                  <c:v>1975.4164383561599</c:v>
                </c:pt>
                <c:pt idx="1345">
                  <c:v>1975.45479452055</c:v>
                </c:pt>
                <c:pt idx="1346">
                  <c:v>1975.49863013699</c:v>
                </c:pt>
                <c:pt idx="1347">
                  <c:v>1975.53698630137</c:v>
                </c:pt>
                <c:pt idx="1348">
                  <c:v>1975.5835616438401</c:v>
                </c:pt>
                <c:pt idx="1349">
                  <c:v>1975.6219178082199</c:v>
                </c:pt>
                <c:pt idx="1350">
                  <c:v>1975.66849315068</c:v>
                </c:pt>
                <c:pt idx="1351">
                  <c:v>1975.70684931507</c:v>
                </c:pt>
                <c:pt idx="1352">
                  <c:v>1975.75068493151</c:v>
                </c:pt>
                <c:pt idx="1353">
                  <c:v>1975.7890410958901</c:v>
                </c:pt>
                <c:pt idx="1354">
                  <c:v>1975.8356164383599</c:v>
                </c:pt>
                <c:pt idx="1355">
                  <c:v>1975.87397260274</c:v>
                </c:pt>
                <c:pt idx="1356">
                  <c:v>1975.91780821918</c:v>
                </c:pt>
                <c:pt idx="1357">
                  <c:v>1975.95616438356</c:v>
                </c:pt>
                <c:pt idx="1358">
                  <c:v>1976.0027322404401</c:v>
                </c:pt>
                <c:pt idx="1359">
                  <c:v>1976.0409836065601</c:v>
                </c:pt>
                <c:pt idx="1360">
                  <c:v>1976.0874316939901</c:v>
                </c:pt>
                <c:pt idx="1361">
                  <c:v>1976.1256830601101</c:v>
                </c:pt>
                <c:pt idx="1362">
                  <c:v>1976.1666666666699</c:v>
                </c:pt>
                <c:pt idx="1363">
                  <c:v>1976.2049180327899</c:v>
                </c:pt>
                <c:pt idx="1364">
                  <c:v>1976.2513661202199</c:v>
                </c:pt>
                <c:pt idx="1365">
                  <c:v>1976.2896174863399</c:v>
                </c:pt>
                <c:pt idx="1366">
                  <c:v>1976.3333333333301</c:v>
                </c:pt>
                <c:pt idx="1367">
                  <c:v>1976.3715846994501</c:v>
                </c:pt>
                <c:pt idx="1368">
                  <c:v>1976.4180327868901</c:v>
                </c:pt>
                <c:pt idx="1369">
                  <c:v>1976.4562841530101</c:v>
                </c:pt>
                <c:pt idx="1370">
                  <c:v>1976.5</c:v>
                </c:pt>
                <c:pt idx="1371">
                  <c:v>1976.53825136612</c:v>
                </c:pt>
                <c:pt idx="1372">
                  <c:v>1976.58469945355</c:v>
                </c:pt>
                <c:pt idx="1373">
                  <c:v>1976.62295081967</c:v>
                </c:pt>
                <c:pt idx="1374">
                  <c:v>1976.6693989071</c:v>
                </c:pt>
                <c:pt idx="1375">
                  <c:v>1976.70765027322</c:v>
                </c:pt>
                <c:pt idx="1376">
                  <c:v>1976.7513661202199</c:v>
                </c:pt>
                <c:pt idx="1377">
                  <c:v>1976.7896174863399</c:v>
                </c:pt>
                <c:pt idx="1378">
                  <c:v>1976.8360655737699</c:v>
                </c:pt>
                <c:pt idx="1379">
                  <c:v>1976.8743169398899</c:v>
                </c:pt>
                <c:pt idx="1380">
                  <c:v>1976.9180327868901</c:v>
                </c:pt>
                <c:pt idx="1381">
                  <c:v>1976.9562841530101</c:v>
                </c:pt>
                <c:pt idx="1382">
                  <c:v>1977.0027397260301</c:v>
                </c:pt>
                <c:pt idx="1383">
                  <c:v>1977.0410958904099</c:v>
                </c:pt>
                <c:pt idx="1384">
                  <c:v>1977.08767123288</c:v>
                </c:pt>
                <c:pt idx="1385">
                  <c:v>1977.12602739726</c:v>
                </c:pt>
                <c:pt idx="1386">
                  <c:v>1977.1643835616401</c:v>
                </c:pt>
                <c:pt idx="1387">
                  <c:v>1977.2027397260299</c:v>
                </c:pt>
                <c:pt idx="1388">
                  <c:v>1977.24931506849</c:v>
                </c:pt>
                <c:pt idx="1389">
                  <c:v>1977.28767123288</c:v>
                </c:pt>
                <c:pt idx="1390">
                  <c:v>1977.33150684932</c:v>
                </c:pt>
                <c:pt idx="1391">
                  <c:v>1977.3698630137001</c:v>
                </c:pt>
                <c:pt idx="1392">
                  <c:v>1977.4164383561599</c:v>
                </c:pt>
                <c:pt idx="1393">
                  <c:v>1977.45479452055</c:v>
                </c:pt>
                <c:pt idx="1394">
                  <c:v>1977.49863013699</c:v>
                </c:pt>
                <c:pt idx="1395">
                  <c:v>1977.53698630137</c:v>
                </c:pt>
                <c:pt idx="1396">
                  <c:v>1977.5835616438401</c:v>
                </c:pt>
                <c:pt idx="1397">
                  <c:v>1977.6219178082199</c:v>
                </c:pt>
                <c:pt idx="1398">
                  <c:v>1977.66849315068</c:v>
                </c:pt>
                <c:pt idx="1399">
                  <c:v>1977.70684931507</c:v>
                </c:pt>
                <c:pt idx="1400">
                  <c:v>1977.75068493151</c:v>
                </c:pt>
                <c:pt idx="1401">
                  <c:v>1977.7890410958901</c:v>
                </c:pt>
                <c:pt idx="1402">
                  <c:v>1977.8356164383599</c:v>
                </c:pt>
                <c:pt idx="1403">
                  <c:v>1977.87397260274</c:v>
                </c:pt>
                <c:pt idx="1404">
                  <c:v>1977.91780821918</c:v>
                </c:pt>
                <c:pt idx="1405">
                  <c:v>1977.95616438356</c:v>
                </c:pt>
                <c:pt idx="1406">
                  <c:v>1978.0027397260301</c:v>
                </c:pt>
                <c:pt idx="1407">
                  <c:v>1978.0410958904099</c:v>
                </c:pt>
                <c:pt idx="1408">
                  <c:v>1978.08767123288</c:v>
                </c:pt>
                <c:pt idx="1409">
                  <c:v>1978.12602739726</c:v>
                </c:pt>
                <c:pt idx="1410">
                  <c:v>1978.1643835616401</c:v>
                </c:pt>
                <c:pt idx="1411">
                  <c:v>1978.2027397260299</c:v>
                </c:pt>
                <c:pt idx="1412">
                  <c:v>1978.24931506849</c:v>
                </c:pt>
                <c:pt idx="1413">
                  <c:v>1978.28767123288</c:v>
                </c:pt>
                <c:pt idx="1414">
                  <c:v>1978.33150684932</c:v>
                </c:pt>
                <c:pt idx="1415">
                  <c:v>1978.3698630137001</c:v>
                </c:pt>
                <c:pt idx="1416">
                  <c:v>1978.4164383561599</c:v>
                </c:pt>
                <c:pt idx="1417">
                  <c:v>1978.45479452055</c:v>
                </c:pt>
                <c:pt idx="1418">
                  <c:v>1978.49863013699</c:v>
                </c:pt>
                <c:pt idx="1419">
                  <c:v>1978.53698630137</c:v>
                </c:pt>
                <c:pt idx="1420">
                  <c:v>1978.5835616438401</c:v>
                </c:pt>
                <c:pt idx="1421">
                  <c:v>1978.6219178082199</c:v>
                </c:pt>
                <c:pt idx="1422">
                  <c:v>1978.66849315068</c:v>
                </c:pt>
                <c:pt idx="1423">
                  <c:v>1978.70684931507</c:v>
                </c:pt>
                <c:pt idx="1424">
                  <c:v>1978.75068493151</c:v>
                </c:pt>
                <c:pt idx="1425">
                  <c:v>1978.7890410958901</c:v>
                </c:pt>
                <c:pt idx="1426">
                  <c:v>1978.8356164383599</c:v>
                </c:pt>
                <c:pt idx="1427">
                  <c:v>1978.87397260274</c:v>
                </c:pt>
                <c:pt idx="1428">
                  <c:v>1978.91780821918</c:v>
                </c:pt>
                <c:pt idx="1429">
                  <c:v>1978.95616438356</c:v>
                </c:pt>
                <c:pt idx="1430">
                  <c:v>1979.0027397260301</c:v>
                </c:pt>
                <c:pt idx="1431">
                  <c:v>1979.0410958904099</c:v>
                </c:pt>
                <c:pt idx="1432">
                  <c:v>1979.08767123288</c:v>
                </c:pt>
                <c:pt idx="1433">
                  <c:v>1979.12602739726</c:v>
                </c:pt>
                <c:pt idx="1434">
                  <c:v>1979.1643835616401</c:v>
                </c:pt>
                <c:pt idx="1435">
                  <c:v>1979.2027397260299</c:v>
                </c:pt>
                <c:pt idx="1436">
                  <c:v>1979.24931506849</c:v>
                </c:pt>
                <c:pt idx="1437">
                  <c:v>1979.28767123288</c:v>
                </c:pt>
                <c:pt idx="1438">
                  <c:v>1979.33150684932</c:v>
                </c:pt>
                <c:pt idx="1439">
                  <c:v>1979.3698630137001</c:v>
                </c:pt>
                <c:pt idx="1440">
                  <c:v>1979.4164383561599</c:v>
                </c:pt>
                <c:pt idx="1441">
                  <c:v>1979.45479452055</c:v>
                </c:pt>
                <c:pt idx="1442">
                  <c:v>1979.49863013699</c:v>
                </c:pt>
                <c:pt idx="1443">
                  <c:v>1979.53698630137</c:v>
                </c:pt>
                <c:pt idx="1444">
                  <c:v>1979.5835616438401</c:v>
                </c:pt>
                <c:pt idx="1445">
                  <c:v>1979.6219178082199</c:v>
                </c:pt>
                <c:pt idx="1446">
                  <c:v>1979.66849315068</c:v>
                </c:pt>
                <c:pt idx="1447">
                  <c:v>1979.70684931507</c:v>
                </c:pt>
                <c:pt idx="1448">
                  <c:v>1979.75068493151</c:v>
                </c:pt>
                <c:pt idx="1449">
                  <c:v>1979.7890410958901</c:v>
                </c:pt>
                <c:pt idx="1450">
                  <c:v>1979.8356164383599</c:v>
                </c:pt>
                <c:pt idx="1451">
                  <c:v>1979.87397260274</c:v>
                </c:pt>
                <c:pt idx="1452">
                  <c:v>1979.91780821918</c:v>
                </c:pt>
                <c:pt idx="1453">
                  <c:v>1979.95616438356</c:v>
                </c:pt>
                <c:pt idx="1454">
                  <c:v>1980.0027322404401</c:v>
                </c:pt>
                <c:pt idx="1455">
                  <c:v>1980.0409836065601</c:v>
                </c:pt>
                <c:pt idx="1456">
                  <c:v>1980.0874316939901</c:v>
                </c:pt>
                <c:pt idx="1457">
                  <c:v>1980.1256830601101</c:v>
                </c:pt>
                <c:pt idx="1458">
                  <c:v>1980.1666666666699</c:v>
                </c:pt>
                <c:pt idx="1459">
                  <c:v>1980.2049180327899</c:v>
                </c:pt>
                <c:pt idx="1460">
                  <c:v>1980.2513661202199</c:v>
                </c:pt>
                <c:pt idx="1461">
                  <c:v>1980.2896174863399</c:v>
                </c:pt>
                <c:pt idx="1462">
                  <c:v>1980.3333333333301</c:v>
                </c:pt>
                <c:pt idx="1463">
                  <c:v>1980.3715846994501</c:v>
                </c:pt>
                <c:pt idx="1464">
                  <c:v>1980.4180327868901</c:v>
                </c:pt>
                <c:pt idx="1465">
                  <c:v>1980.4562841530101</c:v>
                </c:pt>
                <c:pt idx="1466">
                  <c:v>1980.5</c:v>
                </c:pt>
                <c:pt idx="1467">
                  <c:v>1980.53825136612</c:v>
                </c:pt>
                <c:pt idx="1468">
                  <c:v>1980.58469945355</c:v>
                </c:pt>
                <c:pt idx="1469">
                  <c:v>1980.62295081967</c:v>
                </c:pt>
                <c:pt idx="1470">
                  <c:v>1980.6693989071</c:v>
                </c:pt>
                <c:pt idx="1471">
                  <c:v>1980.70765027322</c:v>
                </c:pt>
                <c:pt idx="1472">
                  <c:v>1980.7513661202199</c:v>
                </c:pt>
                <c:pt idx="1473">
                  <c:v>1980.7896174863399</c:v>
                </c:pt>
                <c:pt idx="1474">
                  <c:v>1980.8360655737699</c:v>
                </c:pt>
                <c:pt idx="1475">
                  <c:v>1980.8743169398899</c:v>
                </c:pt>
                <c:pt idx="1476">
                  <c:v>1980.9180327868901</c:v>
                </c:pt>
                <c:pt idx="1477">
                  <c:v>1980.9562841530101</c:v>
                </c:pt>
                <c:pt idx="1478">
                  <c:v>1981.0027397260301</c:v>
                </c:pt>
                <c:pt idx="1479">
                  <c:v>1981.0410958904099</c:v>
                </c:pt>
                <c:pt idx="1480">
                  <c:v>1981.08767123288</c:v>
                </c:pt>
                <c:pt idx="1481">
                  <c:v>1981.12602739726</c:v>
                </c:pt>
                <c:pt idx="1482">
                  <c:v>1981.1643835616401</c:v>
                </c:pt>
                <c:pt idx="1483">
                  <c:v>1981.2027397260299</c:v>
                </c:pt>
                <c:pt idx="1484">
                  <c:v>1981.24931506849</c:v>
                </c:pt>
                <c:pt idx="1485">
                  <c:v>1981.28767123288</c:v>
                </c:pt>
                <c:pt idx="1486">
                  <c:v>1981.33150684932</c:v>
                </c:pt>
                <c:pt idx="1487">
                  <c:v>1981.3698630137001</c:v>
                </c:pt>
                <c:pt idx="1488">
                  <c:v>1981.4164383561599</c:v>
                </c:pt>
                <c:pt idx="1489">
                  <c:v>1981.45479452055</c:v>
                </c:pt>
                <c:pt idx="1490">
                  <c:v>1981.49863013699</c:v>
                </c:pt>
                <c:pt idx="1491">
                  <c:v>1981.53698630137</c:v>
                </c:pt>
                <c:pt idx="1492">
                  <c:v>1981.5835616438401</c:v>
                </c:pt>
                <c:pt idx="1493">
                  <c:v>1981.6219178082199</c:v>
                </c:pt>
                <c:pt idx="1494">
                  <c:v>1981.66849315068</c:v>
                </c:pt>
                <c:pt idx="1495">
                  <c:v>1981.70684931507</c:v>
                </c:pt>
                <c:pt idx="1496">
                  <c:v>1981.75068493151</c:v>
                </c:pt>
                <c:pt idx="1497">
                  <c:v>1981.7890410958901</c:v>
                </c:pt>
                <c:pt idx="1498">
                  <c:v>1981.8356164383599</c:v>
                </c:pt>
                <c:pt idx="1499">
                  <c:v>1981.87397260274</c:v>
                </c:pt>
                <c:pt idx="1500">
                  <c:v>1981.91780821918</c:v>
                </c:pt>
                <c:pt idx="1501">
                  <c:v>1981.95616438356</c:v>
                </c:pt>
                <c:pt idx="1502">
                  <c:v>1982.0027397260301</c:v>
                </c:pt>
                <c:pt idx="1503">
                  <c:v>1982.0410958904099</c:v>
                </c:pt>
                <c:pt idx="1504">
                  <c:v>1982.08767123288</c:v>
                </c:pt>
                <c:pt idx="1505">
                  <c:v>1982.12602739726</c:v>
                </c:pt>
                <c:pt idx="1506">
                  <c:v>1982.1643835616401</c:v>
                </c:pt>
                <c:pt idx="1507">
                  <c:v>1982.2027397260299</c:v>
                </c:pt>
                <c:pt idx="1508">
                  <c:v>1982.24931506849</c:v>
                </c:pt>
                <c:pt idx="1509">
                  <c:v>1982.28767123288</c:v>
                </c:pt>
                <c:pt idx="1510">
                  <c:v>1982.33150684932</c:v>
                </c:pt>
                <c:pt idx="1511">
                  <c:v>1982.3698630137001</c:v>
                </c:pt>
                <c:pt idx="1512">
                  <c:v>1982.4164383561599</c:v>
                </c:pt>
                <c:pt idx="1513">
                  <c:v>1982.45479452055</c:v>
                </c:pt>
                <c:pt idx="1514">
                  <c:v>1982.49863013699</c:v>
                </c:pt>
                <c:pt idx="1515">
                  <c:v>1982.53698630137</c:v>
                </c:pt>
                <c:pt idx="1516">
                  <c:v>1982.5835616438401</c:v>
                </c:pt>
                <c:pt idx="1517">
                  <c:v>1982.6219178082199</c:v>
                </c:pt>
                <c:pt idx="1518">
                  <c:v>1982.66849315068</c:v>
                </c:pt>
                <c:pt idx="1519">
                  <c:v>1982.70684931507</c:v>
                </c:pt>
                <c:pt idx="1520">
                  <c:v>1982.75068493151</c:v>
                </c:pt>
                <c:pt idx="1521">
                  <c:v>1982.7890410958901</c:v>
                </c:pt>
                <c:pt idx="1522">
                  <c:v>1982.8356164383599</c:v>
                </c:pt>
                <c:pt idx="1523">
                  <c:v>1982.87397260274</c:v>
                </c:pt>
                <c:pt idx="1524">
                  <c:v>1982.91780821918</c:v>
                </c:pt>
                <c:pt idx="1525">
                  <c:v>1982.95616438356</c:v>
                </c:pt>
                <c:pt idx="1526">
                  <c:v>1983.0027397260301</c:v>
                </c:pt>
                <c:pt idx="1527">
                  <c:v>1983.0410958904099</c:v>
                </c:pt>
                <c:pt idx="1528">
                  <c:v>1983.08767123288</c:v>
                </c:pt>
                <c:pt idx="1529">
                  <c:v>1983.12602739726</c:v>
                </c:pt>
                <c:pt idx="1530">
                  <c:v>1983.1643835616401</c:v>
                </c:pt>
                <c:pt idx="1531">
                  <c:v>1983.2027397260299</c:v>
                </c:pt>
                <c:pt idx="1532">
                  <c:v>1983.24931506849</c:v>
                </c:pt>
                <c:pt idx="1533">
                  <c:v>1983.28767123288</c:v>
                </c:pt>
                <c:pt idx="1534">
                  <c:v>1983.33150684932</c:v>
                </c:pt>
                <c:pt idx="1535">
                  <c:v>1983.3698630137001</c:v>
                </c:pt>
                <c:pt idx="1536">
                  <c:v>1983.4164383561599</c:v>
                </c:pt>
                <c:pt idx="1537">
                  <c:v>1983.45479452055</c:v>
                </c:pt>
                <c:pt idx="1538">
                  <c:v>1983.4958904109601</c:v>
                </c:pt>
                <c:pt idx="1539">
                  <c:v>1983.49863013699</c:v>
                </c:pt>
                <c:pt idx="1540">
                  <c:v>1983.53698630137</c:v>
                </c:pt>
                <c:pt idx="1541">
                  <c:v>1983.5835616438401</c:v>
                </c:pt>
                <c:pt idx="1542">
                  <c:v>1983.6219178082199</c:v>
                </c:pt>
                <c:pt idx="1543">
                  <c:v>1983.66849315068</c:v>
                </c:pt>
                <c:pt idx="1544">
                  <c:v>1983.70684931507</c:v>
                </c:pt>
                <c:pt idx="1545">
                  <c:v>1983.73424657534</c:v>
                </c:pt>
                <c:pt idx="1546">
                  <c:v>1983.75068493151</c:v>
                </c:pt>
                <c:pt idx="1547">
                  <c:v>1983.7890410958901</c:v>
                </c:pt>
                <c:pt idx="1548">
                  <c:v>1983.8356164383599</c:v>
                </c:pt>
                <c:pt idx="1549">
                  <c:v>1983.87397260274</c:v>
                </c:pt>
                <c:pt idx="1550">
                  <c:v>1983.91780821918</c:v>
                </c:pt>
                <c:pt idx="1551">
                  <c:v>1983.95616438356</c:v>
                </c:pt>
                <c:pt idx="1552">
                  <c:v>1984.0027322404401</c:v>
                </c:pt>
                <c:pt idx="1553">
                  <c:v>1984.0409836065601</c:v>
                </c:pt>
                <c:pt idx="1554">
                  <c:v>1984.0874316939901</c:v>
                </c:pt>
                <c:pt idx="1555">
                  <c:v>1984.1256830601101</c:v>
                </c:pt>
                <c:pt idx="1556">
                  <c:v>1984.1666666666699</c:v>
                </c:pt>
                <c:pt idx="1557">
                  <c:v>1984.2049180327899</c:v>
                </c:pt>
                <c:pt idx="1558">
                  <c:v>1984.2513661202199</c:v>
                </c:pt>
                <c:pt idx="1559">
                  <c:v>1984.2896174863399</c:v>
                </c:pt>
                <c:pt idx="1560">
                  <c:v>1984.3333333333301</c:v>
                </c:pt>
                <c:pt idx="1561">
                  <c:v>1984.3715846994501</c:v>
                </c:pt>
                <c:pt idx="1562">
                  <c:v>1984.4180327868901</c:v>
                </c:pt>
                <c:pt idx="1563">
                  <c:v>1984.4562841530101</c:v>
                </c:pt>
                <c:pt idx="1564">
                  <c:v>1984.5</c:v>
                </c:pt>
                <c:pt idx="1565">
                  <c:v>1984.53825136612</c:v>
                </c:pt>
                <c:pt idx="1566">
                  <c:v>1984.58469945355</c:v>
                </c:pt>
                <c:pt idx="1567">
                  <c:v>1984.62295081967</c:v>
                </c:pt>
                <c:pt idx="1568">
                  <c:v>1984.6693989071</c:v>
                </c:pt>
                <c:pt idx="1569">
                  <c:v>1984.70765027322</c:v>
                </c:pt>
                <c:pt idx="1570">
                  <c:v>1984.7513661202199</c:v>
                </c:pt>
                <c:pt idx="1571">
                  <c:v>1984.7896174863399</c:v>
                </c:pt>
                <c:pt idx="1572">
                  <c:v>1984.8360655737699</c:v>
                </c:pt>
                <c:pt idx="1573">
                  <c:v>1984.8743169398899</c:v>
                </c:pt>
                <c:pt idx="1574">
                  <c:v>1984.9180327868901</c:v>
                </c:pt>
                <c:pt idx="1575">
                  <c:v>1984.9562841530101</c:v>
                </c:pt>
                <c:pt idx="1576">
                  <c:v>1985.0027397260301</c:v>
                </c:pt>
                <c:pt idx="1577">
                  <c:v>1985.0410958904099</c:v>
                </c:pt>
                <c:pt idx="1578">
                  <c:v>1985.08767123288</c:v>
                </c:pt>
                <c:pt idx="1579">
                  <c:v>1985.12602739726</c:v>
                </c:pt>
                <c:pt idx="1580">
                  <c:v>1985.1643835616401</c:v>
                </c:pt>
                <c:pt idx="1581">
                  <c:v>1985.2027397260299</c:v>
                </c:pt>
                <c:pt idx="1582">
                  <c:v>1985.24931506849</c:v>
                </c:pt>
                <c:pt idx="1583">
                  <c:v>1985.28767123288</c:v>
                </c:pt>
                <c:pt idx="1584">
                  <c:v>1985.33150684932</c:v>
                </c:pt>
                <c:pt idx="1585">
                  <c:v>1985.3698630137001</c:v>
                </c:pt>
                <c:pt idx="1586">
                  <c:v>1985.3863013698599</c:v>
                </c:pt>
                <c:pt idx="1587">
                  <c:v>1985.4164383561599</c:v>
                </c:pt>
                <c:pt idx="1588">
                  <c:v>1985.45479452055</c:v>
                </c:pt>
                <c:pt idx="1589">
                  <c:v>1985.49863013699</c:v>
                </c:pt>
                <c:pt idx="1590">
                  <c:v>1985.53698630137</c:v>
                </c:pt>
                <c:pt idx="1591">
                  <c:v>1985.5835616438401</c:v>
                </c:pt>
                <c:pt idx="1592">
                  <c:v>1985.6219178082199</c:v>
                </c:pt>
                <c:pt idx="1593">
                  <c:v>1985.66849315068</c:v>
                </c:pt>
                <c:pt idx="1594">
                  <c:v>1985.70684931507</c:v>
                </c:pt>
                <c:pt idx="1595">
                  <c:v>1985.75068493151</c:v>
                </c:pt>
                <c:pt idx="1596">
                  <c:v>1985.7890410958901</c:v>
                </c:pt>
                <c:pt idx="1597">
                  <c:v>1985.7917808219199</c:v>
                </c:pt>
                <c:pt idx="1598">
                  <c:v>1985.8356164383599</c:v>
                </c:pt>
                <c:pt idx="1599">
                  <c:v>1985.87397260274</c:v>
                </c:pt>
                <c:pt idx="1600">
                  <c:v>1985.91780821918</c:v>
                </c:pt>
                <c:pt idx="1601">
                  <c:v>1985.95616438356</c:v>
                </c:pt>
                <c:pt idx="1602">
                  <c:v>1986.0027397260301</c:v>
                </c:pt>
                <c:pt idx="1603">
                  <c:v>1986.0410958904099</c:v>
                </c:pt>
                <c:pt idx="1604">
                  <c:v>1986.08767123288</c:v>
                </c:pt>
                <c:pt idx="1605">
                  <c:v>1986.12602739726</c:v>
                </c:pt>
                <c:pt idx="1606">
                  <c:v>1986.1643835616401</c:v>
                </c:pt>
                <c:pt idx="1607">
                  <c:v>1986.2027397260299</c:v>
                </c:pt>
                <c:pt idx="1608">
                  <c:v>1986.24931506849</c:v>
                </c:pt>
                <c:pt idx="1609">
                  <c:v>1986.28767123288</c:v>
                </c:pt>
                <c:pt idx="1610">
                  <c:v>1986.33150684932</c:v>
                </c:pt>
                <c:pt idx="1611">
                  <c:v>1986.3698630137001</c:v>
                </c:pt>
                <c:pt idx="1612">
                  <c:v>1986.4164383561599</c:v>
                </c:pt>
                <c:pt idx="1613">
                  <c:v>1986.4219178082201</c:v>
                </c:pt>
                <c:pt idx="1614">
                  <c:v>1986.45479452055</c:v>
                </c:pt>
                <c:pt idx="1615">
                  <c:v>1986.49863013699</c:v>
                </c:pt>
                <c:pt idx="1616">
                  <c:v>1986.53698630137</c:v>
                </c:pt>
                <c:pt idx="1617">
                  <c:v>1986.5835616438401</c:v>
                </c:pt>
                <c:pt idx="1618">
                  <c:v>1986.6219178082199</c:v>
                </c:pt>
                <c:pt idx="1619">
                  <c:v>1986.66849315068</c:v>
                </c:pt>
                <c:pt idx="1620">
                  <c:v>1986.70684931507</c:v>
                </c:pt>
                <c:pt idx="1621">
                  <c:v>1986.75068493151</c:v>
                </c:pt>
                <c:pt idx="1622">
                  <c:v>1986.7890410958901</c:v>
                </c:pt>
                <c:pt idx="1623">
                  <c:v>1986.8356164383599</c:v>
                </c:pt>
                <c:pt idx="1624">
                  <c:v>1986.87397260274</c:v>
                </c:pt>
                <c:pt idx="1625">
                  <c:v>1986.91780821918</c:v>
                </c:pt>
                <c:pt idx="1626">
                  <c:v>1986.95616438356</c:v>
                </c:pt>
                <c:pt idx="1627">
                  <c:v>1987.0027397260301</c:v>
                </c:pt>
                <c:pt idx="1628">
                  <c:v>1987.0410958904099</c:v>
                </c:pt>
                <c:pt idx="1629">
                  <c:v>1987.08767123288</c:v>
                </c:pt>
                <c:pt idx="1630">
                  <c:v>1987.12602739726</c:v>
                </c:pt>
                <c:pt idx="1631">
                  <c:v>1987.1643835616401</c:v>
                </c:pt>
                <c:pt idx="1632">
                  <c:v>1987.2027397260299</c:v>
                </c:pt>
                <c:pt idx="1633">
                  <c:v>1987.24931506849</c:v>
                </c:pt>
                <c:pt idx="1634">
                  <c:v>1987.28767123288</c:v>
                </c:pt>
                <c:pt idx="1635">
                  <c:v>1987.33150684932</c:v>
                </c:pt>
                <c:pt idx="1636">
                  <c:v>1987.3698630137001</c:v>
                </c:pt>
                <c:pt idx="1637">
                  <c:v>1987.4164383561599</c:v>
                </c:pt>
                <c:pt idx="1638">
                  <c:v>1987.45479452055</c:v>
                </c:pt>
                <c:pt idx="1639">
                  <c:v>1987.49863013699</c:v>
                </c:pt>
                <c:pt idx="1640">
                  <c:v>1987.53698630137</c:v>
                </c:pt>
                <c:pt idx="1641">
                  <c:v>1987.5835616438401</c:v>
                </c:pt>
                <c:pt idx="1642">
                  <c:v>1987.6219178082199</c:v>
                </c:pt>
                <c:pt idx="1643">
                  <c:v>1987.66849315068</c:v>
                </c:pt>
                <c:pt idx="1644">
                  <c:v>1987.70684931507</c:v>
                </c:pt>
                <c:pt idx="1645">
                  <c:v>1987.75068493151</c:v>
                </c:pt>
                <c:pt idx="1646">
                  <c:v>1987.7890410958901</c:v>
                </c:pt>
                <c:pt idx="1647">
                  <c:v>1987.8356164383599</c:v>
                </c:pt>
                <c:pt idx="1648">
                  <c:v>1987.87397260274</c:v>
                </c:pt>
                <c:pt idx="1649">
                  <c:v>1987.91780821918</c:v>
                </c:pt>
                <c:pt idx="1650">
                  <c:v>1987.95616438356</c:v>
                </c:pt>
                <c:pt idx="1651">
                  <c:v>1987.9698630137</c:v>
                </c:pt>
                <c:pt idx="1652">
                  <c:v>1988.0027322404401</c:v>
                </c:pt>
                <c:pt idx="1653">
                  <c:v>1988.0409836065601</c:v>
                </c:pt>
                <c:pt idx="1654">
                  <c:v>1988.0874316939901</c:v>
                </c:pt>
                <c:pt idx="1655">
                  <c:v>1988.1120218579199</c:v>
                </c:pt>
                <c:pt idx="1656">
                  <c:v>1988.1256830601101</c:v>
                </c:pt>
                <c:pt idx="1657">
                  <c:v>1988.1666666666699</c:v>
                </c:pt>
                <c:pt idx="1658">
                  <c:v>1988.2049180327899</c:v>
                </c:pt>
                <c:pt idx="1659">
                  <c:v>1988.2513661202199</c:v>
                </c:pt>
                <c:pt idx="1660">
                  <c:v>1988.2896174863399</c:v>
                </c:pt>
                <c:pt idx="1661">
                  <c:v>1988.3333333333301</c:v>
                </c:pt>
                <c:pt idx="1662">
                  <c:v>1988.3715846994501</c:v>
                </c:pt>
                <c:pt idx="1663">
                  <c:v>1988.4180327868901</c:v>
                </c:pt>
                <c:pt idx="1664">
                  <c:v>1988.4562841530101</c:v>
                </c:pt>
                <c:pt idx="1665">
                  <c:v>1988.5</c:v>
                </c:pt>
                <c:pt idx="1666">
                  <c:v>1988.53825136612</c:v>
                </c:pt>
                <c:pt idx="1667">
                  <c:v>1988.58469945355</c:v>
                </c:pt>
                <c:pt idx="1668">
                  <c:v>1988.62295081967</c:v>
                </c:pt>
                <c:pt idx="1669">
                  <c:v>1988.6693989071</c:v>
                </c:pt>
                <c:pt idx="1670">
                  <c:v>1988.70765027322</c:v>
                </c:pt>
                <c:pt idx="1671">
                  <c:v>1988.7513661202199</c:v>
                </c:pt>
                <c:pt idx="1672">
                  <c:v>1988.7896174863399</c:v>
                </c:pt>
                <c:pt idx="1673">
                  <c:v>1988.8360655737699</c:v>
                </c:pt>
                <c:pt idx="1674">
                  <c:v>1988.8743169398899</c:v>
                </c:pt>
                <c:pt idx="1675">
                  <c:v>1988.9180327868901</c:v>
                </c:pt>
                <c:pt idx="1676">
                  <c:v>1988.9562841530101</c:v>
                </c:pt>
                <c:pt idx="1677">
                  <c:v>1989.0027397260301</c:v>
                </c:pt>
                <c:pt idx="1678">
                  <c:v>1989.0410958904099</c:v>
                </c:pt>
                <c:pt idx="1679">
                  <c:v>1989.08767123288</c:v>
                </c:pt>
                <c:pt idx="1680">
                  <c:v>1989.12602739726</c:v>
                </c:pt>
                <c:pt idx="1681">
                  <c:v>1989.1643835616401</c:v>
                </c:pt>
                <c:pt idx="1682">
                  <c:v>1989.2027397260299</c:v>
                </c:pt>
                <c:pt idx="1683">
                  <c:v>1989.24931506849</c:v>
                </c:pt>
                <c:pt idx="1684">
                  <c:v>1989.28767123288</c:v>
                </c:pt>
                <c:pt idx="1685">
                  <c:v>1989.33150684932</c:v>
                </c:pt>
                <c:pt idx="1686">
                  <c:v>1989.3698630137001</c:v>
                </c:pt>
                <c:pt idx="1687">
                  <c:v>1989.4164383561599</c:v>
                </c:pt>
                <c:pt idx="1688">
                  <c:v>1989.45479452055</c:v>
                </c:pt>
                <c:pt idx="1689">
                  <c:v>1989.49863013699</c:v>
                </c:pt>
                <c:pt idx="1690">
                  <c:v>1989.53698630137</c:v>
                </c:pt>
                <c:pt idx="1691">
                  <c:v>1989.5835616438401</c:v>
                </c:pt>
                <c:pt idx="1692">
                  <c:v>1989.6219178082199</c:v>
                </c:pt>
                <c:pt idx="1693">
                  <c:v>1989.66849315068</c:v>
                </c:pt>
                <c:pt idx="1694">
                  <c:v>1989.70684931507</c:v>
                </c:pt>
                <c:pt idx="1695">
                  <c:v>1989.75068493151</c:v>
                </c:pt>
                <c:pt idx="1696">
                  <c:v>1989.7534246575301</c:v>
                </c:pt>
                <c:pt idx="1697">
                  <c:v>1989.75616438356</c:v>
                </c:pt>
                <c:pt idx="1698">
                  <c:v>1989.75890410959</c:v>
                </c:pt>
                <c:pt idx="1699">
                  <c:v>1989.7616438356199</c:v>
                </c:pt>
                <c:pt idx="1700">
                  <c:v>1989.76438356164</c:v>
                </c:pt>
                <c:pt idx="1701">
                  <c:v>1989.7671232876701</c:v>
                </c:pt>
                <c:pt idx="1702">
                  <c:v>1989.7698630136999</c:v>
                </c:pt>
                <c:pt idx="1703">
                  <c:v>1989.77260273973</c:v>
                </c:pt>
                <c:pt idx="1704">
                  <c:v>1989.7753424657501</c:v>
                </c:pt>
                <c:pt idx="1705">
                  <c:v>1989.77808219178</c:v>
                </c:pt>
                <c:pt idx="1706">
                  <c:v>1989.78082191781</c:v>
                </c:pt>
                <c:pt idx="1707">
                  <c:v>1989.7835616438399</c:v>
                </c:pt>
                <c:pt idx="1708">
                  <c:v>1989.78630136986</c:v>
                </c:pt>
                <c:pt idx="1709">
                  <c:v>1989.7890410958901</c:v>
                </c:pt>
                <c:pt idx="1710">
                  <c:v>1989.7917808219199</c:v>
                </c:pt>
                <c:pt idx="1711">
                  <c:v>1989.79452054795</c:v>
                </c:pt>
                <c:pt idx="1712">
                  <c:v>1989.7972602739701</c:v>
                </c:pt>
                <c:pt idx="1713">
                  <c:v>1989.8</c:v>
                </c:pt>
                <c:pt idx="1714">
                  <c:v>1989.80273972603</c:v>
                </c:pt>
                <c:pt idx="1715">
                  <c:v>1989.8054794520499</c:v>
                </c:pt>
                <c:pt idx="1716">
                  <c:v>1989.80821917808</c:v>
                </c:pt>
                <c:pt idx="1717">
                  <c:v>1989.8109589041101</c:v>
                </c:pt>
                <c:pt idx="1718">
                  <c:v>1989.8136986301399</c:v>
                </c:pt>
                <c:pt idx="1719">
                  <c:v>1989.81643835616</c:v>
                </c:pt>
                <c:pt idx="1720">
                  <c:v>1989.8191780821901</c:v>
                </c:pt>
                <c:pt idx="1721">
                  <c:v>1989.82191780822</c:v>
                </c:pt>
                <c:pt idx="1722">
                  <c:v>1989.82465753425</c:v>
                </c:pt>
                <c:pt idx="1723">
                  <c:v>1989.8273972602699</c:v>
                </c:pt>
                <c:pt idx="1724">
                  <c:v>1989.8301369863</c:v>
                </c:pt>
                <c:pt idx="1725">
                  <c:v>1989.8328767123301</c:v>
                </c:pt>
                <c:pt idx="1726">
                  <c:v>1989.8356164383599</c:v>
                </c:pt>
                <c:pt idx="1727">
                  <c:v>1989.83835616438</c:v>
                </c:pt>
                <c:pt idx="1728">
                  <c:v>1989.8410958904101</c:v>
                </c:pt>
                <c:pt idx="1729">
                  <c:v>1989.8438356164399</c:v>
                </c:pt>
                <c:pt idx="1730">
                  <c:v>1989.84657534247</c:v>
                </c:pt>
                <c:pt idx="1731">
                  <c:v>1989.8493150684899</c:v>
                </c:pt>
                <c:pt idx="1732">
                  <c:v>1989.85205479452</c:v>
                </c:pt>
                <c:pt idx="1733">
                  <c:v>1989.8547945205501</c:v>
                </c:pt>
                <c:pt idx="1734">
                  <c:v>1989.8575342465799</c:v>
                </c:pt>
                <c:pt idx="1735">
                  <c:v>1989.8602739726</c:v>
                </c:pt>
                <c:pt idx="1736">
                  <c:v>1989.8630136986301</c:v>
                </c:pt>
                <c:pt idx="1737">
                  <c:v>1989.8657534246599</c:v>
                </c:pt>
                <c:pt idx="1738">
                  <c:v>1989.86849315069</c:v>
                </c:pt>
                <c:pt idx="1739">
                  <c:v>1989.8712328767101</c:v>
                </c:pt>
                <c:pt idx="1740">
                  <c:v>1989.87397260274</c:v>
                </c:pt>
                <c:pt idx="1741">
                  <c:v>1989.8767123287701</c:v>
                </c:pt>
                <c:pt idx="1742">
                  <c:v>1989.8794520547899</c:v>
                </c:pt>
                <c:pt idx="1743">
                  <c:v>1989.88219178082</c:v>
                </c:pt>
                <c:pt idx="1744">
                  <c:v>1989.8849315068501</c:v>
                </c:pt>
                <c:pt idx="1745">
                  <c:v>1989.8876712328799</c:v>
                </c:pt>
                <c:pt idx="1746">
                  <c:v>1989.8904109589</c:v>
                </c:pt>
                <c:pt idx="1747">
                  <c:v>1989.8931506849301</c:v>
                </c:pt>
                <c:pt idx="1748">
                  <c:v>1989.89589041096</c:v>
                </c:pt>
                <c:pt idx="1749">
                  <c:v>1989.8986301369901</c:v>
                </c:pt>
                <c:pt idx="1750">
                  <c:v>1989.9013698630099</c:v>
                </c:pt>
                <c:pt idx="1751">
                  <c:v>1989.90410958904</c:v>
                </c:pt>
                <c:pt idx="1752">
                  <c:v>1989.9068493150701</c:v>
                </c:pt>
                <c:pt idx="1753">
                  <c:v>1989.9095890410999</c:v>
                </c:pt>
                <c:pt idx="1754">
                  <c:v>1989.91232876712</c:v>
                </c:pt>
                <c:pt idx="1755">
                  <c:v>1989.9150684931501</c:v>
                </c:pt>
                <c:pt idx="1756">
                  <c:v>1989.91780821918</c:v>
                </c:pt>
                <c:pt idx="1757">
                  <c:v>1989.92054794521</c:v>
                </c:pt>
                <c:pt idx="1758">
                  <c:v>1989.9232876712299</c:v>
                </c:pt>
                <c:pt idx="1759">
                  <c:v>1989.92602739726</c:v>
                </c:pt>
                <c:pt idx="1760">
                  <c:v>1989.9287671232901</c:v>
                </c:pt>
                <c:pt idx="1761">
                  <c:v>1989.9315068493199</c:v>
                </c:pt>
                <c:pt idx="1762">
                  <c:v>1989.93424657534</c:v>
                </c:pt>
                <c:pt idx="1763">
                  <c:v>1989.9369863013701</c:v>
                </c:pt>
                <c:pt idx="1764">
                  <c:v>1989.9397260274</c:v>
                </c:pt>
                <c:pt idx="1765">
                  <c:v>1989.94246575342</c:v>
                </c:pt>
                <c:pt idx="1766">
                  <c:v>1989.9452054794499</c:v>
                </c:pt>
                <c:pt idx="1767">
                  <c:v>1989.94794520548</c:v>
                </c:pt>
                <c:pt idx="1768">
                  <c:v>1989.9506849315101</c:v>
                </c:pt>
                <c:pt idx="1769">
                  <c:v>1989.9534246575299</c:v>
                </c:pt>
                <c:pt idx="1770">
                  <c:v>1989.95616438356</c:v>
                </c:pt>
                <c:pt idx="1771">
                  <c:v>1989.9589041095901</c:v>
                </c:pt>
                <c:pt idx="1772">
                  <c:v>1989.96164383562</c:v>
                </c:pt>
                <c:pt idx="1773">
                  <c:v>1989.96438356164</c:v>
                </c:pt>
                <c:pt idx="1774">
                  <c:v>1989.9671232876699</c:v>
                </c:pt>
                <c:pt idx="1775">
                  <c:v>1989.9698630137</c:v>
                </c:pt>
                <c:pt idx="1776">
                  <c:v>1989.9726027397301</c:v>
                </c:pt>
                <c:pt idx="1777">
                  <c:v>1989.9753424657499</c:v>
                </c:pt>
                <c:pt idx="1778">
                  <c:v>1989.97808219178</c:v>
                </c:pt>
                <c:pt idx="1779">
                  <c:v>1989.9808219178101</c:v>
                </c:pt>
                <c:pt idx="1780">
                  <c:v>1989.9835616438399</c:v>
                </c:pt>
                <c:pt idx="1781">
                  <c:v>1989.98630136986</c:v>
                </c:pt>
                <c:pt idx="1782">
                  <c:v>1989.9890410958899</c:v>
                </c:pt>
                <c:pt idx="1783">
                  <c:v>1989.99178082192</c:v>
                </c:pt>
                <c:pt idx="1784">
                  <c:v>1989.9945205479501</c:v>
                </c:pt>
                <c:pt idx="1785">
                  <c:v>1989.9972602739699</c:v>
                </c:pt>
                <c:pt idx="1786">
                  <c:v>1990</c:v>
                </c:pt>
                <c:pt idx="1787">
                  <c:v>1990.0027397260301</c:v>
                </c:pt>
                <c:pt idx="1788">
                  <c:v>1990.0054794520499</c:v>
                </c:pt>
                <c:pt idx="1789">
                  <c:v>1990.00821917808</c:v>
                </c:pt>
                <c:pt idx="1790">
                  <c:v>1990.0109589041101</c:v>
                </c:pt>
                <c:pt idx="1791">
                  <c:v>1990.01369863014</c:v>
                </c:pt>
                <c:pt idx="1792">
                  <c:v>1990.0164383561601</c:v>
                </c:pt>
                <c:pt idx="1793">
                  <c:v>1990.0191780821899</c:v>
                </c:pt>
                <c:pt idx="1794">
                  <c:v>1990.02191780822</c:v>
                </c:pt>
                <c:pt idx="1795">
                  <c:v>1990.0246575342501</c:v>
                </c:pt>
                <c:pt idx="1796">
                  <c:v>1990.0273972602699</c:v>
                </c:pt>
                <c:pt idx="1797">
                  <c:v>1990.0301369863</c:v>
                </c:pt>
                <c:pt idx="1798">
                  <c:v>1990.0328767123301</c:v>
                </c:pt>
                <c:pt idx="1799">
                  <c:v>1990.03561643836</c:v>
                </c:pt>
                <c:pt idx="1800">
                  <c:v>1990.03835616438</c:v>
                </c:pt>
                <c:pt idx="1801">
                  <c:v>1990.0410958904099</c:v>
                </c:pt>
                <c:pt idx="1802">
                  <c:v>1990.04383561644</c:v>
                </c:pt>
                <c:pt idx="1803">
                  <c:v>1990.0465753424701</c:v>
                </c:pt>
                <c:pt idx="1804">
                  <c:v>1990.0493150684899</c:v>
                </c:pt>
                <c:pt idx="1805">
                  <c:v>1990.05205479452</c:v>
                </c:pt>
                <c:pt idx="1806">
                  <c:v>1990.0547945205501</c:v>
                </c:pt>
                <c:pt idx="1807">
                  <c:v>1990.05753424658</c:v>
                </c:pt>
                <c:pt idx="1808">
                  <c:v>1990.0602739726</c:v>
                </c:pt>
                <c:pt idx="1809">
                  <c:v>1990.0630136986299</c:v>
                </c:pt>
                <c:pt idx="1810">
                  <c:v>1990.06575342466</c:v>
                </c:pt>
                <c:pt idx="1811">
                  <c:v>1990.0684931506801</c:v>
                </c:pt>
                <c:pt idx="1812">
                  <c:v>1990.0712328767099</c:v>
                </c:pt>
                <c:pt idx="1813">
                  <c:v>1990.07397260274</c:v>
                </c:pt>
                <c:pt idx="1814">
                  <c:v>1990.0767123287701</c:v>
                </c:pt>
                <c:pt idx="1815">
                  <c:v>1990.07945205479</c:v>
                </c:pt>
                <c:pt idx="1816">
                  <c:v>1990.08219178082</c:v>
                </c:pt>
                <c:pt idx="1817">
                  <c:v>1990.0849315068499</c:v>
                </c:pt>
                <c:pt idx="1818">
                  <c:v>1990.08767123288</c:v>
                </c:pt>
                <c:pt idx="1819">
                  <c:v>1990.0904109589001</c:v>
                </c:pt>
                <c:pt idx="1820">
                  <c:v>1990.0931506849299</c:v>
                </c:pt>
                <c:pt idx="1821">
                  <c:v>1990.09589041096</c:v>
                </c:pt>
                <c:pt idx="1822">
                  <c:v>1990.0986301369901</c:v>
                </c:pt>
                <c:pt idx="1823">
                  <c:v>1990.1013698630099</c:v>
                </c:pt>
                <c:pt idx="1824">
                  <c:v>1990.10410958904</c:v>
                </c:pt>
                <c:pt idx="1825">
                  <c:v>1990.1068493150699</c:v>
                </c:pt>
                <c:pt idx="1826">
                  <c:v>1990.1095890411</c:v>
                </c:pt>
                <c:pt idx="1827">
                  <c:v>1990.1123287671201</c:v>
                </c:pt>
                <c:pt idx="1828">
                  <c:v>1990.1150684931499</c:v>
                </c:pt>
                <c:pt idx="1829">
                  <c:v>1990.11780821918</c:v>
                </c:pt>
                <c:pt idx="1830">
                  <c:v>1990.1205479452101</c:v>
                </c:pt>
                <c:pt idx="1831">
                  <c:v>1990.1232876712299</c:v>
                </c:pt>
                <c:pt idx="1832">
                  <c:v>1990.12602739726</c:v>
                </c:pt>
                <c:pt idx="1833">
                  <c:v>1990.1287671232899</c:v>
                </c:pt>
                <c:pt idx="1834">
                  <c:v>1990.13150684931</c:v>
                </c:pt>
                <c:pt idx="1835">
                  <c:v>1990.1342465753401</c:v>
                </c:pt>
                <c:pt idx="1836">
                  <c:v>1990.1369863013699</c:v>
                </c:pt>
                <c:pt idx="1837">
                  <c:v>1990.1397260274</c:v>
                </c:pt>
                <c:pt idx="1838">
                  <c:v>1990.1424657534201</c:v>
                </c:pt>
                <c:pt idx="1839">
                  <c:v>1990.1452054794499</c:v>
                </c:pt>
                <c:pt idx="1840">
                  <c:v>1990.14794520548</c:v>
                </c:pt>
                <c:pt idx="1841">
                  <c:v>1990.1506849315101</c:v>
                </c:pt>
                <c:pt idx="1842">
                  <c:v>1990.15342465753</c:v>
                </c:pt>
                <c:pt idx="1843">
                  <c:v>1990.1561643835601</c:v>
                </c:pt>
                <c:pt idx="1844">
                  <c:v>1990.1589041095899</c:v>
                </c:pt>
                <c:pt idx="1845">
                  <c:v>1990.16164383562</c:v>
                </c:pt>
                <c:pt idx="1846">
                  <c:v>1990.1643835616401</c:v>
                </c:pt>
                <c:pt idx="1847">
                  <c:v>1990.1671232876699</c:v>
                </c:pt>
                <c:pt idx="1848">
                  <c:v>1990.1698630137</c:v>
                </c:pt>
                <c:pt idx="1849">
                  <c:v>1990.1726027397301</c:v>
                </c:pt>
                <c:pt idx="1850">
                  <c:v>1990.17534246575</c:v>
                </c:pt>
                <c:pt idx="1851">
                  <c:v>1990.17808219178</c:v>
                </c:pt>
                <c:pt idx="1852">
                  <c:v>1990.1808219178099</c:v>
                </c:pt>
                <c:pt idx="1853">
                  <c:v>1990.18356164384</c:v>
                </c:pt>
                <c:pt idx="1854">
                  <c:v>1990.1863013698601</c:v>
                </c:pt>
                <c:pt idx="1855">
                  <c:v>1990.1890410958899</c:v>
                </c:pt>
                <c:pt idx="1856">
                  <c:v>1990.19178082192</c:v>
                </c:pt>
                <c:pt idx="1857">
                  <c:v>1990.1945205479501</c:v>
                </c:pt>
                <c:pt idx="1858">
                  <c:v>1990.19726027397</c:v>
                </c:pt>
                <c:pt idx="1859">
                  <c:v>1990.2</c:v>
                </c:pt>
                <c:pt idx="1860">
                  <c:v>1990.2027397260299</c:v>
                </c:pt>
                <c:pt idx="1861">
                  <c:v>1990.20547945205</c:v>
                </c:pt>
                <c:pt idx="1862">
                  <c:v>1990.2082191780801</c:v>
                </c:pt>
                <c:pt idx="1863">
                  <c:v>1990.2109589041099</c:v>
                </c:pt>
                <c:pt idx="1864">
                  <c:v>1990.21369863014</c:v>
                </c:pt>
                <c:pt idx="1865">
                  <c:v>1990.2164383561601</c:v>
                </c:pt>
                <c:pt idx="1866">
                  <c:v>1990.21917808219</c:v>
                </c:pt>
                <c:pt idx="1867">
                  <c:v>1990.22191780822</c:v>
                </c:pt>
                <c:pt idx="1868">
                  <c:v>1990.2246575342499</c:v>
                </c:pt>
                <c:pt idx="1869">
                  <c:v>1990.22739726027</c:v>
                </c:pt>
                <c:pt idx="1870">
                  <c:v>1990.2301369863001</c:v>
                </c:pt>
                <c:pt idx="1871">
                  <c:v>1990.2328767123299</c:v>
                </c:pt>
                <c:pt idx="1872">
                  <c:v>1990.23561643836</c:v>
                </c:pt>
                <c:pt idx="1873">
                  <c:v>1990.2383561643801</c:v>
                </c:pt>
                <c:pt idx="1874">
                  <c:v>1990.24109589041</c:v>
                </c:pt>
                <c:pt idx="1875">
                  <c:v>1990.24383561644</c:v>
                </c:pt>
                <c:pt idx="1876">
                  <c:v>1990.2465753424699</c:v>
                </c:pt>
                <c:pt idx="1877">
                  <c:v>1990.24931506849</c:v>
                </c:pt>
                <c:pt idx="1878">
                  <c:v>1990.2520547945201</c:v>
                </c:pt>
                <c:pt idx="1879">
                  <c:v>1990.2547945205499</c:v>
                </c:pt>
                <c:pt idx="1880">
                  <c:v>1990.25753424658</c:v>
                </c:pt>
                <c:pt idx="1881">
                  <c:v>1990.2602739726001</c:v>
                </c:pt>
                <c:pt idx="1882">
                  <c:v>1990.2630136986299</c:v>
                </c:pt>
                <c:pt idx="1883">
                  <c:v>1990.26575342466</c:v>
                </c:pt>
                <c:pt idx="1884">
                  <c:v>1990.2684931506799</c:v>
                </c:pt>
                <c:pt idx="1885">
                  <c:v>1990.27123287671</c:v>
                </c:pt>
                <c:pt idx="1886">
                  <c:v>1990.2739726027401</c:v>
                </c:pt>
                <c:pt idx="1887">
                  <c:v>1990.2767123287699</c:v>
                </c:pt>
                <c:pt idx="1888">
                  <c:v>1990.27945205479</c:v>
                </c:pt>
                <c:pt idx="1889">
                  <c:v>1990.2821917808201</c:v>
                </c:pt>
                <c:pt idx="1890">
                  <c:v>1990.2849315068499</c:v>
                </c:pt>
                <c:pt idx="1891">
                  <c:v>1990.28767123288</c:v>
                </c:pt>
                <c:pt idx="1892">
                  <c:v>1990.2904109589001</c:v>
                </c:pt>
                <c:pt idx="1893">
                  <c:v>1990.29315068493</c:v>
                </c:pt>
                <c:pt idx="1894">
                  <c:v>1990.2958904109601</c:v>
                </c:pt>
                <c:pt idx="1895">
                  <c:v>1990.2986301369899</c:v>
                </c:pt>
                <c:pt idx="1896">
                  <c:v>1990.30136986301</c:v>
                </c:pt>
                <c:pt idx="1897">
                  <c:v>1990.3041095890401</c:v>
                </c:pt>
                <c:pt idx="1898">
                  <c:v>1990.3068493150699</c:v>
                </c:pt>
                <c:pt idx="1899">
                  <c:v>1990.3095890411</c:v>
                </c:pt>
                <c:pt idx="1900">
                  <c:v>1990.3123287671201</c:v>
                </c:pt>
                <c:pt idx="1901">
                  <c:v>1990.31506849315</c:v>
                </c:pt>
                <c:pt idx="1902">
                  <c:v>1990.3178082191801</c:v>
                </c:pt>
                <c:pt idx="1903">
                  <c:v>1990.3205479452099</c:v>
                </c:pt>
                <c:pt idx="1904">
                  <c:v>1990.32328767123</c:v>
                </c:pt>
                <c:pt idx="1905">
                  <c:v>1990.3260273972601</c:v>
                </c:pt>
                <c:pt idx="1906">
                  <c:v>1990.3287671232899</c:v>
                </c:pt>
                <c:pt idx="1907">
                  <c:v>1990.33150684932</c:v>
                </c:pt>
                <c:pt idx="1908">
                  <c:v>1990.3342465753401</c:v>
                </c:pt>
                <c:pt idx="1909">
                  <c:v>1990.33698630137</c:v>
                </c:pt>
                <c:pt idx="1910">
                  <c:v>1990.3397260274</c:v>
                </c:pt>
                <c:pt idx="1911">
                  <c:v>1990.3424657534199</c:v>
                </c:pt>
                <c:pt idx="1912">
                  <c:v>1990.34520547945</c:v>
                </c:pt>
                <c:pt idx="1913">
                  <c:v>1990.3479452054801</c:v>
                </c:pt>
                <c:pt idx="1914">
                  <c:v>1990.3506849315099</c:v>
                </c:pt>
                <c:pt idx="1915">
                  <c:v>1990.35342465753</c:v>
                </c:pt>
                <c:pt idx="1916">
                  <c:v>1990.3561643835601</c:v>
                </c:pt>
                <c:pt idx="1917">
                  <c:v>1990.35890410959</c:v>
                </c:pt>
                <c:pt idx="1918">
                  <c:v>1990.36164383562</c:v>
                </c:pt>
                <c:pt idx="1919">
                  <c:v>1990.3643835616399</c:v>
                </c:pt>
                <c:pt idx="1920">
                  <c:v>1990.36712328767</c:v>
                </c:pt>
                <c:pt idx="1921">
                  <c:v>1990.3698630137001</c:v>
                </c:pt>
                <c:pt idx="1922">
                  <c:v>1990.3726027397299</c:v>
                </c:pt>
                <c:pt idx="1923">
                  <c:v>1990.37534246575</c:v>
                </c:pt>
                <c:pt idx="1924">
                  <c:v>1990.3780821917801</c:v>
                </c:pt>
                <c:pt idx="1925">
                  <c:v>1990.38082191781</c:v>
                </c:pt>
                <c:pt idx="1926">
                  <c:v>1990.38356164384</c:v>
                </c:pt>
                <c:pt idx="1927">
                  <c:v>1990.3863013698599</c:v>
                </c:pt>
                <c:pt idx="1928">
                  <c:v>1990.38904109589</c:v>
                </c:pt>
                <c:pt idx="1929">
                  <c:v>1990.3917808219201</c:v>
                </c:pt>
                <c:pt idx="1930">
                  <c:v>1990.3945205479499</c:v>
                </c:pt>
                <c:pt idx="1931">
                  <c:v>1990.39726027397</c:v>
                </c:pt>
                <c:pt idx="1932">
                  <c:v>1990.4</c:v>
                </c:pt>
                <c:pt idx="1933">
                  <c:v>1990.4027397260299</c:v>
                </c:pt>
                <c:pt idx="1934">
                  <c:v>1990.40547945205</c:v>
                </c:pt>
                <c:pt idx="1935">
                  <c:v>1990.4082191780799</c:v>
                </c:pt>
                <c:pt idx="1936">
                  <c:v>1990.41095890411</c:v>
                </c:pt>
                <c:pt idx="1937">
                  <c:v>1990.4136986301401</c:v>
                </c:pt>
                <c:pt idx="1938">
                  <c:v>1990.4164383561599</c:v>
                </c:pt>
                <c:pt idx="1939">
                  <c:v>1990.41917808219</c:v>
                </c:pt>
                <c:pt idx="1940">
                  <c:v>1990.4219178082201</c:v>
                </c:pt>
                <c:pt idx="1941">
                  <c:v>1990.4246575342499</c:v>
                </c:pt>
                <c:pt idx="1942">
                  <c:v>1990.42739726027</c:v>
                </c:pt>
                <c:pt idx="1943">
                  <c:v>1990.4301369863001</c:v>
                </c:pt>
                <c:pt idx="1944">
                  <c:v>1990.43287671233</c:v>
                </c:pt>
                <c:pt idx="1945">
                  <c:v>1990.4356164383601</c:v>
                </c:pt>
                <c:pt idx="1946">
                  <c:v>1990.4383561643799</c:v>
                </c:pt>
                <c:pt idx="1947">
                  <c:v>1990.44109589041</c:v>
                </c:pt>
                <c:pt idx="1948">
                  <c:v>1990.4438356164401</c:v>
                </c:pt>
                <c:pt idx="1949">
                  <c:v>1990.4465753424699</c:v>
                </c:pt>
                <c:pt idx="1950">
                  <c:v>1990.44931506849</c:v>
                </c:pt>
                <c:pt idx="1951">
                  <c:v>1990.4520547945201</c:v>
                </c:pt>
                <c:pt idx="1952">
                  <c:v>1990.45479452055</c:v>
                </c:pt>
                <c:pt idx="1953">
                  <c:v>1990.4575342465801</c:v>
                </c:pt>
                <c:pt idx="1954">
                  <c:v>1990.4602739725999</c:v>
                </c:pt>
                <c:pt idx="1955">
                  <c:v>1990.46301369863</c:v>
                </c:pt>
                <c:pt idx="1956">
                  <c:v>1990.4657534246601</c:v>
                </c:pt>
                <c:pt idx="1957">
                  <c:v>1990.4684931506799</c:v>
                </c:pt>
                <c:pt idx="1958">
                  <c:v>1990.47123287671</c:v>
                </c:pt>
                <c:pt idx="1959">
                  <c:v>1990.4739726027401</c:v>
                </c:pt>
                <c:pt idx="1960">
                  <c:v>1990.47671232877</c:v>
                </c:pt>
                <c:pt idx="1961">
                  <c:v>1990.47945205479</c:v>
                </c:pt>
                <c:pt idx="1962">
                  <c:v>1990.4821917808199</c:v>
                </c:pt>
                <c:pt idx="1963">
                  <c:v>1990.48493150685</c:v>
                </c:pt>
                <c:pt idx="1964">
                  <c:v>1990.4876712328801</c:v>
                </c:pt>
                <c:pt idx="1965">
                  <c:v>1990.4904109588999</c:v>
                </c:pt>
                <c:pt idx="1966">
                  <c:v>1990.49315068493</c:v>
                </c:pt>
                <c:pt idx="1967">
                  <c:v>1990.4958904109601</c:v>
                </c:pt>
                <c:pt idx="1968">
                  <c:v>1990.49863013699</c:v>
                </c:pt>
                <c:pt idx="1969">
                  <c:v>1990.50136986301</c:v>
                </c:pt>
                <c:pt idx="1970">
                  <c:v>1990.5041095890399</c:v>
                </c:pt>
                <c:pt idx="1971">
                  <c:v>1990.50684931507</c:v>
                </c:pt>
                <c:pt idx="1972">
                  <c:v>1990.5095890411001</c:v>
                </c:pt>
                <c:pt idx="1973">
                  <c:v>1990.5123287671199</c:v>
                </c:pt>
                <c:pt idx="1974">
                  <c:v>1990.51506849315</c:v>
                </c:pt>
                <c:pt idx="1975">
                  <c:v>1990.5178082191801</c:v>
                </c:pt>
                <c:pt idx="1976">
                  <c:v>1990.52054794521</c:v>
                </c:pt>
                <c:pt idx="1977">
                  <c:v>1990.52328767123</c:v>
                </c:pt>
                <c:pt idx="1978">
                  <c:v>1990.5260273972599</c:v>
                </c:pt>
                <c:pt idx="1979">
                  <c:v>1990.52876712329</c:v>
                </c:pt>
                <c:pt idx="1980">
                  <c:v>1990.5315068493201</c:v>
                </c:pt>
                <c:pt idx="1981">
                  <c:v>1990.5342465753399</c:v>
                </c:pt>
                <c:pt idx="1982">
                  <c:v>1990.53698630137</c:v>
                </c:pt>
                <c:pt idx="1983">
                  <c:v>1990.5397260274001</c:v>
                </c:pt>
                <c:pt idx="1984">
                  <c:v>1990.5424657534199</c:v>
                </c:pt>
                <c:pt idx="1985">
                  <c:v>1990.54520547945</c:v>
                </c:pt>
                <c:pt idx="1986">
                  <c:v>1990.5479452054799</c:v>
                </c:pt>
                <c:pt idx="1987">
                  <c:v>1990.55068493151</c:v>
                </c:pt>
                <c:pt idx="1988">
                  <c:v>1990.5534246575301</c:v>
                </c:pt>
                <c:pt idx="1989">
                  <c:v>1990.5561643835599</c:v>
                </c:pt>
                <c:pt idx="1990">
                  <c:v>1990.55890410959</c:v>
                </c:pt>
                <c:pt idx="1991">
                  <c:v>1990.5616438356201</c:v>
                </c:pt>
                <c:pt idx="1992">
                  <c:v>1990.5643835616399</c:v>
                </c:pt>
                <c:pt idx="1993">
                  <c:v>1990.56712328767</c:v>
                </c:pt>
                <c:pt idx="1994">
                  <c:v>1990.5698630136999</c:v>
                </c:pt>
                <c:pt idx="1995">
                  <c:v>1990.57260273973</c:v>
                </c:pt>
                <c:pt idx="1996">
                  <c:v>1990.5753424657501</c:v>
                </c:pt>
                <c:pt idx="1997">
                  <c:v>1990.5780821917799</c:v>
                </c:pt>
                <c:pt idx="1998">
                  <c:v>1990.58082191781</c:v>
                </c:pt>
                <c:pt idx="1999">
                  <c:v>1990.5835616438401</c:v>
                </c:pt>
                <c:pt idx="2000">
                  <c:v>1990.5863013698599</c:v>
                </c:pt>
                <c:pt idx="2001">
                  <c:v>1990.58904109589</c:v>
                </c:pt>
                <c:pt idx="2002">
                  <c:v>1990.5917808219201</c:v>
                </c:pt>
                <c:pt idx="2003">
                  <c:v>1990.59452054795</c:v>
                </c:pt>
                <c:pt idx="2004">
                  <c:v>1990.5972602739701</c:v>
                </c:pt>
                <c:pt idx="2005">
                  <c:v>1990.6</c:v>
                </c:pt>
                <c:pt idx="2006">
                  <c:v>1990.60273972603</c:v>
                </c:pt>
                <c:pt idx="2007">
                  <c:v>1990.6054794520501</c:v>
                </c:pt>
                <c:pt idx="2008">
                  <c:v>1990.6082191780799</c:v>
                </c:pt>
                <c:pt idx="2009">
                  <c:v>1990.61095890411</c:v>
                </c:pt>
                <c:pt idx="2010">
                  <c:v>1990.6136986301401</c:v>
                </c:pt>
                <c:pt idx="2011">
                  <c:v>1990.61643835616</c:v>
                </c:pt>
                <c:pt idx="2012">
                  <c:v>1990.61917808219</c:v>
                </c:pt>
                <c:pt idx="2013">
                  <c:v>1990.6219178082199</c:v>
                </c:pt>
                <c:pt idx="2014">
                  <c:v>1990.62465753425</c:v>
                </c:pt>
                <c:pt idx="2015">
                  <c:v>1990.6273972602701</c:v>
                </c:pt>
                <c:pt idx="2016">
                  <c:v>1990.6301369862999</c:v>
                </c:pt>
                <c:pt idx="2017">
                  <c:v>1990.63287671233</c:v>
                </c:pt>
                <c:pt idx="2018">
                  <c:v>1990.6356164383601</c:v>
                </c:pt>
                <c:pt idx="2019">
                  <c:v>1990.63835616438</c:v>
                </c:pt>
                <c:pt idx="2020">
                  <c:v>1990.64109589041</c:v>
                </c:pt>
                <c:pt idx="2021">
                  <c:v>1990.6438356164399</c:v>
                </c:pt>
                <c:pt idx="2022">
                  <c:v>1990.64657534247</c:v>
                </c:pt>
                <c:pt idx="2023">
                  <c:v>1990.6493150684901</c:v>
                </c:pt>
                <c:pt idx="2024">
                  <c:v>1990.6520547945199</c:v>
                </c:pt>
                <c:pt idx="2025">
                  <c:v>1990.65479452055</c:v>
                </c:pt>
                <c:pt idx="2026">
                  <c:v>1990.6575342465801</c:v>
                </c:pt>
                <c:pt idx="2027">
                  <c:v>1990.6602739726</c:v>
                </c:pt>
                <c:pt idx="2028">
                  <c:v>1990.66301369863</c:v>
                </c:pt>
                <c:pt idx="2029">
                  <c:v>1990.6657534246599</c:v>
                </c:pt>
                <c:pt idx="2030">
                  <c:v>1990.66849315068</c:v>
                </c:pt>
                <c:pt idx="2031">
                  <c:v>1990.6712328767101</c:v>
                </c:pt>
                <c:pt idx="2032">
                  <c:v>1990.6739726027399</c:v>
                </c:pt>
                <c:pt idx="2033">
                  <c:v>1990.67671232877</c:v>
                </c:pt>
                <c:pt idx="2034">
                  <c:v>1990.6794520547901</c:v>
                </c:pt>
                <c:pt idx="2035">
                  <c:v>1990.6821917808199</c:v>
                </c:pt>
                <c:pt idx="2036">
                  <c:v>1990.68493150685</c:v>
                </c:pt>
                <c:pt idx="2037">
                  <c:v>1990.6876712328799</c:v>
                </c:pt>
                <c:pt idx="2038">
                  <c:v>1990.6904109589</c:v>
                </c:pt>
                <c:pt idx="2039">
                  <c:v>1990.6931506849301</c:v>
                </c:pt>
                <c:pt idx="2040">
                  <c:v>1990.6958904109599</c:v>
                </c:pt>
                <c:pt idx="2041">
                  <c:v>1990.69863013699</c:v>
                </c:pt>
                <c:pt idx="2042">
                  <c:v>1990.7013698630101</c:v>
                </c:pt>
                <c:pt idx="2043">
                  <c:v>1990.7041095890399</c:v>
                </c:pt>
                <c:pt idx="2044">
                  <c:v>1990.70684931507</c:v>
                </c:pt>
                <c:pt idx="2045">
                  <c:v>1990.7095890410999</c:v>
                </c:pt>
                <c:pt idx="2046">
                  <c:v>1990.71232876712</c:v>
                </c:pt>
                <c:pt idx="2047">
                  <c:v>1990.7150684931501</c:v>
                </c:pt>
                <c:pt idx="2048">
                  <c:v>1990.7178082191799</c:v>
                </c:pt>
                <c:pt idx="2049">
                  <c:v>1990.72054794521</c:v>
                </c:pt>
                <c:pt idx="2050">
                  <c:v>1990.7232876712301</c:v>
                </c:pt>
                <c:pt idx="2051">
                  <c:v>1990.7260273972599</c:v>
                </c:pt>
                <c:pt idx="2052">
                  <c:v>1990.72876712329</c:v>
                </c:pt>
                <c:pt idx="2053">
                  <c:v>1990.7315068493201</c:v>
                </c:pt>
                <c:pt idx="2054">
                  <c:v>1990.73424657534</c:v>
                </c:pt>
                <c:pt idx="2055">
                  <c:v>1990.7369863013701</c:v>
                </c:pt>
                <c:pt idx="2056">
                  <c:v>1990.7397260273999</c:v>
                </c:pt>
                <c:pt idx="2057">
                  <c:v>1990.74246575342</c:v>
                </c:pt>
                <c:pt idx="2058">
                  <c:v>1990.7452054794501</c:v>
                </c:pt>
                <c:pt idx="2059">
                  <c:v>1990.7479452054799</c:v>
                </c:pt>
                <c:pt idx="2060">
                  <c:v>1990.75068493151</c:v>
                </c:pt>
                <c:pt idx="2061">
                  <c:v>1990.7534246575301</c:v>
                </c:pt>
                <c:pt idx="2062">
                  <c:v>1990.75616438356</c:v>
                </c:pt>
                <c:pt idx="2063">
                  <c:v>1990.75890410959</c:v>
                </c:pt>
                <c:pt idx="2064">
                  <c:v>1990.7616438356199</c:v>
                </c:pt>
                <c:pt idx="2065">
                  <c:v>1990.76438356164</c:v>
                </c:pt>
                <c:pt idx="2066">
                  <c:v>1990.7671232876701</c:v>
                </c:pt>
                <c:pt idx="2067">
                  <c:v>1990.7698630136999</c:v>
                </c:pt>
                <c:pt idx="2068">
                  <c:v>1990.77260273973</c:v>
                </c:pt>
                <c:pt idx="2069">
                  <c:v>1990.7753424657501</c:v>
                </c:pt>
                <c:pt idx="2070">
                  <c:v>1990.77808219178</c:v>
                </c:pt>
                <c:pt idx="2071">
                  <c:v>1990.78082191781</c:v>
                </c:pt>
                <c:pt idx="2072">
                  <c:v>1990.7835616438399</c:v>
                </c:pt>
                <c:pt idx="2073">
                  <c:v>1990.78630136986</c:v>
                </c:pt>
                <c:pt idx="2074">
                  <c:v>1990.7890410958901</c:v>
                </c:pt>
                <c:pt idx="2075">
                  <c:v>1990.7917808219199</c:v>
                </c:pt>
                <c:pt idx="2076">
                  <c:v>1990.79452054795</c:v>
                </c:pt>
                <c:pt idx="2077">
                  <c:v>1990.7972602739701</c:v>
                </c:pt>
                <c:pt idx="2078">
                  <c:v>1990.8</c:v>
                </c:pt>
                <c:pt idx="2079">
                  <c:v>1990.80273972603</c:v>
                </c:pt>
                <c:pt idx="2080">
                  <c:v>1990.8054794520499</c:v>
                </c:pt>
                <c:pt idx="2081">
                  <c:v>1990.80821917808</c:v>
                </c:pt>
                <c:pt idx="2082">
                  <c:v>1990.8109589041101</c:v>
                </c:pt>
                <c:pt idx="2083">
                  <c:v>1990.8136986301399</c:v>
                </c:pt>
                <c:pt idx="2084">
                  <c:v>1990.81643835616</c:v>
                </c:pt>
                <c:pt idx="2085">
                  <c:v>1990.8191780821901</c:v>
                </c:pt>
                <c:pt idx="2086">
                  <c:v>1990.82191780822</c:v>
                </c:pt>
                <c:pt idx="2087">
                  <c:v>1990.82465753425</c:v>
                </c:pt>
                <c:pt idx="2088">
                  <c:v>1990.8273972602699</c:v>
                </c:pt>
                <c:pt idx="2089">
                  <c:v>1990.8301369863</c:v>
                </c:pt>
                <c:pt idx="2090">
                  <c:v>1990.8328767123301</c:v>
                </c:pt>
                <c:pt idx="2091">
                  <c:v>1990.8356164383599</c:v>
                </c:pt>
                <c:pt idx="2092">
                  <c:v>1990.83835616438</c:v>
                </c:pt>
                <c:pt idx="2093">
                  <c:v>1990.8410958904101</c:v>
                </c:pt>
                <c:pt idx="2094">
                  <c:v>1990.8438356164399</c:v>
                </c:pt>
                <c:pt idx="2095">
                  <c:v>1990.84657534247</c:v>
                </c:pt>
                <c:pt idx="2096">
                  <c:v>1990.8493150684899</c:v>
                </c:pt>
                <c:pt idx="2097">
                  <c:v>1990.85205479452</c:v>
                </c:pt>
                <c:pt idx="2098">
                  <c:v>1990.8547945205501</c:v>
                </c:pt>
                <c:pt idx="2099">
                  <c:v>1990.8575342465799</c:v>
                </c:pt>
                <c:pt idx="2100">
                  <c:v>1990.8602739726</c:v>
                </c:pt>
                <c:pt idx="2101">
                  <c:v>1990.8630136986301</c:v>
                </c:pt>
                <c:pt idx="2102">
                  <c:v>1990.8657534246599</c:v>
                </c:pt>
                <c:pt idx="2103">
                  <c:v>1990.86849315069</c:v>
                </c:pt>
                <c:pt idx="2104">
                  <c:v>1990.8712328767101</c:v>
                </c:pt>
                <c:pt idx="2105">
                  <c:v>1990.87397260274</c:v>
                </c:pt>
                <c:pt idx="2106">
                  <c:v>1990.8767123287701</c:v>
                </c:pt>
                <c:pt idx="2107">
                  <c:v>1990.8794520547899</c:v>
                </c:pt>
                <c:pt idx="2108">
                  <c:v>1990.88219178082</c:v>
                </c:pt>
                <c:pt idx="2109">
                  <c:v>1990.8849315068501</c:v>
                </c:pt>
                <c:pt idx="2110">
                  <c:v>1990.8876712328799</c:v>
                </c:pt>
                <c:pt idx="2111">
                  <c:v>1990.8904109589</c:v>
                </c:pt>
                <c:pt idx="2112">
                  <c:v>1990.8931506849301</c:v>
                </c:pt>
                <c:pt idx="2113">
                  <c:v>1990.89589041096</c:v>
                </c:pt>
                <c:pt idx="2114">
                  <c:v>1990.8986301369901</c:v>
                </c:pt>
                <c:pt idx="2115">
                  <c:v>1990.9013698630099</c:v>
                </c:pt>
                <c:pt idx="2116">
                  <c:v>1990.90410958904</c:v>
                </c:pt>
                <c:pt idx="2117">
                  <c:v>1990.9068493150701</c:v>
                </c:pt>
                <c:pt idx="2118">
                  <c:v>1990.9095890410999</c:v>
                </c:pt>
                <c:pt idx="2119">
                  <c:v>1990.91232876712</c:v>
                </c:pt>
                <c:pt idx="2120">
                  <c:v>1990.9150684931501</c:v>
                </c:pt>
                <c:pt idx="2121">
                  <c:v>1990.91780821918</c:v>
                </c:pt>
                <c:pt idx="2122">
                  <c:v>1990.92054794521</c:v>
                </c:pt>
                <c:pt idx="2123">
                  <c:v>1990.9232876712299</c:v>
                </c:pt>
                <c:pt idx="2124">
                  <c:v>1990.92602739726</c:v>
                </c:pt>
                <c:pt idx="2125">
                  <c:v>1990.9287671232901</c:v>
                </c:pt>
                <c:pt idx="2126">
                  <c:v>1990.9315068493199</c:v>
                </c:pt>
                <c:pt idx="2127">
                  <c:v>1990.93424657534</c:v>
                </c:pt>
                <c:pt idx="2128">
                  <c:v>1990.9369863013701</c:v>
                </c:pt>
                <c:pt idx="2129">
                  <c:v>1990.9397260274</c:v>
                </c:pt>
                <c:pt idx="2130">
                  <c:v>1990.94246575342</c:v>
                </c:pt>
                <c:pt idx="2131">
                  <c:v>1990.9452054794499</c:v>
                </c:pt>
                <c:pt idx="2132">
                  <c:v>1990.94794520548</c:v>
                </c:pt>
                <c:pt idx="2133">
                  <c:v>1990.9506849315101</c:v>
                </c:pt>
                <c:pt idx="2134">
                  <c:v>1990.9534246575299</c:v>
                </c:pt>
                <c:pt idx="2135">
                  <c:v>1990.95616438356</c:v>
                </c:pt>
                <c:pt idx="2136">
                  <c:v>1990.9589041095901</c:v>
                </c:pt>
                <c:pt idx="2137">
                  <c:v>1990.96164383562</c:v>
                </c:pt>
                <c:pt idx="2138">
                  <c:v>1990.96438356164</c:v>
                </c:pt>
                <c:pt idx="2139">
                  <c:v>1990.9671232876699</c:v>
                </c:pt>
                <c:pt idx="2140">
                  <c:v>1990.9698630137</c:v>
                </c:pt>
                <c:pt idx="2141">
                  <c:v>1990.9726027397301</c:v>
                </c:pt>
                <c:pt idx="2142">
                  <c:v>1990.9753424657499</c:v>
                </c:pt>
                <c:pt idx="2143">
                  <c:v>1990.97808219178</c:v>
                </c:pt>
                <c:pt idx="2144">
                  <c:v>1990.9808219178101</c:v>
                </c:pt>
                <c:pt idx="2145">
                  <c:v>1990.9835616438399</c:v>
                </c:pt>
                <c:pt idx="2146">
                  <c:v>1990.98630136986</c:v>
                </c:pt>
                <c:pt idx="2147">
                  <c:v>1990.9890410958899</c:v>
                </c:pt>
                <c:pt idx="2148">
                  <c:v>1990.99178082192</c:v>
                </c:pt>
                <c:pt idx="2149">
                  <c:v>1990.9945205479501</c:v>
                </c:pt>
                <c:pt idx="2150">
                  <c:v>1990.9972602739699</c:v>
                </c:pt>
                <c:pt idx="2151">
                  <c:v>1991</c:v>
                </c:pt>
                <c:pt idx="2152">
                  <c:v>1991.0027397260301</c:v>
                </c:pt>
                <c:pt idx="2153">
                  <c:v>1991.0054794520499</c:v>
                </c:pt>
                <c:pt idx="2154">
                  <c:v>1991.00821917808</c:v>
                </c:pt>
                <c:pt idx="2155">
                  <c:v>1991.0109589041101</c:v>
                </c:pt>
                <c:pt idx="2156">
                  <c:v>1991.01369863014</c:v>
                </c:pt>
                <c:pt idx="2157">
                  <c:v>1991.0164383561601</c:v>
                </c:pt>
                <c:pt idx="2158">
                  <c:v>1991.0191780821899</c:v>
                </c:pt>
                <c:pt idx="2159">
                  <c:v>1991.02191780822</c:v>
                </c:pt>
                <c:pt idx="2160">
                  <c:v>1991.0246575342501</c:v>
                </c:pt>
                <c:pt idx="2161">
                  <c:v>1991.0273972602699</c:v>
                </c:pt>
                <c:pt idx="2162">
                  <c:v>1991.0301369863</c:v>
                </c:pt>
                <c:pt idx="2163">
                  <c:v>1991.0328767123301</c:v>
                </c:pt>
                <c:pt idx="2164">
                  <c:v>1991.03561643836</c:v>
                </c:pt>
                <c:pt idx="2165">
                  <c:v>1991.03835616438</c:v>
                </c:pt>
                <c:pt idx="2166">
                  <c:v>1991.0410958904099</c:v>
                </c:pt>
                <c:pt idx="2167">
                  <c:v>1991.04383561644</c:v>
                </c:pt>
                <c:pt idx="2168">
                  <c:v>1991.0465753424701</c:v>
                </c:pt>
                <c:pt idx="2169">
                  <c:v>1991.0493150684899</c:v>
                </c:pt>
                <c:pt idx="2170">
                  <c:v>1991.05205479452</c:v>
                </c:pt>
                <c:pt idx="2171">
                  <c:v>1991.0547945205501</c:v>
                </c:pt>
                <c:pt idx="2172">
                  <c:v>1991.05753424658</c:v>
                </c:pt>
                <c:pt idx="2173">
                  <c:v>1991.0602739726</c:v>
                </c:pt>
                <c:pt idx="2174">
                  <c:v>1991.0630136986299</c:v>
                </c:pt>
                <c:pt idx="2175">
                  <c:v>1991.06575342466</c:v>
                </c:pt>
                <c:pt idx="2176">
                  <c:v>1991.0684931506801</c:v>
                </c:pt>
                <c:pt idx="2177">
                  <c:v>1991.0712328767099</c:v>
                </c:pt>
                <c:pt idx="2178">
                  <c:v>1991.07397260274</c:v>
                </c:pt>
                <c:pt idx="2179">
                  <c:v>1991.0767123287701</c:v>
                </c:pt>
                <c:pt idx="2180">
                  <c:v>1991.07945205479</c:v>
                </c:pt>
                <c:pt idx="2181">
                  <c:v>1991.08219178082</c:v>
                </c:pt>
                <c:pt idx="2182">
                  <c:v>1991.0849315068499</c:v>
                </c:pt>
                <c:pt idx="2183">
                  <c:v>1991.08767123288</c:v>
                </c:pt>
                <c:pt idx="2184">
                  <c:v>1991.0904109589001</c:v>
                </c:pt>
                <c:pt idx="2185">
                  <c:v>1991.0931506849299</c:v>
                </c:pt>
                <c:pt idx="2186">
                  <c:v>1991.09589041096</c:v>
                </c:pt>
                <c:pt idx="2187">
                  <c:v>1991.0986301369901</c:v>
                </c:pt>
                <c:pt idx="2188">
                  <c:v>1991.1013698630099</c:v>
                </c:pt>
                <c:pt idx="2189">
                  <c:v>1991.10410958904</c:v>
                </c:pt>
                <c:pt idx="2190">
                  <c:v>1991.1068493150699</c:v>
                </c:pt>
                <c:pt idx="2191">
                  <c:v>1991.1095890411</c:v>
                </c:pt>
                <c:pt idx="2192">
                  <c:v>1991.1123287671201</c:v>
                </c:pt>
                <c:pt idx="2193">
                  <c:v>1991.1150684931499</c:v>
                </c:pt>
                <c:pt idx="2194">
                  <c:v>1991.11780821918</c:v>
                </c:pt>
                <c:pt idx="2195">
                  <c:v>1991.1205479452101</c:v>
                </c:pt>
                <c:pt idx="2196">
                  <c:v>1991.1232876712299</c:v>
                </c:pt>
                <c:pt idx="2197">
                  <c:v>1991.12602739726</c:v>
                </c:pt>
                <c:pt idx="2198">
                  <c:v>1991.1287671232899</c:v>
                </c:pt>
                <c:pt idx="2199">
                  <c:v>1991.13150684931</c:v>
                </c:pt>
                <c:pt idx="2200">
                  <c:v>1991.1342465753401</c:v>
                </c:pt>
                <c:pt idx="2201">
                  <c:v>1991.1369863013699</c:v>
                </c:pt>
                <c:pt idx="2202">
                  <c:v>1991.1397260274</c:v>
                </c:pt>
                <c:pt idx="2203">
                  <c:v>1991.1424657534201</c:v>
                </c:pt>
                <c:pt idx="2204">
                  <c:v>1991.1452054794499</c:v>
                </c:pt>
                <c:pt idx="2205">
                  <c:v>1991.14794520548</c:v>
                </c:pt>
                <c:pt idx="2206">
                  <c:v>1991.1506849315101</c:v>
                </c:pt>
                <c:pt idx="2207">
                  <c:v>1991.15342465753</c:v>
                </c:pt>
                <c:pt idx="2208">
                  <c:v>1991.1561643835601</c:v>
                </c:pt>
                <c:pt idx="2209">
                  <c:v>1991.1589041095899</c:v>
                </c:pt>
                <c:pt idx="2210">
                  <c:v>1991.16164383562</c:v>
                </c:pt>
                <c:pt idx="2211">
                  <c:v>1991.1643835616401</c:v>
                </c:pt>
                <c:pt idx="2212">
                  <c:v>1991.1671232876699</c:v>
                </c:pt>
                <c:pt idx="2213">
                  <c:v>1991.1698630137</c:v>
                </c:pt>
                <c:pt idx="2214">
                  <c:v>1991.1726027397301</c:v>
                </c:pt>
                <c:pt idx="2215">
                  <c:v>1991.17534246575</c:v>
                </c:pt>
                <c:pt idx="2216">
                  <c:v>1991.17808219178</c:v>
                </c:pt>
                <c:pt idx="2217">
                  <c:v>1991.1808219178099</c:v>
                </c:pt>
                <c:pt idx="2218">
                  <c:v>1991.18356164384</c:v>
                </c:pt>
                <c:pt idx="2219">
                  <c:v>1991.1863013698601</c:v>
                </c:pt>
                <c:pt idx="2220">
                  <c:v>1991.1890410958899</c:v>
                </c:pt>
                <c:pt idx="2221">
                  <c:v>1991.19178082192</c:v>
                </c:pt>
                <c:pt idx="2222">
                  <c:v>1991.1945205479501</c:v>
                </c:pt>
                <c:pt idx="2223">
                  <c:v>1991.19726027397</c:v>
                </c:pt>
                <c:pt idx="2224">
                  <c:v>1991.2</c:v>
                </c:pt>
                <c:pt idx="2225">
                  <c:v>1991.2027397260299</c:v>
                </c:pt>
                <c:pt idx="2226">
                  <c:v>1991.20547945205</c:v>
                </c:pt>
                <c:pt idx="2227">
                  <c:v>1991.2082191780801</c:v>
                </c:pt>
                <c:pt idx="2228">
                  <c:v>1991.2109589041099</c:v>
                </c:pt>
                <c:pt idx="2229">
                  <c:v>1991.21369863014</c:v>
                </c:pt>
                <c:pt idx="2230">
                  <c:v>1991.2164383561601</c:v>
                </c:pt>
                <c:pt idx="2231">
                  <c:v>1991.21917808219</c:v>
                </c:pt>
                <c:pt idx="2232">
                  <c:v>1991.22191780822</c:v>
                </c:pt>
                <c:pt idx="2233">
                  <c:v>1991.2246575342499</c:v>
                </c:pt>
                <c:pt idx="2234">
                  <c:v>1991.22739726027</c:v>
                </c:pt>
                <c:pt idx="2235">
                  <c:v>1991.2301369863001</c:v>
                </c:pt>
                <c:pt idx="2236">
                  <c:v>1991.2328767123299</c:v>
                </c:pt>
                <c:pt idx="2237">
                  <c:v>1991.23561643836</c:v>
                </c:pt>
                <c:pt idx="2238">
                  <c:v>1991.2383561643801</c:v>
                </c:pt>
                <c:pt idx="2239">
                  <c:v>1991.24109589041</c:v>
                </c:pt>
                <c:pt idx="2240">
                  <c:v>1991.24383561644</c:v>
                </c:pt>
                <c:pt idx="2241">
                  <c:v>1991.2465753424699</c:v>
                </c:pt>
                <c:pt idx="2242">
                  <c:v>1991.24931506849</c:v>
                </c:pt>
                <c:pt idx="2243">
                  <c:v>1991.2520547945201</c:v>
                </c:pt>
                <c:pt idx="2244">
                  <c:v>1991.2547945205499</c:v>
                </c:pt>
                <c:pt idx="2245">
                  <c:v>1991.25753424658</c:v>
                </c:pt>
                <c:pt idx="2246">
                  <c:v>1991.2602739726001</c:v>
                </c:pt>
                <c:pt idx="2247">
                  <c:v>1991.2630136986299</c:v>
                </c:pt>
                <c:pt idx="2248">
                  <c:v>1991.26575342466</c:v>
                </c:pt>
                <c:pt idx="2249">
                  <c:v>1991.2684931506799</c:v>
                </c:pt>
                <c:pt idx="2250">
                  <c:v>1991.27123287671</c:v>
                </c:pt>
                <c:pt idx="2251">
                  <c:v>1991.2739726027401</c:v>
                </c:pt>
                <c:pt idx="2252">
                  <c:v>1991.2767123287699</c:v>
                </c:pt>
                <c:pt idx="2253">
                  <c:v>1991.27945205479</c:v>
                </c:pt>
                <c:pt idx="2254">
                  <c:v>1991.2821917808201</c:v>
                </c:pt>
                <c:pt idx="2255">
                  <c:v>1991.2849315068499</c:v>
                </c:pt>
                <c:pt idx="2256">
                  <c:v>1991.28767123288</c:v>
                </c:pt>
                <c:pt idx="2257">
                  <c:v>1991.2904109589001</c:v>
                </c:pt>
                <c:pt idx="2258">
                  <c:v>1991.29315068493</c:v>
                </c:pt>
                <c:pt idx="2259">
                  <c:v>1991.2958904109601</c:v>
                </c:pt>
                <c:pt idx="2260">
                  <c:v>1991.2986301369899</c:v>
                </c:pt>
                <c:pt idx="2261">
                  <c:v>1991.30136986301</c:v>
                </c:pt>
                <c:pt idx="2262">
                  <c:v>1991.3041095890401</c:v>
                </c:pt>
                <c:pt idx="2263">
                  <c:v>1991.3068493150699</c:v>
                </c:pt>
                <c:pt idx="2264">
                  <c:v>1991.3095890411</c:v>
                </c:pt>
                <c:pt idx="2265">
                  <c:v>1991.3123287671201</c:v>
                </c:pt>
                <c:pt idx="2266">
                  <c:v>1991.31506849315</c:v>
                </c:pt>
                <c:pt idx="2267">
                  <c:v>1991.3178082191801</c:v>
                </c:pt>
                <c:pt idx="2268">
                  <c:v>1991.3205479452099</c:v>
                </c:pt>
                <c:pt idx="2269">
                  <c:v>1991.32328767123</c:v>
                </c:pt>
                <c:pt idx="2270">
                  <c:v>1991.3260273972601</c:v>
                </c:pt>
                <c:pt idx="2271">
                  <c:v>1991.3287671232899</c:v>
                </c:pt>
                <c:pt idx="2272">
                  <c:v>1991.33150684932</c:v>
                </c:pt>
                <c:pt idx="2273">
                  <c:v>1991.3342465753401</c:v>
                </c:pt>
                <c:pt idx="2274">
                  <c:v>1991.33698630137</c:v>
                </c:pt>
                <c:pt idx="2275">
                  <c:v>1991.3397260274</c:v>
                </c:pt>
                <c:pt idx="2276">
                  <c:v>1991.3424657534199</c:v>
                </c:pt>
                <c:pt idx="2277">
                  <c:v>1991.34520547945</c:v>
                </c:pt>
                <c:pt idx="2278">
                  <c:v>1991.3479452054801</c:v>
                </c:pt>
                <c:pt idx="2279">
                  <c:v>1991.3506849315099</c:v>
                </c:pt>
                <c:pt idx="2280">
                  <c:v>1991.35342465753</c:v>
                </c:pt>
                <c:pt idx="2281">
                  <c:v>1991.3561643835601</c:v>
                </c:pt>
                <c:pt idx="2282">
                  <c:v>1991.35890410959</c:v>
                </c:pt>
                <c:pt idx="2283">
                  <c:v>1991.36164383562</c:v>
                </c:pt>
                <c:pt idx="2284">
                  <c:v>1991.3643835616399</c:v>
                </c:pt>
                <c:pt idx="2285">
                  <c:v>1991.36712328767</c:v>
                </c:pt>
                <c:pt idx="2286">
                  <c:v>1991.3698630137001</c:v>
                </c:pt>
                <c:pt idx="2287">
                  <c:v>1991.3726027397299</c:v>
                </c:pt>
                <c:pt idx="2288">
                  <c:v>1991.37534246575</c:v>
                </c:pt>
                <c:pt idx="2289">
                  <c:v>1991.3780821917801</c:v>
                </c:pt>
                <c:pt idx="2290">
                  <c:v>1991.38082191781</c:v>
                </c:pt>
                <c:pt idx="2291">
                  <c:v>1991.38356164384</c:v>
                </c:pt>
                <c:pt idx="2292">
                  <c:v>1991.3863013698599</c:v>
                </c:pt>
                <c:pt idx="2293">
                  <c:v>1991.38904109589</c:v>
                </c:pt>
                <c:pt idx="2294">
                  <c:v>1991.3917808219201</c:v>
                </c:pt>
                <c:pt idx="2295">
                  <c:v>1991.3945205479499</c:v>
                </c:pt>
                <c:pt idx="2296">
                  <c:v>1991.39726027397</c:v>
                </c:pt>
                <c:pt idx="2297">
                  <c:v>1991.4</c:v>
                </c:pt>
                <c:pt idx="2298">
                  <c:v>1991.4027397260299</c:v>
                </c:pt>
                <c:pt idx="2299">
                  <c:v>1991.40547945205</c:v>
                </c:pt>
                <c:pt idx="2300">
                  <c:v>1991.4082191780799</c:v>
                </c:pt>
                <c:pt idx="2301">
                  <c:v>1991.41095890411</c:v>
                </c:pt>
                <c:pt idx="2302">
                  <c:v>1991.4136986301401</c:v>
                </c:pt>
                <c:pt idx="2303">
                  <c:v>1991.4164383561599</c:v>
                </c:pt>
                <c:pt idx="2304">
                  <c:v>1991.41917808219</c:v>
                </c:pt>
                <c:pt idx="2305">
                  <c:v>1991.4219178082201</c:v>
                </c:pt>
                <c:pt idx="2306">
                  <c:v>1991.4246575342499</c:v>
                </c:pt>
                <c:pt idx="2307">
                  <c:v>1991.42739726027</c:v>
                </c:pt>
                <c:pt idx="2308">
                  <c:v>1991.4301369863001</c:v>
                </c:pt>
                <c:pt idx="2309">
                  <c:v>1991.43287671233</c:v>
                </c:pt>
                <c:pt idx="2310">
                  <c:v>1991.4356164383601</c:v>
                </c:pt>
                <c:pt idx="2311">
                  <c:v>1991.4383561643799</c:v>
                </c:pt>
                <c:pt idx="2312">
                  <c:v>1991.44109589041</c:v>
                </c:pt>
                <c:pt idx="2313">
                  <c:v>1991.4438356164401</c:v>
                </c:pt>
                <c:pt idx="2314">
                  <c:v>1991.4465753424699</c:v>
                </c:pt>
                <c:pt idx="2315">
                  <c:v>1991.44931506849</c:v>
                </c:pt>
                <c:pt idx="2316">
                  <c:v>1991.4520547945201</c:v>
                </c:pt>
                <c:pt idx="2317">
                  <c:v>1991.45479452055</c:v>
                </c:pt>
                <c:pt idx="2318">
                  <c:v>1991.4575342465801</c:v>
                </c:pt>
                <c:pt idx="2319">
                  <c:v>1991.4602739725999</c:v>
                </c:pt>
                <c:pt idx="2320">
                  <c:v>1991.46301369863</c:v>
                </c:pt>
                <c:pt idx="2321">
                  <c:v>1991.4657534246601</c:v>
                </c:pt>
                <c:pt idx="2322">
                  <c:v>1991.4684931506799</c:v>
                </c:pt>
                <c:pt idx="2323">
                  <c:v>1991.47123287671</c:v>
                </c:pt>
                <c:pt idx="2324">
                  <c:v>1991.4739726027401</c:v>
                </c:pt>
                <c:pt idx="2325">
                  <c:v>1991.47671232877</c:v>
                </c:pt>
                <c:pt idx="2326">
                  <c:v>1991.47945205479</c:v>
                </c:pt>
                <c:pt idx="2327">
                  <c:v>1991.4821917808199</c:v>
                </c:pt>
                <c:pt idx="2328">
                  <c:v>1991.48493150685</c:v>
                </c:pt>
                <c:pt idx="2329">
                  <c:v>1991.4876712328801</c:v>
                </c:pt>
                <c:pt idx="2330">
                  <c:v>1991.4904109588999</c:v>
                </c:pt>
                <c:pt idx="2331">
                  <c:v>1991.49315068493</c:v>
                </c:pt>
                <c:pt idx="2332">
                  <c:v>1991.4958904109601</c:v>
                </c:pt>
                <c:pt idx="2333">
                  <c:v>1991.49863013699</c:v>
                </c:pt>
                <c:pt idx="2334">
                  <c:v>1991.50136986301</c:v>
                </c:pt>
                <c:pt idx="2335">
                  <c:v>1991.5041095890399</c:v>
                </c:pt>
                <c:pt idx="2336">
                  <c:v>1991.50684931507</c:v>
                </c:pt>
                <c:pt idx="2337">
                  <c:v>1991.5095890411001</c:v>
                </c:pt>
                <c:pt idx="2338">
                  <c:v>1991.5123287671199</c:v>
                </c:pt>
                <c:pt idx="2339">
                  <c:v>1991.51506849315</c:v>
                </c:pt>
                <c:pt idx="2340">
                  <c:v>1991.5178082191801</c:v>
                </c:pt>
                <c:pt idx="2341">
                  <c:v>1991.52054794521</c:v>
                </c:pt>
                <c:pt idx="2342">
                  <c:v>1991.52328767123</c:v>
                </c:pt>
                <c:pt idx="2343">
                  <c:v>1991.5260273972599</c:v>
                </c:pt>
                <c:pt idx="2344">
                  <c:v>1991.52876712329</c:v>
                </c:pt>
                <c:pt idx="2345">
                  <c:v>1991.5315068493201</c:v>
                </c:pt>
                <c:pt idx="2346">
                  <c:v>1991.5342465753399</c:v>
                </c:pt>
                <c:pt idx="2347">
                  <c:v>1991.53698630137</c:v>
                </c:pt>
                <c:pt idx="2348">
                  <c:v>1991.5397260274001</c:v>
                </c:pt>
                <c:pt idx="2349">
                  <c:v>1991.5424657534199</c:v>
                </c:pt>
                <c:pt idx="2350">
                  <c:v>1991.54520547945</c:v>
                </c:pt>
                <c:pt idx="2351">
                  <c:v>1991.5479452054799</c:v>
                </c:pt>
                <c:pt idx="2352">
                  <c:v>1991.55068493151</c:v>
                </c:pt>
                <c:pt idx="2353">
                  <c:v>1991.5534246575301</c:v>
                </c:pt>
                <c:pt idx="2354">
                  <c:v>1991.5561643835599</c:v>
                </c:pt>
                <c:pt idx="2355">
                  <c:v>1991.55890410959</c:v>
                </c:pt>
                <c:pt idx="2356">
                  <c:v>1991.5616438356201</c:v>
                </c:pt>
                <c:pt idx="2357">
                  <c:v>1991.5643835616399</c:v>
                </c:pt>
                <c:pt idx="2358">
                  <c:v>1991.56712328767</c:v>
                </c:pt>
                <c:pt idx="2359">
                  <c:v>1991.5698630136999</c:v>
                </c:pt>
                <c:pt idx="2360">
                  <c:v>1991.57260273973</c:v>
                </c:pt>
                <c:pt idx="2361">
                  <c:v>1991.5753424657501</c:v>
                </c:pt>
                <c:pt idx="2362">
                  <c:v>1991.5780821917799</c:v>
                </c:pt>
                <c:pt idx="2363">
                  <c:v>1991.58082191781</c:v>
                </c:pt>
                <c:pt idx="2364">
                  <c:v>1991.5835616438401</c:v>
                </c:pt>
                <c:pt idx="2365">
                  <c:v>1991.5863013698599</c:v>
                </c:pt>
                <c:pt idx="2366">
                  <c:v>1991.58904109589</c:v>
                </c:pt>
                <c:pt idx="2367">
                  <c:v>1991.5917808219201</c:v>
                </c:pt>
                <c:pt idx="2368">
                  <c:v>1991.59452054795</c:v>
                </c:pt>
                <c:pt idx="2369">
                  <c:v>1991.5972602739701</c:v>
                </c:pt>
                <c:pt idx="2370">
                  <c:v>1991.6</c:v>
                </c:pt>
                <c:pt idx="2371">
                  <c:v>1991.60273972603</c:v>
                </c:pt>
                <c:pt idx="2372">
                  <c:v>1991.6054794520501</c:v>
                </c:pt>
                <c:pt idx="2373">
                  <c:v>1991.6082191780799</c:v>
                </c:pt>
                <c:pt idx="2374">
                  <c:v>1991.61095890411</c:v>
                </c:pt>
                <c:pt idx="2375">
                  <c:v>1991.6136986301401</c:v>
                </c:pt>
                <c:pt idx="2376">
                  <c:v>1991.61643835616</c:v>
                </c:pt>
                <c:pt idx="2377">
                  <c:v>1991.61917808219</c:v>
                </c:pt>
                <c:pt idx="2378">
                  <c:v>1991.6219178082199</c:v>
                </c:pt>
                <c:pt idx="2379">
                  <c:v>1991.62465753425</c:v>
                </c:pt>
                <c:pt idx="2380">
                  <c:v>1991.6273972602701</c:v>
                </c:pt>
                <c:pt idx="2381">
                  <c:v>1991.6301369862999</c:v>
                </c:pt>
                <c:pt idx="2382">
                  <c:v>1991.63287671233</c:v>
                </c:pt>
                <c:pt idx="2383">
                  <c:v>1991.6356164383601</c:v>
                </c:pt>
                <c:pt idx="2384">
                  <c:v>1991.63835616438</c:v>
                </c:pt>
                <c:pt idx="2385">
                  <c:v>1991.64109589041</c:v>
                </c:pt>
                <c:pt idx="2386">
                  <c:v>1991.6438356164399</c:v>
                </c:pt>
                <c:pt idx="2387">
                  <c:v>1991.64657534247</c:v>
                </c:pt>
                <c:pt idx="2388">
                  <c:v>1991.6493150684901</c:v>
                </c:pt>
                <c:pt idx="2389">
                  <c:v>1991.6520547945199</c:v>
                </c:pt>
                <c:pt idx="2390">
                  <c:v>1991.65479452055</c:v>
                </c:pt>
                <c:pt idx="2391">
                  <c:v>1991.6575342465801</c:v>
                </c:pt>
                <c:pt idx="2392">
                  <c:v>1991.6602739726</c:v>
                </c:pt>
                <c:pt idx="2393">
                  <c:v>1991.66301369863</c:v>
                </c:pt>
                <c:pt idx="2394">
                  <c:v>1991.6657534246599</c:v>
                </c:pt>
                <c:pt idx="2395">
                  <c:v>1991.66849315068</c:v>
                </c:pt>
                <c:pt idx="2396">
                  <c:v>1991.6712328767101</c:v>
                </c:pt>
                <c:pt idx="2397">
                  <c:v>1991.6739726027399</c:v>
                </c:pt>
                <c:pt idx="2398">
                  <c:v>1991.67671232877</c:v>
                </c:pt>
                <c:pt idx="2399">
                  <c:v>1991.6794520547901</c:v>
                </c:pt>
                <c:pt idx="2400">
                  <c:v>1991.6821917808199</c:v>
                </c:pt>
                <c:pt idx="2401">
                  <c:v>1991.68493150685</c:v>
                </c:pt>
                <c:pt idx="2402">
                  <c:v>1991.6876712328799</c:v>
                </c:pt>
                <c:pt idx="2403">
                  <c:v>1991.6904109589</c:v>
                </c:pt>
                <c:pt idx="2404">
                  <c:v>1991.6931506849301</c:v>
                </c:pt>
                <c:pt idx="2405">
                  <c:v>1991.6958904109599</c:v>
                </c:pt>
                <c:pt idx="2406">
                  <c:v>1991.69863013699</c:v>
                </c:pt>
                <c:pt idx="2407">
                  <c:v>1991.7013698630101</c:v>
                </c:pt>
                <c:pt idx="2408">
                  <c:v>1991.7041095890399</c:v>
                </c:pt>
                <c:pt idx="2409">
                  <c:v>1991.70684931507</c:v>
                </c:pt>
                <c:pt idx="2410">
                  <c:v>1991.7095890410999</c:v>
                </c:pt>
                <c:pt idx="2411">
                  <c:v>1991.71232876712</c:v>
                </c:pt>
                <c:pt idx="2412">
                  <c:v>1991.7150684931501</c:v>
                </c:pt>
                <c:pt idx="2413">
                  <c:v>1991.7178082191799</c:v>
                </c:pt>
                <c:pt idx="2414">
                  <c:v>1991.72054794521</c:v>
                </c:pt>
                <c:pt idx="2415">
                  <c:v>1991.7232876712301</c:v>
                </c:pt>
                <c:pt idx="2416">
                  <c:v>1991.7260273972599</c:v>
                </c:pt>
                <c:pt idx="2417">
                  <c:v>1991.72876712329</c:v>
                </c:pt>
                <c:pt idx="2418">
                  <c:v>1991.7315068493201</c:v>
                </c:pt>
                <c:pt idx="2419">
                  <c:v>1991.73424657534</c:v>
                </c:pt>
                <c:pt idx="2420">
                  <c:v>1991.7369863013701</c:v>
                </c:pt>
                <c:pt idx="2421">
                  <c:v>1991.7397260273999</c:v>
                </c:pt>
                <c:pt idx="2422">
                  <c:v>1991.74246575342</c:v>
                </c:pt>
                <c:pt idx="2423">
                  <c:v>1991.7452054794501</c:v>
                </c:pt>
                <c:pt idx="2424">
                  <c:v>1991.7479452054799</c:v>
                </c:pt>
                <c:pt idx="2425">
                  <c:v>1991.75068493151</c:v>
                </c:pt>
                <c:pt idx="2426">
                  <c:v>1991.7534246575301</c:v>
                </c:pt>
                <c:pt idx="2427">
                  <c:v>1991.75616438356</c:v>
                </c:pt>
                <c:pt idx="2428">
                  <c:v>1991.75890410959</c:v>
                </c:pt>
                <c:pt idx="2429">
                  <c:v>1991.7616438356199</c:v>
                </c:pt>
                <c:pt idx="2430">
                  <c:v>1991.76438356164</c:v>
                </c:pt>
                <c:pt idx="2431">
                  <c:v>1991.7671232876701</c:v>
                </c:pt>
                <c:pt idx="2432">
                  <c:v>1991.7698630136999</c:v>
                </c:pt>
                <c:pt idx="2433">
                  <c:v>1991.77260273973</c:v>
                </c:pt>
                <c:pt idx="2434">
                  <c:v>1991.7753424657501</c:v>
                </c:pt>
                <c:pt idx="2435">
                  <c:v>1991.77808219178</c:v>
                </c:pt>
                <c:pt idx="2436">
                  <c:v>1991.78082191781</c:v>
                </c:pt>
                <c:pt idx="2437">
                  <c:v>1991.7835616438399</c:v>
                </c:pt>
                <c:pt idx="2438">
                  <c:v>1991.78630136986</c:v>
                </c:pt>
                <c:pt idx="2439">
                  <c:v>1991.7890410958901</c:v>
                </c:pt>
                <c:pt idx="2440">
                  <c:v>1991.7917808219199</c:v>
                </c:pt>
                <c:pt idx="2441">
                  <c:v>1991.79452054795</c:v>
                </c:pt>
                <c:pt idx="2442">
                  <c:v>1991.7972602739701</c:v>
                </c:pt>
                <c:pt idx="2443">
                  <c:v>1991.8</c:v>
                </c:pt>
                <c:pt idx="2444">
                  <c:v>1991.80273972603</c:v>
                </c:pt>
                <c:pt idx="2445">
                  <c:v>1991.8054794520499</c:v>
                </c:pt>
                <c:pt idx="2446">
                  <c:v>1991.80821917808</c:v>
                </c:pt>
                <c:pt idx="2447">
                  <c:v>1991.8109589041101</c:v>
                </c:pt>
                <c:pt idx="2448">
                  <c:v>1991.8136986301399</c:v>
                </c:pt>
                <c:pt idx="2449">
                  <c:v>1991.81643835616</c:v>
                </c:pt>
                <c:pt idx="2450">
                  <c:v>1991.8191780821901</c:v>
                </c:pt>
                <c:pt idx="2451">
                  <c:v>1991.82191780822</c:v>
                </c:pt>
                <c:pt idx="2452">
                  <c:v>1991.82465753425</c:v>
                </c:pt>
                <c:pt idx="2453">
                  <c:v>1991.8273972602699</c:v>
                </c:pt>
                <c:pt idx="2454">
                  <c:v>1991.8301369863</c:v>
                </c:pt>
                <c:pt idx="2455">
                  <c:v>1991.8328767123301</c:v>
                </c:pt>
                <c:pt idx="2456">
                  <c:v>1991.8356164383599</c:v>
                </c:pt>
                <c:pt idx="2457">
                  <c:v>1991.83835616438</c:v>
                </c:pt>
                <c:pt idx="2458">
                  <c:v>1991.8410958904101</c:v>
                </c:pt>
                <c:pt idx="2459">
                  <c:v>1991.8438356164399</c:v>
                </c:pt>
                <c:pt idx="2460">
                  <c:v>1991.84657534247</c:v>
                </c:pt>
                <c:pt idx="2461">
                  <c:v>1991.8493150684899</c:v>
                </c:pt>
                <c:pt idx="2462">
                  <c:v>1991.85205479452</c:v>
                </c:pt>
                <c:pt idx="2463">
                  <c:v>1991.8547945205501</c:v>
                </c:pt>
                <c:pt idx="2464">
                  <c:v>1991.8575342465799</c:v>
                </c:pt>
                <c:pt idx="2465">
                  <c:v>1991.8602739726</c:v>
                </c:pt>
                <c:pt idx="2466">
                  <c:v>1991.8630136986301</c:v>
                </c:pt>
                <c:pt idx="2467">
                  <c:v>1991.8657534246599</c:v>
                </c:pt>
                <c:pt idx="2468">
                  <c:v>1991.86849315069</c:v>
                </c:pt>
                <c:pt idx="2469">
                  <c:v>1991.8712328767101</c:v>
                </c:pt>
                <c:pt idx="2470">
                  <c:v>1991.87397260274</c:v>
                </c:pt>
                <c:pt idx="2471">
                  <c:v>1991.8767123287701</c:v>
                </c:pt>
                <c:pt idx="2472">
                  <c:v>1991.8794520547899</c:v>
                </c:pt>
                <c:pt idx="2473">
                  <c:v>1991.88219178082</c:v>
                </c:pt>
                <c:pt idx="2474">
                  <c:v>1991.8849315068501</c:v>
                </c:pt>
                <c:pt idx="2475">
                  <c:v>1991.8876712328799</c:v>
                </c:pt>
                <c:pt idx="2476">
                  <c:v>1991.8904109589</c:v>
                </c:pt>
                <c:pt idx="2477">
                  <c:v>1991.8931506849301</c:v>
                </c:pt>
                <c:pt idx="2478">
                  <c:v>1991.89589041096</c:v>
                </c:pt>
                <c:pt idx="2479">
                  <c:v>1991.8986301369901</c:v>
                </c:pt>
                <c:pt idx="2480">
                  <c:v>1991.9013698630099</c:v>
                </c:pt>
                <c:pt idx="2481">
                  <c:v>1991.90410958904</c:v>
                </c:pt>
                <c:pt idx="2482">
                  <c:v>1991.9068493150701</c:v>
                </c:pt>
                <c:pt idx="2483">
                  <c:v>1991.9095890410999</c:v>
                </c:pt>
                <c:pt idx="2484">
                  <c:v>1991.91232876712</c:v>
                </c:pt>
                <c:pt idx="2485">
                  <c:v>1991.9150684931501</c:v>
                </c:pt>
                <c:pt idx="2486">
                  <c:v>1991.91780821918</c:v>
                </c:pt>
                <c:pt idx="2487">
                  <c:v>1991.92054794521</c:v>
                </c:pt>
                <c:pt idx="2488">
                  <c:v>1991.9232876712299</c:v>
                </c:pt>
                <c:pt idx="2489">
                  <c:v>1991.92602739726</c:v>
                </c:pt>
                <c:pt idx="2490">
                  <c:v>1991.9287671232901</c:v>
                </c:pt>
                <c:pt idx="2491">
                  <c:v>1991.9315068493199</c:v>
                </c:pt>
                <c:pt idx="2492">
                  <c:v>1991.93424657534</c:v>
                </c:pt>
                <c:pt idx="2493">
                  <c:v>1991.9369863013701</c:v>
                </c:pt>
                <c:pt idx="2494">
                  <c:v>1991.9397260274</c:v>
                </c:pt>
                <c:pt idx="2495">
                  <c:v>1991.94246575342</c:v>
                </c:pt>
                <c:pt idx="2496">
                  <c:v>1991.9452054794499</c:v>
                </c:pt>
                <c:pt idx="2497">
                  <c:v>1991.94794520548</c:v>
                </c:pt>
                <c:pt idx="2498">
                  <c:v>1991.9506849315101</c:v>
                </c:pt>
                <c:pt idx="2499">
                  <c:v>1991.9534246575299</c:v>
                </c:pt>
                <c:pt idx="2500">
                  <c:v>1991.95616438356</c:v>
                </c:pt>
                <c:pt idx="2501">
                  <c:v>1991.9589041095901</c:v>
                </c:pt>
                <c:pt idx="2502">
                  <c:v>1991.96164383562</c:v>
                </c:pt>
                <c:pt idx="2503">
                  <c:v>1991.96438356164</c:v>
                </c:pt>
                <c:pt idx="2504">
                  <c:v>1991.9671232876699</c:v>
                </c:pt>
                <c:pt idx="2505">
                  <c:v>1991.9698630137</c:v>
                </c:pt>
                <c:pt idx="2506">
                  <c:v>1991.9726027397301</c:v>
                </c:pt>
                <c:pt idx="2507">
                  <c:v>1991.9753424657499</c:v>
                </c:pt>
                <c:pt idx="2508">
                  <c:v>1991.97808219178</c:v>
                </c:pt>
                <c:pt idx="2509">
                  <c:v>1991.9808219178101</c:v>
                </c:pt>
                <c:pt idx="2510">
                  <c:v>1991.9835616438399</c:v>
                </c:pt>
                <c:pt idx="2511">
                  <c:v>1991.98630136986</c:v>
                </c:pt>
                <c:pt idx="2512">
                  <c:v>1991.9890410958899</c:v>
                </c:pt>
                <c:pt idx="2513">
                  <c:v>1991.99178082192</c:v>
                </c:pt>
                <c:pt idx="2514">
                  <c:v>1991.9945205479501</c:v>
                </c:pt>
                <c:pt idx="2515">
                  <c:v>1991.9972602739699</c:v>
                </c:pt>
                <c:pt idx="2516">
                  <c:v>1992</c:v>
                </c:pt>
                <c:pt idx="2517">
                  <c:v>1992.0027322404401</c:v>
                </c:pt>
                <c:pt idx="2518">
                  <c:v>1992.0054644808699</c:v>
                </c:pt>
                <c:pt idx="2519">
                  <c:v>1992.00819672131</c:v>
                </c:pt>
                <c:pt idx="2520">
                  <c:v>1992.0109289617501</c:v>
                </c:pt>
                <c:pt idx="2521">
                  <c:v>1992.01366120219</c:v>
                </c:pt>
                <c:pt idx="2522">
                  <c:v>1992.01639344262</c:v>
                </c:pt>
                <c:pt idx="2523">
                  <c:v>1992.0191256830601</c:v>
                </c:pt>
                <c:pt idx="2524">
                  <c:v>1992.0218579235</c:v>
                </c:pt>
                <c:pt idx="2525">
                  <c:v>1992.02459016393</c:v>
                </c:pt>
                <c:pt idx="2526">
                  <c:v>1992.0273224043699</c:v>
                </c:pt>
                <c:pt idx="2527">
                  <c:v>1992.03005464481</c:v>
                </c:pt>
                <c:pt idx="2528">
                  <c:v>1992.0327868852501</c:v>
                </c:pt>
                <c:pt idx="2529">
                  <c:v>1992.0355191256799</c:v>
                </c:pt>
                <c:pt idx="2530">
                  <c:v>1992.03825136612</c:v>
                </c:pt>
                <c:pt idx="2531">
                  <c:v>1992.0409836065601</c:v>
                </c:pt>
                <c:pt idx="2532">
                  <c:v>1992.0437158469899</c:v>
                </c:pt>
                <c:pt idx="2533">
                  <c:v>1992.04644808743</c:v>
                </c:pt>
                <c:pt idx="2534">
                  <c:v>1992.0491803278701</c:v>
                </c:pt>
                <c:pt idx="2535">
                  <c:v>1992.0519125683099</c:v>
                </c:pt>
                <c:pt idx="2536">
                  <c:v>1992.05464480874</c:v>
                </c:pt>
                <c:pt idx="2537">
                  <c:v>1992.0573770491801</c:v>
                </c:pt>
                <c:pt idx="2538">
                  <c:v>1992.06010928962</c:v>
                </c:pt>
                <c:pt idx="2539">
                  <c:v>1992.06284153005</c:v>
                </c:pt>
                <c:pt idx="2540">
                  <c:v>1992.0655737704899</c:v>
                </c:pt>
                <c:pt idx="2541">
                  <c:v>1992.06830601093</c:v>
                </c:pt>
                <c:pt idx="2542">
                  <c:v>1992.0710382513701</c:v>
                </c:pt>
                <c:pt idx="2543">
                  <c:v>1992.0737704917999</c:v>
                </c:pt>
                <c:pt idx="2544">
                  <c:v>1992.07650273224</c:v>
                </c:pt>
                <c:pt idx="2545">
                  <c:v>1992.0792349726801</c:v>
                </c:pt>
                <c:pt idx="2546">
                  <c:v>1992.0819672131099</c:v>
                </c:pt>
                <c:pt idx="2547">
                  <c:v>1992.08469945355</c:v>
                </c:pt>
                <c:pt idx="2548">
                  <c:v>1992.0874316939901</c:v>
                </c:pt>
                <c:pt idx="2549">
                  <c:v>1992.0901639344299</c:v>
                </c:pt>
                <c:pt idx="2550">
                  <c:v>1992.09289617486</c:v>
                </c:pt>
                <c:pt idx="2551">
                  <c:v>1992.0956284153001</c:v>
                </c:pt>
                <c:pt idx="2552">
                  <c:v>1992.09836065574</c:v>
                </c:pt>
                <c:pt idx="2553">
                  <c:v>1992.10109289617</c:v>
                </c:pt>
                <c:pt idx="2554">
                  <c:v>1992.1038251366101</c:v>
                </c:pt>
                <c:pt idx="2555">
                  <c:v>1992.10655737705</c:v>
                </c:pt>
                <c:pt idx="2556">
                  <c:v>1992.10928961749</c:v>
                </c:pt>
                <c:pt idx="2557">
                  <c:v>1992.1120218579199</c:v>
                </c:pt>
                <c:pt idx="2558">
                  <c:v>1992.11475409836</c:v>
                </c:pt>
                <c:pt idx="2559">
                  <c:v>1992.1174863388001</c:v>
                </c:pt>
                <c:pt idx="2560">
                  <c:v>1992.1202185792299</c:v>
                </c:pt>
                <c:pt idx="2561">
                  <c:v>1992.12295081967</c:v>
                </c:pt>
                <c:pt idx="2562">
                  <c:v>1992.1256830601101</c:v>
                </c:pt>
                <c:pt idx="2563">
                  <c:v>1992.1284153005499</c:v>
                </c:pt>
                <c:pt idx="2564">
                  <c:v>1992.13114754098</c:v>
                </c:pt>
                <c:pt idx="2565">
                  <c:v>1992.1338797814201</c:v>
                </c:pt>
                <c:pt idx="2566">
                  <c:v>1992.1366120218599</c:v>
                </c:pt>
                <c:pt idx="2567">
                  <c:v>1992.1393442623</c:v>
                </c:pt>
                <c:pt idx="2568">
                  <c:v>1992.1420765027301</c:v>
                </c:pt>
                <c:pt idx="2569">
                  <c:v>1992.14480874317</c:v>
                </c:pt>
                <c:pt idx="2570">
                  <c:v>1992.14754098361</c:v>
                </c:pt>
                <c:pt idx="2571">
                  <c:v>1992.1502732240399</c:v>
                </c:pt>
                <c:pt idx="2572">
                  <c:v>1992.15300546448</c:v>
                </c:pt>
                <c:pt idx="2573">
                  <c:v>1992.1557377049201</c:v>
                </c:pt>
                <c:pt idx="2574">
                  <c:v>1992.1584699453599</c:v>
                </c:pt>
                <c:pt idx="2575">
                  <c:v>1992.16120218579</c:v>
                </c:pt>
                <c:pt idx="2576">
                  <c:v>1992.1639344262301</c:v>
                </c:pt>
                <c:pt idx="2577">
                  <c:v>1992.1666666666699</c:v>
                </c:pt>
                <c:pt idx="2578">
                  <c:v>1992.1693989071</c:v>
                </c:pt>
                <c:pt idx="2579">
                  <c:v>1992.1721311475401</c:v>
                </c:pt>
                <c:pt idx="2580">
                  <c:v>1992.1748633879799</c:v>
                </c:pt>
                <c:pt idx="2581">
                  <c:v>1992.17759562842</c:v>
                </c:pt>
                <c:pt idx="2582">
                  <c:v>1992.1803278688501</c:v>
                </c:pt>
                <c:pt idx="2583">
                  <c:v>1992.18306010929</c:v>
                </c:pt>
                <c:pt idx="2584">
                  <c:v>1992.18579234973</c:v>
                </c:pt>
                <c:pt idx="2585">
                  <c:v>1992.1885245901599</c:v>
                </c:pt>
                <c:pt idx="2586">
                  <c:v>1992.1912568306</c:v>
                </c:pt>
                <c:pt idx="2587">
                  <c:v>1992.1939890710401</c:v>
                </c:pt>
                <c:pt idx="2588">
                  <c:v>1992.1967213114799</c:v>
                </c:pt>
                <c:pt idx="2589">
                  <c:v>1992.19945355191</c:v>
                </c:pt>
                <c:pt idx="2590">
                  <c:v>1992.2021857923501</c:v>
                </c:pt>
                <c:pt idx="2591">
                  <c:v>1992.2049180327899</c:v>
                </c:pt>
                <c:pt idx="2592">
                  <c:v>1992.20765027322</c:v>
                </c:pt>
                <c:pt idx="2593">
                  <c:v>1992.2103825136601</c:v>
                </c:pt>
                <c:pt idx="2594">
                  <c:v>1992.2131147540999</c:v>
                </c:pt>
                <c:pt idx="2595">
                  <c:v>1992.21584699454</c:v>
                </c:pt>
                <c:pt idx="2596">
                  <c:v>1992.2185792349701</c:v>
                </c:pt>
                <c:pt idx="2597">
                  <c:v>1992.2213114754099</c:v>
                </c:pt>
                <c:pt idx="2598">
                  <c:v>1992.22404371585</c:v>
                </c:pt>
                <c:pt idx="2599">
                  <c:v>1992.2267759562801</c:v>
                </c:pt>
                <c:pt idx="2600">
                  <c:v>1992.22950819672</c:v>
                </c:pt>
                <c:pt idx="2601">
                  <c:v>1992.23224043716</c:v>
                </c:pt>
                <c:pt idx="2602">
                  <c:v>1992.2349726775999</c:v>
                </c:pt>
                <c:pt idx="2603">
                  <c:v>1992.23770491803</c:v>
                </c:pt>
                <c:pt idx="2604">
                  <c:v>1992.2404371584701</c:v>
                </c:pt>
                <c:pt idx="2605">
                  <c:v>1992.2431693989099</c:v>
                </c:pt>
                <c:pt idx="2606">
                  <c:v>1992.24590163934</c:v>
                </c:pt>
                <c:pt idx="2607">
                  <c:v>1992.2486338797801</c:v>
                </c:pt>
                <c:pt idx="2608">
                  <c:v>1992.2513661202199</c:v>
                </c:pt>
                <c:pt idx="2609">
                  <c:v>1992.25409836066</c:v>
                </c:pt>
                <c:pt idx="2610">
                  <c:v>1992.2568306010901</c:v>
                </c:pt>
                <c:pt idx="2611">
                  <c:v>1992.2595628415299</c:v>
                </c:pt>
                <c:pt idx="2612">
                  <c:v>1992.26229508197</c:v>
                </c:pt>
                <c:pt idx="2613">
                  <c:v>1992.2650273224001</c:v>
                </c:pt>
                <c:pt idx="2614">
                  <c:v>1992.26775956284</c:v>
                </c:pt>
                <c:pt idx="2615">
                  <c:v>1992.27049180328</c:v>
                </c:pt>
                <c:pt idx="2616">
                  <c:v>1992.2732240437199</c:v>
                </c:pt>
                <c:pt idx="2617">
                  <c:v>1992.27595628415</c:v>
                </c:pt>
                <c:pt idx="2618">
                  <c:v>1992.2786885245901</c:v>
                </c:pt>
                <c:pt idx="2619">
                  <c:v>1992.2814207650299</c:v>
                </c:pt>
                <c:pt idx="2620">
                  <c:v>1992.28415300546</c:v>
                </c:pt>
                <c:pt idx="2621">
                  <c:v>1992.2868852459001</c:v>
                </c:pt>
                <c:pt idx="2622">
                  <c:v>1992.2896174863399</c:v>
                </c:pt>
                <c:pt idx="2623">
                  <c:v>1992.29234972678</c:v>
                </c:pt>
                <c:pt idx="2624">
                  <c:v>1992.2950819672101</c:v>
                </c:pt>
                <c:pt idx="2625">
                  <c:v>1992.2978142076499</c:v>
                </c:pt>
                <c:pt idx="2626">
                  <c:v>1992.30054644809</c:v>
                </c:pt>
                <c:pt idx="2627">
                  <c:v>1992.3032786885201</c:v>
                </c:pt>
                <c:pt idx="2628">
                  <c:v>1992.3060109289599</c:v>
                </c:pt>
                <c:pt idx="2629">
                  <c:v>1992.3087431694</c:v>
                </c:pt>
                <c:pt idx="2630">
                  <c:v>1992.3114754098401</c:v>
                </c:pt>
                <c:pt idx="2631">
                  <c:v>1992.31420765027</c:v>
                </c:pt>
                <c:pt idx="2632">
                  <c:v>1992.31693989071</c:v>
                </c:pt>
                <c:pt idx="2633">
                  <c:v>1992.3196721311499</c:v>
                </c:pt>
                <c:pt idx="2634">
                  <c:v>1992.32240437158</c:v>
                </c:pt>
                <c:pt idx="2635">
                  <c:v>1992.3251366120201</c:v>
                </c:pt>
                <c:pt idx="2636">
                  <c:v>1992.3278688524599</c:v>
                </c:pt>
                <c:pt idx="2637">
                  <c:v>1992.3306010929</c:v>
                </c:pt>
                <c:pt idx="2638">
                  <c:v>1992.3333333333301</c:v>
                </c:pt>
                <c:pt idx="2639">
                  <c:v>1992.3360655737699</c:v>
                </c:pt>
                <c:pt idx="2640">
                  <c:v>1992.33879781421</c:v>
                </c:pt>
                <c:pt idx="2641">
                  <c:v>1992.3415300546401</c:v>
                </c:pt>
                <c:pt idx="2642">
                  <c:v>1992.3442622950799</c:v>
                </c:pt>
                <c:pt idx="2643">
                  <c:v>1992.34699453552</c:v>
                </c:pt>
                <c:pt idx="2644">
                  <c:v>1992.3497267759601</c:v>
                </c:pt>
                <c:pt idx="2645">
                  <c:v>1992.35245901639</c:v>
                </c:pt>
                <c:pt idx="2646">
                  <c:v>1992.35519125683</c:v>
                </c:pt>
                <c:pt idx="2647">
                  <c:v>1992.3579234972699</c:v>
                </c:pt>
                <c:pt idx="2648">
                  <c:v>1992.3606557377</c:v>
                </c:pt>
                <c:pt idx="2649">
                  <c:v>1992.3633879781401</c:v>
                </c:pt>
                <c:pt idx="2650">
                  <c:v>1992.3661202185799</c:v>
                </c:pt>
                <c:pt idx="2651">
                  <c:v>1992.36885245902</c:v>
                </c:pt>
                <c:pt idx="2652">
                  <c:v>1992.3715846994501</c:v>
                </c:pt>
                <c:pt idx="2653">
                  <c:v>1992.3743169398899</c:v>
                </c:pt>
                <c:pt idx="2654">
                  <c:v>1992.37704918033</c:v>
                </c:pt>
                <c:pt idx="2655">
                  <c:v>1992.3797814207701</c:v>
                </c:pt>
                <c:pt idx="2656">
                  <c:v>1992.3825136611999</c:v>
                </c:pt>
                <c:pt idx="2657">
                  <c:v>1992.38524590164</c:v>
                </c:pt>
                <c:pt idx="2658">
                  <c:v>1992.3879781420801</c:v>
                </c:pt>
                <c:pt idx="2659">
                  <c:v>1992.39071038251</c:v>
                </c:pt>
                <c:pt idx="2660">
                  <c:v>1992.39344262295</c:v>
                </c:pt>
                <c:pt idx="2661">
                  <c:v>1992.3961748633899</c:v>
                </c:pt>
                <c:pt idx="2662">
                  <c:v>1992.39890710383</c:v>
                </c:pt>
                <c:pt idx="2663">
                  <c:v>1992.40163934426</c:v>
                </c:pt>
                <c:pt idx="2664">
                  <c:v>1992.4043715846999</c:v>
                </c:pt>
                <c:pt idx="2665">
                  <c:v>1992.40710382514</c:v>
                </c:pt>
                <c:pt idx="2666">
                  <c:v>1992.4098360655701</c:v>
                </c:pt>
                <c:pt idx="2667">
                  <c:v>1992.4125683060099</c:v>
                </c:pt>
                <c:pt idx="2668">
                  <c:v>1992.41530054645</c:v>
                </c:pt>
                <c:pt idx="2669">
                  <c:v>1992.4180327868901</c:v>
                </c:pt>
                <c:pt idx="2670">
                  <c:v>1992.4207650273199</c:v>
                </c:pt>
                <c:pt idx="2671">
                  <c:v>1992.42349726776</c:v>
                </c:pt>
                <c:pt idx="2672">
                  <c:v>1992.4262295082001</c:v>
                </c:pt>
                <c:pt idx="2673">
                  <c:v>1992.4289617486299</c:v>
                </c:pt>
                <c:pt idx="2674">
                  <c:v>1992.43169398907</c:v>
                </c:pt>
                <c:pt idx="2675">
                  <c:v>1992.4344262295101</c:v>
                </c:pt>
                <c:pt idx="2676">
                  <c:v>1992.43715846995</c:v>
                </c:pt>
                <c:pt idx="2677">
                  <c:v>1992.43989071038</c:v>
                </c:pt>
                <c:pt idx="2678">
                  <c:v>1992.4426229508199</c:v>
                </c:pt>
                <c:pt idx="2679">
                  <c:v>1992.44535519126</c:v>
                </c:pt>
                <c:pt idx="2680">
                  <c:v>1992.4480874316901</c:v>
                </c:pt>
                <c:pt idx="2681">
                  <c:v>1992.4508196721299</c:v>
                </c:pt>
                <c:pt idx="2682">
                  <c:v>1992.45355191257</c:v>
                </c:pt>
                <c:pt idx="2683">
                  <c:v>1992.4562841530101</c:v>
                </c:pt>
                <c:pt idx="2684">
                  <c:v>1992.4590163934399</c:v>
                </c:pt>
                <c:pt idx="2685">
                  <c:v>1992.46174863388</c:v>
                </c:pt>
                <c:pt idx="2686">
                  <c:v>1992.4644808743201</c:v>
                </c:pt>
                <c:pt idx="2687">
                  <c:v>1992.4672131147499</c:v>
                </c:pt>
                <c:pt idx="2688">
                  <c:v>1992.46994535519</c:v>
                </c:pt>
                <c:pt idx="2689">
                  <c:v>1992.4726775956301</c:v>
                </c:pt>
                <c:pt idx="2690">
                  <c:v>1992.47540983607</c:v>
                </c:pt>
                <c:pt idx="2691">
                  <c:v>1992.4781420765</c:v>
                </c:pt>
                <c:pt idx="2692">
                  <c:v>1992.4808743169399</c:v>
                </c:pt>
                <c:pt idx="2693">
                  <c:v>1992.48360655738</c:v>
                </c:pt>
                <c:pt idx="2694">
                  <c:v>1992.48633879781</c:v>
                </c:pt>
                <c:pt idx="2695">
                  <c:v>1992.4890710382499</c:v>
                </c:pt>
                <c:pt idx="2696">
                  <c:v>1992.49180327869</c:v>
                </c:pt>
                <c:pt idx="2697">
                  <c:v>1992.4945355191301</c:v>
                </c:pt>
                <c:pt idx="2698">
                  <c:v>1992.4972677595599</c:v>
                </c:pt>
                <c:pt idx="2699">
                  <c:v>1992.5</c:v>
                </c:pt>
                <c:pt idx="2700">
                  <c:v>1992.5027322404401</c:v>
                </c:pt>
                <c:pt idx="2701">
                  <c:v>1992.5054644808699</c:v>
                </c:pt>
                <c:pt idx="2702">
                  <c:v>1992.50819672131</c:v>
                </c:pt>
                <c:pt idx="2703">
                  <c:v>1992.5109289617501</c:v>
                </c:pt>
                <c:pt idx="2704">
                  <c:v>1992.51366120219</c:v>
                </c:pt>
                <c:pt idx="2705">
                  <c:v>1992.51639344262</c:v>
                </c:pt>
                <c:pt idx="2706">
                  <c:v>1992.5191256830601</c:v>
                </c:pt>
                <c:pt idx="2707">
                  <c:v>1992.5218579235</c:v>
                </c:pt>
                <c:pt idx="2708">
                  <c:v>1992.52459016393</c:v>
                </c:pt>
                <c:pt idx="2709">
                  <c:v>1992.5273224043699</c:v>
                </c:pt>
                <c:pt idx="2710">
                  <c:v>1992.53005464481</c:v>
                </c:pt>
                <c:pt idx="2711">
                  <c:v>1992.5327868852501</c:v>
                </c:pt>
                <c:pt idx="2712">
                  <c:v>1992.5355191256799</c:v>
                </c:pt>
                <c:pt idx="2713">
                  <c:v>1992.53825136612</c:v>
                </c:pt>
                <c:pt idx="2714">
                  <c:v>1992.5409836065601</c:v>
                </c:pt>
                <c:pt idx="2715">
                  <c:v>1992.5437158469899</c:v>
                </c:pt>
                <c:pt idx="2716">
                  <c:v>1992.54644808743</c:v>
                </c:pt>
                <c:pt idx="2717">
                  <c:v>1992.5491803278701</c:v>
                </c:pt>
                <c:pt idx="2718">
                  <c:v>1992.5519125683099</c:v>
                </c:pt>
                <c:pt idx="2719">
                  <c:v>1992.55464480874</c:v>
                </c:pt>
                <c:pt idx="2720">
                  <c:v>1992.5573770491801</c:v>
                </c:pt>
                <c:pt idx="2721">
                  <c:v>1992.56010928962</c:v>
                </c:pt>
                <c:pt idx="2722">
                  <c:v>1992.56284153005</c:v>
                </c:pt>
                <c:pt idx="2723">
                  <c:v>1992.5655737704899</c:v>
                </c:pt>
                <c:pt idx="2724">
                  <c:v>1992.56830601093</c:v>
                </c:pt>
                <c:pt idx="2725">
                  <c:v>1992.5710382513701</c:v>
                </c:pt>
                <c:pt idx="2726">
                  <c:v>1992.5737704917999</c:v>
                </c:pt>
                <c:pt idx="2727">
                  <c:v>1992.57650273224</c:v>
                </c:pt>
                <c:pt idx="2728">
                  <c:v>1992.5792349726801</c:v>
                </c:pt>
                <c:pt idx="2729">
                  <c:v>1992.5819672131099</c:v>
                </c:pt>
                <c:pt idx="2730">
                  <c:v>1992.58469945355</c:v>
                </c:pt>
                <c:pt idx="2731">
                  <c:v>1992.5874316939901</c:v>
                </c:pt>
                <c:pt idx="2732">
                  <c:v>1992.5901639344299</c:v>
                </c:pt>
                <c:pt idx="2733">
                  <c:v>1992.59289617486</c:v>
                </c:pt>
                <c:pt idx="2734">
                  <c:v>1992.5956284153001</c:v>
                </c:pt>
                <c:pt idx="2735">
                  <c:v>1992.59836065574</c:v>
                </c:pt>
                <c:pt idx="2736">
                  <c:v>1992.60109289617</c:v>
                </c:pt>
                <c:pt idx="2737">
                  <c:v>1992.6038251366101</c:v>
                </c:pt>
                <c:pt idx="2738">
                  <c:v>1992.60655737705</c:v>
                </c:pt>
                <c:pt idx="2739">
                  <c:v>1992.60928961749</c:v>
                </c:pt>
                <c:pt idx="2740">
                  <c:v>1992.6120218579199</c:v>
                </c:pt>
                <c:pt idx="2741">
                  <c:v>1992.61475409836</c:v>
                </c:pt>
                <c:pt idx="2742">
                  <c:v>1992.6174863388001</c:v>
                </c:pt>
                <c:pt idx="2743">
                  <c:v>1992.6202185792299</c:v>
                </c:pt>
                <c:pt idx="2744">
                  <c:v>1992.62295081967</c:v>
                </c:pt>
                <c:pt idx="2745">
                  <c:v>1992.6256830601101</c:v>
                </c:pt>
                <c:pt idx="2746">
                  <c:v>1992.6284153005499</c:v>
                </c:pt>
                <c:pt idx="2747">
                  <c:v>1992.63114754098</c:v>
                </c:pt>
                <c:pt idx="2748">
                  <c:v>1992.6338797814201</c:v>
                </c:pt>
                <c:pt idx="2749">
                  <c:v>1992.6366120218599</c:v>
                </c:pt>
                <c:pt idx="2750">
                  <c:v>1992.6393442623</c:v>
                </c:pt>
                <c:pt idx="2751">
                  <c:v>1992.6420765027301</c:v>
                </c:pt>
                <c:pt idx="2752">
                  <c:v>1992.64480874317</c:v>
                </c:pt>
                <c:pt idx="2753">
                  <c:v>1992.64754098361</c:v>
                </c:pt>
                <c:pt idx="2754">
                  <c:v>1992.6502732240399</c:v>
                </c:pt>
                <c:pt idx="2755">
                  <c:v>1992.65300546448</c:v>
                </c:pt>
                <c:pt idx="2756">
                  <c:v>1992.6557377049201</c:v>
                </c:pt>
                <c:pt idx="2757">
                  <c:v>1992.6584699453599</c:v>
                </c:pt>
                <c:pt idx="2758">
                  <c:v>1992.66120218579</c:v>
                </c:pt>
                <c:pt idx="2759">
                  <c:v>1992.6639344262301</c:v>
                </c:pt>
                <c:pt idx="2760">
                  <c:v>1992.6666666666699</c:v>
                </c:pt>
                <c:pt idx="2761">
                  <c:v>1992.6693989071</c:v>
                </c:pt>
                <c:pt idx="2762">
                  <c:v>1992.6721311475401</c:v>
                </c:pt>
                <c:pt idx="2763">
                  <c:v>1992.6748633879799</c:v>
                </c:pt>
                <c:pt idx="2764">
                  <c:v>1992.67759562842</c:v>
                </c:pt>
                <c:pt idx="2765">
                  <c:v>1992.6803278688501</c:v>
                </c:pt>
                <c:pt idx="2766">
                  <c:v>1992.68306010929</c:v>
                </c:pt>
                <c:pt idx="2767">
                  <c:v>1992.68579234973</c:v>
                </c:pt>
                <c:pt idx="2768">
                  <c:v>1992.6885245901599</c:v>
                </c:pt>
                <c:pt idx="2769">
                  <c:v>1992.6912568306</c:v>
                </c:pt>
                <c:pt idx="2770">
                  <c:v>1992.6939890710401</c:v>
                </c:pt>
                <c:pt idx="2771">
                  <c:v>1992.6967213114799</c:v>
                </c:pt>
                <c:pt idx="2772">
                  <c:v>1992.69945355191</c:v>
                </c:pt>
                <c:pt idx="2773">
                  <c:v>1992.7021857923501</c:v>
                </c:pt>
                <c:pt idx="2774">
                  <c:v>1992.7049180327899</c:v>
                </c:pt>
                <c:pt idx="2775">
                  <c:v>1992.70765027322</c:v>
                </c:pt>
                <c:pt idx="2776">
                  <c:v>1992.7103825136601</c:v>
                </c:pt>
                <c:pt idx="2777">
                  <c:v>1992.7131147540999</c:v>
                </c:pt>
                <c:pt idx="2778">
                  <c:v>1992.71584699454</c:v>
                </c:pt>
                <c:pt idx="2779">
                  <c:v>1992.7185792349701</c:v>
                </c:pt>
                <c:pt idx="2780">
                  <c:v>1992.7213114754099</c:v>
                </c:pt>
                <c:pt idx="2781">
                  <c:v>1992.72404371585</c:v>
                </c:pt>
                <c:pt idx="2782">
                  <c:v>1992.7267759562801</c:v>
                </c:pt>
                <c:pt idx="2783">
                  <c:v>1992.72950819672</c:v>
                </c:pt>
                <c:pt idx="2784">
                  <c:v>1992.73224043716</c:v>
                </c:pt>
                <c:pt idx="2785">
                  <c:v>1992.7349726775999</c:v>
                </c:pt>
                <c:pt idx="2786">
                  <c:v>1992.73770491803</c:v>
                </c:pt>
                <c:pt idx="2787">
                  <c:v>1992.7404371584701</c:v>
                </c:pt>
                <c:pt idx="2788">
                  <c:v>1992.7431693989099</c:v>
                </c:pt>
                <c:pt idx="2789">
                  <c:v>1992.74590163934</c:v>
                </c:pt>
                <c:pt idx="2790">
                  <c:v>1992.7486338797801</c:v>
                </c:pt>
                <c:pt idx="2791">
                  <c:v>1992.7513661202199</c:v>
                </c:pt>
                <c:pt idx="2792">
                  <c:v>1992.75409836066</c:v>
                </c:pt>
                <c:pt idx="2793">
                  <c:v>1992.7568306010901</c:v>
                </c:pt>
                <c:pt idx="2794">
                  <c:v>1992.7595628415299</c:v>
                </c:pt>
                <c:pt idx="2795">
                  <c:v>1992.76229508197</c:v>
                </c:pt>
                <c:pt idx="2796">
                  <c:v>1992.7650273224001</c:v>
                </c:pt>
                <c:pt idx="2797">
                  <c:v>1992.76775956284</c:v>
                </c:pt>
                <c:pt idx="2798">
                  <c:v>1992.77049180328</c:v>
                </c:pt>
                <c:pt idx="2799">
                  <c:v>1992.7732240437199</c:v>
                </c:pt>
                <c:pt idx="2800">
                  <c:v>1992.77595628415</c:v>
                </c:pt>
                <c:pt idx="2801">
                  <c:v>1992.7786885245901</c:v>
                </c:pt>
                <c:pt idx="2802">
                  <c:v>1992.7814207650299</c:v>
                </c:pt>
                <c:pt idx="2803">
                  <c:v>1992.78415300546</c:v>
                </c:pt>
                <c:pt idx="2804">
                  <c:v>1992.7868852459001</c:v>
                </c:pt>
                <c:pt idx="2805">
                  <c:v>1992.7896174863399</c:v>
                </c:pt>
                <c:pt idx="2806">
                  <c:v>1992.79234972678</c:v>
                </c:pt>
                <c:pt idx="2807">
                  <c:v>1992.7950819672101</c:v>
                </c:pt>
                <c:pt idx="2808">
                  <c:v>1992.7978142076499</c:v>
                </c:pt>
                <c:pt idx="2809">
                  <c:v>1992.80054644809</c:v>
                </c:pt>
                <c:pt idx="2810">
                  <c:v>1992.8032786885201</c:v>
                </c:pt>
                <c:pt idx="2811">
                  <c:v>1992.8060109289599</c:v>
                </c:pt>
                <c:pt idx="2812">
                  <c:v>1992.8087431694</c:v>
                </c:pt>
                <c:pt idx="2813">
                  <c:v>1992.8114754098401</c:v>
                </c:pt>
                <c:pt idx="2814">
                  <c:v>1992.81420765027</c:v>
                </c:pt>
                <c:pt idx="2815">
                  <c:v>1992.81693989071</c:v>
                </c:pt>
                <c:pt idx="2816">
                  <c:v>1992.8196721311499</c:v>
                </c:pt>
                <c:pt idx="2817">
                  <c:v>1992.82240437158</c:v>
                </c:pt>
                <c:pt idx="2818">
                  <c:v>1992.8251366120201</c:v>
                </c:pt>
                <c:pt idx="2819">
                  <c:v>1992.8278688524599</c:v>
                </c:pt>
                <c:pt idx="2820">
                  <c:v>1992.8306010929</c:v>
                </c:pt>
                <c:pt idx="2821">
                  <c:v>1992.8333333333301</c:v>
                </c:pt>
                <c:pt idx="2822">
                  <c:v>1992.8360655737699</c:v>
                </c:pt>
                <c:pt idx="2823">
                  <c:v>1992.83879781421</c:v>
                </c:pt>
                <c:pt idx="2824">
                  <c:v>1992.8415300546401</c:v>
                </c:pt>
                <c:pt idx="2825">
                  <c:v>1992.8442622950799</c:v>
                </c:pt>
                <c:pt idx="2826">
                  <c:v>1992.84699453552</c:v>
                </c:pt>
                <c:pt idx="2827">
                  <c:v>1992.8497267759601</c:v>
                </c:pt>
                <c:pt idx="2828">
                  <c:v>1992.85245901639</c:v>
                </c:pt>
                <c:pt idx="2829">
                  <c:v>1992.85519125683</c:v>
                </c:pt>
                <c:pt idx="2830">
                  <c:v>1992.8579234972699</c:v>
                </c:pt>
                <c:pt idx="2831">
                  <c:v>1992.8606557377</c:v>
                </c:pt>
                <c:pt idx="2832">
                  <c:v>1992.8633879781401</c:v>
                </c:pt>
                <c:pt idx="2833">
                  <c:v>1992.8661202185799</c:v>
                </c:pt>
                <c:pt idx="2834">
                  <c:v>1992.86885245902</c:v>
                </c:pt>
                <c:pt idx="2835">
                  <c:v>1992.8715846994501</c:v>
                </c:pt>
                <c:pt idx="2836">
                  <c:v>1992.8743169398899</c:v>
                </c:pt>
                <c:pt idx="2837">
                  <c:v>1992.87704918033</c:v>
                </c:pt>
                <c:pt idx="2838">
                  <c:v>1992.8797814207701</c:v>
                </c:pt>
                <c:pt idx="2839">
                  <c:v>1992.8825136611999</c:v>
                </c:pt>
                <c:pt idx="2840">
                  <c:v>1992.88524590164</c:v>
                </c:pt>
                <c:pt idx="2841">
                  <c:v>1992.8879781420801</c:v>
                </c:pt>
                <c:pt idx="2842">
                  <c:v>1992.89071038251</c:v>
                </c:pt>
                <c:pt idx="2843">
                  <c:v>1992.89344262295</c:v>
                </c:pt>
                <c:pt idx="2844">
                  <c:v>1992.8961748633899</c:v>
                </c:pt>
                <c:pt idx="2845">
                  <c:v>1992.89890710383</c:v>
                </c:pt>
                <c:pt idx="2846">
                  <c:v>1992.90163934426</c:v>
                </c:pt>
                <c:pt idx="2847">
                  <c:v>1992.9043715846999</c:v>
                </c:pt>
                <c:pt idx="2848">
                  <c:v>1992.90710382514</c:v>
                </c:pt>
                <c:pt idx="2849">
                  <c:v>1992.9098360655701</c:v>
                </c:pt>
                <c:pt idx="2850">
                  <c:v>1992.9125683060099</c:v>
                </c:pt>
                <c:pt idx="2851">
                  <c:v>1992.91530054645</c:v>
                </c:pt>
                <c:pt idx="2852">
                  <c:v>1992.9180327868901</c:v>
                </c:pt>
                <c:pt idx="2853">
                  <c:v>1992.9207650273199</c:v>
                </c:pt>
                <c:pt idx="2854">
                  <c:v>1992.92349726776</c:v>
                </c:pt>
                <c:pt idx="2855">
                  <c:v>1992.9262295082001</c:v>
                </c:pt>
                <c:pt idx="2856">
                  <c:v>1992.9289617486299</c:v>
                </c:pt>
                <c:pt idx="2857">
                  <c:v>1992.93169398907</c:v>
                </c:pt>
                <c:pt idx="2858">
                  <c:v>1992.9344262295101</c:v>
                </c:pt>
                <c:pt idx="2859">
                  <c:v>1992.93715846995</c:v>
                </c:pt>
                <c:pt idx="2860">
                  <c:v>1992.93989071038</c:v>
                </c:pt>
                <c:pt idx="2861">
                  <c:v>1992.9426229508199</c:v>
                </c:pt>
                <c:pt idx="2862">
                  <c:v>1992.94535519126</c:v>
                </c:pt>
                <c:pt idx="2863">
                  <c:v>1992.9480874316901</c:v>
                </c:pt>
                <c:pt idx="2864">
                  <c:v>1992.9508196721299</c:v>
                </c:pt>
                <c:pt idx="2865">
                  <c:v>1992.95355191257</c:v>
                </c:pt>
                <c:pt idx="2866">
                  <c:v>1992.9562841530101</c:v>
                </c:pt>
                <c:pt idx="2867">
                  <c:v>1992.9590163934399</c:v>
                </c:pt>
                <c:pt idx="2868">
                  <c:v>1992.96174863388</c:v>
                </c:pt>
                <c:pt idx="2869">
                  <c:v>1992.9644808743201</c:v>
                </c:pt>
                <c:pt idx="2870">
                  <c:v>1992.9672131147499</c:v>
                </c:pt>
                <c:pt idx="2871">
                  <c:v>1992.96994535519</c:v>
                </c:pt>
                <c:pt idx="2872">
                  <c:v>1992.9726775956301</c:v>
                </c:pt>
                <c:pt idx="2873">
                  <c:v>1992.97540983607</c:v>
                </c:pt>
                <c:pt idx="2874">
                  <c:v>1992.9781420765</c:v>
                </c:pt>
                <c:pt idx="2875">
                  <c:v>1992.9808743169399</c:v>
                </c:pt>
                <c:pt idx="2876">
                  <c:v>1992.98360655738</c:v>
                </c:pt>
                <c:pt idx="2877">
                  <c:v>1992.98633879781</c:v>
                </c:pt>
                <c:pt idx="2878">
                  <c:v>1992.9890710382499</c:v>
                </c:pt>
                <c:pt idx="2879">
                  <c:v>1992.99180327869</c:v>
                </c:pt>
                <c:pt idx="2880">
                  <c:v>1992.9945355191301</c:v>
                </c:pt>
                <c:pt idx="2881">
                  <c:v>1992.9972677595599</c:v>
                </c:pt>
                <c:pt idx="2882">
                  <c:v>1993</c:v>
                </c:pt>
                <c:pt idx="2883">
                  <c:v>1993.0027397260301</c:v>
                </c:pt>
                <c:pt idx="2884">
                  <c:v>1993.0054794520499</c:v>
                </c:pt>
                <c:pt idx="2885">
                  <c:v>1993.00821917808</c:v>
                </c:pt>
                <c:pt idx="2886">
                  <c:v>1993.0109589041101</c:v>
                </c:pt>
                <c:pt idx="2887">
                  <c:v>1993.01369863014</c:v>
                </c:pt>
                <c:pt idx="2888">
                  <c:v>1993.0164383561601</c:v>
                </c:pt>
                <c:pt idx="2889">
                  <c:v>1993.0191780821899</c:v>
                </c:pt>
                <c:pt idx="2890">
                  <c:v>1993.02191780822</c:v>
                </c:pt>
                <c:pt idx="2891">
                  <c:v>1993.0246575342501</c:v>
                </c:pt>
                <c:pt idx="2892">
                  <c:v>1993.0273972602699</c:v>
                </c:pt>
                <c:pt idx="2893">
                  <c:v>1993.0301369863</c:v>
                </c:pt>
                <c:pt idx="2894">
                  <c:v>1993.0328767123301</c:v>
                </c:pt>
                <c:pt idx="2895">
                  <c:v>1993.03561643836</c:v>
                </c:pt>
                <c:pt idx="2896">
                  <c:v>1993.03835616438</c:v>
                </c:pt>
                <c:pt idx="2897">
                  <c:v>1993.0410958904099</c:v>
                </c:pt>
                <c:pt idx="2898">
                  <c:v>1993.04383561644</c:v>
                </c:pt>
                <c:pt idx="2899">
                  <c:v>1993.0465753424701</c:v>
                </c:pt>
                <c:pt idx="2900">
                  <c:v>1993.0493150684899</c:v>
                </c:pt>
                <c:pt idx="2901">
                  <c:v>1993.05205479452</c:v>
                </c:pt>
                <c:pt idx="2902">
                  <c:v>1993.0547945205501</c:v>
                </c:pt>
                <c:pt idx="2903">
                  <c:v>1993.05753424658</c:v>
                </c:pt>
                <c:pt idx="2904">
                  <c:v>1993.0602739726</c:v>
                </c:pt>
                <c:pt idx="2905">
                  <c:v>1993.0630136986299</c:v>
                </c:pt>
                <c:pt idx="2906">
                  <c:v>1993.06575342466</c:v>
                </c:pt>
                <c:pt idx="2907">
                  <c:v>1993.0684931506801</c:v>
                </c:pt>
                <c:pt idx="2908">
                  <c:v>1993.0712328767099</c:v>
                </c:pt>
                <c:pt idx="2909">
                  <c:v>1993.07397260274</c:v>
                </c:pt>
                <c:pt idx="2910">
                  <c:v>1993.0767123287701</c:v>
                </c:pt>
                <c:pt idx="2911">
                  <c:v>1993.07945205479</c:v>
                </c:pt>
                <c:pt idx="2912">
                  <c:v>1993.08219178082</c:v>
                </c:pt>
                <c:pt idx="2913">
                  <c:v>1993.0849315068499</c:v>
                </c:pt>
                <c:pt idx="2914">
                  <c:v>1993.08767123288</c:v>
                </c:pt>
                <c:pt idx="2915">
                  <c:v>1993.0904109589001</c:v>
                </c:pt>
                <c:pt idx="2916">
                  <c:v>1993.0931506849299</c:v>
                </c:pt>
                <c:pt idx="2917">
                  <c:v>1993.09589041096</c:v>
                </c:pt>
                <c:pt idx="2918">
                  <c:v>1993.0986301369901</c:v>
                </c:pt>
                <c:pt idx="2919">
                  <c:v>1993.1013698630099</c:v>
                </c:pt>
                <c:pt idx="2920">
                  <c:v>1993.10410958904</c:v>
                </c:pt>
                <c:pt idx="2921">
                  <c:v>1993.1068493150699</c:v>
                </c:pt>
                <c:pt idx="2922">
                  <c:v>1993.1095890411</c:v>
                </c:pt>
                <c:pt idx="2923">
                  <c:v>1993.1123287671201</c:v>
                </c:pt>
                <c:pt idx="2924">
                  <c:v>1993.1150684931499</c:v>
                </c:pt>
                <c:pt idx="2925">
                  <c:v>1993.11780821918</c:v>
                </c:pt>
                <c:pt idx="2926">
                  <c:v>1993.1205479452101</c:v>
                </c:pt>
                <c:pt idx="2927">
                  <c:v>1993.1232876712299</c:v>
                </c:pt>
                <c:pt idx="2928">
                  <c:v>1993.12602739726</c:v>
                </c:pt>
                <c:pt idx="2929">
                  <c:v>1993.1287671232899</c:v>
                </c:pt>
                <c:pt idx="2930">
                  <c:v>1993.13150684931</c:v>
                </c:pt>
                <c:pt idx="2931">
                  <c:v>1993.1342465753401</c:v>
                </c:pt>
                <c:pt idx="2932">
                  <c:v>1993.1369863013699</c:v>
                </c:pt>
                <c:pt idx="2933">
                  <c:v>1993.1397260274</c:v>
                </c:pt>
                <c:pt idx="2934">
                  <c:v>1993.1424657534201</c:v>
                </c:pt>
                <c:pt idx="2935">
                  <c:v>1993.1452054794499</c:v>
                </c:pt>
                <c:pt idx="2936">
                  <c:v>1993.14794520548</c:v>
                </c:pt>
                <c:pt idx="2937">
                  <c:v>1993.1506849315101</c:v>
                </c:pt>
                <c:pt idx="2938">
                  <c:v>1993.15342465753</c:v>
                </c:pt>
                <c:pt idx="2939">
                  <c:v>1993.1561643835601</c:v>
                </c:pt>
                <c:pt idx="2940">
                  <c:v>1993.1589041095899</c:v>
                </c:pt>
                <c:pt idx="2941">
                  <c:v>1993.16164383562</c:v>
                </c:pt>
                <c:pt idx="2942">
                  <c:v>1993.1643835616401</c:v>
                </c:pt>
                <c:pt idx="2943">
                  <c:v>1993.1671232876699</c:v>
                </c:pt>
                <c:pt idx="2944">
                  <c:v>1993.1698630137</c:v>
                </c:pt>
                <c:pt idx="2945">
                  <c:v>1993.1726027397301</c:v>
                </c:pt>
                <c:pt idx="2946">
                  <c:v>1993.17534246575</c:v>
                </c:pt>
                <c:pt idx="2947">
                  <c:v>1993.17808219178</c:v>
                </c:pt>
                <c:pt idx="2948">
                  <c:v>1993.1808219178099</c:v>
                </c:pt>
                <c:pt idx="2949">
                  <c:v>1993.18356164384</c:v>
                </c:pt>
                <c:pt idx="2950">
                  <c:v>1993.1863013698601</c:v>
                </c:pt>
                <c:pt idx="2951">
                  <c:v>1993.1890410958899</c:v>
                </c:pt>
                <c:pt idx="2952">
                  <c:v>1993.19178082192</c:v>
                </c:pt>
                <c:pt idx="2953">
                  <c:v>1993.1945205479501</c:v>
                </c:pt>
                <c:pt idx="2954">
                  <c:v>1993.19726027397</c:v>
                </c:pt>
                <c:pt idx="2955">
                  <c:v>1993.2</c:v>
                </c:pt>
                <c:pt idx="2956">
                  <c:v>1993.2027397260299</c:v>
                </c:pt>
                <c:pt idx="2957">
                  <c:v>1993.20547945205</c:v>
                </c:pt>
                <c:pt idx="2958">
                  <c:v>1993.2082191780801</c:v>
                </c:pt>
                <c:pt idx="2959">
                  <c:v>1993.2109589041099</c:v>
                </c:pt>
                <c:pt idx="2960">
                  <c:v>1993.21369863014</c:v>
                </c:pt>
                <c:pt idx="2961">
                  <c:v>1993.2164383561601</c:v>
                </c:pt>
                <c:pt idx="2962">
                  <c:v>1993.21917808219</c:v>
                </c:pt>
                <c:pt idx="2963">
                  <c:v>1993.22191780822</c:v>
                </c:pt>
                <c:pt idx="2964">
                  <c:v>1993.2246575342499</c:v>
                </c:pt>
                <c:pt idx="2965">
                  <c:v>1993.22739726027</c:v>
                </c:pt>
                <c:pt idx="2966">
                  <c:v>1993.2301369863001</c:v>
                </c:pt>
                <c:pt idx="2967">
                  <c:v>1993.2328767123299</c:v>
                </c:pt>
                <c:pt idx="2968">
                  <c:v>1993.23561643836</c:v>
                </c:pt>
                <c:pt idx="2969">
                  <c:v>1993.2383561643801</c:v>
                </c:pt>
                <c:pt idx="2970">
                  <c:v>1993.24109589041</c:v>
                </c:pt>
                <c:pt idx="2971">
                  <c:v>1993.24383561644</c:v>
                </c:pt>
                <c:pt idx="2972">
                  <c:v>1993.2465753424699</c:v>
                </c:pt>
                <c:pt idx="2973">
                  <c:v>1993.24931506849</c:v>
                </c:pt>
                <c:pt idx="2974">
                  <c:v>1993.2520547945201</c:v>
                </c:pt>
                <c:pt idx="2975">
                  <c:v>1993.2547945205499</c:v>
                </c:pt>
                <c:pt idx="2976">
                  <c:v>1993.25753424658</c:v>
                </c:pt>
                <c:pt idx="2977">
                  <c:v>1993.2602739726001</c:v>
                </c:pt>
                <c:pt idx="2978">
                  <c:v>1993.2630136986299</c:v>
                </c:pt>
                <c:pt idx="2979">
                  <c:v>1993.26575342466</c:v>
                </c:pt>
                <c:pt idx="2980">
                  <c:v>1993.2684931506799</c:v>
                </c:pt>
                <c:pt idx="2981">
                  <c:v>1993.27123287671</c:v>
                </c:pt>
                <c:pt idx="2982">
                  <c:v>1993.2739726027401</c:v>
                </c:pt>
                <c:pt idx="2983">
                  <c:v>1993.2767123287699</c:v>
                </c:pt>
                <c:pt idx="2984">
                  <c:v>1993.27945205479</c:v>
                </c:pt>
                <c:pt idx="2985">
                  <c:v>1993.2821917808201</c:v>
                </c:pt>
                <c:pt idx="2986">
                  <c:v>1993.2849315068499</c:v>
                </c:pt>
                <c:pt idx="2987">
                  <c:v>1993.28767123288</c:v>
                </c:pt>
                <c:pt idx="2988">
                  <c:v>1993.2904109589001</c:v>
                </c:pt>
                <c:pt idx="2989">
                  <c:v>1993.29315068493</c:v>
                </c:pt>
                <c:pt idx="2990">
                  <c:v>1993.2958904109601</c:v>
                </c:pt>
                <c:pt idx="2991">
                  <c:v>1993.2986301369899</c:v>
                </c:pt>
                <c:pt idx="2992">
                  <c:v>1993.30136986301</c:v>
                </c:pt>
                <c:pt idx="2993">
                  <c:v>1993.3041095890401</c:v>
                </c:pt>
                <c:pt idx="2994">
                  <c:v>1993.3068493150699</c:v>
                </c:pt>
                <c:pt idx="2995">
                  <c:v>1993.3095890411</c:v>
                </c:pt>
                <c:pt idx="2996">
                  <c:v>1993.3123287671201</c:v>
                </c:pt>
                <c:pt idx="2997">
                  <c:v>1993.31506849315</c:v>
                </c:pt>
                <c:pt idx="2998">
                  <c:v>1993.3178082191801</c:v>
                </c:pt>
                <c:pt idx="2999">
                  <c:v>1993.3205479452099</c:v>
                </c:pt>
                <c:pt idx="3000">
                  <c:v>1993.32328767123</c:v>
                </c:pt>
                <c:pt idx="3001">
                  <c:v>1993.3260273972601</c:v>
                </c:pt>
                <c:pt idx="3002">
                  <c:v>1993.3287671232899</c:v>
                </c:pt>
                <c:pt idx="3003">
                  <c:v>1993.33150684932</c:v>
                </c:pt>
                <c:pt idx="3004">
                  <c:v>1993.3342465753401</c:v>
                </c:pt>
                <c:pt idx="3005">
                  <c:v>1993.33698630137</c:v>
                </c:pt>
                <c:pt idx="3006">
                  <c:v>1993.3397260274</c:v>
                </c:pt>
                <c:pt idx="3007">
                  <c:v>1993.3424657534199</c:v>
                </c:pt>
                <c:pt idx="3008">
                  <c:v>1993.34520547945</c:v>
                </c:pt>
                <c:pt idx="3009">
                  <c:v>1993.3479452054801</c:v>
                </c:pt>
                <c:pt idx="3010">
                  <c:v>1993.3506849315099</c:v>
                </c:pt>
                <c:pt idx="3011">
                  <c:v>1993.35342465753</c:v>
                </c:pt>
                <c:pt idx="3012">
                  <c:v>1993.3561643835601</c:v>
                </c:pt>
                <c:pt idx="3013">
                  <c:v>1993.35890410959</c:v>
                </c:pt>
                <c:pt idx="3014">
                  <c:v>1993.36164383562</c:v>
                </c:pt>
                <c:pt idx="3015">
                  <c:v>1993.3643835616399</c:v>
                </c:pt>
                <c:pt idx="3016">
                  <c:v>1993.36712328767</c:v>
                </c:pt>
                <c:pt idx="3017">
                  <c:v>1993.3698630137001</c:v>
                </c:pt>
                <c:pt idx="3018">
                  <c:v>1993.3726027397299</c:v>
                </c:pt>
                <c:pt idx="3019">
                  <c:v>1993.37534246575</c:v>
                </c:pt>
                <c:pt idx="3020">
                  <c:v>1993.3780821917801</c:v>
                </c:pt>
                <c:pt idx="3021">
                  <c:v>1993.38082191781</c:v>
                </c:pt>
                <c:pt idx="3022">
                  <c:v>1993.38356164384</c:v>
                </c:pt>
                <c:pt idx="3023">
                  <c:v>1993.3863013698599</c:v>
                </c:pt>
                <c:pt idx="3024">
                  <c:v>1993.38904109589</c:v>
                </c:pt>
                <c:pt idx="3025">
                  <c:v>1993.3917808219201</c:v>
                </c:pt>
                <c:pt idx="3026">
                  <c:v>1993.3945205479499</c:v>
                </c:pt>
                <c:pt idx="3027">
                  <c:v>1993.39726027397</c:v>
                </c:pt>
                <c:pt idx="3028">
                  <c:v>1993.4</c:v>
                </c:pt>
                <c:pt idx="3029">
                  <c:v>1993.4027397260299</c:v>
                </c:pt>
                <c:pt idx="3030">
                  <c:v>1993.40547945205</c:v>
                </c:pt>
                <c:pt idx="3031">
                  <c:v>1993.4082191780799</c:v>
                </c:pt>
                <c:pt idx="3032">
                  <c:v>1993.41095890411</c:v>
                </c:pt>
                <c:pt idx="3033">
                  <c:v>1993.4136986301401</c:v>
                </c:pt>
                <c:pt idx="3034">
                  <c:v>1993.4164383561599</c:v>
                </c:pt>
                <c:pt idx="3035">
                  <c:v>1993.41917808219</c:v>
                </c:pt>
                <c:pt idx="3036">
                  <c:v>1993.4219178082201</c:v>
                </c:pt>
                <c:pt idx="3037">
                  <c:v>1993.4246575342499</c:v>
                </c:pt>
                <c:pt idx="3038">
                  <c:v>1993.42739726027</c:v>
                </c:pt>
                <c:pt idx="3039">
                  <c:v>1993.4301369863001</c:v>
                </c:pt>
                <c:pt idx="3040">
                  <c:v>1993.43287671233</c:v>
                </c:pt>
                <c:pt idx="3041">
                  <c:v>1993.4356164383601</c:v>
                </c:pt>
                <c:pt idx="3042">
                  <c:v>1993.4383561643799</c:v>
                </c:pt>
                <c:pt idx="3043">
                  <c:v>1993.44109589041</c:v>
                </c:pt>
                <c:pt idx="3044">
                  <c:v>1993.4438356164401</c:v>
                </c:pt>
                <c:pt idx="3045">
                  <c:v>1993.4465753424699</c:v>
                </c:pt>
                <c:pt idx="3046">
                  <c:v>1993.44931506849</c:v>
                </c:pt>
                <c:pt idx="3047">
                  <c:v>1993.4520547945201</c:v>
                </c:pt>
                <c:pt idx="3048">
                  <c:v>1993.45479452055</c:v>
                </c:pt>
                <c:pt idx="3049">
                  <c:v>1993.4575342465801</c:v>
                </c:pt>
                <c:pt idx="3050">
                  <c:v>1993.4602739725999</c:v>
                </c:pt>
                <c:pt idx="3051">
                  <c:v>1993.46301369863</c:v>
                </c:pt>
                <c:pt idx="3052">
                  <c:v>1993.4657534246601</c:v>
                </c:pt>
                <c:pt idx="3053">
                  <c:v>1993.4684931506799</c:v>
                </c:pt>
                <c:pt idx="3054">
                  <c:v>1993.47123287671</c:v>
                </c:pt>
                <c:pt idx="3055">
                  <c:v>1993.4739726027401</c:v>
                </c:pt>
                <c:pt idx="3056">
                  <c:v>1993.47671232877</c:v>
                </c:pt>
                <c:pt idx="3057">
                  <c:v>1993.47945205479</c:v>
                </c:pt>
                <c:pt idx="3058">
                  <c:v>1993.4821917808199</c:v>
                </c:pt>
                <c:pt idx="3059">
                  <c:v>1993.48493150685</c:v>
                </c:pt>
                <c:pt idx="3060">
                  <c:v>1993.4876712328801</c:v>
                </c:pt>
                <c:pt idx="3061">
                  <c:v>1993.4904109588999</c:v>
                </c:pt>
                <c:pt idx="3062">
                  <c:v>1993.49315068493</c:v>
                </c:pt>
                <c:pt idx="3063">
                  <c:v>1993.4958904109601</c:v>
                </c:pt>
                <c:pt idx="3064">
                  <c:v>1993.49863013699</c:v>
                </c:pt>
                <c:pt idx="3065">
                  <c:v>1993.50136986301</c:v>
                </c:pt>
                <c:pt idx="3066">
                  <c:v>1993.5041095890399</c:v>
                </c:pt>
                <c:pt idx="3067">
                  <c:v>1993.50684931507</c:v>
                </c:pt>
                <c:pt idx="3068">
                  <c:v>1993.5095890411001</c:v>
                </c:pt>
                <c:pt idx="3069">
                  <c:v>1993.5123287671199</c:v>
                </c:pt>
                <c:pt idx="3070">
                  <c:v>1993.51506849315</c:v>
                </c:pt>
                <c:pt idx="3071">
                  <c:v>1993.5178082191801</c:v>
                </c:pt>
                <c:pt idx="3072">
                  <c:v>1993.52054794521</c:v>
                </c:pt>
                <c:pt idx="3073">
                  <c:v>1993.52328767123</c:v>
                </c:pt>
                <c:pt idx="3074">
                  <c:v>1993.5260273972599</c:v>
                </c:pt>
                <c:pt idx="3075">
                  <c:v>1993.52876712329</c:v>
                </c:pt>
                <c:pt idx="3076">
                  <c:v>1993.5315068493201</c:v>
                </c:pt>
                <c:pt idx="3077">
                  <c:v>1993.5342465753399</c:v>
                </c:pt>
                <c:pt idx="3078">
                  <c:v>1993.53698630137</c:v>
                </c:pt>
                <c:pt idx="3079">
                  <c:v>1993.5397260274001</c:v>
                </c:pt>
                <c:pt idx="3080">
                  <c:v>1993.5424657534199</c:v>
                </c:pt>
                <c:pt idx="3081">
                  <c:v>1993.54520547945</c:v>
                </c:pt>
                <c:pt idx="3082">
                  <c:v>1993.5479452054799</c:v>
                </c:pt>
                <c:pt idx="3083">
                  <c:v>1993.55068493151</c:v>
                </c:pt>
                <c:pt idx="3084">
                  <c:v>1993.5534246575301</c:v>
                </c:pt>
                <c:pt idx="3085">
                  <c:v>1993.5561643835599</c:v>
                </c:pt>
                <c:pt idx="3086">
                  <c:v>1993.55890410959</c:v>
                </c:pt>
                <c:pt idx="3087">
                  <c:v>1993.5616438356201</c:v>
                </c:pt>
                <c:pt idx="3088">
                  <c:v>1993.5643835616399</c:v>
                </c:pt>
                <c:pt idx="3089">
                  <c:v>1993.56712328767</c:v>
                </c:pt>
                <c:pt idx="3090">
                  <c:v>1993.5698630136999</c:v>
                </c:pt>
                <c:pt idx="3091">
                  <c:v>1993.57260273973</c:v>
                </c:pt>
                <c:pt idx="3092">
                  <c:v>1993.5753424657501</c:v>
                </c:pt>
                <c:pt idx="3093">
                  <c:v>1993.5780821917799</c:v>
                </c:pt>
                <c:pt idx="3094">
                  <c:v>1993.58082191781</c:v>
                </c:pt>
                <c:pt idx="3095">
                  <c:v>1993.5835616438401</c:v>
                </c:pt>
                <c:pt idx="3096">
                  <c:v>1993.5863013698599</c:v>
                </c:pt>
                <c:pt idx="3097">
                  <c:v>1993.58904109589</c:v>
                </c:pt>
                <c:pt idx="3098">
                  <c:v>1993.5917808219201</c:v>
                </c:pt>
                <c:pt idx="3099">
                  <c:v>1993.59452054795</c:v>
                </c:pt>
                <c:pt idx="3100">
                  <c:v>1993.5972602739701</c:v>
                </c:pt>
                <c:pt idx="3101">
                  <c:v>1993.6</c:v>
                </c:pt>
                <c:pt idx="3102">
                  <c:v>1993.60273972603</c:v>
                </c:pt>
                <c:pt idx="3103">
                  <c:v>1993.6054794520501</c:v>
                </c:pt>
                <c:pt idx="3104">
                  <c:v>1993.6082191780799</c:v>
                </c:pt>
                <c:pt idx="3105">
                  <c:v>1993.61095890411</c:v>
                </c:pt>
                <c:pt idx="3106">
                  <c:v>1993.6136986301401</c:v>
                </c:pt>
                <c:pt idx="3107">
                  <c:v>1993.61643835616</c:v>
                </c:pt>
                <c:pt idx="3108">
                  <c:v>1993.61917808219</c:v>
                </c:pt>
                <c:pt idx="3109">
                  <c:v>1993.6219178082199</c:v>
                </c:pt>
                <c:pt idx="3110">
                  <c:v>1993.62465753425</c:v>
                </c:pt>
                <c:pt idx="3111">
                  <c:v>1993.6273972602701</c:v>
                </c:pt>
                <c:pt idx="3112">
                  <c:v>1993.6301369862999</c:v>
                </c:pt>
                <c:pt idx="3113">
                  <c:v>1993.63287671233</c:v>
                </c:pt>
                <c:pt idx="3114">
                  <c:v>1993.6356164383601</c:v>
                </c:pt>
                <c:pt idx="3115">
                  <c:v>1993.63835616438</c:v>
                </c:pt>
                <c:pt idx="3116">
                  <c:v>1993.64109589041</c:v>
                </c:pt>
                <c:pt idx="3117">
                  <c:v>1993.6438356164399</c:v>
                </c:pt>
                <c:pt idx="3118">
                  <c:v>1993.64657534247</c:v>
                </c:pt>
                <c:pt idx="3119">
                  <c:v>1993.6493150684901</c:v>
                </c:pt>
                <c:pt idx="3120">
                  <c:v>1993.6520547945199</c:v>
                </c:pt>
                <c:pt idx="3121">
                  <c:v>1993.65479452055</c:v>
                </c:pt>
                <c:pt idx="3122">
                  <c:v>1993.6575342465801</c:v>
                </c:pt>
                <c:pt idx="3123">
                  <c:v>1993.6602739726</c:v>
                </c:pt>
                <c:pt idx="3124">
                  <c:v>1993.66301369863</c:v>
                </c:pt>
                <c:pt idx="3125">
                  <c:v>1993.6657534246599</c:v>
                </c:pt>
                <c:pt idx="3126">
                  <c:v>1993.66849315068</c:v>
                </c:pt>
                <c:pt idx="3127">
                  <c:v>1993.6712328767101</c:v>
                </c:pt>
                <c:pt idx="3128">
                  <c:v>1993.6739726027399</c:v>
                </c:pt>
                <c:pt idx="3129">
                  <c:v>1993.67671232877</c:v>
                </c:pt>
                <c:pt idx="3130">
                  <c:v>1993.6794520547901</c:v>
                </c:pt>
                <c:pt idx="3131">
                  <c:v>1993.6821917808199</c:v>
                </c:pt>
                <c:pt idx="3132">
                  <c:v>1993.68493150685</c:v>
                </c:pt>
                <c:pt idx="3133">
                  <c:v>1993.6876712328799</c:v>
                </c:pt>
                <c:pt idx="3134">
                  <c:v>1993.6904109589</c:v>
                </c:pt>
                <c:pt idx="3135">
                  <c:v>1993.6931506849301</c:v>
                </c:pt>
                <c:pt idx="3136">
                  <c:v>1993.6958904109599</c:v>
                </c:pt>
                <c:pt idx="3137">
                  <c:v>1993.69863013699</c:v>
                </c:pt>
                <c:pt idx="3138">
                  <c:v>1993.7013698630101</c:v>
                </c:pt>
                <c:pt idx="3139">
                  <c:v>1993.7041095890399</c:v>
                </c:pt>
                <c:pt idx="3140">
                  <c:v>1993.70684931507</c:v>
                </c:pt>
                <c:pt idx="3141">
                  <c:v>1993.7095890410999</c:v>
                </c:pt>
                <c:pt idx="3142">
                  <c:v>1993.71232876712</c:v>
                </c:pt>
                <c:pt idx="3143">
                  <c:v>1993.7150684931501</c:v>
                </c:pt>
                <c:pt idx="3144">
                  <c:v>1993.7178082191799</c:v>
                </c:pt>
                <c:pt idx="3145">
                  <c:v>1993.72054794521</c:v>
                </c:pt>
                <c:pt idx="3146">
                  <c:v>1993.7232876712301</c:v>
                </c:pt>
                <c:pt idx="3147">
                  <c:v>1993.7260273972599</c:v>
                </c:pt>
                <c:pt idx="3148">
                  <c:v>1993.72876712329</c:v>
                </c:pt>
                <c:pt idx="3149">
                  <c:v>1993.7315068493201</c:v>
                </c:pt>
                <c:pt idx="3150">
                  <c:v>1993.73424657534</c:v>
                </c:pt>
                <c:pt idx="3151">
                  <c:v>1993.7369863013701</c:v>
                </c:pt>
                <c:pt idx="3152">
                  <c:v>1993.7397260273999</c:v>
                </c:pt>
                <c:pt idx="3153">
                  <c:v>1993.74246575342</c:v>
                </c:pt>
                <c:pt idx="3154">
                  <c:v>1993.7452054794501</c:v>
                </c:pt>
                <c:pt idx="3155">
                  <c:v>1993.7479452054799</c:v>
                </c:pt>
                <c:pt idx="3156">
                  <c:v>1993.75068493151</c:v>
                </c:pt>
                <c:pt idx="3157">
                  <c:v>1993.7534246575301</c:v>
                </c:pt>
                <c:pt idx="3158">
                  <c:v>1993.75616438356</c:v>
                </c:pt>
                <c:pt idx="3159">
                  <c:v>1993.75890410959</c:v>
                </c:pt>
                <c:pt idx="3160">
                  <c:v>1993.7616438356199</c:v>
                </c:pt>
                <c:pt idx="3161">
                  <c:v>1993.76438356164</c:v>
                </c:pt>
                <c:pt idx="3162">
                  <c:v>1993.7671232876701</c:v>
                </c:pt>
                <c:pt idx="3163">
                  <c:v>1993.7698630136999</c:v>
                </c:pt>
                <c:pt idx="3164">
                  <c:v>1993.77260273973</c:v>
                </c:pt>
                <c:pt idx="3165">
                  <c:v>1993.7753424657501</c:v>
                </c:pt>
                <c:pt idx="3166">
                  <c:v>1993.77808219178</c:v>
                </c:pt>
                <c:pt idx="3167">
                  <c:v>1993.78082191781</c:v>
                </c:pt>
                <c:pt idx="3168">
                  <c:v>1993.7835616438399</c:v>
                </c:pt>
                <c:pt idx="3169">
                  <c:v>1993.78630136986</c:v>
                </c:pt>
                <c:pt idx="3170">
                  <c:v>1993.7890410958901</c:v>
                </c:pt>
                <c:pt idx="3171">
                  <c:v>1993.7917808219199</c:v>
                </c:pt>
                <c:pt idx="3172">
                  <c:v>1993.79452054795</c:v>
                </c:pt>
                <c:pt idx="3173">
                  <c:v>1993.7972602739701</c:v>
                </c:pt>
                <c:pt idx="3174">
                  <c:v>1993.8</c:v>
                </c:pt>
                <c:pt idx="3175">
                  <c:v>1993.80273972603</c:v>
                </c:pt>
                <c:pt idx="3176">
                  <c:v>1993.8054794520499</c:v>
                </c:pt>
                <c:pt idx="3177">
                  <c:v>1993.80821917808</c:v>
                </c:pt>
                <c:pt idx="3178">
                  <c:v>1993.8109589041101</c:v>
                </c:pt>
                <c:pt idx="3179">
                  <c:v>1993.8136986301399</c:v>
                </c:pt>
                <c:pt idx="3180">
                  <c:v>1993.81643835616</c:v>
                </c:pt>
                <c:pt idx="3181">
                  <c:v>1993.8191780821901</c:v>
                </c:pt>
                <c:pt idx="3182">
                  <c:v>1993.82191780822</c:v>
                </c:pt>
                <c:pt idx="3183">
                  <c:v>1993.82465753425</c:v>
                </c:pt>
                <c:pt idx="3184">
                  <c:v>1993.8273972602699</c:v>
                </c:pt>
                <c:pt idx="3185">
                  <c:v>1993.8301369863</c:v>
                </c:pt>
                <c:pt idx="3186">
                  <c:v>1993.8328767123301</c:v>
                </c:pt>
                <c:pt idx="3187">
                  <c:v>1993.8356164383599</c:v>
                </c:pt>
                <c:pt idx="3188">
                  <c:v>1993.83835616438</c:v>
                </c:pt>
                <c:pt idx="3189">
                  <c:v>1993.8410958904101</c:v>
                </c:pt>
                <c:pt idx="3190">
                  <c:v>1993.8438356164399</c:v>
                </c:pt>
                <c:pt idx="3191">
                  <c:v>1993.84657534247</c:v>
                </c:pt>
                <c:pt idx="3192">
                  <c:v>1993.8493150684899</c:v>
                </c:pt>
                <c:pt idx="3193">
                  <c:v>1993.85205479452</c:v>
                </c:pt>
                <c:pt idx="3194">
                  <c:v>1993.8547945205501</c:v>
                </c:pt>
                <c:pt idx="3195">
                  <c:v>1993.8575342465799</c:v>
                </c:pt>
                <c:pt idx="3196">
                  <c:v>1993.8602739726</c:v>
                </c:pt>
                <c:pt idx="3197">
                  <c:v>1993.8630136986301</c:v>
                </c:pt>
                <c:pt idx="3198">
                  <c:v>1993.8657534246599</c:v>
                </c:pt>
                <c:pt idx="3199">
                  <c:v>1993.86849315069</c:v>
                </c:pt>
                <c:pt idx="3200">
                  <c:v>1993.8712328767101</c:v>
                </c:pt>
                <c:pt idx="3201">
                  <c:v>1993.87397260274</c:v>
                </c:pt>
                <c:pt idx="3202">
                  <c:v>1993.8767123287701</c:v>
                </c:pt>
                <c:pt idx="3203">
                  <c:v>1993.8794520547899</c:v>
                </c:pt>
                <c:pt idx="3204">
                  <c:v>1993.88219178082</c:v>
                </c:pt>
                <c:pt idx="3205">
                  <c:v>1993.8849315068501</c:v>
                </c:pt>
                <c:pt idx="3206">
                  <c:v>1993.8876712328799</c:v>
                </c:pt>
                <c:pt idx="3207">
                  <c:v>1993.8904109589</c:v>
                </c:pt>
                <c:pt idx="3208">
                  <c:v>1993.8931506849301</c:v>
                </c:pt>
                <c:pt idx="3209">
                  <c:v>1993.89589041096</c:v>
                </c:pt>
                <c:pt idx="3210">
                  <c:v>1993.8986301369901</c:v>
                </c:pt>
                <c:pt idx="3211">
                  <c:v>1993.9013698630099</c:v>
                </c:pt>
                <c:pt idx="3212">
                  <c:v>1993.90410958904</c:v>
                </c:pt>
                <c:pt idx="3213">
                  <c:v>1993.9068493150701</c:v>
                </c:pt>
                <c:pt idx="3214">
                  <c:v>1993.9095890410999</c:v>
                </c:pt>
                <c:pt idx="3215">
                  <c:v>1993.91232876712</c:v>
                </c:pt>
                <c:pt idx="3216">
                  <c:v>1993.9150684931501</c:v>
                </c:pt>
                <c:pt idx="3217">
                  <c:v>1993.91780821918</c:v>
                </c:pt>
                <c:pt idx="3218">
                  <c:v>1993.92054794521</c:v>
                </c:pt>
                <c:pt idx="3219">
                  <c:v>1993.9232876712299</c:v>
                </c:pt>
                <c:pt idx="3220">
                  <c:v>1993.92602739726</c:v>
                </c:pt>
                <c:pt idx="3221">
                  <c:v>1993.9287671232901</c:v>
                </c:pt>
                <c:pt idx="3222">
                  <c:v>1993.9315068493199</c:v>
                </c:pt>
                <c:pt idx="3223">
                  <c:v>1993.93424657534</c:v>
                </c:pt>
                <c:pt idx="3224">
                  <c:v>1993.9369863013701</c:v>
                </c:pt>
                <c:pt idx="3225">
                  <c:v>1993.9397260274</c:v>
                </c:pt>
                <c:pt idx="3226">
                  <c:v>1993.94246575342</c:v>
                </c:pt>
                <c:pt idx="3227">
                  <c:v>1993.9452054794499</c:v>
                </c:pt>
                <c:pt idx="3228">
                  <c:v>1993.94794520548</c:v>
                </c:pt>
                <c:pt idx="3229">
                  <c:v>1993.9506849315101</c:v>
                </c:pt>
                <c:pt idx="3230">
                  <c:v>1993.9534246575299</c:v>
                </c:pt>
                <c:pt idx="3231">
                  <c:v>1993.95616438356</c:v>
                </c:pt>
                <c:pt idx="3232">
                  <c:v>1993.9589041095901</c:v>
                </c:pt>
                <c:pt idx="3233">
                  <c:v>1993.96164383562</c:v>
                </c:pt>
                <c:pt idx="3234">
                  <c:v>1993.96438356164</c:v>
                </c:pt>
                <c:pt idx="3235">
                  <c:v>1993.9671232876699</c:v>
                </c:pt>
                <c:pt idx="3236">
                  <c:v>1993.9698630137</c:v>
                </c:pt>
                <c:pt idx="3237">
                  <c:v>1993.9726027397301</c:v>
                </c:pt>
                <c:pt idx="3238">
                  <c:v>1993.9753424657499</c:v>
                </c:pt>
                <c:pt idx="3239">
                  <c:v>1993.97808219178</c:v>
                </c:pt>
                <c:pt idx="3240">
                  <c:v>1993.9808219178101</c:v>
                </c:pt>
                <c:pt idx="3241">
                  <c:v>1993.9835616438399</c:v>
                </c:pt>
                <c:pt idx="3242">
                  <c:v>1993.98630136986</c:v>
                </c:pt>
                <c:pt idx="3243">
                  <c:v>1993.9890410958899</c:v>
                </c:pt>
                <c:pt idx="3244">
                  <c:v>1993.99178082192</c:v>
                </c:pt>
                <c:pt idx="3245">
                  <c:v>1993.9945205479501</c:v>
                </c:pt>
                <c:pt idx="3246">
                  <c:v>1993.9972602739699</c:v>
                </c:pt>
                <c:pt idx="3247">
                  <c:v>1994</c:v>
                </c:pt>
                <c:pt idx="3248">
                  <c:v>1994.0027397260301</c:v>
                </c:pt>
                <c:pt idx="3249">
                  <c:v>1994.0054794520499</c:v>
                </c:pt>
                <c:pt idx="3250">
                  <c:v>1994.00821917808</c:v>
                </c:pt>
                <c:pt idx="3251">
                  <c:v>1994.0109589041101</c:v>
                </c:pt>
                <c:pt idx="3252">
                  <c:v>1994.01369863014</c:v>
                </c:pt>
                <c:pt idx="3253">
                  <c:v>1994.0164383561601</c:v>
                </c:pt>
                <c:pt idx="3254">
                  <c:v>1994.0191780821899</c:v>
                </c:pt>
                <c:pt idx="3255">
                  <c:v>1994.02191780822</c:v>
                </c:pt>
                <c:pt idx="3256">
                  <c:v>1994.0246575342501</c:v>
                </c:pt>
                <c:pt idx="3257">
                  <c:v>1994.0273972602699</c:v>
                </c:pt>
                <c:pt idx="3258">
                  <c:v>1994.0301369863</c:v>
                </c:pt>
                <c:pt idx="3259">
                  <c:v>1994.0328767123301</c:v>
                </c:pt>
                <c:pt idx="3260">
                  <c:v>1994.03561643836</c:v>
                </c:pt>
                <c:pt idx="3261">
                  <c:v>1994.03835616438</c:v>
                </c:pt>
                <c:pt idx="3262">
                  <c:v>1994.0410958904099</c:v>
                </c:pt>
                <c:pt idx="3263">
                  <c:v>1994.04383561644</c:v>
                </c:pt>
                <c:pt idx="3264">
                  <c:v>1994.0465753424701</c:v>
                </c:pt>
                <c:pt idx="3265">
                  <c:v>1994.0493150684899</c:v>
                </c:pt>
                <c:pt idx="3266">
                  <c:v>1994.05205479452</c:v>
                </c:pt>
                <c:pt idx="3267">
                  <c:v>1994.0547945205501</c:v>
                </c:pt>
                <c:pt idx="3268">
                  <c:v>1994.05753424658</c:v>
                </c:pt>
                <c:pt idx="3269">
                  <c:v>1994.0602739726</c:v>
                </c:pt>
                <c:pt idx="3270">
                  <c:v>1994.0630136986299</c:v>
                </c:pt>
                <c:pt idx="3271">
                  <c:v>1994.06575342466</c:v>
                </c:pt>
                <c:pt idx="3272">
                  <c:v>1994.0684931506801</c:v>
                </c:pt>
                <c:pt idx="3273">
                  <c:v>1994.0712328767099</c:v>
                </c:pt>
                <c:pt idx="3274">
                  <c:v>1994.07397260274</c:v>
                </c:pt>
                <c:pt idx="3275">
                  <c:v>1994.0767123287701</c:v>
                </c:pt>
                <c:pt idx="3276">
                  <c:v>1994.07945205479</c:v>
                </c:pt>
                <c:pt idx="3277">
                  <c:v>1994.08219178082</c:v>
                </c:pt>
                <c:pt idx="3278">
                  <c:v>1994.0849315068499</c:v>
                </c:pt>
                <c:pt idx="3279">
                  <c:v>1994.08767123288</c:v>
                </c:pt>
                <c:pt idx="3280">
                  <c:v>1994.0904109589001</c:v>
                </c:pt>
                <c:pt idx="3281">
                  <c:v>1994.0931506849299</c:v>
                </c:pt>
                <c:pt idx="3282">
                  <c:v>1994.09589041096</c:v>
                </c:pt>
                <c:pt idx="3283">
                  <c:v>1994.0986301369901</c:v>
                </c:pt>
                <c:pt idx="3284">
                  <c:v>1994.1013698630099</c:v>
                </c:pt>
                <c:pt idx="3285">
                  <c:v>1994.10410958904</c:v>
                </c:pt>
                <c:pt idx="3286">
                  <c:v>1994.1068493150699</c:v>
                </c:pt>
                <c:pt idx="3287">
                  <c:v>1994.1095890411</c:v>
                </c:pt>
                <c:pt idx="3288">
                  <c:v>1994.1123287671201</c:v>
                </c:pt>
                <c:pt idx="3289">
                  <c:v>1994.1150684931499</c:v>
                </c:pt>
                <c:pt idx="3290">
                  <c:v>1994.11780821918</c:v>
                </c:pt>
                <c:pt idx="3291">
                  <c:v>1994.1205479452101</c:v>
                </c:pt>
                <c:pt idx="3292">
                  <c:v>1994.1232876712299</c:v>
                </c:pt>
                <c:pt idx="3293">
                  <c:v>1994.12602739726</c:v>
                </c:pt>
                <c:pt idx="3294">
                  <c:v>1994.1287671232899</c:v>
                </c:pt>
                <c:pt idx="3295">
                  <c:v>1994.13150684931</c:v>
                </c:pt>
                <c:pt idx="3296">
                  <c:v>1994.1342465753401</c:v>
                </c:pt>
                <c:pt idx="3297">
                  <c:v>1994.1369863013699</c:v>
                </c:pt>
                <c:pt idx="3298">
                  <c:v>1994.1397260274</c:v>
                </c:pt>
                <c:pt idx="3299">
                  <c:v>1994.1424657534201</c:v>
                </c:pt>
                <c:pt idx="3300">
                  <c:v>1994.1452054794499</c:v>
                </c:pt>
                <c:pt idx="3301">
                  <c:v>1994.14794520548</c:v>
                </c:pt>
                <c:pt idx="3302">
                  <c:v>1994.1506849315101</c:v>
                </c:pt>
                <c:pt idx="3303">
                  <c:v>1994.15342465753</c:v>
                </c:pt>
                <c:pt idx="3304">
                  <c:v>1994.1561643835601</c:v>
                </c:pt>
                <c:pt idx="3305">
                  <c:v>1994.1589041095899</c:v>
                </c:pt>
                <c:pt idx="3306">
                  <c:v>1994.16164383562</c:v>
                </c:pt>
                <c:pt idx="3307">
                  <c:v>1994.1643835616401</c:v>
                </c:pt>
                <c:pt idx="3308">
                  <c:v>1994.1671232876699</c:v>
                </c:pt>
                <c:pt idx="3309">
                  <c:v>1994.1698630137</c:v>
                </c:pt>
                <c:pt idx="3310">
                  <c:v>1994.1726027397301</c:v>
                </c:pt>
                <c:pt idx="3311">
                  <c:v>1994.17534246575</c:v>
                </c:pt>
                <c:pt idx="3312">
                  <c:v>1994.17808219178</c:v>
                </c:pt>
                <c:pt idx="3313">
                  <c:v>1994.1808219178099</c:v>
                </c:pt>
                <c:pt idx="3314">
                  <c:v>1994.18356164384</c:v>
                </c:pt>
                <c:pt idx="3315">
                  <c:v>1994.1863013698601</c:v>
                </c:pt>
                <c:pt idx="3316">
                  <c:v>1994.1890410958899</c:v>
                </c:pt>
                <c:pt idx="3317">
                  <c:v>1994.19178082192</c:v>
                </c:pt>
                <c:pt idx="3318">
                  <c:v>1994.1945205479501</c:v>
                </c:pt>
                <c:pt idx="3319">
                  <c:v>1994.19726027397</c:v>
                </c:pt>
                <c:pt idx="3320">
                  <c:v>1994.2</c:v>
                </c:pt>
                <c:pt idx="3321">
                  <c:v>1994.2027397260299</c:v>
                </c:pt>
                <c:pt idx="3322">
                  <c:v>1994.20547945205</c:v>
                </c:pt>
                <c:pt idx="3323">
                  <c:v>1994.2082191780801</c:v>
                </c:pt>
                <c:pt idx="3324">
                  <c:v>1994.2109589041099</c:v>
                </c:pt>
                <c:pt idx="3325">
                  <c:v>1994.21369863014</c:v>
                </c:pt>
                <c:pt idx="3326">
                  <c:v>1994.2164383561601</c:v>
                </c:pt>
                <c:pt idx="3327">
                  <c:v>1994.21917808219</c:v>
                </c:pt>
                <c:pt idx="3328">
                  <c:v>1994.22191780822</c:v>
                </c:pt>
                <c:pt idx="3329">
                  <c:v>1994.2246575342499</c:v>
                </c:pt>
                <c:pt idx="3330">
                  <c:v>1994.22739726027</c:v>
                </c:pt>
                <c:pt idx="3331">
                  <c:v>1994.2301369863001</c:v>
                </c:pt>
                <c:pt idx="3332">
                  <c:v>1994.2328767123299</c:v>
                </c:pt>
                <c:pt idx="3333">
                  <c:v>1994.23561643836</c:v>
                </c:pt>
                <c:pt idx="3334">
                  <c:v>1994.2383561643801</c:v>
                </c:pt>
                <c:pt idx="3335">
                  <c:v>1994.24109589041</c:v>
                </c:pt>
                <c:pt idx="3336">
                  <c:v>1994.24383561644</c:v>
                </c:pt>
                <c:pt idx="3337">
                  <c:v>1994.2465753424699</c:v>
                </c:pt>
                <c:pt idx="3338">
                  <c:v>1994.24931506849</c:v>
                </c:pt>
                <c:pt idx="3339">
                  <c:v>1994.2520547945201</c:v>
                </c:pt>
                <c:pt idx="3340">
                  <c:v>1994.2547945205499</c:v>
                </c:pt>
                <c:pt idx="3341">
                  <c:v>1994.25753424658</c:v>
                </c:pt>
                <c:pt idx="3342">
                  <c:v>1994.2602739726001</c:v>
                </c:pt>
                <c:pt idx="3343">
                  <c:v>1994.2630136986299</c:v>
                </c:pt>
                <c:pt idx="3344">
                  <c:v>1994.26575342466</c:v>
                </c:pt>
                <c:pt idx="3345">
                  <c:v>1994.2684931506799</c:v>
                </c:pt>
                <c:pt idx="3346">
                  <c:v>1994.27123287671</c:v>
                </c:pt>
                <c:pt idx="3347">
                  <c:v>1994.2739726027401</c:v>
                </c:pt>
                <c:pt idx="3348">
                  <c:v>1994.2767123287699</c:v>
                </c:pt>
                <c:pt idx="3349">
                  <c:v>1994.27945205479</c:v>
                </c:pt>
                <c:pt idx="3350">
                  <c:v>1994.2821917808201</c:v>
                </c:pt>
                <c:pt idx="3351">
                  <c:v>1994.2849315068499</c:v>
                </c:pt>
                <c:pt idx="3352">
                  <c:v>1994.28767123288</c:v>
                </c:pt>
                <c:pt idx="3353">
                  <c:v>1994.2904109589001</c:v>
                </c:pt>
                <c:pt idx="3354">
                  <c:v>1994.29315068493</c:v>
                </c:pt>
                <c:pt idx="3355">
                  <c:v>1994.2958904109601</c:v>
                </c:pt>
                <c:pt idx="3356">
                  <c:v>1994.2986301369899</c:v>
                </c:pt>
                <c:pt idx="3357">
                  <c:v>1994.30136986301</c:v>
                </c:pt>
                <c:pt idx="3358">
                  <c:v>1994.3041095890401</c:v>
                </c:pt>
                <c:pt idx="3359">
                  <c:v>1994.3068493150699</c:v>
                </c:pt>
                <c:pt idx="3360">
                  <c:v>1994.3095890411</c:v>
                </c:pt>
                <c:pt idx="3361">
                  <c:v>1994.3123287671201</c:v>
                </c:pt>
                <c:pt idx="3362">
                  <c:v>1994.31506849315</c:v>
                </c:pt>
                <c:pt idx="3363">
                  <c:v>1994.3178082191801</c:v>
                </c:pt>
                <c:pt idx="3364">
                  <c:v>1994.3205479452099</c:v>
                </c:pt>
                <c:pt idx="3365">
                  <c:v>1994.32328767123</c:v>
                </c:pt>
                <c:pt idx="3366">
                  <c:v>1994.3260273972601</c:v>
                </c:pt>
                <c:pt idx="3367">
                  <c:v>1994.3287671232899</c:v>
                </c:pt>
                <c:pt idx="3368">
                  <c:v>1994.33150684932</c:v>
                </c:pt>
                <c:pt idx="3369">
                  <c:v>1994.3342465753401</c:v>
                </c:pt>
                <c:pt idx="3370">
                  <c:v>1994.33698630137</c:v>
                </c:pt>
                <c:pt idx="3371">
                  <c:v>1994.3397260274</c:v>
                </c:pt>
                <c:pt idx="3372">
                  <c:v>1994.3424657534199</c:v>
                </c:pt>
                <c:pt idx="3373">
                  <c:v>1994.34520547945</c:v>
                </c:pt>
                <c:pt idx="3374">
                  <c:v>1994.3479452054801</c:v>
                </c:pt>
                <c:pt idx="3375">
                  <c:v>1994.3506849315099</c:v>
                </c:pt>
                <c:pt idx="3376">
                  <c:v>1994.35342465753</c:v>
                </c:pt>
                <c:pt idx="3377">
                  <c:v>1994.3561643835601</c:v>
                </c:pt>
                <c:pt idx="3378">
                  <c:v>1994.35890410959</c:v>
                </c:pt>
                <c:pt idx="3379">
                  <c:v>1994.36164383562</c:v>
                </c:pt>
                <c:pt idx="3380">
                  <c:v>1994.3643835616399</c:v>
                </c:pt>
                <c:pt idx="3381">
                  <c:v>1994.36712328767</c:v>
                </c:pt>
                <c:pt idx="3382">
                  <c:v>1994.3698630137001</c:v>
                </c:pt>
                <c:pt idx="3383">
                  <c:v>1994.3726027397299</c:v>
                </c:pt>
                <c:pt idx="3384">
                  <c:v>1994.37534246575</c:v>
                </c:pt>
                <c:pt idx="3385">
                  <c:v>1994.3780821917801</c:v>
                </c:pt>
                <c:pt idx="3386">
                  <c:v>1994.38082191781</c:v>
                </c:pt>
                <c:pt idx="3387">
                  <c:v>1994.38356164384</c:v>
                </c:pt>
                <c:pt idx="3388">
                  <c:v>1994.3863013698599</c:v>
                </c:pt>
                <c:pt idx="3389">
                  <c:v>1994.38904109589</c:v>
                </c:pt>
                <c:pt idx="3390">
                  <c:v>1994.3917808219201</c:v>
                </c:pt>
                <c:pt idx="3391">
                  <c:v>1994.3945205479499</c:v>
                </c:pt>
                <c:pt idx="3392">
                  <c:v>1994.39726027397</c:v>
                </c:pt>
                <c:pt idx="3393">
                  <c:v>1994.4</c:v>
                </c:pt>
                <c:pt idx="3394">
                  <c:v>1994.4027397260299</c:v>
                </c:pt>
                <c:pt idx="3395">
                  <c:v>1994.40547945205</c:v>
                </c:pt>
                <c:pt idx="3396">
                  <c:v>1994.4082191780799</c:v>
                </c:pt>
                <c:pt idx="3397">
                  <c:v>1994.41095890411</c:v>
                </c:pt>
                <c:pt idx="3398">
                  <c:v>1994.4136986301401</c:v>
                </c:pt>
                <c:pt idx="3399">
                  <c:v>1994.4164383561599</c:v>
                </c:pt>
                <c:pt idx="3400">
                  <c:v>1994.41917808219</c:v>
                </c:pt>
                <c:pt idx="3401">
                  <c:v>1994.4219178082201</c:v>
                </c:pt>
                <c:pt idx="3402">
                  <c:v>1994.4246575342499</c:v>
                </c:pt>
                <c:pt idx="3403">
                  <c:v>1994.42739726027</c:v>
                </c:pt>
                <c:pt idx="3404">
                  <c:v>1994.4301369863001</c:v>
                </c:pt>
                <c:pt idx="3405">
                  <c:v>1994.43287671233</c:v>
                </c:pt>
                <c:pt idx="3406">
                  <c:v>1994.4356164383601</c:v>
                </c:pt>
                <c:pt idx="3407">
                  <c:v>1994.4383561643799</c:v>
                </c:pt>
                <c:pt idx="3408">
                  <c:v>1994.44109589041</c:v>
                </c:pt>
                <c:pt idx="3409">
                  <c:v>1994.4438356164401</c:v>
                </c:pt>
                <c:pt idx="3410">
                  <c:v>1994.4465753424699</c:v>
                </c:pt>
                <c:pt idx="3411">
                  <c:v>1994.44931506849</c:v>
                </c:pt>
                <c:pt idx="3412">
                  <c:v>1994.4520547945201</c:v>
                </c:pt>
                <c:pt idx="3413">
                  <c:v>1994.45479452055</c:v>
                </c:pt>
                <c:pt idx="3414">
                  <c:v>1994.4575342465801</c:v>
                </c:pt>
                <c:pt idx="3415">
                  <c:v>1994.4602739725999</c:v>
                </c:pt>
                <c:pt idx="3416">
                  <c:v>1994.46301369863</c:v>
                </c:pt>
                <c:pt idx="3417">
                  <c:v>1994.4657534246601</c:v>
                </c:pt>
                <c:pt idx="3418">
                  <c:v>1994.4684931506799</c:v>
                </c:pt>
                <c:pt idx="3419">
                  <c:v>1994.47123287671</c:v>
                </c:pt>
                <c:pt idx="3420">
                  <c:v>1994.4739726027401</c:v>
                </c:pt>
                <c:pt idx="3421">
                  <c:v>1994.47671232877</c:v>
                </c:pt>
                <c:pt idx="3422">
                  <c:v>1994.47945205479</c:v>
                </c:pt>
                <c:pt idx="3423">
                  <c:v>1994.4821917808199</c:v>
                </c:pt>
                <c:pt idx="3424">
                  <c:v>1994.48493150685</c:v>
                </c:pt>
                <c:pt idx="3425">
                  <c:v>1994.4876712328801</c:v>
                </c:pt>
                <c:pt idx="3426">
                  <c:v>1994.4904109588999</c:v>
                </c:pt>
                <c:pt idx="3427">
                  <c:v>1994.49315068493</c:v>
                </c:pt>
                <c:pt idx="3428">
                  <c:v>1994.4958904109601</c:v>
                </c:pt>
                <c:pt idx="3429">
                  <c:v>1994.49863013699</c:v>
                </c:pt>
                <c:pt idx="3430">
                  <c:v>1994.50136986301</c:v>
                </c:pt>
                <c:pt idx="3431">
                  <c:v>1994.5041095890399</c:v>
                </c:pt>
                <c:pt idx="3432">
                  <c:v>1994.50684931507</c:v>
                </c:pt>
                <c:pt idx="3433">
                  <c:v>1994.5095890411001</c:v>
                </c:pt>
                <c:pt idx="3434">
                  <c:v>1994.5123287671199</c:v>
                </c:pt>
                <c:pt idx="3435">
                  <c:v>1994.51506849315</c:v>
                </c:pt>
                <c:pt idx="3436">
                  <c:v>1994.5178082191801</c:v>
                </c:pt>
                <c:pt idx="3437">
                  <c:v>1994.52054794521</c:v>
                </c:pt>
                <c:pt idx="3438">
                  <c:v>1994.52328767123</c:v>
                </c:pt>
                <c:pt idx="3439">
                  <c:v>1994.5260273972599</c:v>
                </c:pt>
                <c:pt idx="3440">
                  <c:v>1994.52876712329</c:v>
                </c:pt>
                <c:pt idx="3441">
                  <c:v>1994.5315068493201</c:v>
                </c:pt>
                <c:pt idx="3442">
                  <c:v>1994.5342465753399</c:v>
                </c:pt>
                <c:pt idx="3443">
                  <c:v>1994.53698630137</c:v>
                </c:pt>
                <c:pt idx="3444">
                  <c:v>1994.5397260274001</c:v>
                </c:pt>
                <c:pt idx="3445">
                  <c:v>1994.5424657534199</c:v>
                </c:pt>
                <c:pt idx="3446">
                  <c:v>1994.54520547945</c:v>
                </c:pt>
                <c:pt idx="3447">
                  <c:v>1994.5479452054799</c:v>
                </c:pt>
                <c:pt idx="3448">
                  <c:v>1994.55068493151</c:v>
                </c:pt>
                <c:pt idx="3449">
                  <c:v>1994.5534246575301</c:v>
                </c:pt>
                <c:pt idx="3450">
                  <c:v>1994.5561643835599</c:v>
                </c:pt>
                <c:pt idx="3451">
                  <c:v>1994.55890410959</c:v>
                </c:pt>
                <c:pt idx="3452">
                  <c:v>1994.5616438356201</c:v>
                </c:pt>
                <c:pt idx="3453">
                  <c:v>1994.5643835616399</c:v>
                </c:pt>
                <c:pt idx="3454">
                  <c:v>1994.56712328767</c:v>
                </c:pt>
                <c:pt idx="3455">
                  <c:v>1994.5698630136999</c:v>
                </c:pt>
                <c:pt idx="3456">
                  <c:v>1994.57260273973</c:v>
                </c:pt>
                <c:pt idx="3457">
                  <c:v>1994.5753424657501</c:v>
                </c:pt>
                <c:pt idx="3458">
                  <c:v>1994.5780821917799</c:v>
                </c:pt>
                <c:pt idx="3459">
                  <c:v>1994.58082191781</c:v>
                </c:pt>
                <c:pt idx="3460">
                  <c:v>1994.5835616438401</c:v>
                </c:pt>
                <c:pt idx="3461">
                  <c:v>1994.5863013698599</c:v>
                </c:pt>
                <c:pt idx="3462">
                  <c:v>1994.58904109589</c:v>
                </c:pt>
                <c:pt idx="3463">
                  <c:v>1994.5917808219201</c:v>
                </c:pt>
                <c:pt idx="3464">
                  <c:v>1994.59452054795</c:v>
                </c:pt>
                <c:pt idx="3465">
                  <c:v>1994.5972602739701</c:v>
                </c:pt>
                <c:pt idx="3466">
                  <c:v>1994.6</c:v>
                </c:pt>
                <c:pt idx="3467">
                  <c:v>1994.60273972603</c:v>
                </c:pt>
                <c:pt idx="3468">
                  <c:v>1994.6054794520501</c:v>
                </c:pt>
                <c:pt idx="3469">
                  <c:v>1994.6082191780799</c:v>
                </c:pt>
                <c:pt idx="3470">
                  <c:v>1994.61095890411</c:v>
                </c:pt>
                <c:pt idx="3471">
                  <c:v>1994.6136986301401</c:v>
                </c:pt>
                <c:pt idx="3472">
                  <c:v>1994.61643835616</c:v>
                </c:pt>
                <c:pt idx="3473">
                  <c:v>1994.61917808219</c:v>
                </c:pt>
                <c:pt idx="3474">
                  <c:v>1994.6219178082199</c:v>
                </c:pt>
                <c:pt idx="3475">
                  <c:v>1994.62465753425</c:v>
                </c:pt>
                <c:pt idx="3476">
                  <c:v>1994.6273972602701</c:v>
                </c:pt>
                <c:pt idx="3477">
                  <c:v>1994.6301369862999</c:v>
                </c:pt>
                <c:pt idx="3478">
                  <c:v>1994.63287671233</c:v>
                </c:pt>
                <c:pt idx="3479">
                  <c:v>1994.6356164383601</c:v>
                </c:pt>
                <c:pt idx="3480">
                  <c:v>1994.63835616438</c:v>
                </c:pt>
                <c:pt idx="3481">
                  <c:v>1994.64109589041</c:v>
                </c:pt>
                <c:pt idx="3482">
                  <c:v>1994.6438356164399</c:v>
                </c:pt>
                <c:pt idx="3483">
                  <c:v>1994.64657534247</c:v>
                </c:pt>
                <c:pt idx="3484">
                  <c:v>1994.6493150684901</c:v>
                </c:pt>
                <c:pt idx="3485">
                  <c:v>1994.6520547945199</c:v>
                </c:pt>
                <c:pt idx="3486">
                  <c:v>1994.65479452055</c:v>
                </c:pt>
                <c:pt idx="3487">
                  <c:v>1994.6575342465801</c:v>
                </c:pt>
                <c:pt idx="3488">
                  <c:v>1994.6602739726</c:v>
                </c:pt>
                <c:pt idx="3489">
                  <c:v>1994.66301369863</c:v>
                </c:pt>
                <c:pt idx="3490">
                  <c:v>1994.6657534246599</c:v>
                </c:pt>
                <c:pt idx="3491">
                  <c:v>1994.66849315068</c:v>
                </c:pt>
                <c:pt idx="3492">
                  <c:v>1994.6712328767101</c:v>
                </c:pt>
                <c:pt idx="3493">
                  <c:v>1994.6739726027399</c:v>
                </c:pt>
                <c:pt idx="3494">
                  <c:v>1994.67671232877</c:v>
                </c:pt>
                <c:pt idx="3495">
                  <c:v>1994.6794520547901</c:v>
                </c:pt>
                <c:pt idx="3496">
                  <c:v>1994.6821917808199</c:v>
                </c:pt>
                <c:pt idx="3497">
                  <c:v>1994.68493150685</c:v>
                </c:pt>
                <c:pt idx="3498">
                  <c:v>1994.6876712328799</c:v>
                </c:pt>
                <c:pt idx="3499">
                  <c:v>1994.6904109589</c:v>
                </c:pt>
                <c:pt idx="3500">
                  <c:v>1994.6931506849301</c:v>
                </c:pt>
                <c:pt idx="3501">
                  <c:v>1994.6958904109599</c:v>
                </c:pt>
                <c:pt idx="3502">
                  <c:v>1994.69863013699</c:v>
                </c:pt>
                <c:pt idx="3503">
                  <c:v>1994.7013698630101</c:v>
                </c:pt>
                <c:pt idx="3504">
                  <c:v>1994.7041095890399</c:v>
                </c:pt>
                <c:pt idx="3505">
                  <c:v>1994.70684931507</c:v>
                </c:pt>
                <c:pt idx="3506">
                  <c:v>1994.7095890410999</c:v>
                </c:pt>
                <c:pt idx="3507">
                  <c:v>1994.71232876712</c:v>
                </c:pt>
                <c:pt idx="3508">
                  <c:v>1994.7150684931501</c:v>
                </c:pt>
                <c:pt idx="3509">
                  <c:v>1994.7178082191799</c:v>
                </c:pt>
                <c:pt idx="3510">
                  <c:v>1994.72054794521</c:v>
                </c:pt>
                <c:pt idx="3511">
                  <c:v>1994.7232876712301</c:v>
                </c:pt>
                <c:pt idx="3512">
                  <c:v>1994.7260273972599</c:v>
                </c:pt>
                <c:pt idx="3513">
                  <c:v>1994.72876712329</c:v>
                </c:pt>
                <c:pt idx="3514">
                  <c:v>1994.7315068493201</c:v>
                </c:pt>
                <c:pt idx="3515">
                  <c:v>1994.73424657534</c:v>
                </c:pt>
                <c:pt idx="3516">
                  <c:v>1994.7369863013701</c:v>
                </c:pt>
                <c:pt idx="3517">
                  <c:v>1994.7397260273999</c:v>
                </c:pt>
                <c:pt idx="3518">
                  <c:v>1994.74246575342</c:v>
                </c:pt>
                <c:pt idx="3519">
                  <c:v>1994.7452054794501</c:v>
                </c:pt>
                <c:pt idx="3520">
                  <c:v>1994.7479452054799</c:v>
                </c:pt>
                <c:pt idx="3521">
                  <c:v>1994.75068493151</c:v>
                </c:pt>
                <c:pt idx="3522">
                  <c:v>1994.7534246575301</c:v>
                </c:pt>
                <c:pt idx="3523">
                  <c:v>1994.75616438356</c:v>
                </c:pt>
                <c:pt idx="3524">
                  <c:v>1994.75890410959</c:v>
                </c:pt>
                <c:pt idx="3525">
                  <c:v>1994.7616438356199</c:v>
                </c:pt>
                <c:pt idx="3526">
                  <c:v>1994.76438356164</c:v>
                </c:pt>
                <c:pt idx="3527">
                  <c:v>1994.7671232876701</c:v>
                </c:pt>
                <c:pt idx="3528">
                  <c:v>1994.7698630136999</c:v>
                </c:pt>
                <c:pt idx="3529">
                  <c:v>1994.77260273973</c:v>
                </c:pt>
                <c:pt idx="3530">
                  <c:v>1994.7753424657501</c:v>
                </c:pt>
                <c:pt idx="3531">
                  <c:v>1994.77808219178</c:v>
                </c:pt>
                <c:pt idx="3532">
                  <c:v>1994.78082191781</c:v>
                </c:pt>
                <c:pt idx="3533">
                  <c:v>1994.7835616438399</c:v>
                </c:pt>
                <c:pt idx="3534">
                  <c:v>1994.78630136986</c:v>
                </c:pt>
                <c:pt idx="3535">
                  <c:v>1994.7890410958901</c:v>
                </c:pt>
                <c:pt idx="3536">
                  <c:v>1994.7917808219199</c:v>
                </c:pt>
                <c:pt idx="3537">
                  <c:v>1994.79452054795</c:v>
                </c:pt>
                <c:pt idx="3538">
                  <c:v>1994.7972602739701</c:v>
                </c:pt>
                <c:pt idx="3539">
                  <c:v>1994.8</c:v>
                </c:pt>
                <c:pt idx="3540">
                  <c:v>1994.80273972603</c:v>
                </c:pt>
                <c:pt idx="3541">
                  <c:v>1994.8054794520499</c:v>
                </c:pt>
                <c:pt idx="3542">
                  <c:v>1994.80821917808</c:v>
                </c:pt>
                <c:pt idx="3543">
                  <c:v>1994.8109589041101</c:v>
                </c:pt>
                <c:pt idx="3544">
                  <c:v>1994.8136986301399</c:v>
                </c:pt>
                <c:pt idx="3545">
                  <c:v>1994.81643835616</c:v>
                </c:pt>
                <c:pt idx="3546">
                  <c:v>1994.8191780821901</c:v>
                </c:pt>
                <c:pt idx="3547">
                  <c:v>1994.82191780822</c:v>
                </c:pt>
                <c:pt idx="3548">
                  <c:v>1994.82465753425</c:v>
                </c:pt>
                <c:pt idx="3549">
                  <c:v>1994.8273972602699</c:v>
                </c:pt>
                <c:pt idx="3550">
                  <c:v>1994.8301369863</c:v>
                </c:pt>
                <c:pt idx="3551">
                  <c:v>1994.8328767123301</c:v>
                </c:pt>
                <c:pt idx="3552">
                  <c:v>1994.8356164383599</c:v>
                </c:pt>
                <c:pt idx="3553">
                  <c:v>1994.83835616438</c:v>
                </c:pt>
                <c:pt idx="3554">
                  <c:v>1994.8410958904101</c:v>
                </c:pt>
                <c:pt idx="3555">
                  <c:v>1994.8438356164399</c:v>
                </c:pt>
                <c:pt idx="3556">
                  <c:v>1994.84657534247</c:v>
                </c:pt>
                <c:pt idx="3557">
                  <c:v>1994.8493150684899</c:v>
                </c:pt>
                <c:pt idx="3558">
                  <c:v>1994.85205479452</c:v>
                </c:pt>
                <c:pt idx="3559">
                  <c:v>1994.8547945205501</c:v>
                </c:pt>
                <c:pt idx="3560">
                  <c:v>1994.8575342465799</c:v>
                </c:pt>
                <c:pt idx="3561">
                  <c:v>1994.8602739726</c:v>
                </c:pt>
                <c:pt idx="3562">
                  <c:v>1994.8630136986301</c:v>
                </c:pt>
                <c:pt idx="3563">
                  <c:v>1994.8657534246599</c:v>
                </c:pt>
                <c:pt idx="3564">
                  <c:v>1994.86849315069</c:v>
                </c:pt>
                <c:pt idx="3565">
                  <c:v>1994.8712328767101</c:v>
                </c:pt>
                <c:pt idx="3566">
                  <c:v>1994.87397260274</c:v>
                </c:pt>
                <c:pt idx="3567">
                  <c:v>1994.8767123287701</c:v>
                </c:pt>
                <c:pt idx="3568">
                  <c:v>1994.8794520547899</c:v>
                </c:pt>
                <c:pt idx="3569">
                  <c:v>1994.88219178082</c:v>
                </c:pt>
                <c:pt idx="3570">
                  <c:v>1994.8849315068501</c:v>
                </c:pt>
                <c:pt idx="3571">
                  <c:v>1994.8876712328799</c:v>
                </c:pt>
                <c:pt idx="3572">
                  <c:v>1994.8904109589</c:v>
                </c:pt>
                <c:pt idx="3573">
                  <c:v>1994.8931506849301</c:v>
                </c:pt>
                <c:pt idx="3574">
                  <c:v>1994.89589041096</c:v>
                </c:pt>
                <c:pt idx="3575">
                  <c:v>1994.8986301369901</c:v>
                </c:pt>
                <c:pt idx="3576">
                  <c:v>1994.9013698630099</c:v>
                </c:pt>
                <c:pt idx="3577">
                  <c:v>1994.90410958904</c:v>
                </c:pt>
                <c:pt idx="3578">
                  <c:v>1994.9068493150701</c:v>
                </c:pt>
                <c:pt idx="3579">
                  <c:v>1994.9095890410999</c:v>
                </c:pt>
                <c:pt idx="3580">
                  <c:v>1994.91232876712</c:v>
                </c:pt>
                <c:pt idx="3581">
                  <c:v>1994.9150684931501</c:v>
                </c:pt>
                <c:pt idx="3582">
                  <c:v>1994.91780821918</c:v>
                </c:pt>
                <c:pt idx="3583">
                  <c:v>1994.92054794521</c:v>
                </c:pt>
                <c:pt idx="3584">
                  <c:v>1994.9232876712299</c:v>
                </c:pt>
                <c:pt idx="3585">
                  <c:v>1994.92602739726</c:v>
                </c:pt>
                <c:pt idx="3586">
                  <c:v>1994.9287671232901</c:v>
                </c:pt>
                <c:pt idx="3587">
                  <c:v>1994.9315068493199</c:v>
                </c:pt>
                <c:pt idx="3588">
                  <c:v>1994.93424657534</c:v>
                </c:pt>
                <c:pt idx="3589">
                  <c:v>1994.9369863013701</c:v>
                </c:pt>
                <c:pt idx="3590">
                  <c:v>1994.9397260274</c:v>
                </c:pt>
                <c:pt idx="3591">
                  <c:v>1994.94246575342</c:v>
                </c:pt>
                <c:pt idx="3592">
                  <c:v>1994.9452054794499</c:v>
                </c:pt>
                <c:pt idx="3593">
                  <c:v>1994.94794520548</c:v>
                </c:pt>
                <c:pt idx="3594">
                  <c:v>1994.9506849315101</c:v>
                </c:pt>
                <c:pt idx="3595">
                  <c:v>1994.9534246575299</c:v>
                </c:pt>
                <c:pt idx="3596">
                  <c:v>1994.95616438356</c:v>
                </c:pt>
                <c:pt idx="3597">
                  <c:v>1994.9589041095901</c:v>
                </c:pt>
                <c:pt idx="3598">
                  <c:v>1994.96164383562</c:v>
                </c:pt>
                <c:pt idx="3599">
                  <c:v>1994.96438356164</c:v>
                </c:pt>
                <c:pt idx="3600">
                  <c:v>1994.9671232876699</c:v>
                </c:pt>
                <c:pt idx="3601">
                  <c:v>1994.9698630137</c:v>
                </c:pt>
                <c:pt idx="3602">
                  <c:v>1994.9726027397301</c:v>
                </c:pt>
                <c:pt idx="3603">
                  <c:v>1994.9753424657499</c:v>
                </c:pt>
                <c:pt idx="3604">
                  <c:v>1994.97808219178</c:v>
                </c:pt>
                <c:pt idx="3605">
                  <c:v>1994.9808219178101</c:v>
                </c:pt>
                <c:pt idx="3606">
                  <c:v>1994.9835616438399</c:v>
                </c:pt>
                <c:pt idx="3607">
                  <c:v>1994.98630136986</c:v>
                </c:pt>
                <c:pt idx="3608">
                  <c:v>1994.9890410958899</c:v>
                </c:pt>
                <c:pt idx="3609">
                  <c:v>1994.99178082192</c:v>
                </c:pt>
                <c:pt idx="3610">
                  <c:v>1994.9945205479501</c:v>
                </c:pt>
                <c:pt idx="3611">
                  <c:v>1994.9972602739699</c:v>
                </c:pt>
                <c:pt idx="3612">
                  <c:v>1995</c:v>
                </c:pt>
                <c:pt idx="3613">
                  <c:v>1995.0027397260301</c:v>
                </c:pt>
                <c:pt idx="3614">
                  <c:v>1995.0054794520499</c:v>
                </c:pt>
                <c:pt idx="3615">
                  <c:v>1995.00821917808</c:v>
                </c:pt>
                <c:pt idx="3616">
                  <c:v>1995.0109589041101</c:v>
                </c:pt>
                <c:pt idx="3617">
                  <c:v>1995.01369863014</c:v>
                </c:pt>
                <c:pt idx="3618">
                  <c:v>1995.0164383561601</c:v>
                </c:pt>
                <c:pt idx="3619">
                  <c:v>1995.0191780821899</c:v>
                </c:pt>
                <c:pt idx="3620">
                  <c:v>1995.02191780822</c:v>
                </c:pt>
                <c:pt idx="3621">
                  <c:v>1995.0246575342501</c:v>
                </c:pt>
                <c:pt idx="3622">
                  <c:v>1995.0273972602699</c:v>
                </c:pt>
                <c:pt idx="3623">
                  <c:v>1995.0301369863</c:v>
                </c:pt>
                <c:pt idx="3624">
                  <c:v>1995.0328767123301</c:v>
                </c:pt>
                <c:pt idx="3625">
                  <c:v>1995.03561643836</c:v>
                </c:pt>
                <c:pt idx="3626">
                  <c:v>1995.03835616438</c:v>
                </c:pt>
                <c:pt idx="3627">
                  <c:v>1995.0410958904099</c:v>
                </c:pt>
                <c:pt idx="3628">
                  <c:v>1995.04383561644</c:v>
                </c:pt>
                <c:pt idx="3629">
                  <c:v>1995.0465753424701</c:v>
                </c:pt>
                <c:pt idx="3630">
                  <c:v>1995.0493150684899</c:v>
                </c:pt>
                <c:pt idx="3631">
                  <c:v>1995.05205479452</c:v>
                </c:pt>
                <c:pt idx="3632">
                  <c:v>1995.0547945205501</c:v>
                </c:pt>
                <c:pt idx="3633">
                  <c:v>1995.05753424658</c:v>
                </c:pt>
                <c:pt idx="3634">
                  <c:v>1995.0602739726</c:v>
                </c:pt>
                <c:pt idx="3635">
                  <c:v>1995.0630136986299</c:v>
                </c:pt>
                <c:pt idx="3636">
                  <c:v>1995.06575342466</c:v>
                </c:pt>
                <c:pt idx="3637">
                  <c:v>1995.0684931506801</c:v>
                </c:pt>
                <c:pt idx="3638">
                  <c:v>1995.0712328767099</c:v>
                </c:pt>
                <c:pt idx="3639">
                  <c:v>1995.07397260274</c:v>
                </c:pt>
                <c:pt idx="3640">
                  <c:v>1995.0767123287701</c:v>
                </c:pt>
                <c:pt idx="3641">
                  <c:v>1995.07945205479</c:v>
                </c:pt>
                <c:pt idx="3642">
                  <c:v>1995.08219178082</c:v>
                </c:pt>
                <c:pt idx="3643">
                  <c:v>1995.0849315068499</c:v>
                </c:pt>
                <c:pt idx="3644">
                  <c:v>1995.08767123288</c:v>
                </c:pt>
                <c:pt idx="3645">
                  <c:v>1995.0904109589001</c:v>
                </c:pt>
                <c:pt idx="3646">
                  <c:v>1995.0931506849299</c:v>
                </c:pt>
                <c:pt idx="3647">
                  <c:v>1995.09589041096</c:v>
                </c:pt>
                <c:pt idx="3648">
                  <c:v>1995.0986301369901</c:v>
                </c:pt>
                <c:pt idx="3649">
                  <c:v>1995.1013698630099</c:v>
                </c:pt>
                <c:pt idx="3650">
                  <c:v>1995.10410958904</c:v>
                </c:pt>
                <c:pt idx="3651">
                  <c:v>1995.1068493150699</c:v>
                </c:pt>
                <c:pt idx="3652">
                  <c:v>1995.1095890411</c:v>
                </c:pt>
                <c:pt idx="3653">
                  <c:v>1995.1123287671201</c:v>
                </c:pt>
                <c:pt idx="3654">
                  <c:v>1995.1150684931499</c:v>
                </c:pt>
                <c:pt idx="3655">
                  <c:v>1995.11780821918</c:v>
                </c:pt>
                <c:pt idx="3656">
                  <c:v>1995.1205479452101</c:v>
                </c:pt>
                <c:pt idx="3657">
                  <c:v>1995.1232876712299</c:v>
                </c:pt>
                <c:pt idx="3658">
                  <c:v>1995.12602739726</c:v>
                </c:pt>
                <c:pt idx="3659">
                  <c:v>1995.1287671232899</c:v>
                </c:pt>
                <c:pt idx="3660">
                  <c:v>1995.13150684931</c:v>
                </c:pt>
                <c:pt idx="3661">
                  <c:v>1995.1342465753401</c:v>
                </c:pt>
                <c:pt idx="3662">
                  <c:v>1995.1369863013699</c:v>
                </c:pt>
                <c:pt idx="3663">
                  <c:v>1995.1397260274</c:v>
                </c:pt>
                <c:pt idx="3664">
                  <c:v>1995.1424657534201</c:v>
                </c:pt>
                <c:pt idx="3665">
                  <c:v>1995.1452054794499</c:v>
                </c:pt>
                <c:pt idx="3666">
                  <c:v>1995.14794520548</c:v>
                </c:pt>
                <c:pt idx="3667">
                  <c:v>1995.1506849315101</c:v>
                </c:pt>
                <c:pt idx="3668">
                  <c:v>1995.15342465753</c:v>
                </c:pt>
                <c:pt idx="3669">
                  <c:v>1995.1561643835601</c:v>
                </c:pt>
                <c:pt idx="3670">
                  <c:v>1995.1589041095899</c:v>
                </c:pt>
                <c:pt idx="3671">
                  <c:v>1995.16164383562</c:v>
                </c:pt>
                <c:pt idx="3672">
                  <c:v>1995.1643835616401</c:v>
                </c:pt>
                <c:pt idx="3673">
                  <c:v>1995.1671232876699</c:v>
                </c:pt>
                <c:pt idx="3674">
                  <c:v>1995.1698630137</c:v>
                </c:pt>
                <c:pt idx="3675">
                  <c:v>1995.1726027397301</c:v>
                </c:pt>
                <c:pt idx="3676">
                  <c:v>1995.17534246575</c:v>
                </c:pt>
                <c:pt idx="3677">
                  <c:v>1995.17808219178</c:v>
                </c:pt>
                <c:pt idx="3678">
                  <c:v>1995.1808219178099</c:v>
                </c:pt>
                <c:pt idx="3679">
                  <c:v>1995.18356164384</c:v>
                </c:pt>
                <c:pt idx="3680">
                  <c:v>1995.1863013698601</c:v>
                </c:pt>
                <c:pt idx="3681">
                  <c:v>1995.1890410958899</c:v>
                </c:pt>
                <c:pt idx="3682">
                  <c:v>1995.19178082192</c:v>
                </c:pt>
                <c:pt idx="3683">
                  <c:v>1995.1945205479501</c:v>
                </c:pt>
                <c:pt idx="3684">
                  <c:v>1995.19726027397</c:v>
                </c:pt>
                <c:pt idx="3685">
                  <c:v>1995.2</c:v>
                </c:pt>
                <c:pt idx="3686">
                  <c:v>1995.2027397260299</c:v>
                </c:pt>
                <c:pt idx="3687">
                  <c:v>1995.20547945205</c:v>
                </c:pt>
                <c:pt idx="3688">
                  <c:v>1995.2082191780801</c:v>
                </c:pt>
                <c:pt idx="3689">
                  <c:v>1995.2109589041099</c:v>
                </c:pt>
                <c:pt idx="3690">
                  <c:v>1995.21369863014</c:v>
                </c:pt>
                <c:pt idx="3691">
                  <c:v>1995.2164383561601</c:v>
                </c:pt>
                <c:pt idx="3692">
                  <c:v>1995.21917808219</c:v>
                </c:pt>
                <c:pt idx="3693">
                  <c:v>1995.22191780822</c:v>
                </c:pt>
                <c:pt idx="3694">
                  <c:v>1995.2246575342499</c:v>
                </c:pt>
                <c:pt idx="3695">
                  <c:v>1995.22739726027</c:v>
                </c:pt>
                <c:pt idx="3696">
                  <c:v>1995.2301369863001</c:v>
                </c:pt>
                <c:pt idx="3697">
                  <c:v>1995.2328767123299</c:v>
                </c:pt>
                <c:pt idx="3698">
                  <c:v>1995.23561643836</c:v>
                </c:pt>
                <c:pt idx="3699">
                  <c:v>1995.2383561643801</c:v>
                </c:pt>
                <c:pt idx="3700">
                  <c:v>1995.24109589041</c:v>
                </c:pt>
                <c:pt idx="3701">
                  <c:v>1995.24383561644</c:v>
                </c:pt>
                <c:pt idx="3702">
                  <c:v>1995.2465753424699</c:v>
                </c:pt>
                <c:pt idx="3703">
                  <c:v>1995.24931506849</c:v>
                </c:pt>
                <c:pt idx="3704">
                  <c:v>1995.2520547945201</c:v>
                </c:pt>
                <c:pt idx="3705">
                  <c:v>1995.2547945205499</c:v>
                </c:pt>
                <c:pt idx="3706">
                  <c:v>1995.25753424658</c:v>
                </c:pt>
                <c:pt idx="3707">
                  <c:v>1995.2602739726001</c:v>
                </c:pt>
                <c:pt idx="3708">
                  <c:v>1995.2630136986299</c:v>
                </c:pt>
                <c:pt idx="3709">
                  <c:v>1995.26575342466</c:v>
                </c:pt>
                <c:pt idx="3710">
                  <c:v>1995.2684931506799</c:v>
                </c:pt>
                <c:pt idx="3711">
                  <c:v>1995.27123287671</c:v>
                </c:pt>
                <c:pt idx="3712">
                  <c:v>1995.2739726027401</c:v>
                </c:pt>
                <c:pt idx="3713">
                  <c:v>1995.2767123287699</c:v>
                </c:pt>
                <c:pt idx="3714">
                  <c:v>1995.27945205479</c:v>
                </c:pt>
                <c:pt idx="3715">
                  <c:v>1995.2821917808201</c:v>
                </c:pt>
                <c:pt idx="3716">
                  <c:v>1995.2849315068499</c:v>
                </c:pt>
                <c:pt idx="3717">
                  <c:v>1995.28767123288</c:v>
                </c:pt>
                <c:pt idx="3718">
                  <c:v>1995.2904109589001</c:v>
                </c:pt>
                <c:pt idx="3719">
                  <c:v>1995.29315068493</c:v>
                </c:pt>
                <c:pt idx="3720">
                  <c:v>1995.2958904109601</c:v>
                </c:pt>
                <c:pt idx="3721">
                  <c:v>1995.2986301369899</c:v>
                </c:pt>
                <c:pt idx="3722">
                  <c:v>1995.30136986301</c:v>
                </c:pt>
                <c:pt idx="3723">
                  <c:v>1995.3041095890401</c:v>
                </c:pt>
                <c:pt idx="3724">
                  <c:v>1995.3068493150699</c:v>
                </c:pt>
                <c:pt idx="3725">
                  <c:v>1995.3095890411</c:v>
                </c:pt>
                <c:pt idx="3726">
                  <c:v>1995.3123287671201</c:v>
                </c:pt>
                <c:pt idx="3727">
                  <c:v>1995.31506849315</c:v>
                </c:pt>
                <c:pt idx="3728">
                  <c:v>1995.3178082191801</c:v>
                </c:pt>
                <c:pt idx="3729">
                  <c:v>1995.3205479452099</c:v>
                </c:pt>
                <c:pt idx="3730">
                  <c:v>1995.32328767123</c:v>
                </c:pt>
                <c:pt idx="3731">
                  <c:v>1995.3260273972601</c:v>
                </c:pt>
                <c:pt idx="3732">
                  <c:v>1995.3287671232899</c:v>
                </c:pt>
                <c:pt idx="3733">
                  <c:v>1995.33150684932</c:v>
                </c:pt>
                <c:pt idx="3734">
                  <c:v>1995.3342465753401</c:v>
                </c:pt>
                <c:pt idx="3735">
                  <c:v>1995.33698630137</c:v>
                </c:pt>
                <c:pt idx="3736">
                  <c:v>1995.3397260274</c:v>
                </c:pt>
                <c:pt idx="3737">
                  <c:v>1995.3424657534199</c:v>
                </c:pt>
                <c:pt idx="3738">
                  <c:v>1995.34520547945</c:v>
                </c:pt>
                <c:pt idx="3739">
                  <c:v>1995.3479452054801</c:v>
                </c:pt>
                <c:pt idx="3740">
                  <c:v>1995.3506849315099</c:v>
                </c:pt>
                <c:pt idx="3741">
                  <c:v>1995.35342465753</c:v>
                </c:pt>
                <c:pt idx="3742">
                  <c:v>1995.3561643835601</c:v>
                </c:pt>
                <c:pt idx="3743">
                  <c:v>1995.35890410959</c:v>
                </c:pt>
                <c:pt idx="3744">
                  <c:v>1995.36164383562</c:v>
                </c:pt>
                <c:pt idx="3745">
                  <c:v>1995.3643835616399</c:v>
                </c:pt>
                <c:pt idx="3746">
                  <c:v>1995.36712328767</c:v>
                </c:pt>
                <c:pt idx="3747">
                  <c:v>1995.3698630137001</c:v>
                </c:pt>
                <c:pt idx="3748">
                  <c:v>1995.3726027397299</c:v>
                </c:pt>
                <c:pt idx="3749">
                  <c:v>1995.37534246575</c:v>
                </c:pt>
                <c:pt idx="3750">
                  <c:v>1995.3780821917801</c:v>
                </c:pt>
                <c:pt idx="3751">
                  <c:v>1995.38082191781</c:v>
                </c:pt>
                <c:pt idx="3752">
                  <c:v>1995.38356164384</c:v>
                </c:pt>
                <c:pt idx="3753">
                  <c:v>1995.3863013698599</c:v>
                </c:pt>
                <c:pt idx="3754">
                  <c:v>1995.38904109589</c:v>
                </c:pt>
                <c:pt idx="3755">
                  <c:v>1995.3917808219201</c:v>
                </c:pt>
                <c:pt idx="3756">
                  <c:v>1995.3945205479499</c:v>
                </c:pt>
                <c:pt idx="3757">
                  <c:v>1995.39726027397</c:v>
                </c:pt>
                <c:pt idx="3758">
                  <c:v>1995.4</c:v>
                </c:pt>
                <c:pt idx="3759">
                  <c:v>1995.4027397260299</c:v>
                </c:pt>
                <c:pt idx="3760">
                  <c:v>1995.40547945205</c:v>
                </c:pt>
                <c:pt idx="3761">
                  <c:v>1995.4082191780799</c:v>
                </c:pt>
                <c:pt idx="3762">
                  <c:v>1995.41095890411</c:v>
                </c:pt>
                <c:pt idx="3763">
                  <c:v>1995.4136986301401</c:v>
                </c:pt>
                <c:pt idx="3764">
                  <c:v>1995.4164383561599</c:v>
                </c:pt>
                <c:pt idx="3765">
                  <c:v>1995.41917808219</c:v>
                </c:pt>
                <c:pt idx="3766">
                  <c:v>1995.4219178082201</c:v>
                </c:pt>
                <c:pt idx="3767">
                  <c:v>1995.4246575342499</c:v>
                </c:pt>
                <c:pt idx="3768">
                  <c:v>1995.42739726027</c:v>
                </c:pt>
                <c:pt idx="3769">
                  <c:v>1995.4301369863001</c:v>
                </c:pt>
                <c:pt idx="3770">
                  <c:v>1995.43287671233</c:v>
                </c:pt>
                <c:pt idx="3771">
                  <c:v>1995.4356164383601</c:v>
                </c:pt>
                <c:pt idx="3772">
                  <c:v>1995.4383561643799</c:v>
                </c:pt>
                <c:pt idx="3773">
                  <c:v>1995.44109589041</c:v>
                </c:pt>
                <c:pt idx="3774">
                  <c:v>1995.4438356164401</c:v>
                </c:pt>
                <c:pt idx="3775">
                  <c:v>1995.4465753424699</c:v>
                </c:pt>
                <c:pt idx="3776">
                  <c:v>1995.44931506849</c:v>
                </c:pt>
                <c:pt idx="3777">
                  <c:v>1995.4520547945201</c:v>
                </c:pt>
                <c:pt idx="3778">
                  <c:v>1995.45479452055</c:v>
                </c:pt>
                <c:pt idx="3779">
                  <c:v>1995.4575342465801</c:v>
                </c:pt>
                <c:pt idx="3780">
                  <c:v>1995.4602739725999</c:v>
                </c:pt>
                <c:pt idx="3781">
                  <c:v>1995.46301369863</c:v>
                </c:pt>
                <c:pt idx="3782">
                  <c:v>1995.4657534246601</c:v>
                </c:pt>
                <c:pt idx="3783">
                  <c:v>1995.4684931506799</c:v>
                </c:pt>
                <c:pt idx="3784">
                  <c:v>1995.47123287671</c:v>
                </c:pt>
                <c:pt idx="3785">
                  <c:v>1995.4739726027401</c:v>
                </c:pt>
                <c:pt idx="3786">
                  <c:v>1995.47671232877</c:v>
                </c:pt>
                <c:pt idx="3787">
                  <c:v>1995.47945205479</c:v>
                </c:pt>
                <c:pt idx="3788">
                  <c:v>1995.4821917808199</c:v>
                </c:pt>
                <c:pt idx="3789">
                  <c:v>1995.48493150685</c:v>
                </c:pt>
                <c:pt idx="3790">
                  <c:v>1995.4876712328801</c:v>
                </c:pt>
                <c:pt idx="3791">
                  <c:v>1995.4904109588999</c:v>
                </c:pt>
                <c:pt idx="3792">
                  <c:v>1995.49315068493</c:v>
                </c:pt>
                <c:pt idx="3793">
                  <c:v>1995.4958904109601</c:v>
                </c:pt>
                <c:pt idx="3794">
                  <c:v>1995.49863013699</c:v>
                </c:pt>
                <c:pt idx="3795">
                  <c:v>1995.50136986301</c:v>
                </c:pt>
                <c:pt idx="3796">
                  <c:v>1995.5041095890399</c:v>
                </c:pt>
                <c:pt idx="3797">
                  <c:v>1995.50684931507</c:v>
                </c:pt>
                <c:pt idx="3798">
                  <c:v>1995.5095890411001</c:v>
                </c:pt>
                <c:pt idx="3799">
                  <c:v>1995.5123287671199</c:v>
                </c:pt>
                <c:pt idx="3800">
                  <c:v>1995.51506849315</c:v>
                </c:pt>
                <c:pt idx="3801">
                  <c:v>1995.5178082191801</c:v>
                </c:pt>
                <c:pt idx="3802">
                  <c:v>1995.52054794521</c:v>
                </c:pt>
                <c:pt idx="3803">
                  <c:v>1995.52328767123</c:v>
                </c:pt>
                <c:pt idx="3804">
                  <c:v>1995.5260273972599</c:v>
                </c:pt>
                <c:pt idx="3805">
                  <c:v>1995.52876712329</c:v>
                </c:pt>
                <c:pt idx="3806">
                  <c:v>1995.5315068493201</c:v>
                </c:pt>
                <c:pt idx="3807">
                  <c:v>1995.5342465753399</c:v>
                </c:pt>
                <c:pt idx="3808">
                  <c:v>1995.53698630137</c:v>
                </c:pt>
                <c:pt idx="3809">
                  <c:v>1995.5397260274001</c:v>
                </c:pt>
                <c:pt idx="3810">
                  <c:v>1995.5424657534199</c:v>
                </c:pt>
                <c:pt idx="3811">
                  <c:v>1995.54520547945</c:v>
                </c:pt>
                <c:pt idx="3812">
                  <c:v>1995.5479452054799</c:v>
                </c:pt>
                <c:pt idx="3813">
                  <c:v>1995.55068493151</c:v>
                </c:pt>
                <c:pt idx="3814">
                  <c:v>1995.5534246575301</c:v>
                </c:pt>
                <c:pt idx="3815">
                  <c:v>1995.5561643835599</c:v>
                </c:pt>
                <c:pt idx="3816">
                  <c:v>1995.55890410959</c:v>
                </c:pt>
                <c:pt idx="3817">
                  <c:v>1995.5616438356201</c:v>
                </c:pt>
                <c:pt idx="3818">
                  <c:v>1995.5643835616399</c:v>
                </c:pt>
                <c:pt idx="3819">
                  <c:v>1995.56712328767</c:v>
                </c:pt>
                <c:pt idx="3820">
                  <c:v>1995.5698630136999</c:v>
                </c:pt>
                <c:pt idx="3821">
                  <c:v>1995.57260273973</c:v>
                </c:pt>
                <c:pt idx="3822">
                  <c:v>1995.5753424657501</c:v>
                </c:pt>
                <c:pt idx="3823">
                  <c:v>1995.5780821917799</c:v>
                </c:pt>
                <c:pt idx="3824">
                  <c:v>1995.58082191781</c:v>
                </c:pt>
                <c:pt idx="3825">
                  <c:v>1995.5835616438401</c:v>
                </c:pt>
                <c:pt idx="3826">
                  <c:v>1995.5863013698599</c:v>
                </c:pt>
                <c:pt idx="3827">
                  <c:v>1995.58904109589</c:v>
                </c:pt>
                <c:pt idx="3828">
                  <c:v>1995.5917808219201</c:v>
                </c:pt>
                <c:pt idx="3829">
                  <c:v>1995.59452054795</c:v>
                </c:pt>
                <c:pt idx="3830">
                  <c:v>1995.5972602739701</c:v>
                </c:pt>
                <c:pt idx="3831">
                  <c:v>1995.6</c:v>
                </c:pt>
                <c:pt idx="3832">
                  <c:v>1995.60273972603</c:v>
                </c:pt>
                <c:pt idx="3833">
                  <c:v>1995.6054794520501</c:v>
                </c:pt>
                <c:pt idx="3834">
                  <c:v>1995.6082191780799</c:v>
                </c:pt>
                <c:pt idx="3835">
                  <c:v>1995.61095890411</c:v>
                </c:pt>
                <c:pt idx="3836">
                  <c:v>1995.6136986301401</c:v>
                </c:pt>
                <c:pt idx="3837">
                  <c:v>1995.61643835616</c:v>
                </c:pt>
                <c:pt idx="3838">
                  <c:v>1995.61917808219</c:v>
                </c:pt>
                <c:pt idx="3839">
                  <c:v>1995.6219178082199</c:v>
                </c:pt>
                <c:pt idx="3840">
                  <c:v>1995.62465753425</c:v>
                </c:pt>
                <c:pt idx="3841">
                  <c:v>1995.6273972602701</c:v>
                </c:pt>
                <c:pt idx="3842">
                  <c:v>1995.6301369862999</c:v>
                </c:pt>
                <c:pt idx="3843">
                  <c:v>1995.63287671233</c:v>
                </c:pt>
                <c:pt idx="3844">
                  <c:v>1995.6356164383601</c:v>
                </c:pt>
                <c:pt idx="3845">
                  <c:v>1995.63835616438</c:v>
                </c:pt>
                <c:pt idx="3846">
                  <c:v>1995.64109589041</c:v>
                </c:pt>
                <c:pt idx="3847">
                  <c:v>1995.6438356164399</c:v>
                </c:pt>
                <c:pt idx="3848">
                  <c:v>1995.64657534247</c:v>
                </c:pt>
                <c:pt idx="3849">
                  <c:v>1995.6493150684901</c:v>
                </c:pt>
                <c:pt idx="3850">
                  <c:v>1995.6520547945199</c:v>
                </c:pt>
                <c:pt idx="3851">
                  <c:v>1995.65479452055</c:v>
                </c:pt>
                <c:pt idx="3852">
                  <c:v>1995.6575342465801</c:v>
                </c:pt>
                <c:pt idx="3853">
                  <c:v>1995.6602739726</c:v>
                </c:pt>
                <c:pt idx="3854">
                  <c:v>1995.66301369863</c:v>
                </c:pt>
                <c:pt idx="3855">
                  <c:v>1995.6657534246599</c:v>
                </c:pt>
                <c:pt idx="3856">
                  <c:v>1995.66849315068</c:v>
                </c:pt>
                <c:pt idx="3857">
                  <c:v>1995.6712328767101</c:v>
                </c:pt>
                <c:pt idx="3858">
                  <c:v>1995.6739726027399</c:v>
                </c:pt>
                <c:pt idx="3859">
                  <c:v>1995.67671232877</c:v>
                </c:pt>
                <c:pt idx="3860">
                  <c:v>1995.6794520547901</c:v>
                </c:pt>
                <c:pt idx="3861">
                  <c:v>1995.6821917808199</c:v>
                </c:pt>
                <c:pt idx="3862">
                  <c:v>1995.68493150685</c:v>
                </c:pt>
                <c:pt idx="3863">
                  <c:v>1995.6876712328799</c:v>
                </c:pt>
                <c:pt idx="3864">
                  <c:v>1995.6904109589</c:v>
                </c:pt>
                <c:pt idx="3865">
                  <c:v>1995.6931506849301</c:v>
                </c:pt>
                <c:pt idx="3866">
                  <c:v>1995.6958904109599</c:v>
                </c:pt>
                <c:pt idx="3867">
                  <c:v>1995.69863013699</c:v>
                </c:pt>
                <c:pt idx="3868">
                  <c:v>1995.7013698630101</c:v>
                </c:pt>
                <c:pt idx="3869">
                  <c:v>1995.7041095890399</c:v>
                </c:pt>
                <c:pt idx="3870">
                  <c:v>1995.70684931507</c:v>
                </c:pt>
                <c:pt idx="3871">
                  <c:v>1995.7095890410999</c:v>
                </c:pt>
                <c:pt idx="3872">
                  <c:v>1995.71232876712</c:v>
                </c:pt>
                <c:pt idx="3873">
                  <c:v>1995.7150684931501</c:v>
                </c:pt>
                <c:pt idx="3874">
                  <c:v>1995.7178082191799</c:v>
                </c:pt>
                <c:pt idx="3875">
                  <c:v>1995.72054794521</c:v>
                </c:pt>
                <c:pt idx="3876">
                  <c:v>1995.7232876712301</c:v>
                </c:pt>
                <c:pt idx="3877">
                  <c:v>1995.7260273972599</c:v>
                </c:pt>
                <c:pt idx="3878">
                  <c:v>1995.72876712329</c:v>
                </c:pt>
                <c:pt idx="3879">
                  <c:v>1995.7315068493201</c:v>
                </c:pt>
                <c:pt idx="3880">
                  <c:v>1995.73424657534</c:v>
                </c:pt>
                <c:pt idx="3881">
                  <c:v>1995.7369863013701</c:v>
                </c:pt>
                <c:pt idx="3882">
                  <c:v>1995.7397260273999</c:v>
                </c:pt>
                <c:pt idx="3883">
                  <c:v>1995.74246575342</c:v>
                </c:pt>
                <c:pt idx="3884">
                  <c:v>1995.7452054794501</c:v>
                </c:pt>
                <c:pt idx="3885">
                  <c:v>1995.7479452054799</c:v>
                </c:pt>
                <c:pt idx="3886">
                  <c:v>1995.75068493151</c:v>
                </c:pt>
                <c:pt idx="3887">
                  <c:v>1995.7534246575301</c:v>
                </c:pt>
                <c:pt idx="3888">
                  <c:v>1995.75616438356</c:v>
                </c:pt>
                <c:pt idx="3889">
                  <c:v>1995.75890410959</c:v>
                </c:pt>
                <c:pt idx="3890">
                  <c:v>1995.7616438356199</c:v>
                </c:pt>
                <c:pt idx="3891">
                  <c:v>1995.76438356164</c:v>
                </c:pt>
                <c:pt idx="3892">
                  <c:v>1995.7671232876701</c:v>
                </c:pt>
                <c:pt idx="3893">
                  <c:v>1995.7698630136999</c:v>
                </c:pt>
                <c:pt idx="3894">
                  <c:v>1995.77260273973</c:v>
                </c:pt>
                <c:pt idx="3895">
                  <c:v>1995.7753424657501</c:v>
                </c:pt>
                <c:pt idx="3896">
                  <c:v>1995.77808219178</c:v>
                </c:pt>
                <c:pt idx="3897">
                  <c:v>1995.78082191781</c:v>
                </c:pt>
                <c:pt idx="3898">
                  <c:v>1995.7835616438399</c:v>
                </c:pt>
                <c:pt idx="3899">
                  <c:v>1995.78630136986</c:v>
                </c:pt>
                <c:pt idx="3900">
                  <c:v>1995.7890410958901</c:v>
                </c:pt>
                <c:pt idx="3901">
                  <c:v>1995.7917808219199</c:v>
                </c:pt>
                <c:pt idx="3902">
                  <c:v>1995.79452054795</c:v>
                </c:pt>
                <c:pt idx="3903">
                  <c:v>1995.7972602739701</c:v>
                </c:pt>
                <c:pt idx="3904">
                  <c:v>1995.8</c:v>
                </c:pt>
                <c:pt idx="3905">
                  <c:v>1995.80273972603</c:v>
                </c:pt>
                <c:pt idx="3906">
                  <c:v>1995.8054794520499</c:v>
                </c:pt>
                <c:pt idx="3907">
                  <c:v>1995.80821917808</c:v>
                </c:pt>
                <c:pt idx="3908">
                  <c:v>1995.8109589041101</c:v>
                </c:pt>
                <c:pt idx="3909">
                  <c:v>1995.8136986301399</c:v>
                </c:pt>
                <c:pt idx="3910">
                  <c:v>1995.81643835616</c:v>
                </c:pt>
                <c:pt idx="3911">
                  <c:v>1995.8191780821901</c:v>
                </c:pt>
                <c:pt idx="3912">
                  <c:v>1995.82191780822</c:v>
                </c:pt>
                <c:pt idx="3913">
                  <c:v>1995.82465753425</c:v>
                </c:pt>
                <c:pt idx="3914">
                  <c:v>1995.8273972602699</c:v>
                </c:pt>
                <c:pt idx="3915">
                  <c:v>1995.8301369863</c:v>
                </c:pt>
                <c:pt idx="3916">
                  <c:v>1995.8328767123301</c:v>
                </c:pt>
                <c:pt idx="3917">
                  <c:v>1995.8356164383599</c:v>
                </c:pt>
                <c:pt idx="3918">
                  <c:v>1995.83835616438</c:v>
                </c:pt>
                <c:pt idx="3919">
                  <c:v>1995.8410958904101</c:v>
                </c:pt>
                <c:pt idx="3920">
                  <c:v>1995.8438356164399</c:v>
                </c:pt>
                <c:pt idx="3921">
                  <c:v>1995.84657534247</c:v>
                </c:pt>
                <c:pt idx="3922">
                  <c:v>1995.8493150684899</c:v>
                </c:pt>
                <c:pt idx="3923">
                  <c:v>1995.85205479452</c:v>
                </c:pt>
                <c:pt idx="3924">
                  <c:v>1995.8547945205501</c:v>
                </c:pt>
                <c:pt idx="3925">
                  <c:v>1995.8575342465799</c:v>
                </c:pt>
                <c:pt idx="3926">
                  <c:v>1995.8602739726</c:v>
                </c:pt>
                <c:pt idx="3927">
                  <c:v>1995.8630136986301</c:v>
                </c:pt>
                <c:pt idx="3928">
                  <c:v>1995.8657534246599</c:v>
                </c:pt>
                <c:pt idx="3929">
                  <c:v>1995.86849315069</c:v>
                </c:pt>
                <c:pt idx="3930">
                  <c:v>1995.8712328767101</c:v>
                </c:pt>
                <c:pt idx="3931">
                  <c:v>1995.87397260274</c:v>
                </c:pt>
                <c:pt idx="3932">
                  <c:v>1995.8767123287701</c:v>
                </c:pt>
                <c:pt idx="3933">
                  <c:v>1995.8794520547899</c:v>
                </c:pt>
                <c:pt idx="3934">
                  <c:v>1995.88219178082</c:v>
                </c:pt>
                <c:pt idx="3935">
                  <c:v>1995.8849315068501</c:v>
                </c:pt>
                <c:pt idx="3936">
                  <c:v>1995.8876712328799</c:v>
                </c:pt>
                <c:pt idx="3937">
                  <c:v>1995.8904109589</c:v>
                </c:pt>
                <c:pt idx="3938">
                  <c:v>1995.8931506849301</c:v>
                </c:pt>
                <c:pt idx="3939">
                  <c:v>1995.89589041096</c:v>
                </c:pt>
                <c:pt idx="3940">
                  <c:v>1995.8986301369901</c:v>
                </c:pt>
                <c:pt idx="3941">
                  <c:v>1995.9013698630099</c:v>
                </c:pt>
                <c:pt idx="3942">
                  <c:v>1995.90410958904</c:v>
                </c:pt>
                <c:pt idx="3943">
                  <c:v>1995.9068493150701</c:v>
                </c:pt>
                <c:pt idx="3944">
                  <c:v>1995.9095890410999</c:v>
                </c:pt>
                <c:pt idx="3945">
                  <c:v>1995.91232876712</c:v>
                </c:pt>
                <c:pt idx="3946">
                  <c:v>1995.9150684931501</c:v>
                </c:pt>
                <c:pt idx="3947">
                  <c:v>1995.91780821918</c:v>
                </c:pt>
                <c:pt idx="3948">
                  <c:v>1995.92054794521</c:v>
                </c:pt>
                <c:pt idx="3949">
                  <c:v>1995.9232876712299</c:v>
                </c:pt>
                <c:pt idx="3950">
                  <c:v>1995.92602739726</c:v>
                </c:pt>
                <c:pt idx="3951">
                  <c:v>1995.9287671232901</c:v>
                </c:pt>
                <c:pt idx="3952">
                  <c:v>1995.9315068493199</c:v>
                </c:pt>
                <c:pt idx="3953">
                  <c:v>1995.93424657534</c:v>
                </c:pt>
                <c:pt idx="3954">
                  <c:v>1995.9369863013701</c:v>
                </c:pt>
                <c:pt idx="3955">
                  <c:v>1995.9397260274</c:v>
                </c:pt>
                <c:pt idx="3956">
                  <c:v>1995.94246575342</c:v>
                </c:pt>
                <c:pt idx="3957">
                  <c:v>1995.9452054794499</c:v>
                </c:pt>
                <c:pt idx="3958">
                  <c:v>1995.94794520548</c:v>
                </c:pt>
                <c:pt idx="3959">
                  <c:v>1995.9506849315101</c:v>
                </c:pt>
                <c:pt idx="3960">
                  <c:v>1995.9534246575299</c:v>
                </c:pt>
                <c:pt idx="3961">
                  <c:v>1995.95616438356</c:v>
                </c:pt>
                <c:pt idx="3962">
                  <c:v>1995.9589041095901</c:v>
                </c:pt>
                <c:pt idx="3963">
                  <c:v>1995.96164383562</c:v>
                </c:pt>
                <c:pt idx="3964">
                  <c:v>1995.96438356164</c:v>
                </c:pt>
                <c:pt idx="3965">
                  <c:v>1995.9671232876699</c:v>
                </c:pt>
                <c:pt idx="3966">
                  <c:v>1995.9698630137</c:v>
                </c:pt>
                <c:pt idx="3967">
                  <c:v>1995.9726027397301</c:v>
                </c:pt>
                <c:pt idx="3968">
                  <c:v>1995.9753424657499</c:v>
                </c:pt>
                <c:pt idx="3969">
                  <c:v>1995.97808219178</c:v>
                </c:pt>
                <c:pt idx="3970">
                  <c:v>1995.9808219178101</c:v>
                </c:pt>
                <c:pt idx="3971">
                  <c:v>1995.9835616438399</c:v>
                </c:pt>
                <c:pt idx="3972">
                  <c:v>1995.98630136986</c:v>
                </c:pt>
                <c:pt idx="3973">
                  <c:v>1995.9890410958899</c:v>
                </c:pt>
                <c:pt idx="3974">
                  <c:v>1995.99178082192</c:v>
                </c:pt>
                <c:pt idx="3975">
                  <c:v>1995.9945205479501</c:v>
                </c:pt>
                <c:pt idx="3976">
                  <c:v>1995.9972602739699</c:v>
                </c:pt>
                <c:pt idx="3977">
                  <c:v>1996</c:v>
                </c:pt>
                <c:pt idx="3978">
                  <c:v>1996.0027322404401</c:v>
                </c:pt>
                <c:pt idx="3979">
                  <c:v>1996.0054644808699</c:v>
                </c:pt>
                <c:pt idx="3980">
                  <c:v>1996.00819672131</c:v>
                </c:pt>
                <c:pt idx="3981">
                  <c:v>1996.0109289617501</c:v>
                </c:pt>
                <c:pt idx="3982">
                  <c:v>1996.01366120219</c:v>
                </c:pt>
                <c:pt idx="3983">
                  <c:v>1996.01639344262</c:v>
                </c:pt>
                <c:pt idx="3984">
                  <c:v>1996.0191256830601</c:v>
                </c:pt>
                <c:pt idx="3985">
                  <c:v>1996.0218579235</c:v>
                </c:pt>
                <c:pt idx="3986">
                  <c:v>1996.02459016393</c:v>
                </c:pt>
                <c:pt idx="3987">
                  <c:v>1996.0273224043699</c:v>
                </c:pt>
                <c:pt idx="3988">
                  <c:v>1996.03005464481</c:v>
                </c:pt>
                <c:pt idx="3989">
                  <c:v>1996.0327868852501</c:v>
                </c:pt>
                <c:pt idx="3990">
                  <c:v>1996.0355191256799</c:v>
                </c:pt>
                <c:pt idx="3991">
                  <c:v>1996.03825136612</c:v>
                </c:pt>
                <c:pt idx="3992">
                  <c:v>1996.0409836065601</c:v>
                </c:pt>
                <c:pt idx="3993">
                  <c:v>1996.0437158469899</c:v>
                </c:pt>
                <c:pt idx="3994">
                  <c:v>1996.04644808743</c:v>
                </c:pt>
                <c:pt idx="3995">
                  <c:v>1996.0491803278701</c:v>
                </c:pt>
                <c:pt idx="3996">
                  <c:v>1996.0519125683099</c:v>
                </c:pt>
                <c:pt idx="3997">
                  <c:v>1996.05464480874</c:v>
                </c:pt>
                <c:pt idx="3998">
                  <c:v>1996.0573770491801</c:v>
                </c:pt>
                <c:pt idx="3999">
                  <c:v>1996.06010928962</c:v>
                </c:pt>
                <c:pt idx="4000">
                  <c:v>1996.06284153005</c:v>
                </c:pt>
                <c:pt idx="4001">
                  <c:v>1996.0655737704899</c:v>
                </c:pt>
                <c:pt idx="4002">
                  <c:v>1996.06830601093</c:v>
                </c:pt>
                <c:pt idx="4003">
                  <c:v>1996.0710382513701</c:v>
                </c:pt>
                <c:pt idx="4004">
                  <c:v>1996.0737704917999</c:v>
                </c:pt>
                <c:pt idx="4005">
                  <c:v>1996.07650273224</c:v>
                </c:pt>
                <c:pt idx="4006">
                  <c:v>1996.0792349726801</c:v>
                </c:pt>
                <c:pt idx="4007">
                  <c:v>1996.0819672131099</c:v>
                </c:pt>
                <c:pt idx="4008">
                  <c:v>1996.08469945355</c:v>
                </c:pt>
                <c:pt idx="4009">
                  <c:v>1996.0874316939901</c:v>
                </c:pt>
                <c:pt idx="4010">
                  <c:v>1996.0901639344299</c:v>
                </c:pt>
                <c:pt idx="4011">
                  <c:v>1996.09289617486</c:v>
                </c:pt>
                <c:pt idx="4012">
                  <c:v>1996.0956284153001</c:v>
                </c:pt>
                <c:pt idx="4013">
                  <c:v>1996.09836065574</c:v>
                </c:pt>
                <c:pt idx="4014">
                  <c:v>1996.10109289617</c:v>
                </c:pt>
                <c:pt idx="4015">
                  <c:v>1996.1038251366101</c:v>
                </c:pt>
                <c:pt idx="4016">
                  <c:v>1996.10655737705</c:v>
                </c:pt>
                <c:pt idx="4017">
                  <c:v>1996.10928961749</c:v>
                </c:pt>
                <c:pt idx="4018">
                  <c:v>1996.1120218579199</c:v>
                </c:pt>
                <c:pt idx="4019">
                  <c:v>1996.11475409836</c:v>
                </c:pt>
                <c:pt idx="4020">
                  <c:v>1996.1174863388001</c:v>
                </c:pt>
                <c:pt idx="4021">
                  <c:v>1996.1202185792299</c:v>
                </c:pt>
                <c:pt idx="4022">
                  <c:v>1996.12295081967</c:v>
                </c:pt>
                <c:pt idx="4023">
                  <c:v>1996.1256830601101</c:v>
                </c:pt>
                <c:pt idx="4024">
                  <c:v>1996.1284153005499</c:v>
                </c:pt>
                <c:pt idx="4025">
                  <c:v>1996.13114754098</c:v>
                </c:pt>
                <c:pt idx="4026">
                  <c:v>1996.1338797814201</c:v>
                </c:pt>
                <c:pt idx="4027">
                  <c:v>1996.1366120218599</c:v>
                </c:pt>
                <c:pt idx="4028">
                  <c:v>1996.1393442623</c:v>
                </c:pt>
                <c:pt idx="4029">
                  <c:v>1996.1420765027301</c:v>
                </c:pt>
                <c:pt idx="4030">
                  <c:v>1996.14480874317</c:v>
                </c:pt>
                <c:pt idx="4031">
                  <c:v>1996.14754098361</c:v>
                </c:pt>
                <c:pt idx="4032">
                  <c:v>1996.1502732240399</c:v>
                </c:pt>
                <c:pt idx="4033">
                  <c:v>1996.15300546448</c:v>
                </c:pt>
                <c:pt idx="4034">
                  <c:v>1996.1557377049201</c:v>
                </c:pt>
                <c:pt idx="4035">
                  <c:v>1996.1584699453599</c:v>
                </c:pt>
                <c:pt idx="4036">
                  <c:v>1996.16120218579</c:v>
                </c:pt>
                <c:pt idx="4037">
                  <c:v>1996.1639344262301</c:v>
                </c:pt>
                <c:pt idx="4038">
                  <c:v>1996.1666666666699</c:v>
                </c:pt>
                <c:pt idx="4039">
                  <c:v>1996.1693989071</c:v>
                </c:pt>
                <c:pt idx="4040">
                  <c:v>1996.1721311475401</c:v>
                </c:pt>
                <c:pt idx="4041">
                  <c:v>1996.1748633879799</c:v>
                </c:pt>
                <c:pt idx="4042">
                  <c:v>1996.17759562842</c:v>
                </c:pt>
                <c:pt idx="4043">
                  <c:v>1996.1803278688501</c:v>
                </c:pt>
                <c:pt idx="4044">
                  <c:v>1996.18306010929</c:v>
                </c:pt>
                <c:pt idx="4045">
                  <c:v>1996.18579234973</c:v>
                </c:pt>
                <c:pt idx="4046">
                  <c:v>1996.1885245901599</c:v>
                </c:pt>
                <c:pt idx="4047">
                  <c:v>1996.1912568306</c:v>
                </c:pt>
                <c:pt idx="4048">
                  <c:v>1996.1939890710401</c:v>
                </c:pt>
                <c:pt idx="4049">
                  <c:v>1996.1967213114799</c:v>
                </c:pt>
                <c:pt idx="4050">
                  <c:v>1996.19945355191</c:v>
                </c:pt>
                <c:pt idx="4051">
                  <c:v>1996.2021857923501</c:v>
                </c:pt>
                <c:pt idx="4052">
                  <c:v>1996.2049180327899</c:v>
                </c:pt>
                <c:pt idx="4053">
                  <c:v>1996.20765027322</c:v>
                </c:pt>
                <c:pt idx="4054">
                  <c:v>1996.2103825136601</c:v>
                </c:pt>
                <c:pt idx="4055">
                  <c:v>1996.2131147540999</c:v>
                </c:pt>
                <c:pt idx="4056">
                  <c:v>1996.21584699454</c:v>
                </c:pt>
                <c:pt idx="4057">
                  <c:v>1996.2185792349701</c:v>
                </c:pt>
                <c:pt idx="4058">
                  <c:v>1996.2213114754099</c:v>
                </c:pt>
                <c:pt idx="4059">
                  <c:v>1996.22404371585</c:v>
                </c:pt>
                <c:pt idx="4060">
                  <c:v>1996.2267759562801</c:v>
                </c:pt>
                <c:pt idx="4061">
                  <c:v>1996.22950819672</c:v>
                </c:pt>
                <c:pt idx="4062">
                  <c:v>1996.23224043716</c:v>
                </c:pt>
                <c:pt idx="4063">
                  <c:v>1996.2349726775999</c:v>
                </c:pt>
                <c:pt idx="4064">
                  <c:v>1996.23770491803</c:v>
                </c:pt>
                <c:pt idx="4065">
                  <c:v>1996.2404371584701</c:v>
                </c:pt>
                <c:pt idx="4066">
                  <c:v>1996.2431693989099</c:v>
                </c:pt>
                <c:pt idx="4067">
                  <c:v>1996.24590163934</c:v>
                </c:pt>
                <c:pt idx="4068">
                  <c:v>1996.2486338797801</c:v>
                </c:pt>
                <c:pt idx="4069">
                  <c:v>1996.2513661202199</c:v>
                </c:pt>
                <c:pt idx="4070">
                  <c:v>1996.25409836066</c:v>
                </c:pt>
                <c:pt idx="4071">
                  <c:v>1996.2568306010901</c:v>
                </c:pt>
                <c:pt idx="4072">
                  <c:v>1996.2595628415299</c:v>
                </c:pt>
                <c:pt idx="4073">
                  <c:v>1996.26229508197</c:v>
                </c:pt>
                <c:pt idx="4074">
                  <c:v>1996.2650273224001</c:v>
                </c:pt>
                <c:pt idx="4075">
                  <c:v>1996.26775956284</c:v>
                </c:pt>
                <c:pt idx="4076">
                  <c:v>1996.27049180328</c:v>
                </c:pt>
                <c:pt idx="4077">
                  <c:v>1996.2732240437199</c:v>
                </c:pt>
                <c:pt idx="4078">
                  <c:v>1996.27595628415</c:v>
                </c:pt>
                <c:pt idx="4079">
                  <c:v>1996.2786885245901</c:v>
                </c:pt>
                <c:pt idx="4080">
                  <c:v>1996.2814207650299</c:v>
                </c:pt>
                <c:pt idx="4081">
                  <c:v>1996.28415300546</c:v>
                </c:pt>
                <c:pt idx="4082">
                  <c:v>1996.2868852459001</c:v>
                </c:pt>
                <c:pt idx="4083">
                  <c:v>1996.2896174863399</c:v>
                </c:pt>
                <c:pt idx="4084">
                  <c:v>1996.29234972678</c:v>
                </c:pt>
                <c:pt idx="4085">
                  <c:v>1996.2950819672101</c:v>
                </c:pt>
                <c:pt idx="4086">
                  <c:v>1996.2978142076499</c:v>
                </c:pt>
                <c:pt idx="4087">
                  <c:v>1996.30054644809</c:v>
                </c:pt>
                <c:pt idx="4088">
                  <c:v>1996.3032786885201</c:v>
                </c:pt>
                <c:pt idx="4089">
                  <c:v>1996.3060109289599</c:v>
                </c:pt>
                <c:pt idx="4090">
                  <c:v>1996.3087431694</c:v>
                </c:pt>
                <c:pt idx="4091">
                  <c:v>1996.3114754098401</c:v>
                </c:pt>
                <c:pt idx="4092">
                  <c:v>1996.31420765027</c:v>
                </c:pt>
                <c:pt idx="4093">
                  <c:v>1996.31693989071</c:v>
                </c:pt>
                <c:pt idx="4094">
                  <c:v>1996.3196721311499</c:v>
                </c:pt>
                <c:pt idx="4095">
                  <c:v>1996.32240437158</c:v>
                </c:pt>
                <c:pt idx="4096">
                  <c:v>1996.3251366120201</c:v>
                </c:pt>
                <c:pt idx="4097">
                  <c:v>1996.3278688524599</c:v>
                </c:pt>
                <c:pt idx="4098">
                  <c:v>1996.3306010929</c:v>
                </c:pt>
                <c:pt idx="4099">
                  <c:v>1996.3333333333301</c:v>
                </c:pt>
                <c:pt idx="4100">
                  <c:v>1996.3360655737699</c:v>
                </c:pt>
                <c:pt idx="4101">
                  <c:v>1996.33879781421</c:v>
                </c:pt>
                <c:pt idx="4102">
                  <c:v>1996.3415300546401</c:v>
                </c:pt>
                <c:pt idx="4103">
                  <c:v>1996.3442622950799</c:v>
                </c:pt>
                <c:pt idx="4104">
                  <c:v>1996.34699453552</c:v>
                </c:pt>
                <c:pt idx="4105">
                  <c:v>1996.3497267759601</c:v>
                </c:pt>
                <c:pt idx="4106">
                  <c:v>1996.35245901639</c:v>
                </c:pt>
                <c:pt idx="4107">
                  <c:v>1996.35519125683</c:v>
                </c:pt>
                <c:pt idx="4108">
                  <c:v>1996.3579234972699</c:v>
                </c:pt>
                <c:pt idx="4109">
                  <c:v>1996.3606557377</c:v>
                </c:pt>
                <c:pt idx="4110">
                  <c:v>1996.3633879781401</c:v>
                </c:pt>
                <c:pt idx="4111">
                  <c:v>1996.3661202185799</c:v>
                </c:pt>
                <c:pt idx="4112">
                  <c:v>1996.36885245902</c:v>
                </c:pt>
                <c:pt idx="4113">
                  <c:v>1996.3715846994501</c:v>
                </c:pt>
                <c:pt idx="4114">
                  <c:v>1996.3743169398899</c:v>
                </c:pt>
                <c:pt idx="4115">
                  <c:v>1996.37704918033</c:v>
                </c:pt>
                <c:pt idx="4116">
                  <c:v>1996.3797814207701</c:v>
                </c:pt>
                <c:pt idx="4117">
                  <c:v>1996.3825136611999</c:v>
                </c:pt>
                <c:pt idx="4118">
                  <c:v>1996.38524590164</c:v>
                </c:pt>
                <c:pt idx="4119">
                  <c:v>1996.3879781420801</c:v>
                </c:pt>
                <c:pt idx="4120">
                  <c:v>1996.39071038251</c:v>
                </c:pt>
                <c:pt idx="4121">
                  <c:v>1996.39344262295</c:v>
                </c:pt>
                <c:pt idx="4122">
                  <c:v>1996.3961748633899</c:v>
                </c:pt>
                <c:pt idx="4123">
                  <c:v>1996.39890710383</c:v>
                </c:pt>
                <c:pt idx="4124">
                  <c:v>1996.40163934426</c:v>
                </c:pt>
                <c:pt idx="4125">
                  <c:v>1996.4043715846999</c:v>
                </c:pt>
                <c:pt idx="4126">
                  <c:v>1996.40710382514</c:v>
                </c:pt>
                <c:pt idx="4127">
                  <c:v>1996.4098360655701</c:v>
                </c:pt>
                <c:pt idx="4128">
                  <c:v>1996.4125683060099</c:v>
                </c:pt>
                <c:pt idx="4129">
                  <c:v>1996.41530054645</c:v>
                </c:pt>
                <c:pt idx="4130">
                  <c:v>1996.4180327868901</c:v>
                </c:pt>
                <c:pt idx="4131">
                  <c:v>1996.4207650273199</c:v>
                </c:pt>
                <c:pt idx="4132">
                  <c:v>1996.42349726776</c:v>
                </c:pt>
                <c:pt idx="4133">
                  <c:v>1996.4262295082001</c:v>
                </c:pt>
                <c:pt idx="4134">
                  <c:v>1996.4289617486299</c:v>
                </c:pt>
                <c:pt idx="4135">
                  <c:v>1996.43169398907</c:v>
                </c:pt>
                <c:pt idx="4136">
                  <c:v>1996.4344262295101</c:v>
                </c:pt>
                <c:pt idx="4137">
                  <c:v>1996.43715846995</c:v>
                </c:pt>
                <c:pt idx="4138">
                  <c:v>1996.43989071038</c:v>
                </c:pt>
                <c:pt idx="4139">
                  <c:v>1996.4426229508199</c:v>
                </c:pt>
                <c:pt idx="4140">
                  <c:v>1996.44535519126</c:v>
                </c:pt>
                <c:pt idx="4141">
                  <c:v>1996.4480874316901</c:v>
                </c:pt>
                <c:pt idx="4142">
                  <c:v>1996.4508196721299</c:v>
                </c:pt>
                <c:pt idx="4143">
                  <c:v>1996.45355191257</c:v>
                </c:pt>
                <c:pt idx="4144">
                  <c:v>1996.4562841530101</c:v>
                </c:pt>
                <c:pt idx="4145">
                  <c:v>1996.4590163934399</c:v>
                </c:pt>
                <c:pt idx="4146">
                  <c:v>1996.46174863388</c:v>
                </c:pt>
                <c:pt idx="4147">
                  <c:v>1996.4644808743201</c:v>
                </c:pt>
                <c:pt idx="4148">
                  <c:v>1996.4672131147499</c:v>
                </c:pt>
                <c:pt idx="4149">
                  <c:v>1996.46994535519</c:v>
                </c:pt>
                <c:pt idx="4150">
                  <c:v>1996.4726775956301</c:v>
                </c:pt>
                <c:pt idx="4151">
                  <c:v>1996.47540983607</c:v>
                </c:pt>
                <c:pt idx="4152">
                  <c:v>1996.4781420765</c:v>
                </c:pt>
                <c:pt idx="4153">
                  <c:v>1996.4808743169399</c:v>
                </c:pt>
                <c:pt idx="4154">
                  <c:v>1996.48360655738</c:v>
                </c:pt>
                <c:pt idx="4155">
                  <c:v>1996.48633879781</c:v>
                </c:pt>
                <c:pt idx="4156">
                  <c:v>1996.4890710382499</c:v>
                </c:pt>
                <c:pt idx="4157">
                  <c:v>1996.49180327869</c:v>
                </c:pt>
                <c:pt idx="4158">
                  <c:v>1996.4945355191301</c:v>
                </c:pt>
                <c:pt idx="4159">
                  <c:v>1996.4972677595599</c:v>
                </c:pt>
                <c:pt idx="4160">
                  <c:v>1996.5</c:v>
                </c:pt>
                <c:pt idx="4161">
                  <c:v>1996.5027322404401</c:v>
                </c:pt>
                <c:pt idx="4162">
                  <c:v>1996.5054644808699</c:v>
                </c:pt>
                <c:pt idx="4163">
                  <c:v>1996.50819672131</c:v>
                </c:pt>
                <c:pt idx="4164">
                  <c:v>1996.5109289617501</c:v>
                </c:pt>
                <c:pt idx="4165">
                  <c:v>1996.51366120219</c:v>
                </c:pt>
                <c:pt idx="4166">
                  <c:v>1996.51639344262</c:v>
                </c:pt>
                <c:pt idx="4167">
                  <c:v>1996.5191256830601</c:v>
                </c:pt>
                <c:pt idx="4168">
                  <c:v>1996.5218579235</c:v>
                </c:pt>
                <c:pt idx="4169">
                  <c:v>1996.52459016393</c:v>
                </c:pt>
                <c:pt idx="4170">
                  <c:v>1996.5273224043699</c:v>
                </c:pt>
                <c:pt idx="4171">
                  <c:v>1996.53005464481</c:v>
                </c:pt>
                <c:pt idx="4172">
                  <c:v>1996.5327868852501</c:v>
                </c:pt>
                <c:pt idx="4173">
                  <c:v>1996.5355191256799</c:v>
                </c:pt>
                <c:pt idx="4174">
                  <c:v>1996.53825136612</c:v>
                </c:pt>
                <c:pt idx="4175">
                  <c:v>1996.5409836065601</c:v>
                </c:pt>
                <c:pt idx="4176">
                  <c:v>1996.5437158469899</c:v>
                </c:pt>
                <c:pt idx="4177">
                  <c:v>1996.54644808743</c:v>
                </c:pt>
                <c:pt idx="4178">
                  <c:v>1996.5491803278701</c:v>
                </c:pt>
                <c:pt idx="4179">
                  <c:v>1996.5519125683099</c:v>
                </c:pt>
                <c:pt idx="4180">
                  <c:v>1996.55464480874</c:v>
                </c:pt>
                <c:pt idx="4181">
                  <c:v>1996.5573770491801</c:v>
                </c:pt>
                <c:pt idx="4182">
                  <c:v>1996.56010928962</c:v>
                </c:pt>
                <c:pt idx="4183">
                  <c:v>1996.56284153005</c:v>
                </c:pt>
                <c:pt idx="4184">
                  <c:v>1996.5655737704899</c:v>
                </c:pt>
                <c:pt idx="4185">
                  <c:v>1996.56830601093</c:v>
                </c:pt>
                <c:pt idx="4186">
                  <c:v>1996.5710382513701</c:v>
                </c:pt>
                <c:pt idx="4187">
                  <c:v>1996.5737704917999</c:v>
                </c:pt>
                <c:pt idx="4188">
                  <c:v>1996.57650273224</c:v>
                </c:pt>
                <c:pt idx="4189">
                  <c:v>1996.5792349726801</c:v>
                </c:pt>
                <c:pt idx="4190">
                  <c:v>1996.5819672131099</c:v>
                </c:pt>
                <c:pt idx="4191">
                  <c:v>1996.58469945355</c:v>
                </c:pt>
                <c:pt idx="4192">
                  <c:v>1996.5874316939901</c:v>
                </c:pt>
                <c:pt idx="4193">
                  <c:v>1996.5901639344299</c:v>
                </c:pt>
                <c:pt idx="4194">
                  <c:v>1996.59289617486</c:v>
                </c:pt>
                <c:pt idx="4195">
                  <c:v>1996.5956284153001</c:v>
                </c:pt>
                <c:pt idx="4196">
                  <c:v>1996.59836065574</c:v>
                </c:pt>
                <c:pt idx="4197">
                  <c:v>1996.60109289617</c:v>
                </c:pt>
                <c:pt idx="4198">
                  <c:v>1996.6038251366101</c:v>
                </c:pt>
                <c:pt idx="4199">
                  <c:v>1996.60655737705</c:v>
                </c:pt>
                <c:pt idx="4200">
                  <c:v>1996.60928961749</c:v>
                </c:pt>
                <c:pt idx="4201">
                  <c:v>1996.6120218579199</c:v>
                </c:pt>
                <c:pt idx="4202">
                  <c:v>1996.61475409836</c:v>
                </c:pt>
                <c:pt idx="4203">
                  <c:v>1996.6174863388001</c:v>
                </c:pt>
                <c:pt idx="4204">
                  <c:v>1996.6202185792299</c:v>
                </c:pt>
                <c:pt idx="4205">
                  <c:v>1996.62295081967</c:v>
                </c:pt>
                <c:pt idx="4206">
                  <c:v>1996.6256830601101</c:v>
                </c:pt>
                <c:pt idx="4207">
                  <c:v>1996.6284153005499</c:v>
                </c:pt>
                <c:pt idx="4208">
                  <c:v>1996.63114754098</c:v>
                </c:pt>
                <c:pt idx="4209">
                  <c:v>1996.6338797814201</c:v>
                </c:pt>
                <c:pt idx="4210">
                  <c:v>1996.6366120218599</c:v>
                </c:pt>
                <c:pt idx="4211">
                  <c:v>1996.6393442623</c:v>
                </c:pt>
                <c:pt idx="4212">
                  <c:v>1996.6420765027301</c:v>
                </c:pt>
                <c:pt idx="4213">
                  <c:v>1996.64480874317</c:v>
                </c:pt>
                <c:pt idx="4214">
                  <c:v>1996.64754098361</c:v>
                </c:pt>
                <c:pt idx="4215">
                  <c:v>1996.6502732240399</c:v>
                </c:pt>
                <c:pt idx="4216">
                  <c:v>1996.65300546448</c:v>
                </c:pt>
                <c:pt idx="4217">
                  <c:v>1996.6557377049201</c:v>
                </c:pt>
                <c:pt idx="4218">
                  <c:v>1996.6584699453599</c:v>
                </c:pt>
                <c:pt idx="4219">
                  <c:v>1996.66120218579</c:v>
                </c:pt>
                <c:pt idx="4220">
                  <c:v>1996.6639344262301</c:v>
                </c:pt>
                <c:pt idx="4221">
                  <c:v>1996.6666666666699</c:v>
                </c:pt>
                <c:pt idx="4222">
                  <c:v>1996.6693989071</c:v>
                </c:pt>
                <c:pt idx="4223">
                  <c:v>1996.6721311475401</c:v>
                </c:pt>
                <c:pt idx="4224">
                  <c:v>1996.6748633879799</c:v>
                </c:pt>
                <c:pt idx="4225">
                  <c:v>1996.67759562842</c:v>
                </c:pt>
                <c:pt idx="4226">
                  <c:v>1996.6803278688501</c:v>
                </c:pt>
                <c:pt idx="4227">
                  <c:v>1996.68306010929</c:v>
                </c:pt>
                <c:pt idx="4228">
                  <c:v>1996.68579234973</c:v>
                </c:pt>
                <c:pt idx="4229">
                  <c:v>1996.6885245901599</c:v>
                </c:pt>
                <c:pt idx="4230">
                  <c:v>1996.6912568306</c:v>
                </c:pt>
                <c:pt idx="4231">
                  <c:v>1996.6939890710401</c:v>
                </c:pt>
                <c:pt idx="4232">
                  <c:v>1996.6967213114799</c:v>
                </c:pt>
                <c:pt idx="4233">
                  <c:v>1996.69945355191</c:v>
                </c:pt>
                <c:pt idx="4234">
                  <c:v>1996.7021857923501</c:v>
                </c:pt>
                <c:pt idx="4235">
                  <c:v>1996.7049180327899</c:v>
                </c:pt>
                <c:pt idx="4236">
                  <c:v>1996.70765027322</c:v>
                </c:pt>
                <c:pt idx="4237">
                  <c:v>1996.7103825136601</c:v>
                </c:pt>
                <c:pt idx="4238">
                  <c:v>1996.7131147540999</c:v>
                </c:pt>
                <c:pt idx="4239">
                  <c:v>1996.71584699454</c:v>
                </c:pt>
                <c:pt idx="4240">
                  <c:v>1996.7185792349701</c:v>
                </c:pt>
                <c:pt idx="4241">
                  <c:v>1996.7213114754099</c:v>
                </c:pt>
                <c:pt idx="4242">
                  <c:v>1996.72404371585</c:v>
                </c:pt>
                <c:pt idx="4243">
                  <c:v>1996.7267759562801</c:v>
                </c:pt>
                <c:pt idx="4244">
                  <c:v>1996.72950819672</c:v>
                </c:pt>
                <c:pt idx="4245">
                  <c:v>1996.73224043716</c:v>
                </c:pt>
                <c:pt idx="4246">
                  <c:v>1996.7349726775999</c:v>
                </c:pt>
                <c:pt idx="4247">
                  <c:v>1996.73770491803</c:v>
                </c:pt>
                <c:pt idx="4248">
                  <c:v>1996.7404371584701</c:v>
                </c:pt>
                <c:pt idx="4249">
                  <c:v>1996.7431693989099</c:v>
                </c:pt>
                <c:pt idx="4250">
                  <c:v>1996.74590163934</c:v>
                </c:pt>
                <c:pt idx="4251">
                  <c:v>1996.7486338797801</c:v>
                </c:pt>
                <c:pt idx="4252">
                  <c:v>1996.7513661202199</c:v>
                </c:pt>
                <c:pt idx="4253">
                  <c:v>1996.75409836066</c:v>
                </c:pt>
                <c:pt idx="4254">
                  <c:v>1996.7568306010901</c:v>
                </c:pt>
                <c:pt idx="4255">
                  <c:v>1996.7595628415299</c:v>
                </c:pt>
                <c:pt idx="4256">
                  <c:v>1996.76229508197</c:v>
                </c:pt>
                <c:pt idx="4257">
                  <c:v>1996.7650273224001</c:v>
                </c:pt>
                <c:pt idx="4258">
                  <c:v>1996.76775956284</c:v>
                </c:pt>
                <c:pt idx="4259">
                  <c:v>1996.77049180328</c:v>
                </c:pt>
                <c:pt idx="4260">
                  <c:v>1996.7732240437199</c:v>
                </c:pt>
                <c:pt idx="4261">
                  <c:v>1996.77595628415</c:v>
                </c:pt>
                <c:pt idx="4262">
                  <c:v>1996.7786885245901</c:v>
                </c:pt>
                <c:pt idx="4263">
                  <c:v>1996.7814207650299</c:v>
                </c:pt>
                <c:pt idx="4264">
                  <c:v>1996.78415300546</c:v>
                </c:pt>
                <c:pt idx="4265">
                  <c:v>1996.7868852459001</c:v>
                </c:pt>
                <c:pt idx="4266">
                  <c:v>1996.7896174863399</c:v>
                </c:pt>
                <c:pt idx="4267">
                  <c:v>1996.79234972678</c:v>
                </c:pt>
                <c:pt idx="4268">
                  <c:v>1996.7950819672101</c:v>
                </c:pt>
                <c:pt idx="4269">
                  <c:v>1996.7978142076499</c:v>
                </c:pt>
                <c:pt idx="4270">
                  <c:v>1996.80054644809</c:v>
                </c:pt>
                <c:pt idx="4271">
                  <c:v>1996.8032786885201</c:v>
                </c:pt>
                <c:pt idx="4272">
                  <c:v>1996.8060109289599</c:v>
                </c:pt>
                <c:pt idx="4273">
                  <c:v>1996.8087431694</c:v>
                </c:pt>
                <c:pt idx="4274">
                  <c:v>1996.8114754098401</c:v>
                </c:pt>
                <c:pt idx="4275">
                  <c:v>1996.81420765027</c:v>
                </c:pt>
                <c:pt idx="4276">
                  <c:v>1996.81693989071</c:v>
                </c:pt>
                <c:pt idx="4277">
                  <c:v>1996.8196721311499</c:v>
                </c:pt>
                <c:pt idx="4278">
                  <c:v>1996.82240437158</c:v>
                </c:pt>
                <c:pt idx="4279">
                  <c:v>1996.8251366120201</c:v>
                </c:pt>
                <c:pt idx="4280">
                  <c:v>1996.8278688524599</c:v>
                </c:pt>
                <c:pt idx="4281">
                  <c:v>1996.8306010929</c:v>
                </c:pt>
                <c:pt idx="4282">
                  <c:v>1996.8333333333301</c:v>
                </c:pt>
                <c:pt idx="4283">
                  <c:v>1996.8360655737699</c:v>
                </c:pt>
                <c:pt idx="4284">
                  <c:v>1996.83879781421</c:v>
                </c:pt>
                <c:pt idx="4285">
                  <c:v>1996.8415300546401</c:v>
                </c:pt>
                <c:pt idx="4286">
                  <c:v>1996.8442622950799</c:v>
                </c:pt>
                <c:pt idx="4287">
                  <c:v>1996.84699453552</c:v>
                </c:pt>
                <c:pt idx="4288">
                  <c:v>1996.8497267759601</c:v>
                </c:pt>
                <c:pt idx="4289">
                  <c:v>1996.85245901639</c:v>
                </c:pt>
                <c:pt idx="4290">
                  <c:v>1996.85519125683</c:v>
                </c:pt>
                <c:pt idx="4291">
                  <c:v>1996.8579234972699</c:v>
                </c:pt>
                <c:pt idx="4292">
                  <c:v>1996.8606557377</c:v>
                </c:pt>
                <c:pt idx="4293">
                  <c:v>1996.8633879781401</c:v>
                </c:pt>
                <c:pt idx="4294">
                  <c:v>1996.8661202185799</c:v>
                </c:pt>
                <c:pt idx="4295">
                  <c:v>1996.86885245902</c:v>
                </c:pt>
                <c:pt idx="4296">
                  <c:v>1996.8715846994501</c:v>
                </c:pt>
                <c:pt idx="4297">
                  <c:v>1996.8743169398899</c:v>
                </c:pt>
                <c:pt idx="4298">
                  <c:v>1996.87704918033</c:v>
                </c:pt>
                <c:pt idx="4299">
                  <c:v>1996.8797814207701</c:v>
                </c:pt>
                <c:pt idx="4300">
                  <c:v>1996.8825136611999</c:v>
                </c:pt>
                <c:pt idx="4301">
                  <c:v>1996.88524590164</c:v>
                </c:pt>
                <c:pt idx="4302">
                  <c:v>1996.8879781420801</c:v>
                </c:pt>
                <c:pt idx="4303">
                  <c:v>1996.89071038251</c:v>
                </c:pt>
                <c:pt idx="4304">
                  <c:v>1996.89344262295</c:v>
                </c:pt>
                <c:pt idx="4305">
                  <c:v>1996.8961748633899</c:v>
                </c:pt>
                <c:pt idx="4306">
                  <c:v>1996.89890710383</c:v>
                </c:pt>
                <c:pt idx="4307">
                  <c:v>1996.90163934426</c:v>
                </c:pt>
                <c:pt idx="4308">
                  <c:v>1996.9043715846999</c:v>
                </c:pt>
                <c:pt idx="4309">
                  <c:v>1996.90710382514</c:v>
                </c:pt>
                <c:pt idx="4310">
                  <c:v>1996.9098360655701</c:v>
                </c:pt>
                <c:pt idx="4311">
                  <c:v>1996.9125683060099</c:v>
                </c:pt>
                <c:pt idx="4312">
                  <c:v>1996.91530054645</c:v>
                </c:pt>
                <c:pt idx="4313">
                  <c:v>1996.9180327868901</c:v>
                </c:pt>
                <c:pt idx="4314">
                  <c:v>1996.9207650273199</c:v>
                </c:pt>
                <c:pt idx="4315">
                  <c:v>1996.92349726776</c:v>
                </c:pt>
                <c:pt idx="4316">
                  <c:v>1996.9262295082001</c:v>
                </c:pt>
                <c:pt idx="4317">
                  <c:v>1996.9289617486299</c:v>
                </c:pt>
                <c:pt idx="4318">
                  <c:v>1996.93169398907</c:v>
                </c:pt>
                <c:pt idx="4319">
                  <c:v>1996.9344262295101</c:v>
                </c:pt>
                <c:pt idx="4320">
                  <c:v>1996.93715846995</c:v>
                </c:pt>
                <c:pt idx="4321">
                  <c:v>1996.93989071038</c:v>
                </c:pt>
                <c:pt idx="4322">
                  <c:v>1996.9426229508199</c:v>
                </c:pt>
                <c:pt idx="4323">
                  <c:v>1996.94535519126</c:v>
                </c:pt>
                <c:pt idx="4324">
                  <c:v>1996.9480874316901</c:v>
                </c:pt>
                <c:pt idx="4325">
                  <c:v>1996.9508196721299</c:v>
                </c:pt>
                <c:pt idx="4326">
                  <c:v>1996.95355191257</c:v>
                </c:pt>
                <c:pt idx="4327">
                  <c:v>1996.9562841530101</c:v>
                </c:pt>
                <c:pt idx="4328">
                  <c:v>1996.9590163934399</c:v>
                </c:pt>
                <c:pt idx="4329">
                  <c:v>1996.96174863388</c:v>
                </c:pt>
                <c:pt idx="4330">
                  <c:v>1996.9644808743201</c:v>
                </c:pt>
                <c:pt idx="4331">
                  <c:v>1996.9672131147499</c:v>
                </c:pt>
                <c:pt idx="4332">
                  <c:v>1996.96994535519</c:v>
                </c:pt>
                <c:pt idx="4333">
                  <c:v>1996.9726775956301</c:v>
                </c:pt>
                <c:pt idx="4334">
                  <c:v>1996.97540983607</c:v>
                </c:pt>
                <c:pt idx="4335">
                  <c:v>1996.9781420765</c:v>
                </c:pt>
                <c:pt idx="4336">
                  <c:v>1996.9808743169399</c:v>
                </c:pt>
                <c:pt idx="4337">
                  <c:v>1996.98360655738</c:v>
                </c:pt>
                <c:pt idx="4338">
                  <c:v>1996.98633879781</c:v>
                </c:pt>
                <c:pt idx="4339">
                  <c:v>1996.9890710382499</c:v>
                </c:pt>
                <c:pt idx="4340">
                  <c:v>1996.99180327869</c:v>
                </c:pt>
                <c:pt idx="4341">
                  <c:v>1996.9945355191301</c:v>
                </c:pt>
                <c:pt idx="4342">
                  <c:v>1996.9972677595599</c:v>
                </c:pt>
                <c:pt idx="4343">
                  <c:v>1997</c:v>
                </c:pt>
                <c:pt idx="4344">
                  <c:v>1997.0027397260301</c:v>
                </c:pt>
                <c:pt idx="4345">
                  <c:v>1997.0054794520499</c:v>
                </c:pt>
                <c:pt idx="4346">
                  <c:v>1997.00821917808</c:v>
                </c:pt>
                <c:pt idx="4347">
                  <c:v>1997.0109589041101</c:v>
                </c:pt>
                <c:pt idx="4348">
                  <c:v>1997.01369863014</c:v>
                </c:pt>
                <c:pt idx="4349">
                  <c:v>1997.0164383561601</c:v>
                </c:pt>
                <c:pt idx="4350">
                  <c:v>1997.0191780821899</c:v>
                </c:pt>
                <c:pt idx="4351">
                  <c:v>1997.02191780822</c:v>
                </c:pt>
                <c:pt idx="4352">
                  <c:v>1997.0246575342501</c:v>
                </c:pt>
                <c:pt idx="4353">
                  <c:v>1997.0273972602699</c:v>
                </c:pt>
                <c:pt idx="4354">
                  <c:v>1997.0301369863</c:v>
                </c:pt>
                <c:pt idx="4355">
                  <c:v>1997.0328767123301</c:v>
                </c:pt>
                <c:pt idx="4356">
                  <c:v>1997.03561643836</c:v>
                </c:pt>
                <c:pt idx="4357">
                  <c:v>1997.03835616438</c:v>
                </c:pt>
                <c:pt idx="4358">
                  <c:v>1997.0410958904099</c:v>
                </c:pt>
                <c:pt idx="4359">
                  <c:v>1997.04383561644</c:v>
                </c:pt>
                <c:pt idx="4360">
                  <c:v>1997.0465753424701</c:v>
                </c:pt>
                <c:pt idx="4361">
                  <c:v>1997.0493150684899</c:v>
                </c:pt>
                <c:pt idx="4362">
                  <c:v>1997.05205479452</c:v>
                </c:pt>
                <c:pt idx="4363">
                  <c:v>1997.0547945205501</c:v>
                </c:pt>
                <c:pt idx="4364">
                  <c:v>1997.05753424658</c:v>
                </c:pt>
                <c:pt idx="4365">
                  <c:v>1997.0602739726</c:v>
                </c:pt>
                <c:pt idx="4366">
                  <c:v>1997.0630136986299</c:v>
                </c:pt>
                <c:pt idx="4367">
                  <c:v>1997.06575342466</c:v>
                </c:pt>
                <c:pt idx="4368">
                  <c:v>1997.0684931506801</c:v>
                </c:pt>
                <c:pt idx="4369">
                  <c:v>1997.0712328767099</c:v>
                </c:pt>
                <c:pt idx="4370">
                  <c:v>1997.07397260274</c:v>
                </c:pt>
                <c:pt idx="4371">
                  <c:v>1997.0767123287701</c:v>
                </c:pt>
                <c:pt idx="4372">
                  <c:v>1997.07945205479</c:v>
                </c:pt>
                <c:pt idx="4373">
                  <c:v>1997.08219178082</c:v>
                </c:pt>
                <c:pt idx="4374">
                  <c:v>1997.0849315068499</c:v>
                </c:pt>
                <c:pt idx="4375">
                  <c:v>1997.08767123288</c:v>
                </c:pt>
                <c:pt idx="4376">
                  <c:v>1997.0904109589001</c:v>
                </c:pt>
                <c:pt idx="4377">
                  <c:v>1997.0931506849299</c:v>
                </c:pt>
                <c:pt idx="4378">
                  <c:v>1997.09589041096</c:v>
                </c:pt>
                <c:pt idx="4379">
                  <c:v>1997.0986301369901</c:v>
                </c:pt>
                <c:pt idx="4380">
                  <c:v>1997.1013698630099</c:v>
                </c:pt>
                <c:pt idx="4381">
                  <c:v>1997.10410958904</c:v>
                </c:pt>
                <c:pt idx="4382">
                  <c:v>1997.1068493150699</c:v>
                </c:pt>
                <c:pt idx="4383">
                  <c:v>1997.1095890411</c:v>
                </c:pt>
                <c:pt idx="4384">
                  <c:v>1997.1123287671201</c:v>
                </c:pt>
                <c:pt idx="4385">
                  <c:v>1997.1150684931499</c:v>
                </c:pt>
                <c:pt idx="4386">
                  <c:v>1997.11780821918</c:v>
                </c:pt>
                <c:pt idx="4387">
                  <c:v>1997.1205479452101</c:v>
                </c:pt>
                <c:pt idx="4388">
                  <c:v>1997.1232876712299</c:v>
                </c:pt>
                <c:pt idx="4389">
                  <c:v>1997.12602739726</c:v>
                </c:pt>
                <c:pt idx="4390">
                  <c:v>1997.1287671232899</c:v>
                </c:pt>
                <c:pt idx="4391">
                  <c:v>1997.13150684931</c:v>
                </c:pt>
                <c:pt idx="4392">
                  <c:v>1997.1342465753401</c:v>
                </c:pt>
                <c:pt idx="4393">
                  <c:v>1997.1369863013699</c:v>
                </c:pt>
                <c:pt idx="4394">
                  <c:v>1997.1397260274</c:v>
                </c:pt>
                <c:pt idx="4395">
                  <c:v>1997.1424657534201</c:v>
                </c:pt>
                <c:pt idx="4396">
                  <c:v>1997.1452054794499</c:v>
                </c:pt>
                <c:pt idx="4397">
                  <c:v>1997.14794520548</c:v>
                </c:pt>
                <c:pt idx="4398">
                  <c:v>1997.1506849315101</c:v>
                </c:pt>
                <c:pt idx="4399">
                  <c:v>1997.15342465753</c:v>
                </c:pt>
                <c:pt idx="4400">
                  <c:v>1997.1561643835601</c:v>
                </c:pt>
                <c:pt idx="4401">
                  <c:v>1997.1589041095899</c:v>
                </c:pt>
                <c:pt idx="4402">
                  <c:v>1997.16164383562</c:v>
                </c:pt>
                <c:pt idx="4403">
                  <c:v>1997.1643835616401</c:v>
                </c:pt>
                <c:pt idx="4404">
                  <c:v>1997.1671232876699</c:v>
                </c:pt>
                <c:pt idx="4405">
                  <c:v>1997.1698630137</c:v>
                </c:pt>
                <c:pt idx="4406">
                  <c:v>1997.1726027397301</c:v>
                </c:pt>
                <c:pt idx="4407">
                  <c:v>1997.17534246575</c:v>
                </c:pt>
                <c:pt idx="4408">
                  <c:v>1997.17808219178</c:v>
                </c:pt>
                <c:pt idx="4409">
                  <c:v>1997.1808219178099</c:v>
                </c:pt>
                <c:pt idx="4410">
                  <c:v>1997.18356164384</c:v>
                </c:pt>
                <c:pt idx="4411">
                  <c:v>1997.1863013698601</c:v>
                </c:pt>
                <c:pt idx="4412">
                  <c:v>1997.1890410958899</c:v>
                </c:pt>
                <c:pt idx="4413">
                  <c:v>1997.19178082192</c:v>
                </c:pt>
                <c:pt idx="4414">
                  <c:v>1997.1945205479501</c:v>
                </c:pt>
                <c:pt idx="4415">
                  <c:v>1997.19726027397</c:v>
                </c:pt>
                <c:pt idx="4416">
                  <c:v>1997.2</c:v>
                </c:pt>
                <c:pt idx="4417">
                  <c:v>1997.2027397260299</c:v>
                </c:pt>
                <c:pt idx="4418">
                  <c:v>1997.20547945205</c:v>
                </c:pt>
                <c:pt idx="4419">
                  <c:v>1997.2082191780801</c:v>
                </c:pt>
                <c:pt idx="4420">
                  <c:v>1997.2109589041099</c:v>
                </c:pt>
                <c:pt idx="4421">
                  <c:v>1997.21369863014</c:v>
                </c:pt>
                <c:pt idx="4422">
                  <c:v>1997.2164383561601</c:v>
                </c:pt>
                <c:pt idx="4423">
                  <c:v>1997.21917808219</c:v>
                </c:pt>
                <c:pt idx="4424">
                  <c:v>1997.22191780822</c:v>
                </c:pt>
                <c:pt idx="4425">
                  <c:v>1997.2246575342499</c:v>
                </c:pt>
                <c:pt idx="4426">
                  <c:v>1997.22739726027</c:v>
                </c:pt>
                <c:pt idx="4427">
                  <c:v>1997.2301369863001</c:v>
                </c:pt>
                <c:pt idx="4428">
                  <c:v>1997.2328767123299</c:v>
                </c:pt>
                <c:pt idx="4429">
                  <c:v>1997.23561643836</c:v>
                </c:pt>
                <c:pt idx="4430">
                  <c:v>1997.2383561643801</c:v>
                </c:pt>
                <c:pt idx="4431">
                  <c:v>1997.24109589041</c:v>
                </c:pt>
                <c:pt idx="4432">
                  <c:v>1997.24383561644</c:v>
                </c:pt>
                <c:pt idx="4433">
                  <c:v>1997.2465753424699</c:v>
                </c:pt>
                <c:pt idx="4434">
                  <c:v>1997.24931506849</c:v>
                </c:pt>
                <c:pt idx="4435">
                  <c:v>1997.2520547945201</c:v>
                </c:pt>
                <c:pt idx="4436">
                  <c:v>1997.2547945205499</c:v>
                </c:pt>
                <c:pt idx="4437">
                  <c:v>1997.25753424658</c:v>
                </c:pt>
                <c:pt idx="4438">
                  <c:v>1997.2602739726001</c:v>
                </c:pt>
                <c:pt idx="4439">
                  <c:v>1997.2630136986299</c:v>
                </c:pt>
                <c:pt idx="4440">
                  <c:v>1997.26575342466</c:v>
                </c:pt>
                <c:pt idx="4441">
                  <c:v>1997.2684931506799</c:v>
                </c:pt>
                <c:pt idx="4442">
                  <c:v>1997.27123287671</c:v>
                </c:pt>
                <c:pt idx="4443">
                  <c:v>1997.2739726027401</c:v>
                </c:pt>
                <c:pt idx="4444">
                  <c:v>1997.2767123287699</c:v>
                </c:pt>
                <c:pt idx="4445">
                  <c:v>1997.27945205479</c:v>
                </c:pt>
                <c:pt idx="4446">
                  <c:v>1997.2821917808201</c:v>
                </c:pt>
                <c:pt idx="4447">
                  <c:v>1997.2849315068499</c:v>
                </c:pt>
                <c:pt idx="4448">
                  <c:v>1997.28767123288</c:v>
                </c:pt>
                <c:pt idx="4449">
                  <c:v>1997.2904109589001</c:v>
                </c:pt>
                <c:pt idx="4450">
                  <c:v>1997.29315068493</c:v>
                </c:pt>
                <c:pt idx="4451">
                  <c:v>1997.2958904109601</c:v>
                </c:pt>
                <c:pt idx="4452">
                  <c:v>1997.2986301369899</c:v>
                </c:pt>
                <c:pt idx="4453">
                  <c:v>1997.30136986301</c:v>
                </c:pt>
                <c:pt idx="4454">
                  <c:v>1997.3041095890401</c:v>
                </c:pt>
                <c:pt idx="4455">
                  <c:v>1997.3068493150699</c:v>
                </c:pt>
                <c:pt idx="4456">
                  <c:v>1997.3095890411</c:v>
                </c:pt>
                <c:pt idx="4457">
                  <c:v>1997.3123287671201</c:v>
                </c:pt>
                <c:pt idx="4458">
                  <c:v>1997.31506849315</c:v>
                </c:pt>
                <c:pt idx="4459">
                  <c:v>1997.3178082191801</c:v>
                </c:pt>
                <c:pt idx="4460">
                  <c:v>1997.3205479452099</c:v>
                </c:pt>
                <c:pt idx="4461">
                  <c:v>1997.32328767123</c:v>
                </c:pt>
                <c:pt idx="4462">
                  <c:v>1997.3260273972601</c:v>
                </c:pt>
                <c:pt idx="4463">
                  <c:v>1997.3287671232899</c:v>
                </c:pt>
                <c:pt idx="4464">
                  <c:v>1997.33150684932</c:v>
                </c:pt>
                <c:pt idx="4465">
                  <c:v>1997.3342465753401</c:v>
                </c:pt>
                <c:pt idx="4466">
                  <c:v>1997.33698630137</c:v>
                </c:pt>
                <c:pt idx="4467">
                  <c:v>1997.3397260274</c:v>
                </c:pt>
                <c:pt idx="4468">
                  <c:v>1997.3424657534199</c:v>
                </c:pt>
                <c:pt idx="4469">
                  <c:v>1997.34520547945</c:v>
                </c:pt>
                <c:pt idx="4470">
                  <c:v>1997.3479452054801</c:v>
                </c:pt>
                <c:pt idx="4471">
                  <c:v>1997.3506849315099</c:v>
                </c:pt>
                <c:pt idx="4472">
                  <c:v>1997.35342465753</c:v>
                </c:pt>
                <c:pt idx="4473">
                  <c:v>1997.3561643835601</c:v>
                </c:pt>
                <c:pt idx="4474">
                  <c:v>1997.35890410959</c:v>
                </c:pt>
                <c:pt idx="4475">
                  <c:v>1997.36164383562</c:v>
                </c:pt>
                <c:pt idx="4476">
                  <c:v>1997.3643835616399</c:v>
                </c:pt>
                <c:pt idx="4477">
                  <c:v>1997.36712328767</c:v>
                </c:pt>
                <c:pt idx="4478">
                  <c:v>1997.3698630137001</c:v>
                </c:pt>
                <c:pt idx="4479">
                  <c:v>1997.3726027397299</c:v>
                </c:pt>
                <c:pt idx="4480">
                  <c:v>1997.37534246575</c:v>
                </c:pt>
                <c:pt idx="4481">
                  <c:v>1997.3780821917801</c:v>
                </c:pt>
                <c:pt idx="4482">
                  <c:v>1997.38082191781</c:v>
                </c:pt>
                <c:pt idx="4483">
                  <c:v>1997.38356164384</c:v>
                </c:pt>
                <c:pt idx="4484">
                  <c:v>1997.3863013698599</c:v>
                </c:pt>
                <c:pt idx="4485">
                  <c:v>1997.38904109589</c:v>
                </c:pt>
                <c:pt idx="4486">
                  <c:v>1997.3917808219201</c:v>
                </c:pt>
                <c:pt idx="4487">
                  <c:v>1997.3945205479499</c:v>
                </c:pt>
                <c:pt idx="4488">
                  <c:v>1997.39726027397</c:v>
                </c:pt>
                <c:pt idx="4489">
                  <c:v>1997.4</c:v>
                </c:pt>
                <c:pt idx="4490">
                  <c:v>1997.4027397260299</c:v>
                </c:pt>
                <c:pt idx="4491">
                  <c:v>1997.40547945205</c:v>
                </c:pt>
                <c:pt idx="4492">
                  <c:v>1997.4082191780799</c:v>
                </c:pt>
                <c:pt idx="4493">
                  <c:v>1997.41095890411</c:v>
                </c:pt>
                <c:pt idx="4494">
                  <c:v>1997.4136986301401</c:v>
                </c:pt>
                <c:pt idx="4495">
                  <c:v>1997.4164383561599</c:v>
                </c:pt>
                <c:pt idx="4496">
                  <c:v>1997.41917808219</c:v>
                </c:pt>
                <c:pt idx="4497">
                  <c:v>1997.4219178082201</c:v>
                </c:pt>
                <c:pt idx="4498">
                  <c:v>1997.4246575342499</c:v>
                </c:pt>
                <c:pt idx="4499">
                  <c:v>1997.42739726027</c:v>
                </c:pt>
                <c:pt idx="4500">
                  <c:v>1997.4301369863001</c:v>
                </c:pt>
                <c:pt idx="4501">
                  <c:v>1997.43287671233</c:v>
                </c:pt>
                <c:pt idx="4502">
                  <c:v>1997.4356164383601</c:v>
                </c:pt>
                <c:pt idx="4503">
                  <c:v>1997.4383561643799</c:v>
                </c:pt>
                <c:pt idx="4504">
                  <c:v>1997.44109589041</c:v>
                </c:pt>
                <c:pt idx="4505">
                  <c:v>1997.4438356164401</c:v>
                </c:pt>
                <c:pt idx="4506">
                  <c:v>1997.4465753424699</c:v>
                </c:pt>
                <c:pt idx="4507">
                  <c:v>1997.44931506849</c:v>
                </c:pt>
                <c:pt idx="4508">
                  <c:v>1997.4520547945201</c:v>
                </c:pt>
                <c:pt idx="4509">
                  <c:v>1997.45479452055</c:v>
                </c:pt>
                <c:pt idx="4510">
                  <c:v>1997.4575342465801</c:v>
                </c:pt>
                <c:pt idx="4511">
                  <c:v>1997.4602739725999</c:v>
                </c:pt>
                <c:pt idx="4512">
                  <c:v>1997.46301369863</c:v>
                </c:pt>
                <c:pt idx="4513">
                  <c:v>1997.4657534246601</c:v>
                </c:pt>
                <c:pt idx="4514">
                  <c:v>1997.4684931506799</c:v>
                </c:pt>
                <c:pt idx="4515">
                  <c:v>1997.47123287671</c:v>
                </c:pt>
                <c:pt idx="4516">
                  <c:v>1997.4739726027401</c:v>
                </c:pt>
                <c:pt idx="4517">
                  <c:v>1997.47671232877</c:v>
                </c:pt>
                <c:pt idx="4518">
                  <c:v>1997.47945205479</c:v>
                </c:pt>
                <c:pt idx="4519">
                  <c:v>1997.4821917808199</c:v>
                </c:pt>
                <c:pt idx="4520">
                  <c:v>1997.48493150685</c:v>
                </c:pt>
                <c:pt idx="4521">
                  <c:v>1997.4876712328801</c:v>
                </c:pt>
                <c:pt idx="4522">
                  <c:v>1997.4904109588999</c:v>
                </c:pt>
                <c:pt idx="4523">
                  <c:v>1997.49315068493</c:v>
                </c:pt>
                <c:pt idx="4524">
                  <c:v>1997.4958904109601</c:v>
                </c:pt>
                <c:pt idx="4525">
                  <c:v>1997.49863013699</c:v>
                </c:pt>
                <c:pt idx="4526">
                  <c:v>1997.50136986301</c:v>
                </c:pt>
                <c:pt idx="4527">
                  <c:v>1997.5041095890399</c:v>
                </c:pt>
                <c:pt idx="4528">
                  <c:v>1997.50684931507</c:v>
                </c:pt>
                <c:pt idx="4529">
                  <c:v>1997.5095890411001</c:v>
                </c:pt>
                <c:pt idx="4530">
                  <c:v>1997.5123287671199</c:v>
                </c:pt>
                <c:pt idx="4531">
                  <c:v>1997.51506849315</c:v>
                </c:pt>
                <c:pt idx="4532">
                  <c:v>1997.5178082191801</c:v>
                </c:pt>
                <c:pt idx="4533">
                  <c:v>1997.52054794521</c:v>
                </c:pt>
                <c:pt idx="4534">
                  <c:v>1997.52328767123</c:v>
                </c:pt>
                <c:pt idx="4535">
                  <c:v>1997.5260273972599</c:v>
                </c:pt>
                <c:pt idx="4536">
                  <c:v>1997.52876712329</c:v>
                </c:pt>
                <c:pt idx="4537">
                  <c:v>1997.5315068493201</c:v>
                </c:pt>
                <c:pt idx="4538">
                  <c:v>1997.5342465753399</c:v>
                </c:pt>
                <c:pt idx="4539">
                  <c:v>1997.53698630137</c:v>
                </c:pt>
                <c:pt idx="4540">
                  <c:v>1997.5397260274001</c:v>
                </c:pt>
                <c:pt idx="4541">
                  <c:v>1997.5424657534199</c:v>
                </c:pt>
                <c:pt idx="4542">
                  <c:v>1997.54520547945</c:v>
                </c:pt>
                <c:pt idx="4543">
                  <c:v>1997.5479452054799</c:v>
                </c:pt>
                <c:pt idx="4544">
                  <c:v>1997.55068493151</c:v>
                </c:pt>
                <c:pt idx="4545">
                  <c:v>1997.5534246575301</c:v>
                </c:pt>
                <c:pt idx="4546">
                  <c:v>1997.5561643835599</c:v>
                </c:pt>
                <c:pt idx="4547">
                  <c:v>1997.55890410959</c:v>
                </c:pt>
                <c:pt idx="4548">
                  <c:v>1997.5616438356201</c:v>
                </c:pt>
                <c:pt idx="4549">
                  <c:v>1997.5643835616399</c:v>
                </c:pt>
                <c:pt idx="4550">
                  <c:v>1997.56712328767</c:v>
                </c:pt>
                <c:pt idx="4551">
                  <c:v>1997.5698630136999</c:v>
                </c:pt>
                <c:pt idx="4552">
                  <c:v>1997.57260273973</c:v>
                </c:pt>
                <c:pt idx="4553">
                  <c:v>1997.5753424657501</c:v>
                </c:pt>
                <c:pt idx="4554">
                  <c:v>1997.5780821917799</c:v>
                </c:pt>
                <c:pt idx="4555">
                  <c:v>1997.58082191781</c:v>
                </c:pt>
                <c:pt idx="4556">
                  <c:v>1997.5835616438401</c:v>
                </c:pt>
                <c:pt idx="4557">
                  <c:v>1997.5863013698599</c:v>
                </c:pt>
                <c:pt idx="4558">
                  <c:v>1997.58904109589</c:v>
                </c:pt>
                <c:pt idx="4559">
                  <c:v>1997.5917808219201</c:v>
                </c:pt>
                <c:pt idx="4560">
                  <c:v>1997.59452054795</c:v>
                </c:pt>
                <c:pt idx="4561">
                  <c:v>1997.5972602739701</c:v>
                </c:pt>
                <c:pt idx="4562">
                  <c:v>1997.6</c:v>
                </c:pt>
                <c:pt idx="4563">
                  <c:v>1997.60273972603</c:v>
                </c:pt>
                <c:pt idx="4564">
                  <c:v>1997.6054794520501</c:v>
                </c:pt>
                <c:pt idx="4565">
                  <c:v>1997.6082191780799</c:v>
                </c:pt>
                <c:pt idx="4566">
                  <c:v>1997.61095890411</c:v>
                </c:pt>
                <c:pt idx="4567">
                  <c:v>1997.6136986301401</c:v>
                </c:pt>
                <c:pt idx="4568">
                  <c:v>1997.61643835616</c:v>
                </c:pt>
                <c:pt idx="4569">
                  <c:v>1997.61917808219</c:v>
                </c:pt>
                <c:pt idx="4570">
                  <c:v>1997.6219178082199</c:v>
                </c:pt>
                <c:pt idx="4571">
                  <c:v>1997.62465753425</c:v>
                </c:pt>
                <c:pt idx="4572">
                  <c:v>1997.6273972602701</c:v>
                </c:pt>
                <c:pt idx="4573">
                  <c:v>1997.6301369862999</c:v>
                </c:pt>
                <c:pt idx="4574">
                  <c:v>1997.63287671233</c:v>
                </c:pt>
                <c:pt idx="4575">
                  <c:v>1997.6356164383601</c:v>
                </c:pt>
                <c:pt idx="4576">
                  <c:v>1997.63835616438</c:v>
                </c:pt>
                <c:pt idx="4577">
                  <c:v>1997.64109589041</c:v>
                </c:pt>
                <c:pt idx="4578">
                  <c:v>1997.6438356164399</c:v>
                </c:pt>
                <c:pt idx="4579">
                  <c:v>1997.64657534247</c:v>
                </c:pt>
                <c:pt idx="4580">
                  <c:v>1997.6493150684901</c:v>
                </c:pt>
                <c:pt idx="4581">
                  <c:v>1997.6520547945199</c:v>
                </c:pt>
                <c:pt idx="4582">
                  <c:v>1997.65479452055</c:v>
                </c:pt>
                <c:pt idx="4583">
                  <c:v>1997.6575342465801</c:v>
                </c:pt>
                <c:pt idx="4584">
                  <c:v>1997.6602739726</c:v>
                </c:pt>
                <c:pt idx="4585">
                  <c:v>1997.66301369863</c:v>
                </c:pt>
                <c:pt idx="4586">
                  <c:v>1997.6657534246599</c:v>
                </c:pt>
                <c:pt idx="4587">
                  <c:v>1997.66849315068</c:v>
                </c:pt>
                <c:pt idx="4588">
                  <c:v>1997.6712328767101</c:v>
                </c:pt>
                <c:pt idx="4589">
                  <c:v>1997.6739726027399</c:v>
                </c:pt>
                <c:pt idx="4590">
                  <c:v>1997.67671232877</c:v>
                </c:pt>
                <c:pt idx="4591">
                  <c:v>1997.6794520547901</c:v>
                </c:pt>
                <c:pt idx="4592">
                  <c:v>1997.6821917808199</c:v>
                </c:pt>
                <c:pt idx="4593">
                  <c:v>1997.68493150685</c:v>
                </c:pt>
                <c:pt idx="4594">
                  <c:v>1997.6876712328799</c:v>
                </c:pt>
                <c:pt idx="4595">
                  <c:v>1997.6904109589</c:v>
                </c:pt>
                <c:pt idx="4596">
                  <c:v>1997.6931506849301</c:v>
                </c:pt>
                <c:pt idx="4597">
                  <c:v>1997.6958904109599</c:v>
                </c:pt>
                <c:pt idx="4598">
                  <c:v>1997.69863013699</c:v>
                </c:pt>
                <c:pt idx="4599">
                  <c:v>1997.7013698630101</c:v>
                </c:pt>
                <c:pt idx="4600">
                  <c:v>1997.7041095890399</c:v>
                </c:pt>
                <c:pt idx="4601">
                  <c:v>1997.70684931507</c:v>
                </c:pt>
                <c:pt idx="4602">
                  <c:v>1997.7095890410999</c:v>
                </c:pt>
                <c:pt idx="4603">
                  <c:v>1997.71232876712</c:v>
                </c:pt>
                <c:pt idx="4604">
                  <c:v>1997.7150684931501</c:v>
                </c:pt>
                <c:pt idx="4605">
                  <c:v>1997.7178082191799</c:v>
                </c:pt>
                <c:pt idx="4606">
                  <c:v>1997.72054794521</c:v>
                </c:pt>
                <c:pt idx="4607">
                  <c:v>1997.7232876712301</c:v>
                </c:pt>
                <c:pt idx="4608">
                  <c:v>1997.7260273972599</c:v>
                </c:pt>
                <c:pt idx="4609">
                  <c:v>1997.72876712329</c:v>
                </c:pt>
                <c:pt idx="4610">
                  <c:v>1997.7315068493201</c:v>
                </c:pt>
                <c:pt idx="4611">
                  <c:v>1997.73424657534</c:v>
                </c:pt>
                <c:pt idx="4612">
                  <c:v>1997.7369863013701</c:v>
                </c:pt>
                <c:pt idx="4613">
                  <c:v>1997.7397260273999</c:v>
                </c:pt>
                <c:pt idx="4614">
                  <c:v>1997.74246575342</c:v>
                </c:pt>
                <c:pt idx="4615">
                  <c:v>1997.7452054794501</c:v>
                </c:pt>
                <c:pt idx="4616">
                  <c:v>1997.7479452054799</c:v>
                </c:pt>
                <c:pt idx="4617">
                  <c:v>1997.75068493151</c:v>
                </c:pt>
                <c:pt idx="4618">
                  <c:v>1997.7534246575301</c:v>
                </c:pt>
                <c:pt idx="4619">
                  <c:v>1997.75616438356</c:v>
                </c:pt>
                <c:pt idx="4620">
                  <c:v>1997.75890410959</c:v>
                </c:pt>
                <c:pt idx="4621">
                  <c:v>1997.7616438356199</c:v>
                </c:pt>
                <c:pt idx="4622">
                  <c:v>1997.76438356164</c:v>
                </c:pt>
                <c:pt idx="4623">
                  <c:v>1997.7671232876701</c:v>
                </c:pt>
                <c:pt idx="4624">
                  <c:v>1997.7698630136999</c:v>
                </c:pt>
                <c:pt idx="4625">
                  <c:v>1997.77260273973</c:v>
                </c:pt>
                <c:pt idx="4626">
                  <c:v>1997.7753424657501</c:v>
                </c:pt>
                <c:pt idx="4627">
                  <c:v>1997.77808219178</c:v>
                </c:pt>
                <c:pt idx="4628">
                  <c:v>1997.78082191781</c:v>
                </c:pt>
                <c:pt idx="4629">
                  <c:v>1997.7835616438399</c:v>
                </c:pt>
                <c:pt idx="4630">
                  <c:v>1997.78630136986</c:v>
                </c:pt>
                <c:pt idx="4631">
                  <c:v>1997.7890410958901</c:v>
                </c:pt>
                <c:pt idx="4632">
                  <c:v>1997.7917808219199</c:v>
                </c:pt>
                <c:pt idx="4633">
                  <c:v>1997.79452054795</c:v>
                </c:pt>
                <c:pt idx="4634">
                  <c:v>1997.7972602739701</c:v>
                </c:pt>
                <c:pt idx="4635">
                  <c:v>1997.8</c:v>
                </c:pt>
                <c:pt idx="4636">
                  <c:v>1997.80273972603</c:v>
                </c:pt>
                <c:pt idx="4637">
                  <c:v>1997.8054794520499</c:v>
                </c:pt>
                <c:pt idx="4638">
                  <c:v>1997.80821917808</c:v>
                </c:pt>
                <c:pt idx="4639">
                  <c:v>1997.8109589041101</c:v>
                </c:pt>
                <c:pt idx="4640">
                  <c:v>1997.8136986301399</c:v>
                </c:pt>
                <c:pt idx="4641">
                  <c:v>1997.81643835616</c:v>
                </c:pt>
                <c:pt idx="4642">
                  <c:v>1997.8191780821901</c:v>
                </c:pt>
                <c:pt idx="4643">
                  <c:v>1997.82191780822</c:v>
                </c:pt>
                <c:pt idx="4644">
                  <c:v>1997.82465753425</c:v>
                </c:pt>
                <c:pt idx="4645">
                  <c:v>1997.8273972602699</c:v>
                </c:pt>
                <c:pt idx="4646">
                  <c:v>1997.8301369863</c:v>
                </c:pt>
                <c:pt idx="4647">
                  <c:v>1997.8328767123301</c:v>
                </c:pt>
                <c:pt idx="4648">
                  <c:v>1997.8356164383599</c:v>
                </c:pt>
                <c:pt idx="4649">
                  <c:v>1997.83835616438</c:v>
                </c:pt>
                <c:pt idx="4650">
                  <c:v>1997.8410958904101</c:v>
                </c:pt>
                <c:pt idx="4651">
                  <c:v>1997.8438356164399</c:v>
                </c:pt>
                <c:pt idx="4652">
                  <c:v>1997.84657534247</c:v>
                </c:pt>
                <c:pt idx="4653">
                  <c:v>1997.8493150684899</c:v>
                </c:pt>
                <c:pt idx="4654">
                  <c:v>1997.85205479452</c:v>
                </c:pt>
                <c:pt idx="4655">
                  <c:v>1997.8547945205501</c:v>
                </c:pt>
                <c:pt idx="4656">
                  <c:v>1997.8575342465799</c:v>
                </c:pt>
                <c:pt idx="4657">
                  <c:v>1997.8602739726</c:v>
                </c:pt>
                <c:pt idx="4658">
                  <c:v>1997.8630136986301</c:v>
                </c:pt>
                <c:pt idx="4659">
                  <c:v>1997.8657534246599</c:v>
                </c:pt>
                <c:pt idx="4660">
                  <c:v>1997.86849315069</c:v>
                </c:pt>
                <c:pt idx="4661">
                  <c:v>1997.8712328767101</c:v>
                </c:pt>
                <c:pt idx="4662">
                  <c:v>1997.87397260274</c:v>
                </c:pt>
                <c:pt idx="4663">
                  <c:v>1997.8767123287701</c:v>
                </c:pt>
                <c:pt idx="4664">
                  <c:v>1997.8794520547899</c:v>
                </c:pt>
                <c:pt idx="4665">
                  <c:v>1997.88219178082</c:v>
                </c:pt>
                <c:pt idx="4666">
                  <c:v>1997.8849315068501</c:v>
                </c:pt>
                <c:pt idx="4667">
                  <c:v>1997.8876712328799</c:v>
                </c:pt>
                <c:pt idx="4668">
                  <c:v>1997.8904109589</c:v>
                </c:pt>
                <c:pt idx="4669">
                  <c:v>1997.8931506849301</c:v>
                </c:pt>
                <c:pt idx="4670">
                  <c:v>1997.89589041096</c:v>
                </c:pt>
                <c:pt idx="4671">
                  <c:v>1997.8986301369901</c:v>
                </c:pt>
                <c:pt idx="4672">
                  <c:v>1997.9013698630099</c:v>
                </c:pt>
                <c:pt idx="4673">
                  <c:v>1997.90410958904</c:v>
                </c:pt>
                <c:pt idx="4674">
                  <c:v>1997.9068493150701</c:v>
                </c:pt>
                <c:pt idx="4675">
                  <c:v>1997.9095890410999</c:v>
                </c:pt>
                <c:pt idx="4676">
                  <c:v>1997.91232876712</c:v>
                </c:pt>
                <c:pt idx="4677">
                  <c:v>1997.9150684931501</c:v>
                </c:pt>
                <c:pt idx="4678">
                  <c:v>1997.91780821918</c:v>
                </c:pt>
                <c:pt idx="4679">
                  <c:v>1997.92054794521</c:v>
                </c:pt>
                <c:pt idx="4680">
                  <c:v>1997.9232876712299</c:v>
                </c:pt>
                <c:pt idx="4681">
                  <c:v>1997.92602739726</c:v>
                </c:pt>
                <c:pt idx="4682">
                  <c:v>1997.9287671232901</c:v>
                </c:pt>
                <c:pt idx="4683">
                  <c:v>1997.9315068493199</c:v>
                </c:pt>
                <c:pt idx="4684">
                  <c:v>1997.93424657534</c:v>
                </c:pt>
                <c:pt idx="4685">
                  <c:v>1997.9369863013701</c:v>
                </c:pt>
                <c:pt idx="4686">
                  <c:v>1997.9397260274</c:v>
                </c:pt>
                <c:pt idx="4687">
                  <c:v>1997.94246575342</c:v>
                </c:pt>
                <c:pt idx="4688">
                  <c:v>1997.9452054794499</c:v>
                </c:pt>
                <c:pt idx="4689">
                  <c:v>1997.94794520548</c:v>
                </c:pt>
                <c:pt idx="4690">
                  <c:v>1997.9506849315101</c:v>
                </c:pt>
                <c:pt idx="4691">
                  <c:v>1997.9534246575299</c:v>
                </c:pt>
                <c:pt idx="4692">
                  <c:v>1997.95616438356</c:v>
                </c:pt>
                <c:pt idx="4693">
                  <c:v>1997.9589041095901</c:v>
                </c:pt>
                <c:pt idx="4694">
                  <c:v>1997.96164383562</c:v>
                </c:pt>
                <c:pt idx="4695">
                  <c:v>1997.96438356164</c:v>
                </c:pt>
                <c:pt idx="4696">
                  <c:v>1997.9671232876699</c:v>
                </c:pt>
                <c:pt idx="4697">
                  <c:v>1997.9698630137</c:v>
                </c:pt>
                <c:pt idx="4698">
                  <c:v>1997.9726027397301</c:v>
                </c:pt>
                <c:pt idx="4699">
                  <c:v>1997.9753424657499</c:v>
                </c:pt>
                <c:pt idx="4700">
                  <c:v>1997.97808219178</c:v>
                </c:pt>
                <c:pt idx="4701">
                  <c:v>1997.9808219178101</c:v>
                </c:pt>
                <c:pt idx="4702">
                  <c:v>1997.9835616438399</c:v>
                </c:pt>
                <c:pt idx="4703">
                  <c:v>1997.98630136986</c:v>
                </c:pt>
                <c:pt idx="4704">
                  <c:v>1997.9890410958899</c:v>
                </c:pt>
                <c:pt idx="4705">
                  <c:v>1997.99178082192</c:v>
                </c:pt>
                <c:pt idx="4706">
                  <c:v>1997.9945205479501</c:v>
                </c:pt>
                <c:pt idx="4707">
                  <c:v>1997.9972602739699</c:v>
                </c:pt>
                <c:pt idx="4708">
                  <c:v>1998</c:v>
                </c:pt>
                <c:pt idx="4709">
                  <c:v>1998.0027397260301</c:v>
                </c:pt>
                <c:pt idx="4710">
                  <c:v>1998.0054794520499</c:v>
                </c:pt>
                <c:pt idx="4711">
                  <c:v>1998.00821917808</c:v>
                </c:pt>
                <c:pt idx="4712">
                  <c:v>1998.0109589041101</c:v>
                </c:pt>
                <c:pt idx="4713">
                  <c:v>1998.01369863014</c:v>
                </c:pt>
                <c:pt idx="4714">
                  <c:v>1998.0164383561601</c:v>
                </c:pt>
                <c:pt idx="4715">
                  <c:v>1998.0191780821899</c:v>
                </c:pt>
                <c:pt idx="4716">
                  <c:v>1998.02191780822</c:v>
                </c:pt>
                <c:pt idx="4717">
                  <c:v>1998.0246575342501</c:v>
                </c:pt>
                <c:pt idx="4718">
                  <c:v>1998.0273972602699</c:v>
                </c:pt>
                <c:pt idx="4719">
                  <c:v>1998.0301369863</c:v>
                </c:pt>
                <c:pt idx="4720">
                  <c:v>1998.0328767123301</c:v>
                </c:pt>
                <c:pt idx="4721">
                  <c:v>1998.03561643836</c:v>
                </c:pt>
                <c:pt idx="4722">
                  <c:v>1998.03835616438</c:v>
                </c:pt>
                <c:pt idx="4723">
                  <c:v>1998.0410958904099</c:v>
                </c:pt>
                <c:pt idx="4724">
                  <c:v>1998.04383561644</c:v>
                </c:pt>
                <c:pt idx="4725">
                  <c:v>1998.0465753424701</c:v>
                </c:pt>
                <c:pt idx="4726">
                  <c:v>1998.0493150684899</c:v>
                </c:pt>
                <c:pt idx="4727">
                  <c:v>1998.05205479452</c:v>
                </c:pt>
                <c:pt idx="4728">
                  <c:v>1998.0547945205501</c:v>
                </c:pt>
                <c:pt idx="4729">
                  <c:v>1998.05753424658</c:v>
                </c:pt>
                <c:pt idx="4730">
                  <c:v>1998.0602739726</c:v>
                </c:pt>
                <c:pt idx="4731">
                  <c:v>1998.0630136986299</c:v>
                </c:pt>
                <c:pt idx="4732">
                  <c:v>1998.06575342466</c:v>
                </c:pt>
                <c:pt idx="4733">
                  <c:v>1998.0684931506801</c:v>
                </c:pt>
                <c:pt idx="4734">
                  <c:v>1998.0712328767099</c:v>
                </c:pt>
                <c:pt idx="4735">
                  <c:v>1998.07397260274</c:v>
                </c:pt>
                <c:pt idx="4736">
                  <c:v>1998.0767123287701</c:v>
                </c:pt>
                <c:pt idx="4737">
                  <c:v>1998.07945205479</c:v>
                </c:pt>
                <c:pt idx="4738">
                  <c:v>1998.08219178082</c:v>
                </c:pt>
                <c:pt idx="4739">
                  <c:v>1998.0849315068499</c:v>
                </c:pt>
                <c:pt idx="4740">
                  <c:v>1998.08767123288</c:v>
                </c:pt>
                <c:pt idx="4741">
                  <c:v>1998.0904109589001</c:v>
                </c:pt>
                <c:pt idx="4742">
                  <c:v>1998.0931506849299</c:v>
                </c:pt>
                <c:pt idx="4743">
                  <c:v>1998.09589041096</c:v>
                </c:pt>
                <c:pt idx="4744">
                  <c:v>1998.0986301369901</c:v>
                </c:pt>
                <c:pt idx="4745">
                  <c:v>1998.1013698630099</c:v>
                </c:pt>
                <c:pt idx="4746">
                  <c:v>1998.10410958904</c:v>
                </c:pt>
                <c:pt idx="4747">
                  <c:v>1998.1068493150699</c:v>
                </c:pt>
                <c:pt idx="4748">
                  <c:v>1998.1095890411</c:v>
                </c:pt>
                <c:pt idx="4749">
                  <c:v>1998.1123287671201</c:v>
                </c:pt>
                <c:pt idx="4750">
                  <c:v>1998.1150684931499</c:v>
                </c:pt>
                <c:pt idx="4751">
                  <c:v>1998.11780821918</c:v>
                </c:pt>
                <c:pt idx="4752">
                  <c:v>1998.1205479452101</c:v>
                </c:pt>
                <c:pt idx="4753">
                  <c:v>1998.1232876712299</c:v>
                </c:pt>
                <c:pt idx="4754">
                  <c:v>1998.12602739726</c:v>
                </c:pt>
                <c:pt idx="4755">
                  <c:v>1998.1287671232899</c:v>
                </c:pt>
                <c:pt idx="4756">
                  <c:v>1998.13150684931</c:v>
                </c:pt>
                <c:pt idx="4757">
                  <c:v>1998.1342465753401</c:v>
                </c:pt>
                <c:pt idx="4758">
                  <c:v>1998.1369863013699</c:v>
                </c:pt>
                <c:pt idx="4759">
                  <c:v>1998.1397260274</c:v>
                </c:pt>
                <c:pt idx="4760">
                  <c:v>1998.1424657534201</c:v>
                </c:pt>
                <c:pt idx="4761">
                  <c:v>1998.1452054794499</c:v>
                </c:pt>
                <c:pt idx="4762">
                  <c:v>1998.14794520548</c:v>
                </c:pt>
                <c:pt idx="4763">
                  <c:v>1998.1506849315101</c:v>
                </c:pt>
                <c:pt idx="4764">
                  <c:v>1998.15342465753</c:v>
                </c:pt>
                <c:pt idx="4765">
                  <c:v>1998.1561643835601</c:v>
                </c:pt>
                <c:pt idx="4766">
                  <c:v>1998.1589041095899</c:v>
                </c:pt>
                <c:pt idx="4767">
                  <c:v>1998.16164383562</c:v>
                </c:pt>
                <c:pt idx="4768">
                  <c:v>1998.1643835616401</c:v>
                </c:pt>
                <c:pt idx="4769">
                  <c:v>1998.1671232876699</c:v>
                </c:pt>
                <c:pt idx="4770">
                  <c:v>1998.1698630137</c:v>
                </c:pt>
                <c:pt idx="4771">
                  <c:v>1998.1726027397301</c:v>
                </c:pt>
                <c:pt idx="4772">
                  <c:v>1998.17534246575</c:v>
                </c:pt>
                <c:pt idx="4773">
                  <c:v>1998.17808219178</c:v>
                </c:pt>
                <c:pt idx="4774">
                  <c:v>1998.1808219178099</c:v>
                </c:pt>
                <c:pt idx="4775">
                  <c:v>1998.18356164384</c:v>
                </c:pt>
                <c:pt idx="4776">
                  <c:v>1998.1863013698601</c:v>
                </c:pt>
                <c:pt idx="4777">
                  <c:v>1998.1890410958899</c:v>
                </c:pt>
                <c:pt idx="4778">
                  <c:v>1998.19178082192</c:v>
                </c:pt>
                <c:pt idx="4779">
                  <c:v>1998.1945205479501</c:v>
                </c:pt>
                <c:pt idx="4780">
                  <c:v>1998.19726027397</c:v>
                </c:pt>
                <c:pt idx="4781">
                  <c:v>1998.2</c:v>
                </c:pt>
                <c:pt idx="4782">
                  <c:v>1998.2027397260299</c:v>
                </c:pt>
                <c:pt idx="4783">
                  <c:v>1998.20547945205</c:v>
                </c:pt>
                <c:pt idx="4784">
                  <c:v>1998.2082191780801</c:v>
                </c:pt>
                <c:pt idx="4785">
                  <c:v>1998.2109589041099</c:v>
                </c:pt>
                <c:pt idx="4786">
                  <c:v>1998.21369863014</c:v>
                </c:pt>
                <c:pt idx="4787">
                  <c:v>1998.2164383561601</c:v>
                </c:pt>
                <c:pt idx="4788">
                  <c:v>1998.21917808219</c:v>
                </c:pt>
                <c:pt idx="4789">
                  <c:v>1998.22191780822</c:v>
                </c:pt>
                <c:pt idx="4790">
                  <c:v>1998.2246575342499</c:v>
                </c:pt>
                <c:pt idx="4791">
                  <c:v>1998.22739726027</c:v>
                </c:pt>
                <c:pt idx="4792">
                  <c:v>1998.2301369863001</c:v>
                </c:pt>
                <c:pt idx="4793">
                  <c:v>1998.2328767123299</c:v>
                </c:pt>
                <c:pt idx="4794">
                  <c:v>1998.23561643836</c:v>
                </c:pt>
                <c:pt idx="4795">
                  <c:v>1998.2383561643801</c:v>
                </c:pt>
                <c:pt idx="4796">
                  <c:v>1998.24109589041</c:v>
                </c:pt>
                <c:pt idx="4797">
                  <c:v>1998.24383561644</c:v>
                </c:pt>
                <c:pt idx="4798">
                  <c:v>1998.2465753424699</c:v>
                </c:pt>
                <c:pt idx="4799">
                  <c:v>1998.24931506849</c:v>
                </c:pt>
                <c:pt idx="4800">
                  <c:v>1998.2520547945201</c:v>
                </c:pt>
                <c:pt idx="4801">
                  <c:v>1998.2547945205499</c:v>
                </c:pt>
                <c:pt idx="4802">
                  <c:v>1998.25753424658</c:v>
                </c:pt>
                <c:pt idx="4803">
                  <c:v>1998.2602739726001</c:v>
                </c:pt>
                <c:pt idx="4804">
                  <c:v>1998.2630136986299</c:v>
                </c:pt>
                <c:pt idx="4805">
                  <c:v>1998.26575342466</c:v>
                </c:pt>
                <c:pt idx="4806">
                  <c:v>1998.2684931506799</c:v>
                </c:pt>
                <c:pt idx="4807">
                  <c:v>1998.27123287671</c:v>
                </c:pt>
                <c:pt idx="4808">
                  <c:v>1998.2739726027401</c:v>
                </c:pt>
                <c:pt idx="4809">
                  <c:v>1998.2767123287699</c:v>
                </c:pt>
                <c:pt idx="4810">
                  <c:v>1998.27945205479</c:v>
                </c:pt>
                <c:pt idx="4811">
                  <c:v>1998.2821917808201</c:v>
                </c:pt>
                <c:pt idx="4812">
                  <c:v>1998.2849315068499</c:v>
                </c:pt>
                <c:pt idx="4813">
                  <c:v>1998.28767123288</c:v>
                </c:pt>
                <c:pt idx="4814">
                  <c:v>1998.2904109589001</c:v>
                </c:pt>
                <c:pt idx="4815">
                  <c:v>1998.29315068493</c:v>
                </c:pt>
                <c:pt idx="4816">
                  <c:v>1998.2958904109601</c:v>
                </c:pt>
                <c:pt idx="4817">
                  <c:v>1998.2986301369899</c:v>
                </c:pt>
                <c:pt idx="4818">
                  <c:v>1998.30136986301</c:v>
                </c:pt>
                <c:pt idx="4819">
                  <c:v>1998.3041095890401</c:v>
                </c:pt>
                <c:pt idx="4820">
                  <c:v>1998.3068493150699</c:v>
                </c:pt>
                <c:pt idx="4821">
                  <c:v>1998.3095890411</c:v>
                </c:pt>
                <c:pt idx="4822">
                  <c:v>1998.3123287671201</c:v>
                </c:pt>
                <c:pt idx="4823">
                  <c:v>1998.31506849315</c:v>
                </c:pt>
                <c:pt idx="4824">
                  <c:v>1998.3178082191801</c:v>
                </c:pt>
                <c:pt idx="4825">
                  <c:v>1998.3205479452099</c:v>
                </c:pt>
                <c:pt idx="4826">
                  <c:v>1998.32328767123</c:v>
                </c:pt>
                <c:pt idx="4827">
                  <c:v>1998.3260273972601</c:v>
                </c:pt>
                <c:pt idx="4828">
                  <c:v>1998.3287671232899</c:v>
                </c:pt>
                <c:pt idx="4829">
                  <c:v>1998.33150684932</c:v>
                </c:pt>
                <c:pt idx="4830">
                  <c:v>1998.3342465753401</c:v>
                </c:pt>
                <c:pt idx="4831">
                  <c:v>1998.33698630137</c:v>
                </c:pt>
                <c:pt idx="4832">
                  <c:v>1998.3397260274</c:v>
                </c:pt>
                <c:pt idx="4833">
                  <c:v>1998.3424657534199</c:v>
                </c:pt>
                <c:pt idx="4834">
                  <c:v>1998.34520547945</c:v>
                </c:pt>
                <c:pt idx="4835">
                  <c:v>1998.3479452054801</c:v>
                </c:pt>
                <c:pt idx="4836">
                  <c:v>1998.3506849315099</c:v>
                </c:pt>
                <c:pt idx="4837">
                  <c:v>1998.35342465753</c:v>
                </c:pt>
                <c:pt idx="4838">
                  <c:v>1998.3561643835601</c:v>
                </c:pt>
                <c:pt idx="4839">
                  <c:v>1998.35890410959</c:v>
                </c:pt>
                <c:pt idx="4840">
                  <c:v>1998.36164383562</c:v>
                </c:pt>
                <c:pt idx="4841">
                  <c:v>1998.3643835616399</c:v>
                </c:pt>
                <c:pt idx="4842">
                  <c:v>1998.36712328767</c:v>
                </c:pt>
                <c:pt idx="4843">
                  <c:v>1998.3698630137001</c:v>
                </c:pt>
                <c:pt idx="4844">
                  <c:v>1998.3726027397299</c:v>
                </c:pt>
                <c:pt idx="4845">
                  <c:v>1998.37534246575</c:v>
                </c:pt>
                <c:pt idx="4846">
                  <c:v>1998.3780821917801</c:v>
                </c:pt>
                <c:pt idx="4847">
                  <c:v>1998.38082191781</c:v>
                </c:pt>
                <c:pt idx="4848">
                  <c:v>1998.38356164384</c:v>
                </c:pt>
                <c:pt idx="4849">
                  <c:v>1998.3863013698599</c:v>
                </c:pt>
                <c:pt idx="4850">
                  <c:v>1998.38904109589</c:v>
                </c:pt>
                <c:pt idx="4851">
                  <c:v>1998.3917808219201</c:v>
                </c:pt>
                <c:pt idx="4852">
                  <c:v>1998.3945205479499</c:v>
                </c:pt>
                <c:pt idx="4853">
                  <c:v>1998.39726027397</c:v>
                </c:pt>
                <c:pt idx="4854">
                  <c:v>1998.4</c:v>
                </c:pt>
                <c:pt idx="4855">
                  <c:v>1998.4027397260299</c:v>
                </c:pt>
                <c:pt idx="4856">
                  <c:v>1998.40547945205</c:v>
                </c:pt>
                <c:pt idx="4857">
                  <c:v>1998.4082191780799</c:v>
                </c:pt>
                <c:pt idx="4858">
                  <c:v>1998.41095890411</c:v>
                </c:pt>
                <c:pt idx="4859">
                  <c:v>1998.4136986301401</c:v>
                </c:pt>
                <c:pt idx="4860">
                  <c:v>1998.4164383561599</c:v>
                </c:pt>
                <c:pt idx="4861">
                  <c:v>1998.41917808219</c:v>
                </c:pt>
                <c:pt idx="4862">
                  <c:v>1998.4219178082201</c:v>
                </c:pt>
                <c:pt idx="4863">
                  <c:v>1998.4246575342499</c:v>
                </c:pt>
                <c:pt idx="4864">
                  <c:v>1998.42739726027</c:v>
                </c:pt>
                <c:pt idx="4865">
                  <c:v>1998.4301369863001</c:v>
                </c:pt>
                <c:pt idx="4866">
                  <c:v>1998.43287671233</c:v>
                </c:pt>
                <c:pt idx="4867">
                  <c:v>1998.4356164383601</c:v>
                </c:pt>
                <c:pt idx="4868">
                  <c:v>1998.4383561643799</c:v>
                </c:pt>
                <c:pt idx="4869">
                  <c:v>1998.44109589041</c:v>
                </c:pt>
                <c:pt idx="4870">
                  <c:v>1998.4438356164401</c:v>
                </c:pt>
                <c:pt idx="4871">
                  <c:v>1998.4465753424699</c:v>
                </c:pt>
                <c:pt idx="4872">
                  <c:v>1998.44931506849</c:v>
                </c:pt>
                <c:pt idx="4873">
                  <c:v>1998.4520547945201</c:v>
                </c:pt>
                <c:pt idx="4874">
                  <c:v>1998.45479452055</c:v>
                </c:pt>
                <c:pt idx="4875">
                  <c:v>1998.4575342465801</c:v>
                </c:pt>
                <c:pt idx="4876">
                  <c:v>1998.4602739725999</c:v>
                </c:pt>
                <c:pt idx="4877">
                  <c:v>1998.46301369863</c:v>
                </c:pt>
                <c:pt idx="4878">
                  <c:v>1998.4657534246601</c:v>
                </c:pt>
                <c:pt idx="4879">
                  <c:v>1998.4684931506799</c:v>
                </c:pt>
                <c:pt idx="4880">
                  <c:v>1998.47123287671</c:v>
                </c:pt>
                <c:pt idx="4881">
                  <c:v>1998.4739726027401</c:v>
                </c:pt>
                <c:pt idx="4882">
                  <c:v>1998.47671232877</c:v>
                </c:pt>
                <c:pt idx="4883">
                  <c:v>1998.47945205479</c:v>
                </c:pt>
                <c:pt idx="4884">
                  <c:v>1998.4821917808199</c:v>
                </c:pt>
                <c:pt idx="4885">
                  <c:v>1998.48493150685</c:v>
                </c:pt>
                <c:pt idx="4886">
                  <c:v>1998.4876712328801</c:v>
                </c:pt>
                <c:pt idx="4887">
                  <c:v>1998.4904109588999</c:v>
                </c:pt>
                <c:pt idx="4888">
                  <c:v>1998.49315068493</c:v>
                </c:pt>
                <c:pt idx="4889">
                  <c:v>1998.4958904109601</c:v>
                </c:pt>
                <c:pt idx="4890">
                  <c:v>1998.49863013699</c:v>
                </c:pt>
                <c:pt idx="4891">
                  <c:v>1998.50136986301</c:v>
                </c:pt>
                <c:pt idx="4892">
                  <c:v>1998.5041095890399</c:v>
                </c:pt>
                <c:pt idx="4893">
                  <c:v>1998.50684931507</c:v>
                </c:pt>
                <c:pt idx="4894">
                  <c:v>1998.5095890411001</c:v>
                </c:pt>
                <c:pt idx="4895">
                  <c:v>1998.5123287671199</c:v>
                </c:pt>
                <c:pt idx="4896">
                  <c:v>1998.51506849315</c:v>
                </c:pt>
                <c:pt idx="4897">
                  <c:v>1998.5178082191801</c:v>
                </c:pt>
                <c:pt idx="4898">
                  <c:v>1998.52054794521</c:v>
                </c:pt>
                <c:pt idx="4899">
                  <c:v>1998.52328767123</c:v>
                </c:pt>
                <c:pt idx="4900">
                  <c:v>1998.5260273972599</c:v>
                </c:pt>
                <c:pt idx="4901">
                  <c:v>1998.52876712329</c:v>
                </c:pt>
                <c:pt idx="4902">
                  <c:v>1998.5315068493201</c:v>
                </c:pt>
                <c:pt idx="4903">
                  <c:v>1998.5342465753399</c:v>
                </c:pt>
                <c:pt idx="4904">
                  <c:v>1998.53698630137</c:v>
                </c:pt>
                <c:pt idx="4905">
                  <c:v>1998.5397260274001</c:v>
                </c:pt>
                <c:pt idx="4906">
                  <c:v>1998.5424657534199</c:v>
                </c:pt>
                <c:pt idx="4907">
                  <c:v>1998.54520547945</c:v>
                </c:pt>
                <c:pt idx="4908">
                  <c:v>1998.5479452054799</c:v>
                </c:pt>
                <c:pt idx="4909">
                  <c:v>1998.55068493151</c:v>
                </c:pt>
                <c:pt idx="4910">
                  <c:v>1998.5534246575301</c:v>
                </c:pt>
                <c:pt idx="4911">
                  <c:v>1998.5561643835599</c:v>
                </c:pt>
                <c:pt idx="4912">
                  <c:v>1998.55890410959</c:v>
                </c:pt>
                <c:pt idx="4913">
                  <c:v>1998.5616438356201</c:v>
                </c:pt>
                <c:pt idx="4914">
                  <c:v>1998.5643835616399</c:v>
                </c:pt>
                <c:pt idx="4915">
                  <c:v>1998.56712328767</c:v>
                </c:pt>
                <c:pt idx="4916">
                  <c:v>1998.5698630136999</c:v>
                </c:pt>
                <c:pt idx="4917">
                  <c:v>1998.57260273973</c:v>
                </c:pt>
                <c:pt idx="4918">
                  <c:v>1998.5753424657501</c:v>
                </c:pt>
                <c:pt idx="4919">
                  <c:v>1998.5780821917799</c:v>
                </c:pt>
                <c:pt idx="4920">
                  <c:v>1998.58082191781</c:v>
                </c:pt>
                <c:pt idx="4921">
                  <c:v>1998.5835616438401</c:v>
                </c:pt>
                <c:pt idx="4922">
                  <c:v>1998.5863013698599</c:v>
                </c:pt>
                <c:pt idx="4923">
                  <c:v>1998.58904109589</c:v>
                </c:pt>
                <c:pt idx="4924">
                  <c:v>1998.5917808219201</c:v>
                </c:pt>
                <c:pt idx="4925">
                  <c:v>1998.59452054795</c:v>
                </c:pt>
                <c:pt idx="4926">
                  <c:v>1998.5972602739701</c:v>
                </c:pt>
                <c:pt idx="4927">
                  <c:v>1998.6</c:v>
                </c:pt>
                <c:pt idx="4928">
                  <c:v>1998.60273972603</c:v>
                </c:pt>
                <c:pt idx="4929">
                  <c:v>1998.6054794520501</c:v>
                </c:pt>
                <c:pt idx="4930">
                  <c:v>1998.6082191780799</c:v>
                </c:pt>
                <c:pt idx="4931">
                  <c:v>1998.61095890411</c:v>
                </c:pt>
                <c:pt idx="4932">
                  <c:v>1998.6136986301401</c:v>
                </c:pt>
                <c:pt idx="4933">
                  <c:v>1998.61643835616</c:v>
                </c:pt>
                <c:pt idx="4934">
                  <c:v>1998.61917808219</c:v>
                </c:pt>
                <c:pt idx="4935">
                  <c:v>1998.6219178082199</c:v>
                </c:pt>
                <c:pt idx="4936">
                  <c:v>1998.62465753425</c:v>
                </c:pt>
                <c:pt idx="4937">
                  <c:v>1998.6273972602701</c:v>
                </c:pt>
                <c:pt idx="4938">
                  <c:v>1998.6301369862999</c:v>
                </c:pt>
                <c:pt idx="4939">
                  <c:v>1998.63287671233</c:v>
                </c:pt>
                <c:pt idx="4940">
                  <c:v>1998.6356164383601</c:v>
                </c:pt>
                <c:pt idx="4941">
                  <c:v>1998.63835616438</c:v>
                </c:pt>
                <c:pt idx="4942">
                  <c:v>1998.64109589041</c:v>
                </c:pt>
                <c:pt idx="4943">
                  <c:v>1998.6438356164399</c:v>
                </c:pt>
                <c:pt idx="4944">
                  <c:v>1998.64657534247</c:v>
                </c:pt>
                <c:pt idx="4945">
                  <c:v>1998.6493150684901</c:v>
                </c:pt>
                <c:pt idx="4946">
                  <c:v>1998.6520547945199</c:v>
                </c:pt>
                <c:pt idx="4947">
                  <c:v>1998.65479452055</c:v>
                </c:pt>
                <c:pt idx="4948">
                  <c:v>1998.6575342465801</c:v>
                </c:pt>
                <c:pt idx="4949">
                  <c:v>1998.6602739726</c:v>
                </c:pt>
                <c:pt idx="4950">
                  <c:v>1998.66301369863</c:v>
                </c:pt>
                <c:pt idx="4951">
                  <c:v>1998.6657534246599</c:v>
                </c:pt>
                <c:pt idx="4952">
                  <c:v>1998.66849315068</c:v>
                </c:pt>
                <c:pt idx="4953">
                  <c:v>1998.6712328767101</c:v>
                </c:pt>
                <c:pt idx="4954">
                  <c:v>1998.6739726027399</c:v>
                </c:pt>
                <c:pt idx="4955">
                  <c:v>1998.67671232877</c:v>
                </c:pt>
                <c:pt idx="4956">
                  <c:v>1998.6794520547901</c:v>
                </c:pt>
                <c:pt idx="4957">
                  <c:v>1998.6821917808199</c:v>
                </c:pt>
                <c:pt idx="4958">
                  <c:v>1998.68493150685</c:v>
                </c:pt>
                <c:pt idx="4959">
                  <c:v>1998.6876712328799</c:v>
                </c:pt>
                <c:pt idx="4960">
                  <c:v>1998.6904109589</c:v>
                </c:pt>
                <c:pt idx="4961">
                  <c:v>1998.6931506849301</c:v>
                </c:pt>
                <c:pt idx="4962">
                  <c:v>1998.6958904109599</c:v>
                </c:pt>
                <c:pt idx="4963">
                  <c:v>1998.69863013699</c:v>
                </c:pt>
                <c:pt idx="4964">
                  <c:v>1998.7013698630101</c:v>
                </c:pt>
                <c:pt idx="4965">
                  <c:v>1998.7041095890399</c:v>
                </c:pt>
                <c:pt idx="4966">
                  <c:v>1998.70684931507</c:v>
                </c:pt>
                <c:pt idx="4967">
                  <c:v>1998.7095890410999</c:v>
                </c:pt>
                <c:pt idx="4968">
                  <c:v>1998.71232876712</c:v>
                </c:pt>
                <c:pt idx="4969">
                  <c:v>1998.7150684931501</c:v>
                </c:pt>
                <c:pt idx="4970">
                  <c:v>1998.7178082191799</c:v>
                </c:pt>
                <c:pt idx="4971">
                  <c:v>1998.72054794521</c:v>
                </c:pt>
                <c:pt idx="4972">
                  <c:v>1998.7232876712301</c:v>
                </c:pt>
                <c:pt idx="4973">
                  <c:v>1998.7260273972599</c:v>
                </c:pt>
                <c:pt idx="4974">
                  <c:v>1998.72876712329</c:v>
                </c:pt>
                <c:pt idx="4975">
                  <c:v>1998.7315068493201</c:v>
                </c:pt>
                <c:pt idx="4976">
                  <c:v>1998.73424657534</c:v>
                </c:pt>
                <c:pt idx="4977">
                  <c:v>1998.7369863013701</c:v>
                </c:pt>
                <c:pt idx="4978">
                  <c:v>1998.7397260273999</c:v>
                </c:pt>
                <c:pt idx="4979">
                  <c:v>1998.74246575342</c:v>
                </c:pt>
                <c:pt idx="4980">
                  <c:v>1998.7452054794501</c:v>
                </c:pt>
                <c:pt idx="4981">
                  <c:v>1998.7479452054799</c:v>
                </c:pt>
                <c:pt idx="4982">
                  <c:v>1998.75068493151</c:v>
                </c:pt>
                <c:pt idx="4983">
                  <c:v>1998.7534246575301</c:v>
                </c:pt>
                <c:pt idx="4984">
                  <c:v>1998.75616438356</c:v>
                </c:pt>
                <c:pt idx="4985">
                  <c:v>1998.75890410959</c:v>
                </c:pt>
                <c:pt idx="4986">
                  <c:v>1998.7616438356199</c:v>
                </c:pt>
                <c:pt idx="4987">
                  <c:v>1998.76438356164</c:v>
                </c:pt>
                <c:pt idx="4988">
                  <c:v>1998.7671232876701</c:v>
                </c:pt>
                <c:pt idx="4989">
                  <c:v>1998.7698630136999</c:v>
                </c:pt>
                <c:pt idx="4990">
                  <c:v>1998.77260273973</c:v>
                </c:pt>
                <c:pt idx="4991">
                  <c:v>1998.7753424657501</c:v>
                </c:pt>
                <c:pt idx="4992">
                  <c:v>1998.77808219178</c:v>
                </c:pt>
                <c:pt idx="4993">
                  <c:v>1998.78082191781</c:v>
                </c:pt>
                <c:pt idx="4994">
                  <c:v>1998.7835616438399</c:v>
                </c:pt>
                <c:pt idx="4995">
                  <c:v>1998.78630136986</c:v>
                </c:pt>
                <c:pt idx="4996">
                  <c:v>1998.7890410958901</c:v>
                </c:pt>
                <c:pt idx="4997">
                  <c:v>1998.7917808219199</c:v>
                </c:pt>
                <c:pt idx="4998">
                  <c:v>1998.79452054795</c:v>
                </c:pt>
                <c:pt idx="4999">
                  <c:v>1998.7972602739701</c:v>
                </c:pt>
                <c:pt idx="5000">
                  <c:v>1998.8</c:v>
                </c:pt>
                <c:pt idx="5001">
                  <c:v>1998.80273972603</c:v>
                </c:pt>
                <c:pt idx="5002">
                  <c:v>1998.8054794520499</c:v>
                </c:pt>
                <c:pt idx="5003">
                  <c:v>1998.80821917808</c:v>
                </c:pt>
                <c:pt idx="5004">
                  <c:v>1998.8109589041101</c:v>
                </c:pt>
                <c:pt idx="5005">
                  <c:v>1998.8136986301399</c:v>
                </c:pt>
                <c:pt idx="5006">
                  <c:v>1998.81643835616</c:v>
                </c:pt>
                <c:pt idx="5007">
                  <c:v>1998.8191780821901</c:v>
                </c:pt>
                <c:pt idx="5008">
                  <c:v>1998.82191780822</c:v>
                </c:pt>
                <c:pt idx="5009">
                  <c:v>1998.82465753425</c:v>
                </c:pt>
                <c:pt idx="5010">
                  <c:v>1998.8273972602699</c:v>
                </c:pt>
                <c:pt idx="5011">
                  <c:v>1998.8301369863</c:v>
                </c:pt>
                <c:pt idx="5012">
                  <c:v>1998.8328767123301</c:v>
                </c:pt>
                <c:pt idx="5013">
                  <c:v>1998.8356164383599</c:v>
                </c:pt>
                <c:pt idx="5014">
                  <c:v>1998.83835616438</c:v>
                </c:pt>
                <c:pt idx="5015">
                  <c:v>1998.8410958904101</c:v>
                </c:pt>
                <c:pt idx="5016">
                  <c:v>1998.8438356164399</c:v>
                </c:pt>
                <c:pt idx="5017">
                  <c:v>1998.84657534247</c:v>
                </c:pt>
                <c:pt idx="5018">
                  <c:v>1998.8493150684899</c:v>
                </c:pt>
                <c:pt idx="5019">
                  <c:v>1998.85205479452</c:v>
                </c:pt>
                <c:pt idx="5020">
                  <c:v>1998.8547945205501</c:v>
                </c:pt>
                <c:pt idx="5021">
                  <c:v>1998.8575342465799</c:v>
                </c:pt>
                <c:pt idx="5022">
                  <c:v>1998.8602739726</c:v>
                </c:pt>
                <c:pt idx="5023">
                  <c:v>1998.8630136986301</c:v>
                </c:pt>
                <c:pt idx="5024">
                  <c:v>1998.8657534246599</c:v>
                </c:pt>
                <c:pt idx="5025">
                  <c:v>1998.86849315069</c:v>
                </c:pt>
                <c:pt idx="5026">
                  <c:v>1998.8712328767101</c:v>
                </c:pt>
                <c:pt idx="5027">
                  <c:v>1998.87397260274</c:v>
                </c:pt>
                <c:pt idx="5028">
                  <c:v>1998.8767123287701</c:v>
                </c:pt>
                <c:pt idx="5029">
                  <c:v>1998.8794520547899</c:v>
                </c:pt>
                <c:pt idx="5030">
                  <c:v>1998.88219178082</c:v>
                </c:pt>
                <c:pt idx="5031">
                  <c:v>1998.8849315068501</c:v>
                </c:pt>
                <c:pt idx="5032">
                  <c:v>1998.8876712328799</c:v>
                </c:pt>
                <c:pt idx="5033">
                  <c:v>1998.8904109589</c:v>
                </c:pt>
                <c:pt idx="5034">
                  <c:v>1998.8931506849301</c:v>
                </c:pt>
                <c:pt idx="5035">
                  <c:v>1998.89589041096</c:v>
                </c:pt>
                <c:pt idx="5036">
                  <c:v>1998.8986301369901</c:v>
                </c:pt>
                <c:pt idx="5037">
                  <c:v>1998.9013698630099</c:v>
                </c:pt>
                <c:pt idx="5038">
                  <c:v>1998.90410958904</c:v>
                </c:pt>
                <c:pt idx="5039">
                  <c:v>1998.9068493150701</c:v>
                </c:pt>
                <c:pt idx="5040">
                  <c:v>1998.9095890410999</c:v>
                </c:pt>
                <c:pt idx="5041">
                  <c:v>1998.91232876712</c:v>
                </c:pt>
                <c:pt idx="5042">
                  <c:v>1998.9150684931501</c:v>
                </c:pt>
                <c:pt idx="5043">
                  <c:v>1998.91780821918</c:v>
                </c:pt>
                <c:pt idx="5044">
                  <c:v>1998.92054794521</c:v>
                </c:pt>
                <c:pt idx="5045">
                  <c:v>1998.9232876712299</c:v>
                </c:pt>
                <c:pt idx="5046">
                  <c:v>1998.92602739726</c:v>
                </c:pt>
                <c:pt idx="5047">
                  <c:v>1998.9287671232901</c:v>
                </c:pt>
                <c:pt idx="5048">
                  <c:v>1998.9315068493199</c:v>
                </c:pt>
                <c:pt idx="5049">
                  <c:v>1998.93424657534</c:v>
                </c:pt>
                <c:pt idx="5050">
                  <c:v>1998.9369863013701</c:v>
                </c:pt>
                <c:pt idx="5051">
                  <c:v>1998.9397260274</c:v>
                </c:pt>
                <c:pt idx="5052">
                  <c:v>1998.94246575342</c:v>
                </c:pt>
                <c:pt idx="5053">
                  <c:v>1998.9452054794499</c:v>
                </c:pt>
                <c:pt idx="5054">
                  <c:v>1998.94794520548</c:v>
                </c:pt>
                <c:pt idx="5055">
                  <c:v>1998.9506849315101</c:v>
                </c:pt>
                <c:pt idx="5056">
                  <c:v>1998.9534246575299</c:v>
                </c:pt>
                <c:pt idx="5057">
                  <c:v>1998.95616438356</c:v>
                </c:pt>
                <c:pt idx="5058">
                  <c:v>1998.9589041095901</c:v>
                </c:pt>
                <c:pt idx="5059">
                  <c:v>1998.96164383562</c:v>
                </c:pt>
                <c:pt idx="5060">
                  <c:v>1998.96438356164</c:v>
                </c:pt>
                <c:pt idx="5061">
                  <c:v>1998.9671232876699</c:v>
                </c:pt>
                <c:pt idx="5062">
                  <c:v>1998.9698630137</c:v>
                </c:pt>
                <c:pt idx="5063">
                  <c:v>1998.9726027397301</c:v>
                </c:pt>
                <c:pt idx="5064">
                  <c:v>1998.9753424657499</c:v>
                </c:pt>
                <c:pt idx="5065">
                  <c:v>1998.97808219178</c:v>
                </c:pt>
                <c:pt idx="5066">
                  <c:v>1998.9808219178101</c:v>
                </c:pt>
                <c:pt idx="5067">
                  <c:v>1998.9835616438399</c:v>
                </c:pt>
                <c:pt idx="5068">
                  <c:v>1998.98630136986</c:v>
                </c:pt>
                <c:pt idx="5069">
                  <c:v>1998.9890410958899</c:v>
                </c:pt>
                <c:pt idx="5070">
                  <c:v>1998.99178082192</c:v>
                </c:pt>
                <c:pt idx="5071">
                  <c:v>1998.9945205479501</c:v>
                </c:pt>
                <c:pt idx="5072">
                  <c:v>1998.9972602739699</c:v>
                </c:pt>
                <c:pt idx="5073">
                  <c:v>1999</c:v>
                </c:pt>
                <c:pt idx="5074">
                  <c:v>1999.0027397260301</c:v>
                </c:pt>
                <c:pt idx="5075">
                  <c:v>1999.0054794520499</c:v>
                </c:pt>
                <c:pt idx="5076">
                  <c:v>1999.00821917808</c:v>
                </c:pt>
                <c:pt idx="5077">
                  <c:v>1999.0109589041101</c:v>
                </c:pt>
                <c:pt idx="5078">
                  <c:v>1999.01369863014</c:v>
                </c:pt>
                <c:pt idx="5079">
                  <c:v>1999.0164383561601</c:v>
                </c:pt>
                <c:pt idx="5080">
                  <c:v>1999.0191780821899</c:v>
                </c:pt>
                <c:pt idx="5081">
                  <c:v>1999.02191780822</c:v>
                </c:pt>
                <c:pt idx="5082">
                  <c:v>1999.0246575342501</c:v>
                </c:pt>
                <c:pt idx="5083">
                  <c:v>1999.0273972602699</c:v>
                </c:pt>
                <c:pt idx="5084">
                  <c:v>1999.0301369863</c:v>
                </c:pt>
                <c:pt idx="5085">
                  <c:v>1999.0328767123301</c:v>
                </c:pt>
                <c:pt idx="5086">
                  <c:v>1999.03561643836</c:v>
                </c:pt>
                <c:pt idx="5087">
                  <c:v>1999.03835616438</c:v>
                </c:pt>
                <c:pt idx="5088">
                  <c:v>1999.0410958904099</c:v>
                </c:pt>
                <c:pt idx="5089">
                  <c:v>1999.04383561644</c:v>
                </c:pt>
                <c:pt idx="5090">
                  <c:v>1999.0465753424701</c:v>
                </c:pt>
                <c:pt idx="5091">
                  <c:v>1999.0493150684899</c:v>
                </c:pt>
                <c:pt idx="5092">
                  <c:v>1999.05205479452</c:v>
                </c:pt>
                <c:pt idx="5093">
                  <c:v>1999.0547945205501</c:v>
                </c:pt>
                <c:pt idx="5094">
                  <c:v>1999.05753424658</c:v>
                </c:pt>
                <c:pt idx="5095">
                  <c:v>1999.0602739726</c:v>
                </c:pt>
                <c:pt idx="5096">
                  <c:v>1999.0630136986299</c:v>
                </c:pt>
                <c:pt idx="5097">
                  <c:v>1999.06575342466</c:v>
                </c:pt>
                <c:pt idx="5098">
                  <c:v>1999.0684931506801</c:v>
                </c:pt>
                <c:pt idx="5099">
                  <c:v>1999.0712328767099</c:v>
                </c:pt>
                <c:pt idx="5100">
                  <c:v>1999.07397260274</c:v>
                </c:pt>
                <c:pt idx="5101">
                  <c:v>1999.0767123287701</c:v>
                </c:pt>
                <c:pt idx="5102">
                  <c:v>1999.07945205479</c:v>
                </c:pt>
                <c:pt idx="5103">
                  <c:v>1999.08219178082</c:v>
                </c:pt>
                <c:pt idx="5104">
                  <c:v>1999.0849315068499</c:v>
                </c:pt>
                <c:pt idx="5105">
                  <c:v>1999.08767123288</c:v>
                </c:pt>
                <c:pt idx="5106">
                  <c:v>1999.0904109589001</c:v>
                </c:pt>
                <c:pt idx="5107">
                  <c:v>1999.0931506849299</c:v>
                </c:pt>
                <c:pt idx="5108">
                  <c:v>1999.09589041096</c:v>
                </c:pt>
                <c:pt idx="5109">
                  <c:v>1999.0986301369901</c:v>
                </c:pt>
                <c:pt idx="5110">
                  <c:v>1999.1013698630099</c:v>
                </c:pt>
                <c:pt idx="5111">
                  <c:v>1999.10410958904</c:v>
                </c:pt>
                <c:pt idx="5112">
                  <c:v>1999.1068493150699</c:v>
                </c:pt>
                <c:pt idx="5113">
                  <c:v>1999.1095890411</c:v>
                </c:pt>
                <c:pt idx="5114">
                  <c:v>1999.1123287671201</c:v>
                </c:pt>
                <c:pt idx="5115">
                  <c:v>1999.1150684931499</c:v>
                </c:pt>
                <c:pt idx="5116">
                  <c:v>1999.11780821918</c:v>
                </c:pt>
                <c:pt idx="5117">
                  <c:v>1999.1205479452101</c:v>
                </c:pt>
                <c:pt idx="5118">
                  <c:v>1999.1232876712299</c:v>
                </c:pt>
                <c:pt idx="5119">
                  <c:v>1999.12602739726</c:v>
                </c:pt>
                <c:pt idx="5120">
                  <c:v>1999.1287671232899</c:v>
                </c:pt>
                <c:pt idx="5121">
                  <c:v>1999.13150684931</c:v>
                </c:pt>
                <c:pt idx="5122">
                  <c:v>1999.1342465753401</c:v>
                </c:pt>
                <c:pt idx="5123">
                  <c:v>1999.1369863013699</c:v>
                </c:pt>
                <c:pt idx="5124">
                  <c:v>1999.1397260274</c:v>
                </c:pt>
                <c:pt idx="5125">
                  <c:v>1999.1424657534201</c:v>
                </c:pt>
                <c:pt idx="5126">
                  <c:v>1999.1452054794499</c:v>
                </c:pt>
                <c:pt idx="5127">
                  <c:v>1999.14794520548</c:v>
                </c:pt>
                <c:pt idx="5128">
                  <c:v>1999.1506849315101</c:v>
                </c:pt>
                <c:pt idx="5129">
                  <c:v>1999.15342465753</c:v>
                </c:pt>
                <c:pt idx="5130">
                  <c:v>1999.1561643835601</c:v>
                </c:pt>
                <c:pt idx="5131">
                  <c:v>1999.1589041095899</c:v>
                </c:pt>
                <c:pt idx="5132">
                  <c:v>1999.16164383562</c:v>
                </c:pt>
                <c:pt idx="5133">
                  <c:v>1999.1643835616401</c:v>
                </c:pt>
                <c:pt idx="5134">
                  <c:v>1999.1671232876699</c:v>
                </c:pt>
                <c:pt idx="5135">
                  <c:v>1999.1698630137</c:v>
                </c:pt>
                <c:pt idx="5136">
                  <c:v>1999.1726027397301</c:v>
                </c:pt>
                <c:pt idx="5137">
                  <c:v>1999.17534246575</c:v>
                </c:pt>
                <c:pt idx="5138">
                  <c:v>1999.17808219178</c:v>
                </c:pt>
                <c:pt idx="5139">
                  <c:v>1999.1808219178099</c:v>
                </c:pt>
                <c:pt idx="5140">
                  <c:v>1999.18356164384</c:v>
                </c:pt>
                <c:pt idx="5141">
                  <c:v>1999.1863013698601</c:v>
                </c:pt>
                <c:pt idx="5142">
                  <c:v>1999.1890410958899</c:v>
                </c:pt>
                <c:pt idx="5143">
                  <c:v>1999.19178082192</c:v>
                </c:pt>
                <c:pt idx="5144">
                  <c:v>1999.1945205479501</c:v>
                </c:pt>
                <c:pt idx="5145">
                  <c:v>1999.19726027397</c:v>
                </c:pt>
                <c:pt idx="5146">
                  <c:v>1999.2</c:v>
                </c:pt>
                <c:pt idx="5147">
                  <c:v>1999.2027397260299</c:v>
                </c:pt>
                <c:pt idx="5148">
                  <c:v>1999.20547945205</c:v>
                </c:pt>
                <c:pt idx="5149">
                  <c:v>1999.2082191780801</c:v>
                </c:pt>
                <c:pt idx="5150">
                  <c:v>1999.2109589041099</c:v>
                </c:pt>
                <c:pt idx="5151">
                  <c:v>1999.21369863014</c:v>
                </c:pt>
                <c:pt idx="5152">
                  <c:v>1999.2164383561601</c:v>
                </c:pt>
                <c:pt idx="5153">
                  <c:v>1999.21917808219</c:v>
                </c:pt>
                <c:pt idx="5154">
                  <c:v>1999.22191780822</c:v>
                </c:pt>
                <c:pt idx="5155">
                  <c:v>1999.2246575342499</c:v>
                </c:pt>
                <c:pt idx="5156">
                  <c:v>1999.22739726027</c:v>
                </c:pt>
                <c:pt idx="5157">
                  <c:v>1999.2301369863001</c:v>
                </c:pt>
                <c:pt idx="5158">
                  <c:v>1999.2328767123299</c:v>
                </c:pt>
                <c:pt idx="5159">
                  <c:v>1999.23561643836</c:v>
                </c:pt>
                <c:pt idx="5160">
                  <c:v>1999.2383561643801</c:v>
                </c:pt>
                <c:pt idx="5161">
                  <c:v>1999.24109589041</c:v>
                </c:pt>
                <c:pt idx="5162">
                  <c:v>1999.24383561644</c:v>
                </c:pt>
                <c:pt idx="5163">
                  <c:v>1999.2465753424699</c:v>
                </c:pt>
                <c:pt idx="5164">
                  <c:v>1999.24931506849</c:v>
                </c:pt>
                <c:pt idx="5165">
                  <c:v>1999.2520547945201</c:v>
                </c:pt>
                <c:pt idx="5166">
                  <c:v>1999.2547945205499</c:v>
                </c:pt>
                <c:pt idx="5167">
                  <c:v>1999.25753424658</c:v>
                </c:pt>
                <c:pt idx="5168">
                  <c:v>1999.2602739726001</c:v>
                </c:pt>
                <c:pt idx="5169">
                  <c:v>1999.2630136986299</c:v>
                </c:pt>
                <c:pt idx="5170">
                  <c:v>1999.26575342466</c:v>
                </c:pt>
                <c:pt idx="5171">
                  <c:v>1999.2684931506799</c:v>
                </c:pt>
                <c:pt idx="5172">
                  <c:v>1999.27123287671</c:v>
                </c:pt>
                <c:pt idx="5173">
                  <c:v>1999.2739726027401</c:v>
                </c:pt>
                <c:pt idx="5174">
                  <c:v>1999.2767123287699</c:v>
                </c:pt>
                <c:pt idx="5175">
                  <c:v>1999.27945205479</c:v>
                </c:pt>
                <c:pt idx="5176">
                  <c:v>1999.2821917808201</c:v>
                </c:pt>
                <c:pt idx="5177">
                  <c:v>1999.2849315068499</c:v>
                </c:pt>
                <c:pt idx="5178">
                  <c:v>1999.28767123288</c:v>
                </c:pt>
                <c:pt idx="5179">
                  <c:v>1999.2904109589001</c:v>
                </c:pt>
                <c:pt idx="5180">
                  <c:v>1999.29315068493</c:v>
                </c:pt>
                <c:pt idx="5181">
                  <c:v>1999.2958904109601</c:v>
                </c:pt>
                <c:pt idx="5182">
                  <c:v>1999.2986301369899</c:v>
                </c:pt>
                <c:pt idx="5183">
                  <c:v>1999.30136986301</c:v>
                </c:pt>
                <c:pt idx="5184">
                  <c:v>1999.3041095890401</c:v>
                </c:pt>
                <c:pt idx="5185">
                  <c:v>1999.3068493150699</c:v>
                </c:pt>
                <c:pt idx="5186">
                  <c:v>1999.3095890411</c:v>
                </c:pt>
                <c:pt idx="5187">
                  <c:v>1999.3123287671201</c:v>
                </c:pt>
                <c:pt idx="5188">
                  <c:v>1999.31506849315</c:v>
                </c:pt>
                <c:pt idx="5189">
                  <c:v>1999.3178082191801</c:v>
                </c:pt>
                <c:pt idx="5190">
                  <c:v>1999.3205479452099</c:v>
                </c:pt>
                <c:pt idx="5191">
                  <c:v>1999.32328767123</c:v>
                </c:pt>
                <c:pt idx="5192">
                  <c:v>1999.3260273972601</c:v>
                </c:pt>
                <c:pt idx="5193">
                  <c:v>1999.3287671232899</c:v>
                </c:pt>
                <c:pt idx="5194">
                  <c:v>1999.33150684932</c:v>
                </c:pt>
                <c:pt idx="5195">
                  <c:v>1999.3342465753401</c:v>
                </c:pt>
                <c:pt idx="5196">
                  <c:v>1999.33698630137</c:v>
                </c:pt>
                <c:pt idx="5197">
                  <c:v>1999.3397260274</c:v>
                </c:pt>
                <c:pt idx="5198">
                  <c:v>1999.3424657534199</c:v>
                </c:pt>
                <c:pt idx="5199">
                  <c:v>1999.34520547945</c:v>
                </c:pt>
                <c:pt idx="5200">
                  <c:v>1999.3479452054801</c:v>
                </c:pt>
                <c:pt idx="5201">
                  <c:v>1999.3506849315099</c:v>
                </c:pt>
                <c:pt idx="5202">
                  <c:v>1999.35342465753</c:v>
                </c:pt>
                <c:pt idx="5203">
                  <c:v>1999.3561643835601</c:v>
                </c:pt>
                <c:pt idx="5204">
                  <c:v>1999.35890410959</c:v>
                </c:pt>
                <c:pt idx="5205">
                  <c:v>1999.36164383562</c:v>
                </c:pt>
                <c:pt idx="5206">
                  <c:v>1999.3643835616399</c:v>
                </c:pt>
                <c:pt idx="5207">
                  <c:v>1999.36712328767</c:v>
                </c:pt>
                <c:pt idx="5208">
                  <c:v>1999.3698630137001</c:v>
                </c:pt>
                <c:pt idx="5209">
                  <c:v>1999.3726027397299</c:v>
                </c:pt>
                <c:pt idx="5210">
                  <c:v>1999.37534246575</c:v>
                </c:pt>
                <c:pt idx="5211">
                  <c:v>1999.3780821917801</c:v>
                </c:pt>
                <c:pt idx="5212">
                  <c:v>1999.38082191781</c:v>
                </c:pt>
                <c:pt idx="5213">
                  <c:v>1999.38356164384</c:v>
                </c:pt>
                <c:pt idx="5214">
                  <c:v>1999.3863013698599</c:v>
                </c:pt>
                <c:pt idx="5215">
                  <c:v>1999.38904109589</c:v>
                </c:pt>
                <c:pt idx="5216">
                  <c:v>1999.3917808219201</c:v>
                </c:pt>
                <c:pt idx="5217">
                  <c:v>1999.3945205479499</c:v>
                </c:pt>
                <c:pt idx="5218">
                  <c:v>1999.39726027397</c:v>
                </c:pt>
                <c:pt idx="5219">
                  <c:v>1999.4</c:v>
                </c:pt>
                <c:pt idx="5220">
                  <c:v>1999.4027397260299</c:v>
                </c:pt>
                <c:pt idx="5221">
                  <c:v>1999.40547945205</c:v>
                </c:pt>
                <c:pt idx="5222">
                  <c:v>1999.4082191780799</c:v>
                </c:pt>
                <c:pt idx="5223">
                  <c:v>1999.41095890411</c:v>
                </c:pt>
                <c:pt idx="5224">
                  <c:v>1999.4136986301401</c:v>
                </c:pt>
                <c:pt idx="5225">
                  <c:v>1999.4164383561599</c:v>
                </c:pt>
                <c:pt idx="5226">
                  <c:v>1999.41917808219</c:v>
                </c:pt>
                <c:pt idx="5227">
                  <c:v>1999.4219178082201</c:v>
                </c:pt>
                <c:pt idx="5228">
                  <c:v>1999.4246575342499</c:v>
                </c:pt>
                <c:pt idx="5229">
                  <c:v>1999.42739726027</c:v>
                </c:pt>
                <c:pt idx="5230">
                  <c:v>1999.4301369863001</c:v>
                </c:pt>
                <c:pt idx="5231">
                  <c:v>1999.43287671233</c:v>
                </c:pt>
                <c:pt idx="5232">
                  <c:v>1999.4356164383601</c:v>
                </c:pt>
                <c:pt idx="5233">
                  <c:v>1999.4383561643799</c:v>
                </c:pt>
                <c:pt idx="5234">
                  <c:v>1999.44109589041</c:v>
                </c:pt>
                <c:pt idx="5235">
                  <c:v>1999.4438356164401</c:v>
                </c:pt>
                <c:pt idx="5236">
                  <c:v>1999.4465753424699</c:v>
                </c:pt>
                <c:pt idx="5237">
                  <c:v>1999.44931506849</c:v>
                </c:pt>
                <c:pt idx="5238">
                  <c:v>1999.4520547945201</c:v>
                </c:pt>
                <c:pt idx="5239">
                  <c:v>1999.45479452055</c:v>
                </c:pt>
                <c:pt idx="5240">
                  <c:v>1999.4575342465801</c:v>
                </c:pt>
                <c:pt idx="5241">
                  <c:v>1999.4602739725999</c:v>
                </c:pt>
                <c:pt idx="5242">
                  <c:v>1999.46301369863</c:v>
                </c:pt>
                <c:pt idx="5243">
                  <c:v>1999.4657534246601</c:v>
                </c:pt>
                <c:pt idx="5244">
                  <c:v>1999.4684931506799</c:v>
                </c:pt>
                <c:pt idx="5245">
                  <c:v>1999.47123287671</c:v>
                </c:pt>
                <c:pt idx="5246">
                  <c:v>1999.4739726027401</c:v>
                </c:pt>
                <c:pt idx="5247">
                  <c:v>1999.47671232877</c:v>
                </c:pt>
                <c:pt idx="5248">
                  <c:v>1999.47945205479</c:v>
                </c:pt>
                <c:pt idx="5249">
                  <c:v>1999.4821917808199</c:v>
                </c:pt>
                <c:pt idx="5250">
                  <c:v>1999.48493150685</c:v>
                </c:pt>
                <c:pt idx="5251">
                  <c:v>1999.4876712328801</c:v>
                </c:pt>
                <c:pt idx="5252">
                  <c:v>1999.4904109588999</c:v>
                </c:pt>
                <c:pt idx="5253">
                  <c:v>1999.49315068493</c:v>
                </c:pt>
                <c:pt idx="5254">
                  <c:v>1999.4958904109601</c:v>
                </c:pt>
                <c:pt idx="5255">
                  <c:v>1999.49863013699</c:v>
                </c:pt>
                <c:pt idx="5256">
                  <c:v>1999.50136986301</c:v>
                </c:pt>
                <c:pt idx="5257">
                  <c:v>1999.5041095890399</c:v>
                </c:pt>
                <c:pt idx="5258">
                  <c:v>1999.50684931507</c:v>
                </c:pt>
                <c:pt idx="5259">
                  <c:v>1999.5095890411001</c:v>
                </c:pt>
                <c:pt idx="5260">
                  <c:v>1999.5123287671199</c:v>
                </c:pt>
                <c:pt idx="5261">
                  <c:v>1999.51506849315</c:v>
                </c:pt>
                <c:pt idx="5262">
                  <c:v>1999.5178082191801</c:v>
                </c:pt>
                <c:pt idx="5263">
                  <c:v>1999.52054794521</c:v>
                </c:pt>
                <c:pt idx="5264">
                  <c:v>1999.52328767123</c:v>
                </c:pt>
                <c:pt idx="5265">
                  <c:v>1999.5260273972599</c:v>
                </c:pt>
                <c:pt idx="5266">
                  <c:v>1999.52876712329</c:v>
                </c:pt>
                <c:pt idx="5267">
                  <c:v>1999.5315068493201</c:v>
                </c:pt>
                <c:pt idx="5268">
                  <c:v>1999.5342465753399</c:v>
                </c:pt>
                <c:pt idx="5269">
                  <c:v>1999.53698630137</c:v>
                </c:pt>
                <c:pt idx="5270">
                  <c:v>1999.5397260274001</c:v>
                </c:pt>
                <c:pt idx="5271">
                  <c:v>1999.5424657534199</c:v>
                </c:pt>
                <c:pt idx="5272">
                  <c:v>1999.54520547945</c:v>
                </c:pt>
                <c:pt idx="5273">
                  <c:v>1999.5479452054799</c:v>
                </c:pt>
                <c:pt idx="5274">
                  <c:v>1999.55068493151</c:v>
                </c:pt>
                <c:pt idx="5275">
                  <c:v>1999.5534246575301</c:v>
                </c:pt>
                <c:pt idx="5276">
                  <c:v>1999.5561643835599</c:v>
                </c:pt>
                <c:pt idx="5277">
                  <c:v>1999.55890410959</c:v>
                </c:pt>
                <c:pt idx="5278">
                  <c:v>1999.5616438356201</c:v>
                </c:pt>
                <c:pt idx="5279">
                  <c:v>1999.5643835616399</c:v>
                </c:pt>
                <c:pt idx="5280">
                  <c:v>1999.56712328767</c:v>
                </c:pt>
                <c:pt idx="5281">
                  <c:v>1999.5698630136999</c:v>
                </c:pt>
                <c:pt idx="5282">
                  <c:v>1999.57260273973</c:v>
                </c:pt>
                <c:pt idx="5283">
                  <c:v>1999.5753424657501</c:v>
                </c:pt>
                <c:pt idx="5284">
                  <c:v>1999.5780821917799</c:v>
                </c:pt>
                <c:pt idx="5285">
                  <c:v>1999.58082191781</c:v>
                </c:pt>
                <c:pt idx="5286">
                  <c:v>1999.5835616438401</c:v>
                </c:pt>
                <c:pt idx="5287">
                  <c:v>1999.5863013698599</c:v>
                </c:pt>
                <c:pt idx="5288">
                  <c:v>1999.58904109589</c:v>
                </c:pt>
                <c:pt idx="5289">
                  <c:v>1999.5917808219201</c:v>
                </c:pt>
                <c:pt idx="5290">
                  <c:v>1999.59452054795</c:v>
                </c:pt>
                <c:pt idx="5291">
                  <c:v>1999.5972602739701</c:v>
                </c:pt>
                <c:pt idx="5292">
                  <c:v>1999.6</c:v>
                </c:pt>
                <c:pt idx="5293">
                  <c:v>1999.60273972603</c:v>
                </c:pt>
                <c:pt idx="5294">
                  <c:v>1999.6054794520501</c:v>
                </c:pt>
                <c:pt idx="5295">
                  <c:v>1999.6082191780799</c:v>
                </c:pt>
                <c:pt idx="5296">
                  <c:v>1999.61095890411</c:v>
                </c:pt>
                <c:pt idx="5297">
                  <c:v>1999.6136986301401</c:v>
                </c:pt>
                <c:pt idx="5298">
                  <c:v>1999.61643835616</c:v>
                </c:pt>
                <c:pt idx="5299">
                  <c:v>1999.61917808219</c:v>
                </c:pt>
                <c:pt idx="5300">
                  <c:v>1999.6219178082199</c:v>
                </c:pt>
                <c:pt idx="5301">
                  <c:v>1999.62465753425</c:v>
                </c:pt>
                <c:pt idx="5302">
                  <c:v>1999.6273972602701</c:v>
                </c:pt>
                <c:pt idx="5303">
                  <c:v>1999.6301369862999</c:v>
                </c:pt>
                <c:pt idx="5304">
                  <c:v>1999.63287671233</c:v>
                </c:pt>
                <c:pt idx="5305">
                  <c:v>1999.6356164383601</c:v>
                </c:pt>
                <c:pt idx="5306">
                  <c:v>1999.63835616438</c:v>
                </c:pt>
                <c:pt idx="5307">
                  <c:v>1999.64109589041</c:v>
                </c:pt>
                <c:pt idx="5308">
                  <c:v>1999.6438356164399</c:v>
                </c:pt>
                <c:pt idx="5309">
                  <c:v>1999.64657534247</c:v>
                </c:pt>
                <c:pt idx="5310">
                  <c:v>1999.6493150684901</c:v>
                </c:pt>
                <c:pt idx="5311">
                  <c:v>1999.6520547945199</c:v>
                </c:pt>
                <c:pt idx="5312">
                  <c:v>1999.65479452055</c:v>
                </c:pt>
                <c:pt idx="5313">
                  <c:v>1999.6575342465801</c:v>
                </c:pt>
                <c:pt idx="5314">
                  <c:v>1999.6602739726</c:v>
                </c:pt>
                <c:pt idx="5315">
                  <c:v>1999.66301369863</c:v>
                </c:pt>
                <c:pt idx="5316">
                  <c:v>1999.6657534246599</c:v>
                </c:pt>
                <c:pt idx="5317">
                  <c:v>1999.66849315068</c:v>
                </c:pt>
                <c:pt idx="5318">
                  <c:v>1999.6712328767101</c:v>
                </c:pt>
                <c:pt idx="5319">
                  <c:v>1999.6739726027399</c:v>
                </c:pt>
                <c:pt idx="5320">
                  <c:v>1999.67671232877</c:v>
                </c:pt>
                <c:pt idx="5321">
                  <c:v>1999.6794520547901</c:v>
                </c:pt>
                <c:pt idx="5322">
                  <c:v>1999.6821917808199</c:v>
                </c:pt>
                <c:pt idx="5323">
                  <c:v>1999.68493150685</c:v>
                </c:pt>
                <c:pt idx="5324">
                  <c:v>1999.6876712328799</c:v>
                </c:pt>
                <c:pt idx="5325">
                  <c:v>1999.6904109589</c:v>
                </c:pt>
                <c:pt idx="5326">
                  <c:v>1999.6931506849301</c:v>
                </c:pt>
                <c:pt idx="5327">
                  <c:v>1999.6958904109599</c:v>
                </c:pt>
                <c:pt idx="5328">
                  <c:v>1999.69863013699</c:v>
                </c:pt>
                <c:pt idx="5329">
                  <c:v>1999.7013698630101</c:v>
                </c:pt>
                <c:pt idx="5330">
                  <c:v>1999.7041095890399</c:v>
                </c:pt>
                <c:pt idx="5331">
                  <c:v>1999.70684931507</c:v>
                </c:pt>
                <c:pt idx="5332">
                  <c:v>1999.7095890410999</c:v>
                </c:pt>
                <c:pt idx="5333">
                  <c:v>1999.71232876712</c:v>
                </c:pt>
                <c:pt idx="5334">
                  <c:v>1999.7150684931501</c:v>
                </c:pt>
                <c:pt idx="5335">
                  <c:v>1999.7178082191799</c:v>
                </c:pt>
                <c:pt idx="5336">
                  <c:v>1999.72054794521</c:v>
                </c:pt>
                <c:pt idx="5337">
                  <c:v>1999.7232876712301</c:v>
                </c:pt>
                <c:pt idx="5338">
                  <c:v>1999.7260273972599</c:v>
                </c:pt>
                <c:pt idx="5339">
                  <c:v>1999.72876712329</c:v>
                </c:pt>
                <c:pt idx="5340">
                  <c:v>1999.7315068493201</c:v>
                </c:pt>
                <c:pt idx="5341">
                  <c:v>1999.73424657534</c:v>
                </c:pt>
                <c:pt idx="5342">
                  <c:v>1999.7369863013701</c:v>
                </c:pt>
                <c:pt idx="5343">
                  <c:v>1999.7397260273999</c:v>
                </c:pt>
                <c:pt idx="5344">
                  <c:v>1999.74246575342</c:v>
                </c:pt>
                <c:pt idx="5345">
                  <c:v>1999.7452054794501</c:v>
                </c:pt>
                <c:pt idx="5346">
                  <c:v>1999.7479452054799</c:v>
                </c:pt>
                <c:pt idx="5347">
                  <c:v>1999.75068493151</c:v>
                </c:pt>
                <c:pt idx="5348">
                  <c:v>1999.7534246575301</c:v>
                </c:pt>
                <c:pt idx="5349">
                  <c:v>1999.75616438356</c:v>
                </c:pt>
                <c:pt idx="5350">
                  <c:v>1999.75890410959</c:v>
                </c:pt>
                <c:pt idx="5351">
                  <c:v>1999.7616438356199</c:v>
                </c:pt>
                <c:pt idx="5352">
                  <c:v>1999.76438356164</c:v>
                </c:pt>
                <c:pt idx="5353">
                  <c:v>1999.7671232876701</c:v>
                </c:pt>
                <c:pt idx="5354">
                  <c:v>1999.7698630136999</c:v>
                </c:pt>
                <c:pt idx="5355">
                  <c:v>1999.77260273973</c:v>
                </c:pt>
                <c:pt idx="5356">
                  <c:v>1999.7753424657501</c:v>
                </c:pt>
                <c:pt idx="5357">
                  <c:v>1999.77808219178</c:v>
                </c:pt>
                <c:pt idx="5358">
                  <c:v>1999.78082191781</c:v>
                </c:pt>
                <c:pt idx="5359">
                  <c:v>1999.7835616438399</c:v>
                </c:pt>
                <c:pt idx="5360">
                  <c:v>1999.78630136986</c:v>
                </c:pt>
                <c:pt idx="5361">
                  <c:v>1999.7890410958901</c:v>
                </c:pt>
                <c:pt idx="5362">
                  <c:v>1999.7917808219199</c:v>
                </c:pt>
                <c:pt idx="5363">
                  <c:v>1999.79452054795</c:v>
                </c:pt>
                <c:pt idx="5364">
                  <c:v>1999.7972602739701</c:v>
                </c:pt>
                <c:pt idx="5365">
                  <c:v>1999.8</c:v>
                </c:pt>
                <c:pt idx="5366">
                  <c:v>1999.80273972603</c:v>
                </c:pt>
                <c:pt idx="5367">
                  <c:v>1999.8054794520499</c:v>
                </c:pt>
                <c:pt idx="5368">
                  <c:v>1999.80821917808</c:v>
                </c:pt>
                <c:pt idx="5369">
                  <c:v>1999.8109589041101</c:v>
                </c:pt>
                <c:pt idx="5370">
                  <c:v>1999.8136986301399</c:v>
                </c:pt>
                <c:pt idx="5371">
                  <c:v>1999.81643835616</c:v>
                </c:pt>
                <c:pt idx="5372">
                  <c:v>1999.8191780821901</c:v>
                </c:pt>
                <c:pt idx="5373">
                  <c:v>1999.82191780822</c:v>
                </c:pt>
                <c:pt idx="5374">
                  <c:v>1999.82465753425</c:v>
                </c:pt>
                <c:pt idx="5375">
                  <c:v>1999.8273972602699</c:v>
                </c:pt>
                <c:pt idx="5376">
                  <c:v>1999.8301369863</c:v>
                </c:pt>
                <c:pt idx="5377">
                  <c:v>1999.8328767123301</c:v>
                </c:pt>
                <c:pt idx="5378">
                  <c:v>1999.8356164383599</c:v>
                </c:pt>
                <c:pt idx="5379">
                  <c:v>1999.83835616438</c:v>
                </c:pt>
                <c:pt idx="5380">
                  <c:v>1999.8410958904101</c:v>
                </c:pt>
                <c:pt idx="5381">
                  <c:v>1999.8438356164399</c:v>
                </c:pt>
                <c:pt idx="5382">
                  <c:v>1999.84657534247</c:v>
                </c:pt>
                <c:pt idx="5383">
                  <c:v>1999.8493150684899</c:v>
                </c:pt>
                <c:pt idx="5384">
                  <c:v>1999.85205479452</c:v>
                </c:pt>
                <c:pt idx="5385">
                  <c:v>1999.8547945205501</c:v>
                </c:pt>
                <c:pt idx="5386">
                  <c:v>1999.8575342465799</c:v>
                </c:pt>
                <c:pt idx="5387">
                  <c:v>1999.8602739726</c:v>
                </c:pt>
                <c:pt idx="5388">
                  <c:v>1999.8630136986301</c:v>
                </c:pt>
                <c:pt idx="5389">
                  <c:v>1999.8657534246599</c:v>
                </c:pt>
                <c:pt idx="5390">
                  <c:v>1999.86849315069</c:v>
                </c:pt>
                <c:pt idx="5391">
                  <c:v>1999.8712328767101</c:v>
                </c:pt>
                <c:pt idx="5392">
                  <c:v>1999.87397260274</c:v>
                </c:pt>
                <c:pt idx="5393">
                  <c:v>1999.8767123287701</c:v>
                </c:pt>
                <c:pt idx="5394">
                  <c:v>1999.8794520547899</c:v>
                </c:pt>
                <c:pt idx="5395">
                  <c:v>1999.88219178082</c:v>
                </c:pt>
                <c:pt idx="5396">
                  <c:v>1999.8849315068501</c:v>
                </c:pt>
                <c:pt idx="5397">
                  <c:v>1999.8876712328799</c:v>
                </c:pt>
                <c:pt idx="5398">
                  <c:v>1999.8904109589</c:v>
                </c:pt>
                <c:pt idx="5399">
                  <c:v>1999.8931506849301</c:v>
                </c:pt>
                <c:pt idx="5400">
                  <c:v>1999.89589041096</c:v>
                </c:pt>
                <c:pt idx="5401">
                  <c:v>1999.8986301369901</c:v>
                </c:pt>
                <c:pt idx="5402">
                  <c:v>1999.9013698630099</c:v>
                </c:pt>
                <c:pt idx="5403">
                  <c:v>1999.90410958904</c:v>
                </c:pt>
                <c:pt idx="5404">
                  <c:v>1999.9068493150701</c:v>
                </c:pt>
                <c:pt idx="5405">
                  <c:v>1999.9095890410999</c:v>
                </c:pt>
                <c:pt idx="5406">
                  <c:v>1999.91232876712</c:v>
                </c:pt>
                <c:pt idx="5407">
                  <c:v>1999.9150684931501</c:v>
                </c:pt>
                <c:pt idx="5408">
                  <c:v>1999.91780821918</c:v>
                </c:pt>
                <c:pt idx="5409">
                  <c:v>1999.92054794521</c:v>
                </c:pt>
                <c:pt idx="5410">
                  <c:v>1999.9232876712299</c:v>
                </c:pt>
                <c:pt idx="5411">
                  <c:v>1999.92602739726</c:v>
                </c:pt>
                <c:pt idx="5412">
                  <c:v>1999.9287671232901</c:v>
                </c:pt>
                <c:pt idx="5413">
                  <c:v>1999.9315068493199</c:v>
                </c:pt>
                <c:pt idx="5414">
                  <c:v>1999.93424657534</c:v>
                </c:pt>
                <c:pt idx="5415">
                  <c:v>1999.9369863013701</c:v>
                </c:pt>
                <c:pt idx="5416">
                  <c:v>1999.9397260274</c:v>
                </c:pt>
                <c:pt idx="5417">
                  <c:v>1999.94246575342</c:v>
                </c:pt>
                <c:pt idx="5418">
                  <c:v>1999.9452054794499</c:v>
                </c:pt>
                <c:pt idx="5419">
                  <c:v>1999.94794520548</c:v>
                </c:pt>
                <c:pt idx="5420">
                  <c:v>1999.9506849315101</c:v>
                </c:pt>
                <c:pt idx="5421">
                  <c:v>1999.9534246575299</c:v>
                </c:pt>
                <c:pt idx="5422">
                  <c:v>1999.95616438356</c:v>
                </c:pt>
                <c:pt idx="5423">
                  <c:v>1999.9589041095901</c:v>
                </c:pt>
                <c:pt idx="5424">
                  <c:v>1999.96164383562</c:v>
                </c:pt>
                <c:pt idx="5425">
                  <c:v>1999.96438356164</c:v>
                </c:pt>
                <c:pt idx="5426">
                  <c:v>1999.9671232876699</c:v>
                </c:pt>
                <c:pt idx="5427">
                  <c:v>1999.9698630137</c:v>
                </c:pt>
                <c:pt idx="5428">
                  <c:v>1999.9726027397301</c:v>
                </c:pt>
                <c:pt idx="5429">
                  <c:v>1999.9753424657499</c:v>
                </c:pt>
                <c:pt idx="5430">
                  <c:v>1999.97808219178</c:v>
                </c:pt>
                <c:pt idx="5431">
                  <c:v>1999.9808219178101</c:v>
                </c:pt>
                <c:pt idx="5432">
                  <c:v>1999.9835616438399</c:v>
                </c:pt>
                <c:pt idx="5433">
                  <c:v>1999.98630136986</c:v>
                </c:pt>
                <c:pt idx="5434">
                  <c:v>1999.9890410958899</c:v>
                </c:pt>
                <c:pt idx="5435">
                  <c:v>1999.99178082192</c:v>
                </c:pt>
                <c:pt idx="5436">
                  <c:v>1999.9945205479501</c:v>
                </c:pt>
                <c:pt idx="5437">
                  <c:v>1999.9972602739699</c:v>
                </c:pt>
                <c:pt idx="5438">
                  <c:v>2000</c:v>
                </c:pt>
                <c:pt idx="5439">
                  <c:v>2000.0027322404401</c:v>
                </c:pt>
                <c:pt idx="5440">
                  <c:v>2000.0054644808699</c:v>
                </c:pt>
                <c:pt idx="5441">
                  <c:v>2000.00819672131</c:v>
                </c:pt>
                <c:pt idx="5442">
                  <c:v>2000.0109289617501</c:v>
                </c:pt>
                <c:pt idx="5443">
                  <c:v>2000.01366120219</c:v>
                </c:pt>
                <c:pt idx="5444">
                  <c:v>2000.01639344262</c:v>
                </c:pt>
                <c:pt idx="5445">
                  <c:v>2000.0191256830601</c:v>
                </c:pt>
                <c:pt idx="5446">
                  <c:v>2000.0218579235</c:v>
                </c:pt>
                <c:pt idx="5447">
                  <c:v>2000.02459016393</c:v>
                </c:pt>
                <c:pt idx="5448">
                  <c:v>2000.0273224043699</c:v>
                </c:pt>
                <c:pt idx="5449">
                  <c:v>2000.03005464481</c:v>
                </c:pt>
                <c:pt idx="5450">
                  <c:v>2000.0327868852501</c:v>
                </c:pt>
                <c:pt idx="5451">
                  <c:v>2000.0355191256799</c:v>
                </c:pt>
                <c:pt idx="5452">
                  <c:v>2000.03825136612</c:v>
                </c:pt>
                <c:pt idx="5453">
                  <c:v>2000.0409836065601</c:v>
                </c:pt>
                <c:pt idx="5454">
                  <c:v>2000.0437158469899</c:v>
                </c:pt>
                <c:pt idx="5455">
                  <c:v>2000.04644808743</c:v>
                </c:pt>
                <c:pt idx="5456">
                  <c:v>2000.0491803278701</c:v>
                </c:pt>
                <c:pt idx="5457">
                  <c:v>2000.0519125683099</c:v>
                </c:pt>
                <c:pt idx="5458">
                  <c:v>2000.05464480874</c:v>
                </c:pt>
                <c:pt idx="5459">
                  <c:v>2000.0573770491801</c:v>
                </c:pt>
                <c:pt idx="5460">
                  <c:v>2000.06010928962</c:v>
                </c:pt>
                <c:pt idx="5461">
                  <c:v>2000.06284153005</c:v>
                </c:pt>
                <c:pt idx="5462">
                  <c:v>2000.0655737704899</c:v>
                </c:pt>
                <c:pt idx="5463">
                  <c:v>2000.06830601093</c:v>
                </c:pt>
                <c:pt idx="5464">
                  <c:v>2000.0710382513701</c:v>
                </c:pt>
                <c:pt idx="5465">
                  <c:v>2000.0737704917999</c:v>
                </c:pt>
                <c:pt idx="5466">
                  <c:v>2000.07650273224</c:v>
                </c:pt>
                <c:pt idx="5467">
                  <c:v>2000.0792349726801</c:v>
                </c:pt>
                <c:pt idx="5468">
                  <c:v>2000.0819672131099</c:v>
                </c:pt>
                <c:pt idx="5469">
                  <c:v>2000.08469945355</c:v>
                </c:pt>
                <c:pt idx="5470">
                  <c:v>2000.0874316939901</c:v>
                </c:pt>
                <c:pt idx="5471">
                  <c:v>2000.0901639344299</c:v>
                </c:pt>
                <c:pt idx="5472">
                  <c:v>2000.09289617486</c:v>
                </c:pt>
                <c:pt idx="5473">
                  <c:v>2000.0956284153001</c:v>
                </c:pt>
                <c:pt idx="5474">
                  <c:v>2000.09836065574</c:v>
                </c:pt>
                <c:pt idx="5475">
                  <c:v>2000.10109289617</c:v>
                </c:pt>
                <c:pt idx="5476">
                  <c:v>2000.1038251366101</c:v>
                </c:pt>
                <c:pt idx="5477">
                  <c:v>2000.10655737705</c:v>
                </c:pt>
                <c:pt idx="5478">
                  <c:v>2000.10928961749</c:v>
                </c:pt>
                <c:pt idx="5479">
                  <c:v>2000.1120218579199</c:v>
                </c:pt>
                <c:pt idx="5480">
                  <c:v>2000.11475409836</c:v>
                </c:pt>
                <c:pt idx="5481">
                  <c:v>2000.1174863388001</c:v>
                </c:pt>
                <c:pt idx="5482">
                  <c:v>2000.1202185792299</c:v>
                </c:pt>
                <c:pt idx="5483">
                  <c:v>2000.12295081967</c:v>
                </c:pt>
                <c:pt idx="5484">
                  <c:v>2000.1256830601101</c:v>
                </c:pt>
                <c:pt idx="5485">
                  <c:v>2000.1284153005499</c:v>
                </c:pt>
                <c:pt idx="5486">
                  <c:v>2000.13114754098</c:v>
                </c:pt>
                <c:pt idx="5487">
                  <c:v>2000.1338797814201</c:v>
                </c:pt>
                <c:pt idx="5488">
                  <c:v>2000.1366120218599</c:v>
                </c:pt>
                <c:pt idx="5489">
                  <c:v>2000.1393442623</c:v>
                </c:pt>
                <c:pt idx="5490">
                  <c:v>2000.1420765027301</c:v>
                </c:pt>
                <c:pt idx="5491">
                  <c:v>2000.14480874317</c:v>
                </c:pt>
                <c:pt idx="5492">
                  <c:v>2000.14754098361</c:v>
                </c:pt>
                <c:pt idx="5493">
                  <c:v>2000.1502732240399</c:v>
                </c:pt>
                <c:pt idx="5494">
                  <c:v>2000.15300546448</c:v>
                </c:pt>
                <c:pt idx="5495">
                  <c:v>2000.1557377049201</c:v>
                </c:pt>
                <c:pt idx="5496">
                  <c:v>2000.1584699453599</c:v>
                </c:pt>
                <c:pt idx="5497">
                  <c:v>2000.16120218579</c:v>
                </c:pt>
                <c:pt idx="5498">
                  <c:v>2000.1639344262301</c:v>
                </c:pt>
                <c:pt idx="5499">
                  <c:v>2000.1666666666699</c:v>
                </c:pt>
                <c:pt idx="5500">
                  <c:v>2000.1693989071</c:v>
                </c:pt>
                <c:pt idx="5501">
                  <c:v>2000.1721311475401</c:v>
                </c:pt>
                <c:pt idx="5502">
                  <c:v>2000.1748633879799</c:v>
                </c:pt>
                <c:pt idx="5503">
                  <c:v>2000.17759562842</c:v>
                </c:pt>
                <c:pt idx="5504">
                  <c:v>2000.1803278688501</c:v>
                </c:pt>
                <c:pt idx="5505">
                  <c:v>2000.18306010929</c:v>
                </c:pt>
                <c:pt idx="5506">
                  <c:v>2000.18579234973</c:v>
                </c:pt>
                <c:pt idx="5507">
                  <c:v>2000.1885245901599</c:v>
                </c:pt>
                <c:pt idx="5508">
                  <c:v>2000.1912568306</c:v>
                </c:pt>
                <c:pt idx="5509">
                  <c:v>2000.1939890710401</c:v>
                </c:pt>
                <c:pt idx="5510">
                  <c:v>2000.1967213114799</c:v>
                </c:pt>
                <c:pt idx="5511">
                  <c:v>2000.19945355191</c:v>
                </c:pt>
                <c:pt idx="5512">
                  <c:v>2000.2021857923501</c:v>
                </c:pt>
                <c:pt idx="5513">
                  <c:v>2000.2049180327899</c:v>
                </c:pt>
                <c:pt idx="5514">
                  <c:v>2000.20765027322</c:v>
                </c:pt>
                <c:pt idx="5515">
                  <c:v>2000.2103825136601</c:v>
                </c:pt>
                <c:pt idx="5516">
                  <c:v>2000.2131147540999</c:v>
                </c:pt>
                <c:pt idx="5517">
                  <c:v>2000.21584699454</c:v>
                </c:pt>
                <c:pt idx="5518">
                  <c:v>2000.2185792349701</c:v>
                </c:pt>
                <c:pt idx="5519">
                  <c:v>2000.2213114754099</c:v>
                </c:pt>
                <c:pt idx="5520">
                  <c:v>2000.22404371585</c:v>
                </c:pt>
                <c:pt idx="5521">
                  <c:v>2000.2267759562801</c:v>
                </c:pt>
                <c:pt idx="5522">
                  <c:v>2000.22950819672</c:v>
                </c:pt>
                <c:pt idx="5523">
                  <c:v>2000.23224043716</c:v>
                </c:pt>
                <c:pt idx="5524">
                  <c:v>2000.2349726775999</c:v>
                </c:pt>
                <c:pt idx="5525">
                  <c:v>2000.23770491803</c:v>
                </c:pt>
                <c:pt idx="5526">
                  <c:v>2000.2404371584701</c:v>
                </c:pt>
                <c:pt idx="5527">
                  <c:v>2000.2431693989099</c:v>
                </c:pt>
                <c:pt idx="5528">
                  <c:v>2000.24590163934</c:v>
                </c:pt>
                <c:pt idx="5529">
                  <c:v>2000.2486338797801</c:v>
                </c:pt>
                <c:pt idx="5530">
                  <c:v>2000.2513661202199</c:v>
                </c:pt>
                <c:pt idx="5531">
                  <c:v>2000.25409836066</c:v>
                </c:pt>
                <c:pt idx="5532">
                  <c:v>2000.2568306010901</c:v>
                </c:pt>
                <c:pt idx="5533">
                  <c:v>2000.2595628415299</c:v>
                </c:pt>
                <c:pt idx="5534">
                  <c:v>2000.26229508197</c:v>
                </c:pt>
                <c:pt idx="5535">
                  <c:v>2000.2650273224001</c:v>
                </c:pt>
                <c:pt idx="5536">
                  <c:v>2000.26775956284</c:v>
                </c:pt>
                <c:pt idx="5537">
                  <c:v>2000.27049180328</c:v>
                </c:pt>
                <c:pt idx="5538">
                  <c:v>2000.2732240437199</c:v>
                </c:pt>
                <c:pt idx="5539">
                  <c:v>2000.27595628415</c:v>
                </c:pt>
                <c:pt idx="5540">
                  <c:v>2000.2786885245901</c:v>
                </c:pt>
                <c:pt idx="5541">
                  <c:v>2000.2814207650299</c:v>
                </c:pt>
                <c:pt idx="5542">
                  <c:v>2000.28415300546</c:v>
                </c:pt>
                <c:pt idx="5543">
                  <c:v>2000.2868852459001</c:v>
                </c:pt>
                <c:pt idx="5544">
                  <c:v>2000.2896174863399</c:v>
                </c:pt>
                <c:pt idx="5545">
                  <c:v>2000.29234972678</c:v>
                </c:pt>
                <c:pt idx="5546">
                  <c:v>2000.2950819672101</c:v>
                </c:pt>
                <c:pt idx="5547">
                  <c:v>2000.2978142076499</c:v>
                </c:pt>
                <c:pt idx="5548">
                  <c:v>2000.30054644809</c:v>
                </c:pt>
                <c:pt idx="5549">
                  <c:v>2000.3032786885201</c:v>
                </c:pt>
                <c:pt idx="5550">
                  <c:v>2000.3060109289599</c:v>
                </c:pt>
                <c:pt idx="5551">
                  <c:v>2000.3087431694</c:v>
                </c:pt>
                <c:pt idx="5552">
                  <c:v>2000.3114754098401</c:v>
                </c:pt>
                <c:pt idx="5553">
                  <c:v>2000.31420765027</c:v>
                </c:pt>
                <c:pt idx="5554">
                  <c:v>2000.31693989071</c:v>
                </c:pt>
                <c:pt idx="5555">
                  <c:v>2000.3196721311499</c:v>
                </c:pt>
                <c:pt idx="5556">
                  <c:v>2000.32240437158</c:v>
                </c:pt>
                <c:pt idx="5557">
                  <c:v>2000.3251366120201</c:v>
                </c:pt>
                <c:pt idx="5558">
                  <c:v>2000.3278688524599</c:v>
                </c:pt>
                <c:pt idx="5559">
                  <c:v>2000.3306010929</c:v>
                </c:pt>
                <c:pt idx="5560">
                  <c:v>2000.3333333333301</c:v>
                </c:pt>
                <c:pt idx="5561">
                  <c:v>2000.3360655737699</c:v>
                </c:pt>
                <c:pt idx="5562">
                  <c:v>2000.33879781421</c:v>
                </c:pt>
                <c:pt idx="5563">
                  <c:v>2000.3415300546401</c:v>
                </c:pt>
                <c:pt idx="5564">
                  <c:v>2000.3442622950799</c:v>
                </c:pt>
                <c:pt idx="5565">
                  <c:v>2000.34699453552</c:v>
                </c:pt>
                <c:pt idx="5566">
                  <c:v>2000.3497267759601</c:v>
                </c:pt>
                <c:pt idx="5567">
                  <c:v>2000.35245901639</c:v>
                </c:pt>
                <c:pt idx="5568">
                  <c:v>2000.35519125683</c:v>
                </c:pt>
                <c:pt idx="5569">
                  <c:v>2000.3579234972699</c:v>
                </c:pt>
                <c:pt idx="5570">
                  <c:v>2000.3606557377</c:v>
                </c:pt>
                <c:pt idx="5571">
                  <c:v>2000.3633879781401</c:v>
                </c:pt>
                <c:pt idx="5572">
                  <c:v>2000.3661202185799</c:v>
                </c:pt>
                <c:pt idx="5573">
                  <c:v>2000.36885245902</c:v>
                </c:pt>
                <c:pt idx="5574">
                  <c:v>2000.3715846994501</c:v>
                </c:pt>
                <c:pt idx="5575">
                  <c:v>2000.3743169398899</c:v>
                </c:pt>
                <c:pt idx="5576">
                  <c:v>2000.37704918033</c:v>
                </c:pt>
                <c:pt idx="5577">
                  <c:v>2000.3797814207701</c:v>
                </c:pt>
                <c:pt idx="5578">
                  <c:v>2000.3825136611999</c:v>
                </c:pt>
                <c:pt idx="5579">
                  <c:v>2000.38524590164</c:v>
                </c:pt>
                <c:pt idx="5580">
                  <c:v>2000.3879781420801</c:v>
                </c:pt>
                <c:pt idx="5581">
                  <c:v>2000.39071038251</c:v>
                </c:pt>
                <c:pt idx="5582">
                  <c:v>2000.39344262295</c:v>
                </c:pt>
                <c:pt idx="5583">
                  <c:v>2000.3961748633899</c:v>
                </c:pt>
                <c:pt idx="5584">
                  <c:v>2000.39890710383</c:v>
                </c:pt>
                <c:pt idx="5585">
                  <c:v>2000.40163934426</c:v>
                </c:pt>
                <c:pt idx="5586">
                  <c:v>2000.4043715846999</c:v>
                </c:pt>
                <c:pt idx="5587">
                  <c:v>2000.40710382514</c:v>
                </c:pt>
                <c:pt idx="5588">
                  <c:v>2000.4098360655701</c:v>
                </c:pt>
                <c:pt idx="5589">
                  <c:v>2000.4125683060099</c:v>
                </c:pt>
                <c:pt idx="5590">
                  <c:v>2000.41530054645</c:v>
                </c:pt>
                <c:pt idx="5591">
                  <c:v>2000.4180327868901</c:v>
                </c:pt>
                <c:pt idx="5592">
                  <c:v>2000.4207650273199</c:v>
                </c:pt>
                <c:pt idx="5593">
                  <c:v>2000.42349726776</c:v>
                </c:pt>
                <c:pt idx="5594">
                  <c:v>2000.4262295082001</c:v>
                </c:pt>
                <c:pt idx="5595">
                  <c:v>2000.4289617486299</c:v>
                </c:pt>
                <c:pt idx="5596">
                  <c:v>2000.43169398907</c:v>
                </c:pt>
                <c:pt idx="5597">
                  <c:v>2000.4344262295101</c:v>
                </c:pt>
                <c:pt idx="5598">
                  <c:v>2000.43715846995</c:v>
                </c:pt>
                <c:pt idx="5599">
                  <c:v>2000.43989071038</c:v>
                </c:pt>
                <c:pt idx="5600">
                  <c:v>2000.4426229508199</c:v>
                </c:pt>
                <c:pt idx="5601">
                  <c:v>2000.44535519126</c:v>
                </c:pt>
                <c:pt idx="5602">
                  <c:v>2000.4480874316901</c:v>
                </c:pt>
                <c:pt idx="5603">
                  <c:v>2000.4508196721299</c:v>
                </c:pt>
                <c:pt idx="5604">
                  <c:v>2000.45355191257</c:v>
                </c:pt>
                <c:pt idx="5605">
                  <c:v>2000.4562841530101</c:v>
                </c:pt>
                <c:pt idx="5606">
                  <c:v>2000.4590163934399</c:v>
                </c:pt>
                <c:pt idx="5607">
                  <c:v>2000.46174863388</c:v>
                </c:pt>
                <c:pt idx="5608">
                  <c:v>2000.4644808743201</c:v>
                </c:pt>
                <c:pt idx="5609">
                  <c:v>2000.4672131147499</c:v>
                </c:pt>
                <c:pt idx="5610">
                  <c:v>2000.46994535519</c:v>
                </c:pt>
                <c:pt idx="5611">
                  <c:v>2000.4726775956301</c:v>
                </c:pt>
                <c:pt idx="5612">
                  <c:v>2000.47540983607</c:v>
                </c:pt>
                <c:pt idx="5613">
                  <c:v>2000.4781420765</c:v>
                </c:pt>
                <c:pt idx="5614">
                  <c:v>2000.4808743169399</c:v>
                </c:pt>
                <c:pt idx="5615">
                  <c:v>2000.48360655738</c:v>
                </c:pt>
                <c:pt idx="5616">
                  <c:v>2000.48633879781</c:v>
                </c:pt>
                <c:pt idx="5617">
                  <c:v>2000.4890710382499</c:v>
                </c:pt>
                <c:pt idx="5618">
                  <c:v>2000.49180327869</c:v>
                </c:pt>
                <c:pt idx="5619">
                  <c:v>2000.4945355191301</c:v>
                </c:pt>
                <c:pt idx="5620">
                  <c:v>2000.4972677595599</c:v>
                </c:pt>
                <c:pt idx="5621">
                  <c:v>2000.5</c:v>
                </c:pt>
                <c:pt idx="5622">
                  <c:v>2000.5027322404401</c:v>
                </c:pt>
                <c:pt idx="5623">
                  <c:v>2000.5054644808699</c:v>
                </c:pt>
                <c:pt idx="5624">
                  <c:v>2000.50819672131</c:v>
                </c:pt>
                <c:pt idx="5625">
                  <c:v>2000.5109289617501</c:v>
                </c:pt>
                <c:pt idx="5626">
                  <c:v>2000.51366120219</c:v>
                </c:pt>
                <c:pt idx="5627">
                  <c:v>2000.51639344262</c:v>
                </c:pt>
                <c:pt idx="5628">
                  <c:v>2000.5191256830601</c:v>
                </c:pt>
                <c:pt idx="5629">
                  <c:v>2000.5218579235</c:v>
                </c:pt>
                <c:pt idx="5630">
                  <c:v>2000.52459016393</c:v>
                </c:pt>
                <c:pt idx="5631">
                  <c:v>2000.5273224043699</c:v>
                </c:pt>
                <c:pt idx="5632">
                  <c:v>2000.53005464481</c:v>
                </c:pt>
                <c:pt idx="5633">
                  <c:v>2000.5327868852501</c:v>
                </c:pt>
                <c:pt idx="5634">
                  <c:v>2000.5355191256799</c:v>
                </c:pt>
                <c:pt idx="5635">
                  <c:v>2000.53825136612</c:v>
                </c:pt>
                <c:pt idx="5636">
                  <c:v>2000.5409836065601</c:v>
                </c:pt>
                <c:pt idx="5637">
                  <c:v>2000.5437158469899</c:v>
                </c:pt>
                <c:pt idx="5638">
                  <c:v>2000.54644808743</c:v>
                </c:pt>
                <c:pt idx="5639">
                  <c:v>2000.5491803278701</c:v>
                </c:pt>
                <c:pt idx="5640">
                  <c:v>2000.5519125683099</c:v>
                </c:pt>
                <c:pt idx="5641">
                  <c:v>2000.55464480874</c:v>
                </c:pt>
                <c:pt idx="5642">
                  <c:v>2000.5573770491801</c:v>
                </c:pt>
                <c:pt idx="5643">
                  <c:v>2000.56010928962</c:v>
                </c:pt>
                <c:pt idx="5644">
                  <c:v>2000.56284153005</c:v>
                </c:pt>
                <c:pt idx="5645">
                  <c:v>2000.5655737704899</c:v>
                </c:pt>
                <c:pt idx="5646">
                  <c:v>2000.56830601093</c:v>
                </c:pt>
                <c:pt idx="5647">
                  <c:v>2000.5710382513701</c:v>
                </c:pt>
                <c:pt idx="5648">
                  <c:v>2000.5737704917999</c:v>
                </c:pt>
                <c:pt idx="5649">
                  <c:v>2000.57650273224</c:v>
                </c:pt>
                <c:pt idx="5650">
                  <c:v>2000.5792349726801</c:v>
                </c:pt>
                <c:pt idx="5651">
                  <c:v>2000.5819672131099</c:v>
                </c:pt>
                <c:pt idx="5652">
                  <c:v>2000.58469945355</c:v>
                </c:pt>
                <c:pt idx="5653">
                  <c:v>2000.5874316939901</c:v>
                </c:pt>
                <c:pt idx="5654">
                  <c:v>2000.5901639344299</c:v>
                </c:pt>
                <c:pt idx="5655">
                  <c:v>2000.59289617486</c:v>
                </c:pt>
                <c:pt idx="5656">
                  <c:v>2000.5956284153001</c:v>
                </c:pt>
                <c:pt idx="5657">
                  <c:v>2000.59836065574</c:v>
                </c:pt>
                <c:pt idx="5658">
                  <c:v>2000.60109289617</c:v>
                </c:pt>
                <c:pt idx="5659">
                  <c:v>2000.6038251366101</c:v>
                </c:pt>
                <c:pt idx="5660">
                  <c:v>2000.60655737705</c:v>
                </c:pt>
                <c:pt idx="5661">
                  <c:v>2000.60928961749</c:v>
                </c:pt>
                <c:pt idx="5662">
                  <c:v>2000.6120218579199</c:v>
                </c:pt>
                <c:pt idx="5663">
                  <c:v>2000.61475409836</c:v>
                </c:pt>
                <c:pt idx="5664">
                  <c:v>2000.6174863388001</c:v>
                </c:pt>
                <c:pt idx="5665">
                  <c:v>2000.6202185792299</c:v>
                </c:pt>
                <c:pt idx="5666">
                  <c:v>2000.62295081967</c:v>
                </c:pt>
                <c:pt idx="5667">
                  <c:v>2000.6256830601101</c:v>
                </c:pt>
                <c:pt idx="5668">
                  <c:v>2000.6284153005499</c:v>
                </c:pt>
                <c:pt idx="5669">
                  <c:v>2000.63114754098</c:v>
                </c:pt>
                <c:pt idx="5670">
                  <c:v>2000.6338797814201</c:v>
                </c:pt>
                <c:pt idx="5671">
                  <c:v>2000.6366120218599</c:v>
                </c:pt>
                <c:pt idx="5672">
                  <c:v>2000.6393442623</c:v>
                </c:pt>
                <c:pt idx="5673">
                  <c:v>2000.6420765027301</c:v>
                </c:pt>
                <c:pt idx="5674">
                  <c:v>2000.64480874317</c:v>
                </c:pt>
                <c:pt idx="5675">
                  <c:v>2000.64754098361</c:v>
                </c:pt>
                <c:pt idx="5676">
                  <c:v>2000.6502732240399</c:v>
                </c:pt>
                <c:pt idx="5677">
                  <c:v>2000.65300546448</c:v>
                </c:pt>
                <c:pt idx="5678">
                  <c:v>2000.6557377049201</c:v>
                </c:pt>
                <c:pt idx="5679">
                  <c:v>2000.6584699453599</c:v>
                </c:pt>
                <c:pt idx="5680">
                  <c:v>2000.66120218579</c:v>
                </c:pt>
                <c:pt idx="5681">
                  <c:v>2000.6639344262301</c:v>
                </c:pt>
                <c:pt idx="5682">
                  <c:v>2000.6666666666699</c:v>
                </c:pt>
                <c:pt idx="5683">
                  <c:v>2000.6693989071</c:v>
                </c:pt>
                <c:pt idx="5684">
                  <c:v>2000.6721311475401</c:v>
                </c:pt>
                <c:pt idx="5685">
                  <c:v>2000.6748633879799</c:v>
                </c:pt>
                <c:pt idx="5686">
                  <c:v>2000.67759562842</c:v>
                </c:pt>
                <c:pt idx="5687">
                  <c:v>2000.6803278688501</c:v>
                </c:pt>
                <c:pt idx="5688">
                  <c:v>2000.68306010929</c:v>
                </c:pt>
                <c:pt idx="5689">
                  <c:v>2000.68579234973</c:v>
                </c:pt>
                <c:pt idx="5690">
                  <c:v>2000.6885245901599</c:v>
                </c:pt>
                <c:pt idx="5691">
                  <c:v>2000.6912568306</c:v>
                </c:pt>
                <c:pt idx="5692">
                  <c:v>2000.6939890710401</c:v>
                </c:pt>
                <c:pt idx="5693">
                  <c:v>2000.6967213114799</c:v>
                </c:pt>
                <c:pt idx="5694">
                  <c:v>2000.69945355191</c:v>
                </c:pt>
                <c:pt idx="5695">
                  <c:v>2000.7021857923501</c:v>
                </c:pt>
                <c:pt idx="5696">
                  <c:v>2000.7049180327899</c:v>
                </c:pt>
                <c:pt idx="5697">
                  <c:v>2000.70765027322</c:v>
                </c:pt>
                <c:pt idx="5698">
                  <c:v>2000.7103825136601</c:v>
                </c:pt>
                <c:pt idx="5699">
                  <c:v>2000.7131147540999</c:v>
                </c:pt>
                <c:pt idx="5700">
                  <c:v>2000.71584699454</c:v>
                </c:pt>
                <c:pt idx="5701">
                  <c:v>2000.7185792349701</c:v>
                </c:pt>
                <c:pt idx="5702">
                  <c:v>2000.7213114754099</c:v>
                </c:pt>
                <c:pt idx="5703">
                  <c:v>2000.72404371585</c:v>
                </c:pt>
                <c:pt idx="5704">
                  <c:v>2000.7267759562801</c:v>
                </c:pt>
                <c:pt idx="5705">
                  <c:v>2000.72950819672</c:v>
                </c:pt>
                <c:pt idx="5706">
                  <c:v>2000.73224043716</c:v>
                </c:pt>
                <c:pt idx="5707">
                  <c:v>2000.7349726775999</c:v>
                </c:pt>
                <c:pt idx="5708">
                  <c:v>2000.73770491803</c:v>
                </c:pt>
                <c:pt idx="5709">
                  <c:v>2000.7404371584701</c:v>
                </c:pt>
                <c:pt idx="5710">
                  <c:v>2000.7431693989099</c:v>
                </c:pt>
                <c:pt idx="5711">
                  <c:v>2000.74590163934</c:v>
                </c:pt>
                <c:pt idx="5712">
                  <c:v>2000.7486338797801</c:v>
                </c:pt>
                <c:pt idx="5713">
                  <c:v>2000.7513661202199</c:v>
                </c:pt>
                <c:pt idx="5714">
                  <c:v>2000.75409836066</c:v>
                </c:pt>
                <c:pt idx="5715">
                  <c:v>2000.7568306010901</c:v>
                </c:pt>
                <c:pt idx="5716">
                  <c:v>2000.7595628415299</c:v>
                </c:pt>
                <c:pt idx="5717">
                  <c:v>2000.76229508197</c:v>
                </c:pt>
                <c:pt idx="5718">
                  <c:v>2000.7650273224001</c:v>
                </c:pt>
                <c:pt idx="5719">
                  <c:v>2000.76775956284</c:v>
                </c:pt>
                <c:pt idx="5720">
                  <c:v>2000.77049180328</c:v>
                </c:pt>
                <c:pt idx="5721">
                  <c:v>2000.7732240437199</c:v>
                </c:pt>
                <c:pt idx="5722">
                  <c:v>2000.77595628415</c:v>
                </c:pt>
                <c:pt idx="5723">
                  <c:v>2000.7786885245901</c:v>
                </c:pt>
                <c:pt idx="5724">
                  <c:v>2000.7814207650299</c:v>
                </c:pt>
                <c:pt idx="5725">
                  <c:v>2000.78415300546</c:v>
                </c:pt>
                <c:pt idx="5726">
                  <c:v>2000.7868852459001</c:v>
                </c:pt>
                <c:pt idx="5727">
                  <c:v>2000.7896174863399</c:v>
                </c:pt>
                <c:pt idx="5728">
                  <c:v>2000.79234972678</c:v>
                </c:pt>
                <c:pt idx="5729">
                  <c:v>2000.7950819672101</c:v>
                </c:pt>
                <c:pt idx="5730">
                  <c:v>2000.7978142076499</c:v>
                </c:pt>
                <c:pt idx="5731">
                  <c:v>2000.80054644809</c:v>
                </c:pt>
                <c:pt idx="5732">
                  <c:v>2000.8032786885201</c:v>
                </c:pt>
                <c:pt idx="5733">
                  <c:v>2000.8060109289599</c:v>
                </c:pt>
                <c:pt idx="5734">
                  <c:v>2000.8087431694</c:v>
                </c:pt>
                <c:pt idx="5735">
                  <c:v>2000.8114754098401</c:v>
                </c:pt>
                <c:pt idx="5736">
                  <c:v>2000.81420765027</c:v>
                </c:pt>
                <c:pt idx="5737">
                  <c:v>2000.81693989071</c:v>
                </c:pt>
                <c:pt idx="5738">
                  <c:v>2000.8196721311499</c:v>
                </c:pt>
                <c:pt idx="5739">
                  <c:v>2000.82240437158</c:v>
                </c:pt>
                <c:pt idx="5740">
                  <c:v>2000.8251366120201</c:v>
                </c:pt>
                <c:pt idx="5741">
                  <c:v>2000.8278688524599</c:v>
                </c:pt>
                <c:pt idx="5742">
                  <c:v>2000.8306010929</c:v>
                </c:pt>
                <c:pt idx="5743">
                  <c:v>2000.8333333333301</c:v>
                </c:pt>
                <c:pt idx="5744">
                  <c:v>2000.8360655737699</c:v>
                </c:pt>
                <c:pt idx="5745">
                  <c:v>2000.83879781421</c:v>
                </c:pt>
                <c:pt idx="5746">
                  <c:v>2000.8415300546401</c:v>
                </c:pt>
                <c:pt idx="5747">
                  <c:v>2000.8442622950799</c:v>
                </c:pt>
                <c:pt idx="5748">
                  <c:v>2000.84699453552</c:v>
                </c:pt>
                <c:pt idx="5749">
                  <c:v>2000.8497267759601</c:v>
                </c:pt>
                <c:pt idx="5750">
                  <c:v>2000.85245901639</c:v>
                </c:pt>
                <c:pt idx="5751">
                  <c:v>2000.85519125683</c:v>
                </c:pt>
                <c:pt idx="5752">
                  <c:v>2000.8579234972699</c:v>
                </c:pt>
                <c:pt idx="5753">
                  <c:v>2000.8606557377</c:v>
                </c:pt>
                <c:pt idx="5754">
                  <c:v>2000.8633879781401</c:v>
                </c:pt>
                <c:pt idx="5755">
                  <c:v>2000.8661202185799</c:v>
                </c:pt>
                <c:pt idx="5756">
                  <c:v>2000.86885245902</c:v>
                </c:pt>
                <c:pt idx="5757">
                  <c:v>2000.8715846994501</c:v>
                </c:pt>
                <c:pt idx="5758">
                  <c:v>2000.8743169398899</c:v>
                </c:pt>
                <c:pt idx="5759">
                  <c:v>2000.87704918033</c:v>
                </c:pt>
                <c:pt idx="5760">
                  <c:v>2000.8797814207701</c:v>
                </c:pt>
                <c:pt idx="5761">
                  <c:v>2000.8825136611999</c:v>
                </c:pt>
                <c:pt idx="5762">
                  <c:v>2000.88524590164</c:v>
                </c:pt>
                <c:pt idx="5763">
                  <c:v>2000.8879781420801</c:v>
                </c:pt>
                <c:pt idx="5764">
                  <c:v>2000.89071038251</c:v>
                </c:pt>
                <c:pt idx="5765">
                  <c:v>2000.89344262295</c:v>
                </c:pt>
                <c:pt idx="5766">
                  <c:v>2000.8961748633899</c:v>
                </c:pt>
                <c:pt idx="5767">
                  <c:v>2000.89890710383</c:v>
                </c:pt>
                <c:pt idx="5768">
                  <c:v>2000.90163934426</c:v>
                </c:pt>
                <c:pt idx="5769">
                  <c:v>2000.9043715846999</c:v>
                </c:pt>
                <c:pt idx="5770">
                  <c:v>2000.90710382514</c:v>
                </c:pt>
                <c:pt idx="5771">
                  <c:v>2000.9098360655701</c:v>
                </c:pt>
                <c:pt idx="5772">
                  <c:v>2000.9125683060099</c:v>
                </c:pt>
                <c:pt idx="5773">
                  <c:v>2000.91530054645</c:v>
                </c:pt>
                <c:pt idx="5774">
                  <c:v>2000.9180327868901</c:v>
                </c:pt>
                <c:pt idx="5775">
                  <c:v>2000.9207650273199</c:v>
                </c:pt>
                <c:pt idx="5776">
                  <c:v>2000.92349726776</c:v>
                </c:pt>
                <c:pt idx="5777">
                  <c:v>2000.9262295082001</c:v>
                </c:pt>
                <c:pt idx="5778">
                  <c:v>2000.9289617486299</c:v>
                </c:pt>
                <c:pt idx="5779">
                  <c:v>2000.93169398907</c:v>
                </c:pt>
                <c:pt idx="5780">
                  <c:v>2000.9344262295101</c:v>
                </c:pt>
                <c:pt idx="5781">
                  <c:v>2000.93715846995</c:v>
                </c:pt>
                <c:pt idx="5782">
                  <c:v>2000.93989071038</c:v>
                </c:pt>
                <c:pt idx="5783">
                  <c:v>2000.9426229508199</c:v>
                </c:pt>
                <c:pt idx="5784">
                  <c:v>2000.94535519126</c:v>
                </c:pt>
                <c:pt idx="5785">
                  <c:v>2000.9480874316901</c:v>
                </c:pt>
                <c:pt idx="5786">
                  <c:v>2000.9508196721299</c:v>
                </c:pt>
                <c:pt idx="5787">
                  <c:v>2000.95355191257</c:v>
                </c:pt>
                <c:pt idx="5788">
                  <c:v>2000.9562841530101</c:v>
                </c:pt>
                <c:pt idx="5789">
                  <c:v>2000.9590163934399</c:v>
                </c:pt>
                <c:pt idx="5790">
                  <c:v>2000.96174863388</c:v>
                </c:pt>
                <c:pt idx="5791">
                  <c:v>2000.9644808743201</c:v>
                </c:pt>
                <c:pt idx="5792">
                  <c:v>2000.9672131147499</c:v>
                </c:pt>
                <c:pt idx="5793">
                  <c:v>2000.96994535519</c:v>
                </c:pt>
                <c:pt idx="5794">
                  <c:v>2000.9726775956301</c:v>
                </c:pt>
                <c:pt idx="5795">
                  <c:v>2000.97540983607</c:v>
                </c:pt>
                <c:pt idx="5796">
                  <c:v>2000.9781420765</c:v>
                </c:pt>
                <c:pt idx="5797">
                  <c:v>2000.9808743169399</c:v>
                </c:pt>
                <c:pt idx="5798">
                  <c:v>2000.98360655738</c:v>
                </c:pt>
                <c:pt idx="5799">
                  <c:v>2000.98633879781</c:v>
                </c:pt>
                <c:pt idx="5800">
                  <c:v>2000.9890710382499</c:v>
                </c:pt>
                <c:pt idx="5801">
                  <c:v>2000.99180327869</c:v>
                </c:pt>
                <c:pt idx="5802">
                  <c:v>2000.9945355191301</c:v>
                </c:pt>
                <c:pt idx="5803">
                  <c:v>2000.9972677595599</c:v>
                </c:pt>
                <c:pt idx="5804">
                  <c:v>2001</c:v>
                </c:pt>
                <c:pt idx="5805">
                  <c:v>2001.0027397260301</c:v>
                </c:pt>
                <c:pt idx="5806">
                  <c:v>2001.0054794520499</c:v>
                </c:pt>
                <c:pt idx="5807">
                  <c:v>2001.00821917808</c:v>
                </c:pt>
                <c:pt idx="5808">
                  <c:v>2001.0109589041101</c:v>
                </c:pt>
                <c:pt idx="5809">
                  <c:v>2001.01369863014</c:v>
                </c:pt>
                <c:pt idx="5810">
                  <c:v>2001.0164383561601</c:v>
                </c:pt>
                <c:pt idx="5811">
                  <c:v>2001.0191780821899</c:v>
                </c:pt>
                <c:pt idx="5812">
                  <c:v>2001.02191780822</c:v>
                </c:pt>
                <c:pt idx="5813">
                  <c:v>2001.0246575342501</c:v>
                </c:pt>
                <c:pt idx="5814">
                  <c:v>2001.0273972602699</c:v>
                </c:pt>
                <c:pt idx="5815">
                  <c:v>2001.0301369863</c:v>
                </c:pt>
                <c:pt idx="5816">
                  <c:v>2001.0328767123301</c:v>
                </c:pt>
                <c:pt idx="5817">
                  <c:v>2001.03561643836</c:v>
                </c:pt>
                <c:pt idx="5818">
                  <c:v>2001.03835616438</c:v>
                </c:pt>
                <c:pt idx="5819">
                  <c:v>2001.0410958904099</c:v>
                </c:pt>
                <c:pt idx="5820">
                  <c:v>2001.04383561644</c:v>
                </c:pt>
                <c:pt idx="5821">
                  <c:v>2001.0465753424701</c:v>
                </c:pt>
                <c:pt idx="5822">
                  <c:v>2001.0493150684899</c:v>
                </c:pt>
                <c:pt idx="5823">
                  <c:v>2001.05205479452</c:v>
                </c:pt>
                <c:pt idx="5824">
                  <c:v>2001.0547945205501</c:v>
                </c:pt>
                <c:pt idx="5825">
                  <c:v>2001.05753424658</c:v>
                </c:pt>
                <c:pt idx="5826">
                  <c:v>2001.0602739726</c:v>
                </c:pt>
                <c:pt idx="5827">
                  <c:v>2001.0630136986299</c:v>
                </c:pt>
                <c:pt idx="5828">
                  <c:v>2001.06575342466</c:v>
                </c:pt>
                <c:pt idx="5829">
                  <c:v>2001.0684931506801</c:v>
                </c:pt>
                <c:pt idx="5830">
                  <c:v>2001.0712328767099</c:v>
                </c:pt>
                <c:pt idx="5831">
                  <c:v>2001.07397260274</c:v>
                </c:pt>
                <c:pt idx="5832">
                  <c:v>2001.0767123287701</c:v>
                </c:pt>
                <c:pt idx="5833">
                  <c:v>2001.07945205479</c:v>
                </c:pt>
                <c:pt idx="5834">
                  <c:v>2001.08219178082</c:v>
                </c:pt>
                <c:pt idx="5835">
                  <c:v>2001.0849315068499</c:v>
                </c:pt>
                <c:pt idx="5836">
                  <c:v>2001.08767123288</c:v>
                </c:pt>
                <c:pt idx="5837">
                  <c:v>2001.0904109589001</c:v>
                </c:pt>
                <c:pt idx="5838">
                  <c:v>2001.0931506849299</c:v>
                </c:pt>
                <c:pt idx="5839">
                  <c:v>2001.09589041096</c:v>
                </c:pt>
                <c:pt idx="5840">
                  <c:v>2001.0986301369901</c:v>
                </c:pt>
                <c:pt idx="5841">
                  <c:v>2001.1013698630099</c:v>
                </c:pt>
                <c:pt idx="5842">
                  <c:v>2001.10410958904</c:v>
                </c:pt>
                <c:pt idx="5843">
                  <c:v>2001.1068493150699</c:v>
                </c:pt>
                <c:pt idx="5844">
                  <c:v>2001.1095890411</c:v>
                </c:pt>
                <c:pt idx="5845">
                  <c:v>2001.1123287671201</c:v>
                </c:pt>
                <c:pt idx="5846">
                  <c:v>2001.1150684931499</c:v>
                </c:pt>
                <c:pt idx="5847">
                  <c:v>2001.11780821918</c:v>
                </c:pt>
                <c:pt idx="5848">
                  <c:v>2001.1205479452101</c:v>
                </c:pt>
                <c:pt idx="5849">
                  <c:v>2001.1232876712299</c:v>
                </c:pt>
                <c:pt idx="5850">
                  <c:v>2001.12602739726</c:v>
                </c:pt>
                <c:pt idx="5851">
                  <c:v>2001.1287671232899</c:v>
                </c:pt>
                <c:pt idx="5852">
                  <c:v>2001.13150684931</c:v>
                </c:pt>
                <c:pt idx="5853">
                  <c:v>2001.1342465753401</c:v>
                </c:pt>
                <c:pt idx="5854">
                  <c:v>2001.1369863013699</c:v>
                </c:pt>
                <c:pt idx="5855">
                  <c:v>2001.1397260274</c:v>
                </c:pt>
                <c:pt idx="5856">
                  <c:v>2001.1424657534201</c:v>
                </c:pt>
                <c:pt idx="5857">
                  <c:v>2001.1452054794499</c:v>
                </c:pt>
                <c:pt idx="5858">
                  <c:v>2001.14794520548</c:v>
                </c:pt>
                <c:pt idx="5859">
                  <c:v>2001.1506849315101</c:v>
                </c:pt>
                <c:pt idx="5860">
                  <c:v>2001.15342465753</c:v>
                </c:pt>
                <c:pt idx="5861">
                  <c:v>2001.1561643835601</c:v>
                </c:pt>
                <c:pt idx="5862">
                  <c:v>2001.1589041095899</c:v>
                </c:pt>
                <c:pt idx="5863">
                  <c:v>2001.16164383562</c:v>
                </c:pt>
                <c:pt idx="5864">
                  <c:v>2001.1643835616401</c:v>
                </c:pt>
                <c:pt idx="5865">
                  <c:v>2001.1671232876699</c:v>
                </c:pt>
                <c:pt idx="5866">
                  <c:v>2001.1698630137</c:v>
                </c:pt>
                <c:pt idx="5867">
                  <c:v>2001.1726027397301</c:v>
                </c:pt>
                <c:pt idx="5868">
                  <c:v>2001.17534246575</c:v>
                </c:pt>
                <c:pt idx="5869">
                  <c:v>2001.17808219178</c:v>
                </c:pt>
                <c:pt idx="5870">
                  <c:v>2001.1808219178099</c:v>
                </c:pt>
                <c:pt idx="5871">
                  <c:v>2001.18356164384</c:v>
                </c:pt>
                <c:pt idx="5872">
                  <c:v>2001.1863013698601</c:v>
                </c:pt>
                <c:pt idx="5873">
                  <c:v>2001.1890410958899</c:v>
                </c:pt>
                <c:pt idx="5874">
                  <c:v>2001.19178082192</c:v>
                </c:pt>
                <c:pt idx="5875">
                  <c:v>2001.1945205479501</c:v>
                </c:pt>
                <c:pt idx="5876">
                  <c:v>2001.19726027397</c:v>
                </c:pt>
                <c:pt idx="5877">
                  <c:v>2001.2</c:v>
                </c:pt>
                <c:pt idx="5878">
                  <c:v>2001.2027397260299</c:v>
                </c:pt>
                <c:pt idx="5879">
                  <c:v>2001.20547945205</c:v>
                </c:pt>
                <c:pt idx="5880">
                  <c:v>2001.2082191780801</c:v>
                </c:pt>
                <c:pt idx="5881">
                  <c:v>2001.2109589041099</c:v>
                </c:pt>
                <c:pt idx="5882">
                  <c:v>2001.21369863014</c:v>
                </c:pt>
                <c:pt idx="5883">
                  <c:v>2001.2164383561601</c:v>
                </c:pt>
                <c:pt idx="5884">
                  <c:v>2001.21917808219</c:v>
                </c:pt>
                <c:pt idx="5885">
                  <c:v>2001.22191780822</c:v>
                </c:pt>
                <c:pt idx="5886">
                  <c:v>2001.2246575342499</c:v>
                </c:pt>
                <c:pt idx="5887">
                  <c:v>2001.22739726027</c:v>
                </c:pt>
                <c:pt idx="5888">
                  <c:v>2001.2301369863001</c:v>
                </c:pt>
                <c:pt idx="5889">
                  <c:v>2001.2328767123299</c:v>
                </c:pt>
                <c:pt idx="5890">
                  <c:v>2001.23561643836</c:v>
                </c:pt>
                <c:pt idx="5891">
                  <c:v>2001.2383561643801</c:v>
                </c:pt>
                <c:pt idx="5892">
                  <c:v>2001.24109589041</c:v>
                </c:pt>
                <c:pt idx="5893">
                  <c:v>2001.24383561644</c:v>
                </c:pt>
                <c:pt idx="5894">
                  <c:v>2001.2465753424699</c:v>
                </c:pt>
                <c:pt idx="5895">
                  <c:v>2001.24931506849</c:v>
                </c:pt>
                <c:pt idx="5896">
                  <c:v>2001.2520547945201</c:v>
                </c:pt>
                <c:pt idx="5897">
                  <c:v>2001.2547945205499</c:v>
                </c:pt>
                <c:pt idx="5898">
                  <c:v>2001.25753424658</c:v>
                </c:pt>
                <c:pt idx="5899">
                  <c:v>2001.2602739726001</c:v>
                </c:pt>
                <c:pt idx="5900">
                  <c:v>2001.2630136986299</c:v>
                </c:pt>
                <c:pt idx="5901">
                  <c:v>2001.26575342466</c:v>
                </c:pt>
                <c:pt idx="5902">
                  <c:v>2001.2684931506799</c:v>
                </c:pt>
                <c:pt idx="5903">
                  <c:v>2001.27123287671</c:v>
                </c:pt>
                <c:pt idx="5904">
                  <c:v>2001.2739726027401</c:v>
                </c:pt>
                <c:pt idx="5905">
                  <c:v>2001.2767123287699</c:v>
                </c:pt>
                <c:pt idx="5906">
                  <c:v>2001.27945205479</c:v>
                </c:pt>
                <c:pt idx="5907">
                  <c:v>2001.2821917808201</c:v>
                </c:pt>
                <c:pt idx="5908">
                  <c:v>2001.2849315068499</c:v>
                </c:pt>
                <c:pt idx="5909">
                  <c:v>2001.28767123288</c:v>
                </c:pt>
                <c:pt idx="5910">
                  <c:v>2001.2904109589001</c:v>
                </c:pt>
                <c:pt idx="5911">
                  <c:v>2001.29315068493</c:v>
                </c:pt>
                <c:pt idx="5912">
                  <c:v>2001.2958904109601</c:v>
                </c:pt>
                <c:pt idx="5913">
                  <c:v>2001.2986301369899</c:v>
                </c:pt>
                <c:pt idx="5914">
                  <c:v>2001.30136986301</c:v>
                </c:pt>
                <c:pt idx="5915">
                  <c:v>2001.3041095890401</c:v>
                </c:pt>
                <c:pt idx="5916">
                  <c:v>2001.3068493150699</c:v>
                </c:pt>
                <c:pt idx="5917">
                  <c:v>2001.3095890411</c:v>
                </c:pt>
                <c:pt idx="5918">
                  <c:v>2001.3123287671201</c:v>
                </c:pt>
                <c:pt idx="5919">
                  <c:v>2001.31506849315</c:v>
                </c:pt>
                <c:pt idx="5920">
                  <c:v>2001.3178082191801</c:v>
                </c:pt>
                <c:pt idx="5921">
                  <c:v>2001.3205479452099</c:v>
                </c:pt>
                <c:pt idx="5922">
                  <c:v>2001.32328767123</c:v>
                </c:pt>
                <c:pt idx="5923">
                  <c:v>2001.3260273972601</c:v>
                </c:pt>
                <c:pt idx="5924">
                  <c:v>2001.3287671232899</c:v>
                </c:pt>
                <c:pt idx="5925">
                  <c:v>2001.33150684932</c:v>
                </c:pt>
                <c:pt idx="5926">
                  <c:v>2001.3342465753401</c:v>
                </c:pt>
                <c:pt idx="5927">
                  <c:v>2001.33698630137</c:v>
                </c:pt>
                <c:pt idx="5928">
                  <c:v>2001.3397260274</c:v>
                </c:pt>
                <c:pt idx="5929">
                  <c:v>2001.3424657534199</c:v>
                </c:pt>
                <c:pt idx="5930">
                  <c:v>2001.34520547945</c:v>
                </c:pt>
                <c:pt idx="5931">
                  <c:v>2001.3479452054801</c:v>
                </c:pt>
                <c:pt idx="5932">
                  <c:v>2001.3506849315099</c:v>
                </c:pt>
                <c:pt idx="5933">
                  <c:v>2001.35342465753</c:v>
                </c:pt>
                <c:pt idx="5934">
                  <c:v>2001.3561643835601</c:v>
                </c:pt>
                <c:pt idx="5935">
                  <c:v>2001.35890410959</c:v>
                </c:pt>
                <c:pt idx="5936">
                  <c:v>2001.36164383562</c:v>
                </c:pt>
                <c:pt idx="5937">
                  <c:v>2001.3643835616399</c:v>
                </c:pt>
                <c:pt idx="5938">
                  <c:v>2001.36712328767</c:v>
                </c:pt>
                <c:pt idx="5939">
                  <c:v>2001.3698630137001</c:v>
                </c:pt>
                <c:pt idx="5940">
                  <c:v>2001.3726027397299</c:v>
                </c:pt>
                <c:pt idx="5941">
                  <c:v>2001.37534246575</c:v>
                </c:pt>
                <c:pt idx="5942">
                  <c:v>2001.3780821917801</c:v>
                </c:pt>
                <c:pt idx="5943">
                  <c:v>2001.38082191781</c:v>
                </c:pt>
                <c:pt idx="5944">
                  <c:v>2001.38356164384</c:v>
                </c:pt>
                <c:pt idx="5945">
                  <c:v>2001.3863013698599</c:v>
                </c:pt>
                <c:pt idx="5946">
                  <c:v>2001.38904109589</c:v>
                </c:pt>
                <c:pt idx="5947">
                  <c:v>2001.3917808219201</c:v>
                </c:pt>
                <c:pt idx="5948">
                  <c:v>2001.3945205479499</c:v>
                </c:pt>
                <c:pt idx="5949">
                  <c:v>2001.39726027397</c:v>
                </c:pt>
                <c:pt idx="5950">
                  <c:v>2001.4</c:v>
                </c:pt>
                <c:pt idx="5951">
                  <c:v>2001.4027397260299</c:v>
                </c:pt>
                <c:pt idx="5952">
                  <c:v>2001.40547945205</c:v>
                </c:pt>
                <c:pt idx="5953">
                  <c:v>2001.4082191780799</c:v>
                </c:pt>
                <c:pt idx="5954">
                  <c:v>2001.41095890411</c:v>
                </c:pt>
                <c:pt idx="5955">
                  <c:v>2001.4136986301401</c:v>
                </c:pt>
                <c:pt idx="5956">
                  <c:v>2001.4164383561599</c:v>
                </c:pt>
                <c:pt idx="5957">
                  <c:v>2001.41917808219</c:v>
                </c:pt>
                <c:pt idx="5958">
                  <c:v>2001.4219178082201</c:v>
                </c:pt>
                <c:pt idx="5959">
                  <c:v>2001.4246575342499</c:v>
                </c:pt>
                <c:pt idx="5960">
                  <c:v>2001.42739726027</c:v>
                </c:pt>
                <c:pt idx="5961">
                  <c:v>2001.4301369863001</c:v>
                </c:pt>
                <c:pt idx="5962">
                  <c:v>2001.43287671233</c:v>
                </c:pt>
                <c:pt idx="5963">
                  <c:v>2001.4356164383601</c:v>
                </c:pt>
                <c:pt idx="5964">
                  <c:v>2001.4383561643799</c:v>
                </c:pt>
                <c:pt idx="5965">
                  <c:v>2001.44109589041</c:v>
                </c:pt>
                <c:pt idx="5966">
                  <c:v>2001.4438356164401</c:v>
                </c:pt>
                <c:pt idx="5967">
                  <c:v>2001.4465753424699</c:v>
                </c:pt>
                <c:pt idx="5968">
                  <c:v>2001.44931506849</c:v>
                </c:pt>
                <c:pt idx="5969">
                  <c:v>2001.4520547945201</c:v>
                </c:pt>
                <c:pt idx="5970">
                  <c:v>2001.45479452055</c:v>
                </c:pt>
                <c:pt idx="5971">
                  <c:v>2001.4575342465801</c:v>
                </c:pt>
                <c:pt idx="5972">
                  <c:v>2001.4602739725999</c:v>
                </c:pt>
                <c:pt idx="5973">
                  <c:v>2001.46301369863</c:v>
                </c:pt>
                <c:pt idx="5974">
                  <c:v>2001.4657534246601</c:v>
                </c:pt>
                <c:pt idx="5975">
                  <c:v>2001.4684931506799</c:v>
                </c:pt>
                <c:pt idx="5976">
                  <c:v>2001.47123287671</c:v>
                </c:pt>
                <c:pt idx="5977">
                  <c:v>2001.4739726027401</c:v>
                </c:pt>
                <c:pt idx="5978">
                  <c:v>2001.47671232877</c:v>
                </c:pt>
                <c:pt idx="5979">
                  <c:v>2001.47945205479</c:v>
                </c:pt>
                <c:pt idx="5980">
                  <c:v>2001.4821917808199</c:v>
                </c:pt>
                <c:pt idx="5981">
                  <c:v>2001.48493150685</c:v>
                </c:pt>
                <c:pt idx="5982">
                  <c:v>2001.4876712328801</c:v>
                </c:pt>
                <c:pt idx="5983">
                  <c:v>2001.4904109588999</c:v>
                </c:pt>
                <c:pt idx="5984">
                  <c:v>2001.49315068493</c:v>
                </c:pt>
                <c:pt idx="5985">
                  <c:v>2001.4958904109601</c:v>
                </c:pt>
                <c:pt idx="5986">
                  <c:v>2001.49863013699</c:v>
                </c:pt>
                <c:pt idx="5987">
                  <c:v>2001.50136986301</c:v>
                </c:pt>
                <c:pt idx="5988">
                  <c:v>2001.5041095890399</c:v>
                </c:pt>
                <c:pt idx="5989">
                  <c:v>2001.50684931507</c:v>
                </c:pt>
                <c:pt idx="5990">
                  <c:v>2001.5095890411001</c:v>
                </c:pt>
                <c:pt idx="5991">
                  <c:v>2001.5123287671199</c:v>
                </c:pt>
                <c:pt idx="5992">
                  <c:v>2001.51506849315</c:v>
                </c:pt>
                <c:pt idx="5993">
                  <c:v>2001.5178082191801</c:v>
                </c:pt>
                <c:pt idx="5994">
                  <c:v>2001.52054794521</c:v>
                </c:pt>
                <c:pt idx="5995">
                  <c:v>2001.52328767123</c:v>
                </c:pt>
                <c:pt idx="5996">
                  <c:v>2001.5260273972599</c:v>
                </c:pt>
                <c:pt idx="5997">
                  <c:v>2001.52876712329</c:v>
                </c:pt>
                <c:pt idx="5998">
                  <c:v>2001.5315068493201</c:v>
                </c:pt>
                <c:pt idx="5999">
                  <c:v>2001.5342465753399</c:v>
                </c:pt>
                <c:pt idx="6000">
                  <c:v>2001.53698630137</c:v>
                </c:pt>
                <c:pt idx="6001">
                  <c:v>2001.5397260274001</c:v>
                </c:pt>
                <c:pt idx="6002">
                  <c:v>2001.5424657534199</c:v>
                </c:pt>
                <c:pt idx="6003">
                  <c:v>2001.54520547945</c:v>
                </c:pt>
                <c:pt idx="6004">
                  <c:v>2001.5479452054799</c:v>
                </c:pt>
                <c:pt idx="6005">
                  <c:v>2001.55068493151</c:v>
                </c:pt>
                <c:pt idx="6006">
                  <c:v>2001.5534246575301</c:v>
                </c:pt>
                <c:pt idx="6007">
                  <c:v>2001.5561643835599</c:v>
                </c:pt>
                <c:pt idx="6008">
                  <c:v>2001.55890410959</c:v>
                </c:pt>
                <c:pt idx="6009">
                  <c:v>2001.5616438356201</c:v>
                </c:pt>
                <c:pt idx="6010">
                  <c:v>2001.5643835616399</c:v>
                </c:pt>
                <c:pt idx="6011">
                  <c:v>2001.56712328767</c:v>
                </c:pt>
                <c:pt idx="6012">
                  <c:v>2001.5698630136999</c:v>
                </c:pt>
                <c:pt idx="6013">
                  <c:v>2001.57260273973</c:v>
                </c:pt>
                <c:pt idx="6014">
                  <c:v>2001.5753424657501</c:v>
                </c:pt>
                <c:pt idx="6015">
                  <c:v>2001.5780821917799</c:v>
                </c:pt>
                <c:pt idx="6016">
                  <c:v>2001.58082191781</c:v>
                </c:pt>
                <c:pt idx="6017">
                  <c:v>2001.5835616438401</c:v>
                </c:pt>
                <c:pt idx="6018">
                  <c:v>2001.5863013698599</c:v>
                </c:pt>
                <c:pt idx="6019">
                  <c:v>2001.58904109589</c:v>
                </c:pt>
                <c:pt idx="6020">
                  <c:v>2001.5917808219201</c:v>
                </c:pt>
                <c:pt idx="6021">
                  <c:v>2001.59452054795</c:v>
                </c:pt>
                <c:pt idx="6022">
                  <c:v>2001.5972602739701</c:v>
                </c:pt>
                <c:pt idx="6023">
                  <c:v>2001.6</c:v>
                </c:pt>
                <c:pt idx="6024">
                  <c:v>2001.60273972603</c:v>
                </c:pt>
                <c:pt idx="6025">
                  <c:v>2001.6054794520501</c:v>
                </c:pt>
                <c:pt idx="6026">
                  <c:v>2001.6082191780799</c:v>
                </c:pt>
                <c:pt idx="6027">
                  <c:v>2001.61095890411</c:v>
                </c:pt>
                <c:pt idx="6028">
                  <c:v>2001.6136986301401</c:v>
                </c:pt>
                <c:pt idx="6029">
                  <c:v>2001.61643835616</c:v>
                </c:pt>
                <c:pt idx="6030">
                  <c:v>2001.61917808219</c:v>
                </c:pt>
                <c:pt idx="6031">
                  <c:v>2001.6219178082199</c:v>
                </c:pt>
                <c:pt idx="6032">
                  <c:v>2001.62465753425</c:v>
                </c:pt>
                <c:pt idx="6033">
                  <c:v>2001.6273972602701</c:v>
                </c:pt>
                <c:pt idx="6034">
                  <c:v>2001.6301369862999</c:v>
                </c:pt>
                <c:pt idx="6035">
                  <c:v>2001.63287671233</c:v>
                </c:pt>
                <c:pt idx="6036">
                  <c:v>2001.6356164383601</c:v>
                </c:pt>
                <c:pt idx="6037">
                  <c:v>2001.63835616438</c:v>
                </c:pt>
                <c:pt idx="6038">
                  <c:v>2001.64109589041</c:v>
                </c:pt>
                <c:pt idx="6039">
                  <c:v>2001.6438356164399</c:v>
                </c:pt>
                <c:pt idx="6040">
                  <c:v>2001.64657534247</c:v>
                </c:pt>
                <c:pt idx="6041">
                  <c:v>2001.6493150684901</c:v>
                </c:pt>
                <c:pt idx="6042">
                  <c:v>2001.6520547945199</c:v>
                </c:pt>
                <c:pt idx="6043">
                  <c:v>2001.65479452055</c:v>
                </c:pt>
                <c:pt idx="6044">
                  <c:v>2001.6575342465801</c:v>
                </c:pt>
                <c:pt idx="6045">
                  <c:v>2001.6602739726</c:v>
                </c:pt>
                <c:pt idx="6046">
                  <c:v>2001.66301369863</c:v>
                </c:pt>
                <c:pt idx="6047">
                  <c:v>2001.6657534246599</c:v>
                </c:pt>
                <c:pt idx="6048">
                  <c:v>2001.66849315068</c:v>
                </c:pt>
                <c:pt idx="6049">
                  <c:v>2001.6712328767101</c:v>
                </c:pt>
                <c:pt idx="6050">
                  <c:v>2001.6739726027399</c:v>
                </c:pt>
                <c:pt idx="6051">
                  <c:v>2001.67671232877</c:v>
                </c:pt>
                <c:pt idx="6052">
                  <c:v>2001.6794520547901</c:v>
                </c:pt>
                <c:pt idx="6053">
                  <c:v>2001.6821917808199</c:v>
                </c:pt>
                <c:pt idx="6054">
                  <c:v>2001.68493150685</c:v>
                </c:pt>
                <c:pt idx="6055">
                  <c:v>2001.6876712328799</c:v>
                </c:pt>
                <c:pt idx="6056">
                  <c:v>2001.6904109589</c:v>
                </c:pt>
                <c:pt idx="6057">
                  <c:v>2001.6931506849301</c:v>
                </c:pt>
                <c:pt idx="6058">
                  <c:v>2001.6958904109599</c:v>
                </c:pt>
                <c:pt idx="6059">
                  <c:v>2001.69863013699</c:v>
                </c:pt>
                <c:pt idx="6060">
                  <c:v>2001.7013698630101</c:v>
                </c:pt>
                <c:pt idx="6061">
                  <c:v>2001.7041095890399</c:v>
                </c:pt>
                <c:pt idx="6062">
                  <c:v>2001.70684931507</c:v>
                </c:pt>
                <c:pt idx="6063">
                  <c:v>2001.7095890410999</c:v>
                </c:pt>
                <c:pt idx="6064">
                  <c:v>2001.71232876712</c:v>
                </c:pt>
                <c:pt idx="6065">
                  <c:v>2001.7150684931501</c:v>
                </c:pt>
                <c:pt idx="6066">
                  <c:v>2001.7178082191799</c:v>
                </c:pt>
                <c:pt idx="6067">
                  <c:v>2001.72054794521</c:v>
                </c:pt>
                <c:pt idx="6068">
                  <c:v>2001.7232876712301</c:v>
                </c:pt>
                <c:pt idx="6069">
                  <c:v>2001.7260273972599</c:v>
                </c:pt>
                <c:pt idx="6070">
                  <c:v>2001.72876712329</c:v>
                </c:pt>
                <c:pt idx="6071">
                  <c:v>2001.7315068493201</c:v>
                </c:pt>
                <c:pt idx="6072">
                  <c:v>2001.73424657534</c:v>
                </c:pt>
                <c:pt idx="6073">
                  <c:v>2001.7369863013701</c:v>
                </c:pt>
                <c:pt idx="6074">
                  <c:v>2001.7397260273999</c:v>
                </c:pt>
                <c:pt idx="6075">
                  <c:v>2001.74246575342</c:v>
                </c:pt>
                <c:pt idx="6076">
                  <c:v>2001.7452054794501</c:v>
                </c:pt>
                <c:pt idx="6077">
                  <c:v>2001.7479452054799</c:v>
                </c:pt>
                <c:pt idx="6078">
                  <c:v>2001.75068493151</c:v>
                </c:pt>
                <c:pt idx="6079">
                  <c:v>2001.7534246575301</c:v>
                </c:pt>
                <c:pt idx="6080">
                  <c:v>2001.75616438356</c:v>
                </c:pt>
                <c:pt idx="6081">
                  <c:v>2001.75890410959</c:v>
                </c:pt>
                <c:pt idx="6082">
                  <c:v>2001.7616438356199</c:v>
                </c:pt>
                <c:pt idx="6083">
                  <c:v>2001.76438356164</c:v>
                </c:pt>
                <c:pt idx="6084">
                  <c:v>2001.7671232876701</c:v>
                </c:pt>
                <c:pt idx="6085">
                  <c:v>2001.7698630136999</c:v>
                </c:pt>
                <c:pt idx="6086">
                  <c:v>2001.77260273973</c:v>
                </c:pt>
                <c:pt idx="6087">
                  <c:v>2001.7753424657501</c:v>
                </c:pt>
                <c:pt idx="6088">
                  <c:v>2001.77808219178</c:v>
                </c:pt>
                <c:pt idx="6089">
                  <c:v>2001.78082191781</c:v>
                </c:pt>
                <c:pt idx="6090">
                  <c:v>2001.7835616438399</c:v>
                </c:pt>
                <c:pt idx="6091">
                  <c:v>2001.78630136986</c:v>
                </c:pt>
                <c:pt idx="6092">
                  <c:v>2001.7890410958901</c:v>
                </c:pt>
                <c:pt idx="6093">
                  <c:v>2001.7917808219199</c:v>
                </c:pt>
                <c:pt idx="6094">
                  <c:v>2001.79452054795</c:v>
                </c:pt>
                <c:pt idx="6095">
                  <c:v>2001.7972602739701</c:v>
                </c:pt>
                <c:pt idx="6096">
                  <c:v>2001.8</c:v>
                </c:pt>
                <c:pt idx="6097">
                  <c:v>2001.80273972603</c:v>
                </c:pt>
                <c:pt idx="6098">
                  <c:v>2001.8054794520499</c:v>
                </c:pt>
                <c:pt idx="6099">
                  <c:v>2001.80821917808</c:v>
                </c:pt>
                <c:pt idx="6100">
                  <c:v>2001.8109589041101</c:v>
                </c:pt>
                <c:pt idx="6101">
                  <c:v>2001.8136986301399</c:v>
                </c:pt>
                <c:pt idx="6102">
                  <c:v>2001.81643835616</c:v>
                </c:pt>
                <c:pt idx="6103">
                  <c:v>2001.8191780821901</c:v>
                </c:pt>
                <c:pt idx="6104">
                  <c:v>2001.82191780822</c:v>
                </c:pt>
                <c:pt idx="6105">
                  <c:v>2001.82465753425</c:v>
                </c:pt>
                <c:pt idx="6106">
                  <c:v>2001.8273972602699</c:v>
                </c:pt>
                <c:pt idx="6107">
                  <c:v>2001.8301369863</c:v>
                </c:pt>
                <c:pt idx="6108">
                  <c:v>2001.8328767123301</c:v>
                </c:pt>
                <c:pt idx="6109">
                  <c:v>2001.8356164383599</c:v>
                </c:pt>
                <c:pt idx="6110">
                  <c:v>2001.83835616438</c:v>
                </c:pt>
                <c:pt idx="6111">
                  <c:v>2001.8410958904101</c:v>
                </c:pt>
                <c:pt idx="6112">
                  <c:v>2001.8438356164399</c:v>
                </c:pt>
                <c:pt idx="6113">
                  <c:v>2001.84657534247</c:v>
                </c:pt>
                <c:pt idx="6114">
                  <c:v>2001.8493150684899</c:v>
                </c:pt>
                <c:pt idx="6115">
                  <c:v>2001.85205479452</c:v>
                </c:pt>
                <c:pt idx="6116">
                  <c:v>2001.8547945205501</c:v>
                </c:pt>
                <c:pt idx="6117">
                  <c:v>2001.8575342465799</c:v>
                </c:pt>
                <c:pt idx="6118">
                  <c:v>2001.8602739726</c:v>
                </c:pt>
                <c:pt idx="6119">
                  <c:v>2001.8630136986301</c:v>
                </c:pt>
                <c:pt idx="6120">
                  <c:v>2001.8657534246599</c:v>
                </c:pt>
                <c:pt idx="6121">
                  <c:v>2001.86849315069</c:v>
                </c:pt>
                <c:pt idx="6122">
                  <c:v>2001.8712328767101</c:v>
                </c:pt>
                <c:pt idx="6123">
                  <c:v>2001.87397260274</c:v>
                </c:pt>
                <c:pt idx="6124">
                  <c:v>2001.8767123287701</c:v>
                </c:pt>
                <c:pt idx="6125">
                  <c:v>2001.8794520547899</c:v>
                </c:pt>
                <c:pt idx="6126">
                  <c:v>2001.88219178082</c:v>
                </c:pt>
                <c:pt idx="6127">
                  <c:v>2001.8849315068501</c:v>
                </c:pt>
                <c:pt idx="6128">
                  <c:v>2001.8876712328799</c:v>
                </c:pt>
                <c:pt idx="6129">
                  <c:v>2001.8904109589</c:v>
                </c:pt>
                <c:pt idx="6130">
                  <c:v>2001.8931506849301</c:v>
                </c:pt>
                <c:pt idx="6131">
                  <c:v>2001.89589041096</c:v>
                </c:pt>
                <c:pt idx="6132">
                  <c:v>2001.8986301369901</c:v>
                </c:pt>
                <c:pt idx="6133">
                  <c:v>2001.9013698630099</c:v>
                </c:pt>
                <c:pt idx="6134">
                  <c:v>2001.90410958904</c:v>
                </c:pt>
                <c:pt idx="6135">
                  <c:v>2001.9068493150701</c:v>
                </c:pt>
                <c:pt idx="6136">
                  <c:v>2001.9095890410999</c:v>
                </c:pt>
                <c:pt idx="6137">
                  <c:v>2001.91232876712</c:v>
                </c:pt>
                <c:pt idx="6138">
                  <c:v>2001.9150684931501</c:v>
                </c:pt>
                <c:pt idx="6139">
                  <c:v>2001.91780821918</c:v>
                </c:pt>
                <c:pt idx="6140">
                  <c:v>2001.92054794521</c:v>
                </c:pt>
                <c:pt idx="6141">
                  <c:v>2001.9232876712299</c:v>
                </c:pt>
                <c:pt idx="6142">
                  <c:v>2001.92602739726</c:v>
                </c:pt>
                <c:pt idx="6143">
                  <c:v>2001.9287671232901</c:v>
                </c:pt>
                <c:pt idx="6144">
                  <c:v>2001.9315068493199</c:v>
                </c:pt>
                <c:pt idx="6145">
                  <c:v>2001.93424657534</c:v>
                </c:pt>
                <c:pt idx="6146">
                  <c:v>2001.9369863013701</c:v>
                </c:pt>
                <c:pt idx="6147">
                  <c:v>2001.9397260274</c:v>
                </c:pt>
                <c:pt idx="6148">
                  <c:v>2001.94246575342</c:v>
                </c:pt>
                <c:pt idx="6149">
                  <c:v>2001.9452054794499</c:v>
                </c:pt>
                <c:pt idx="6150">
                  <c:v>2001.94794520548</c:v>
                </c:pt>
                <c:pt idx="6151">
                  <c:v>2001.9506849315101</c:v>
                </c:pt>
                <c:pt idx="6152">
                  <c:v>2001.9534246575299</c:v>
                </c:pt>
                <c:pt idx="6153">
                  <c:v>2001.95616438356</c:v>
                </c:pt>
                <c:pt idx="6154">
                  <c:v>2001.9589041095901</c:v>
                </c:pt>
                <c:pt idx="6155">
                  <c:v>2001.96164383562</c:v>
                </c:pt>
                <c:pt idx="6156">
                  <c:v>2001.96438356164</c:v>
                </c:pt>
                <c:pt idx="6157">
                  <c:v>2001.9671232876699</c:v>
                </c:pt>
                <c:pt idx="6158">
                  <c:v>2001.9698630137</c:v>
                </c:pt>
                <c:pt idx="6159">
                  <c:v>2001.9726027397301</c:v>
                </c:pt>
                <c:pt idx="6160">
                  <c:v>2001.9753424657499</c:v>
                </c:pt>
                <c:pt idx="6161">
                  <c:v>2001.97808219178</c:v>
                </c:pt>
                <c:pt idx="6162">
                  <c:v>2001.9808219178101</c:v>
                </c:pt>
                <c:pt idx="6163">
                  <c:v>2001.9835616438399</c:v>
                </c:pt>
                <c:pt idx="6164">
                  <c:v>2001.98630136986</c:v>
                </c:pt>
                <c:pt idx="6165">
                  <c:v>2001.9890410958899</c:v>
                </c:pt>
                <c:pt idx="6166">
                  <c:v>2001.99178082192</c:v>
                </c:pt>
                <c:pt idx="6167">
                  <c:v>2001.9945205479501</c:v>
                </c:pt>
                <c:pt idx="6168">
                  <c:v>2001.9972602739699</c:v>
                </c:pt>
                <c:pt idx="6169">
                  <c:v>2002</c:v>
                </c:pt>
                <c:pt idx="6170">
                  <c:v>2002.0027397260301</c:v>
                </c:pt>
                <c:pt idx="6171">
                  <c:v>2002.0054794520499</c:v>
                </c:pt>
                <c:pt idx="6172">
                  <c:v>2002.00821917808</c:v>
                </c:pt>
                <c:pt idx="6173">
                  <c:v>2002.0109589041101</c:v>
                </c:pt>
                <c:pt idx="6174">
                  <c:v>2002.01369863014</c:v>
                </c:pt>
                <c:pt idx="6175">
                  <c:v>2002.0164383561601</c:v>
                </c:pt>
                <c:pt idx="6176">
                  <c:v>2002.0191780821899</c:v>
                </c:pt>
                <c:pt idx="6177">
                  <c:v>2002.02191780822</c:v>
                </c:pt>
                <c:pt idx="6178">
                  <c:v>2002.0246575342501</c:v>
                </c:pt>
                <c:pt idx="6179">
                  <c:v>2002.0273972602699</c:v>
                </c:pt>
                <c:pt idx="6180">
                  <c:v>2002.0301369863</c:v>
                </c:pt>
                <c:pt idx="6181">
                  <c:v>2002.0328767123301</c:v>
                </c:pt>
                <c:pt idx="6182">
                  <c:v>2002.03561643836</c:v>
                </c:pt>
                <c:pt idx="6183">
                  <c:v>2002.03835616438</c:v>
                </c:pt>
                <c:pt idx="6184">
                  <c:v>2002.0410958904099</c:v>
                </c:pt>
                <c:pt idx="6185">
                  <c:v>2002.04383561644</c:v>
                </c:pt>
                <c:pt idx="6186">
                  <c:v>2002.0465753424701</c:v>
                </c:pt>
                <c:pt idx="6187">
                  <c:v>2002.0493150684899</c:v>
                </c:pt>
                <c:pt idx="6188">
                  <c:v>2002.05205479452</c:v>
                </c:pt>
                <c:pt idx="6189">
                  <c:v>2002.0547945205501</c:v>
                </c:pt>
                <c:pt idx="6190">
                  <c:v>2002.05753424658</c:v>
                </c:pt>
                <c:pt idx="6191">
                  <c:v>2002.0602739726</c:v>
                </c:pt>
                <c:pt idx="6192">
                  <c:v>2002.0630136986299</c:v>
                </c:pt>
                <c:pt idx="6193">
                  <c:v>2002.06575342466</c:v>
                </c:pt>
                <c:pt idx="6194">
                  <c:v>2002.0684931506801</c:v>
                </c:pt>
                <c:pt idx="6195">
                  <c:v>2002.0712328767099</c:v>
                </c:pt>
                <c:pt idx="6196">
                  <c:v>2002.07397260274</c:v>
                </c:pt>
                <c:pt idx="6197">
                  <c:v>2002.0767123287701</c:v>
                </c:pt>
                <c:pt idx="6198">
                  <c:v>2002.07945205479</c:v>
                </c:pt>
                <c:pt idx="6199">
                  <c:v>2002.08219178082</c:v>
                </c:pt>
                <c:pt idx="6200">
                  <c:v>2002.0849315068499</c:v>
                </c:pt>
                <c:pt idx="6201">
                  <c:v>2002.08767123288</c:v>
                </c:pt>
                <c:pt idx="6202">
                  <c:v>2002.0904109589001</c:v>
                </c:pt>
                <c:pt idx="6203">
                  <c:v>2002.0931506849299</c:v>
                </c:pt>
                <c:pt idx="6204">
                  <c:v>2002.09589041096</c:v>
                </c:pt>
                <c:pt idx="6205">
                  <c:v>2002.0986301369901</c:v>
                </c:pt>
                <c:pt idx="6206">
                  <c:v>2002.1013698630099</c:v>
                </c:pt>
                <c:pt idx="6207">
                  <c:v>2002.10410958904</c:v>
                </c:pt>
                <c:pt idx="6208">
                  <c:v>2002.1068493150699</c:v>
                </c:pt>
                <c:pt idx="6209">
                  <c:v>2002.1095890411</c:v>
                </c:pt>
                <c:pt idx="6210">
                  <c:v>2002.1123287671201</c:v>
                </c:pt>
                <c:pt idx="6211">
                  <c:v>2002.1150684931499</c:v>
                </c:pt>
                <c:pt idx="6212">
                  <c:v>2002.11780821918</c:v>
                </c:pt>
                <c:pt idx="6213">
                  <c:v>2002.1205479452101</c:v>
                </c:pt>
                <c:pt idx="6214">
                  <c:v>2002.1232876712299</c:v>
                </c:pt>
                <c:pt idx="6215">
                  <c:v>2002.12602739726</c:v>
                </c:pt>
                <c:pt idx="6216">
                  <c:v>2002.1287671232899</c:v>
                </c:pt>
                <c:pt idx="6217">
                  <c:v>2002.13150684931</c:v>
                </c:pt>
                <c:pt idx="6218">
                  <c:v>2002.1342465753401</c:v>
                </c:pt>
                <c:pt idx="6219">
                  <c:v>2002.1369863013699</c:v>
                </c:pt>
                <c:pt idx="6220">
                  <c:v>2002.1397260274</c:v>
                </c:pt>
                <c:pt idx="6221">
                  <c:v>2002.1424657534201</c:v>
                </c:pt>
                <c:pt idx="6222">
                  <c:v>2002.1452054794499</c:v>
                </c:pt>
                <c:pt idx="6223">
                  <c:v>2002.14794520548</c:v>
                </c:pt>
                <c:pt idx="6224">
                  <c:v>2002.1506849315101</c:v>
                </c:pt>
                <c:pt idx="6225">
                  <c:v>2002.15342465753</c:v>
                </c:pt>
                <c:pt idx="6226">
                  <c:v>2002.1561643835601</c:v>
                </c:pt>
                <c:pt idx="6227">
                  <c:v>2002.1589041095899</c:v>
                </c:pt>
                <c:pt idx="6228">
                  <c:v>2002.16164383562</c:v>
                </c:pt>
                <c:pt idx="6229">
                  <c:v>2002.1643835616401</c:v>
                </c:pt>
                <c:pt idx="6230">
                  <c:v>2002.1671232876699</c:v>
                </c:pt>
                <c:pt idx="6231">
                  <c:v>2002.1698630137</c:v>
                </c:pt>
                <c:pt idx="6232">
                  <c:v>2002.1726027397301</c:v>
                </c:pt>
                <c:pt idx="6233">
                  <c:v>2002.17534246575</c:v>
                </c:pt>
                <c:pt idx="6234">
                  <c:v>2002.17808219178</c:v>
                </c:pt>
                <c:pt idx="6235">
                  <c:v>2002.1808219178099</c:v>
                </c:pt>
                <c:pt idx="6236">
                  <c:v>2002.18356164384</c:v>
                </c:pt>
                <c:pt idx="6237">
                  <c:v>2002.1863013698601</c:v>
                </c:pt>
                <c:pt idx="6238">
                  <c:v>2002.1890410958899</c:v>
                </c:pt>
                <c:pt idx="6239">
                  <c:v>2002.19178082192</c:v>
                </c:pt>
                <c:pt idx="6240">
                  <c:v>2002.1945205479501</c:v>
                </c:pt>
                <c:pt idx="6241">
                  <c:v>2002.19726027397</c:v>
                </c:pt>
                <c:pt idx="6242">
                  <c:v>2002.2</c:v>
                </c:pt>
                <c:pt idx="6243">
                  <c:v>2002.2027397260299</c:v>
                </c:pt>
                <c:pt idx="6244">
                  <c:v>2002.20547945205</c:v>
                </c:pt>
                <c:pt idx="6245">
                  <c:v>2002.2082191780801</c:v>
                </c:pt>
                <c:pt idx="6246">
                  <c:v>2002.2109589041099</c:v>
                </c:pt>
                <c:pt idx="6247">
                  <c:v>2002.21369863014</c:v>
                </c:pt>
                <c:pt idx="6248">
                  <c:v>2002.2164383561601</c:v>
                </c:pt>
                <c:pt idx="6249">
                  <c:v>2002.21917808219</c:v>
                </c:pt>
                <c:pt idx="6250">
                  <c:v>2002.22191780822</c:v>
                </c:pt>
                <c:pt idx="6251">
                  <c:v>2002.2246575342499</c:v>
                </c:pt>
                <c:pt idx="6252">
                  <c:v>2002.22739726027</c:v>
                </c:pt>
                <c:pt idx="6253">
                  <c:v>2002.2301369863001</c:v>
                </c:pt>
                <c:pt idx="6254">
                  <c:v>2002.2328767123299</c:v>
                </c:pt>
                <c:pt idx="6255">
                  <c:v>2002.23561643836</c:v>
                </c:pt>
                <c:pt idx="6256">
                  <c:v>2002.2383561643801</c:v>
                </c:pt>
                <c:pt idx="6257">
                  <c:v>2002.24109589041</c:v>
                </c:pt>
                <c:pt idx="6258">
                  <c:v>2002.24383561644</c:v>
                </c:pt>
                <c:pt idx="6259">
                  <c:v>2002.2465753424699</c:v>
                </c:pt>
                <c:pt idx="6260">
                  <c:v>2002.24931506849</c:v>
                </c:pt>
                <c:pt idx="6261">
                  <c:v>2002.2520547945201</c:v>
                </c:pt>
                <c:pt idx="6262">
                  <c:v>2002.2547945205499</c:v>
                </c:pt>
                <c:pt idx="6263">
                  <c:v>2002.25753424658</c:v>
                </c:pt>
                <c:pt idx="6264">
                  <c:v>2002.2602739726001</c:v>
                </c:pt>
                <c:pt idx="6265">
                  <c:v>2002.2630136986299</c:v>
                </c:pt>
                <c:pt idx="6266">
                  <c:v>2002.26575342466</c:v>
                </c:pt>
                <c:pt idx="6267">
                  <c:v>2002.2684931506799</c:v>
                </c:pt>
                <c:pt idx="6268">
                  <c:v>2002.27123287671</c:v>
                </c:pt>
                <c:pt idx="6269">
                  <c:v>2002.2739726027401</c:v>
                </c:pt>
                <c:pt idx="6270">
                  <c:v>2002.2767123287699</c:v>
                </c:pt>
                <c:pt idx="6271">
                  <c:v>2002.27945205479</c:v>
                </c:pt>
                <c:pt idx="6272">
                  <c:v>2002.2821917808201</c:v>
                </c:pt>
                <c:pt idx="6273">
                  <c:v>2002.2849315068499</c:v>
                </c:pt>
                <c:pt idx="6274">
                  <c:v>2002.28767123288</c:v>
                </c:pt>
                <c:pt idx="6275">
                  <c:v>2002.2904109589001</c:v>
                </c:pt>
                <c:pt idx="6276">
                  <c:v>2002.29315068493</c:v>
                </c:pt>
                <c:pt idx="6277">
                  <c:v>2002.2958904109601</c:v>
                </c:pt>
                <c:pt idx="6278">
                  <c:v>2002.2986301369899</c:v>
                </c:pt>
                <c:pt idx="6279">
                  <c:v>2002.30136986301</c:v>
                </c:pt>
                <c:pt idx="6280">
                  <c:v>2002.3041095890401</c:v>
                </c:pt>
                <c:pt idx="6281">
                  <c:v>2002.3068493150699</c:v>
                </c:pt>
                <c:pt idx="6282">
                  <c:v>2002.3095890411</c:v>
                </c:pt>
                <c:pt idx="6283">
                  <c:v>2002.3123287671201</c:v>
                </c:pt>
                <c:pt idx="6284">
                  <c:v>2002.31506849315</c:v>
                </c:pt>
                <c:pt idx="6285">
                  <c:v>2002.3178082191801</c:v>
                </c:pt>
                <c:pt idx="6286">
                  <c:v>2002.3205479452099</c:v>
                </c:pt>
                <c:pt idx="6287">
                  <c:v>2002.32328767123</c:v>
                </c:pt>
                <c:pt idx="6288">
                  <c:v>2002.3260273972601</c:v>
                </c:pt>
                <c:pt idx="6289">
                  <c:v>2002.3287671232899</c:v>
                </c:pt>
                <c:pt idx="6290">
                  <c:v>2002.33150684932</c:v>
                </c:pt>
                <c:pt idx="6291">
                  <c:v>2002.3342465753401</c:v>
                </c:pt>
                <c:pt idx="6292">
                  <c:v>2002.33698630137</c:v>
                </c:pt>
                <c:pt idx="6293">
                  <c:v>2002.3397260274</c:v>
                </c:pt>
                <c:pt idx="6294">
                  <c:v>2002.3424657534199</c:v>
                </c:pt>
                <c:pt idx="6295">
                  <c:v>2002.34520547945</c:v>
                </c:pt>
                <c:pt idx="6296">
                  <c:v>2002.3479452054801</c:v>
                </c:pt>
                <c:pt idx="6297">
                  <c:v>2002.3506849315099</c:v>
                </c:pt>
                <c:pt idx="6298">
                  <c:v>2002.35342465753</c:v>
                </c:pt>
                <c:pt idx="6299">
                  <c:v>2002.3561643835601</c:v>
                </c:pt>
                <c:pt idx="6300">
                  <c:v>2002.35890410959</c:v>
                </c:pt>
                <c:pt idx="6301">
                  <c:v>2002.36164383562</c:v>
                </c:pt>
                <c:pt idx="6302">
                  <c:v>2002.3643835616399</c:v>
                </c:pt>
                <c:pt idx="6303">
                  <c:v>2002.36712328767</c:v>
                </c:pt>
                <c:pt idx="6304">
                  <c:v>2002.3698630137001</c:v>
                </c:pt>
                <c:pt idx="6305">
                  <c:v>2002.3726027397299</c:v>
                </c:pt>
                <c:pt idx="6306">
                  <c:v>2002.37534246575</c:v>
                </c:pt>
                <c:pt idx="6307">
                  <c:v>2002.3780821917801</c:v>
                </c:pt>
                <c:pt idx="6308">
                  <c:v>2002.38082191781</c:v>
                </c:pt>
                <c:pt idx="6309">
                  <c:v>2002.38356164384</c:v>
                </c:pt>
                <c:pt idx="6310">
                  <c:v>2002.3863013698599</c:v>
                </c:pt>
                <c:pt idx="6311">
                  <c:v>2002.38904109589</c:v>
                </c:pt>
                <c:pt idx="6312">
                  <c:v>2002.3917808219201</c:v>
                </c:pt>
                <c:pt idx="6313">
                  <c:v>2002.3945205479499</c:v>
                </c:pt>
                <c:pt idx="6314">
                  <c:v>2002.39726027397</c:v>
                </c:pt>
                <c:pt idx="6315">
                  <c:v>2002.4</c:v>
                </c:pt>
                <c:pt idx="6316">
                  <c:v>2002.4027397260299</c:v>
                </c:pt>
                <c:pt idx="6317">
                  <c:v>2002.40547945205</c:v>
                </c:pt>
                <c:pt idx="6318">
                  <c:v>2002.4082191780799</c:v>
                </c:pt>
                <c:pt idx="6319">
                  <c:v>2002.41095890411</c:v>
                </c:pt>
                <c:pt idx="6320">
                  <c:v>2002.4136986301401</c:v>
                </c:pt>
                <c:pt idx="6321">
                  <c:v>2002.4164383561599</c:v>
                </c:pt>
                <c:pt idx="6322">
                  <c:v>2002.41917808219</c:v>
                </c:pt>
                <c:pt idx="6323">
                  <c:v>2002.4219178082201</c:v>
                </c:pt>
                <c:pt idx="6324">
                  <c:v>2002.4246575342499</c:v>
                </c:pt>
                <c:pt idx="6325">
                  <c:v>2002.42739726027</c:v>
                </c:pt>
                <c:pt idx="6326">
                  <c:v>2002.4301369863001</c:v>
                </c:pt>
                <c:pt idx="6327">
                  <c:v>2002.43287671233</c:v>
                </c:pt>
                <c:pt idx="6328">
                  <c:v>2002.4356164383601</c:v>
                </c:pt>
                <c:pt idx="6329">
                  <c:v>2002.4383561643799</c:v>
                </c:pt>
                <c:pt idx="6330">
                  <c:v>2002.44109589041</c:v>
                </c:pt>
                <c:pt idx="6331">
                  <c:v>2002.4438356164401</c:v>
                </c:pt>
                <c:pt idx="6332">
                  <c:v>2002.4465753424699</c:v>
                </c:pt>
                <c:pt idx="6333">
                  <c:v>2002.44931506849</c:v>
                </c:pt>
                <c:pt idx="6334">
                  <c:v>2002.4520547945201</c:v>
                </c:pt>
                <c:pt idx="6335">
                  <c:v>2002.45479452055</c:v>
                </c:pt>
                <c:pt idx="6336">
                  <c:v>2002.4575342465801</c:v>
                </c:pt>
                <c:pt idx="6337">
                  <c:v>2002.4602739725999</c:v>
                </c:pt>
                <c:pt idx="6338">
                  <c:v>2002.46301369863</c:v>
                </c:pt>
                <c:pt idx="6339">
                  <c:v>2002.4657534246601</c:v>
                </c:pt>
                <c:pt idx="6340">
                  <c:v>2002.4684931506799</c:v>
                </c:pt>
                <c:pt idx="6341">
                  <c:v>2002.47123287671</c:v>
                </c:pt>
                <c:pt idx="6342">
                  <c:v>2002.4739726027401</c:v>
                </c:pt>
                <c:pt idx="6343">
                  <c:v>2002.47671232877</c:v>
                </c:pt>
                <c:pt idx="6344">
                  <c:v>2002.47945205479</c:v>
                </c:pt>
                <c:pt idx="6345">
                  <c:v>2002.4821917808199</c:v>
                </c:pt>
                <c:pt idx="6346">
                  <c:v>2002.48493150685</c:v>
                </c:pt>
                <c:pt idx="6347">
                  <c:v>2002.4876712328801</c:v>
                </c:pt>
                <c:pt idx="6348">
                  <c:v>2002.4904109588999</c:v>
                </c:pt>
                <c:pt idx="6349">
                  <c:v>2002.49315068493</c:v>
                </c:pt>
                <c:pt idx="6350">
                  <c:v>2002.4958904109601</c:v>
                </c:pt>
                <c:pt idx="6351">
                  <c:v>2002.49863013699</c:v>
                </c:pt>
                <c:pt idx="6352">
                  <c:v>2002.50136986301</c:v>
                </c:pt>
                <c:pt idx="6353">
                  <c:v>2002.5041095890399</c:v>
                </c:pt>
                <c:pt idx="6354">
                  <c:v>2002.50684931507</c:v>
                </c:pt>
                <c:pt idx="6355">
                  <c:v>2002.5095890411001</c:v>
                </c:pt>
                <c:pt idx="6356">
                  <c:v>2002.5123287671199</c:v>
                </c:pt>
                <c:pt idx="6357">
                  <c:v>2002.51506849315</c:v>
                </c:pt>
                <c:pt idx="6358">
                  <c:v>2002.5178082191801</c:v>
                </c:pt>
                <c:pt idx="6359">
                  <c:v>2002.52054794521</c:v>
                </c:pt>
                <c:pt idx="6360">
                  <c:v>2002.52328767123</c:v>
                </c:pt>
                <c:pt idx="6361">
                  <c:v>2002.5260273972599</c:v>
                </c:pt>
                <c:pt idx="6362">
                  <c:v>2002.52876712329</c:v>
                </c:pt>
                <c:pt idx="6363">
                  <c:v>2002.5315068493201</c:v>
                </c:pt>
                <c:pt idx="6364">
                  <c:v>2002.5342465753399</c:v>
                </c:pt>
                <c:pt idx="6365">
                  <c:v>2002.53698630137</c:v>
                </c:pt>
                <c:pt idx="6366">
                  <c:v>2002.5397260274001</c:v>
                </c:pt>
                <c:pt idx="6367">
                  <c:v>2002.5424657534199</c:v>
                </c:pt>
                <c:pt idx="6368">
                  <c:v>2002.54520547945</c:v>
                </c:pt>
                <c:pt idx="6369">
                  <c:v>2002.5479452054799</c:v>
                </c:pt>
                <c:pt idx="6370">
                  <c:v>2002.55068493151</c:v>
                </c:pt>
                <c:pt idx="6371">
                  <c:v>2002.5534246575301</c:v>
                </c:pt>
                <c:pt idx="6372">
                  <c:v>2002.5561643835599</c:v>
                </c:pt>
                <c:pt idx="6373">
                  <c:v>2002.55890410959</c:v>
                </c:pt>
                <c:pt idx="6374">
                  <c:v>2002.5616438356201</c:v>
                </c:pt>
                <c:pt idx="6375">
                  <c:v>2002.5643835616399</c:v>
                </c:pt>
                <c:pt idx="6376">
                  <c:v>2002.56712328767</c:v>
                </c:pt>
                <c:pt idx="6377">
                  <c:v>2002.5698630136999</c:v>
                </c:pt>
                <c:pt idx="6378">
                  <c:v>2002.57260273973</c:v>
                </c:pt>
                <c:pt idx="6379">
                  <c:v>2002.5753424657501</c:v>
                </c:pt>
                <c:pt idx="6380">
                  <c:v>2002.5780821917799</c:v>
                </c:pt>
                <c:pt idx="6381">
                  <c:v>2002.58082191781</c:v>
                </c:pt>
                <c:pt idx="6382">
                  <c:v>2002.5835616438401</c:v>
                </c:pt>
                <c:pt idx="6383">
                  <c:v>2002.5863013698599</c:v>
                </c:pt>
                <c:pt idx="6384">
                  <c:v>2002.58904109589</c:v>
                </c:pt>
                <c:pt idx="6385">
                  <c:v>2002.5917808219201</c:v>
                </c:pt>
                <c:pt idx="6386">
                  <c:v>2002.59452054795</c:v>
                </c:pt>
                <c:pt idx="6387">
                  <c:v>2002.5972602739701</c:v>
                </c:pt>
                <c:pt idx="6388">
                  <c:v>2002.6</c:v>
                </c:pt>
                <c:pt idx="6389">
                  <c:v>2002.60273972603</c:v>
                </c:pt>
                <c:pt idx="6390">
                  <c:v>2002.6054794520501</c:v>
                </c:pt>
                <c:pt idx="6391">
                  <c:v>2002.6082191780799</c:v>
                </c:pt>
                <c:pt idx="6392">
                  <c:v>2002.61095890411</c:v>
                </c:pt>
                <c:pt idx="6393">
                  <c:v>2002.6136986301401</c:v>
                </c:pt>
                <c:pt idx="6394">
                  <c:v>2002.61643835616</c:v>
                </c:pt>
                <c:pt idx="6395">
                  <c:v>2002.61917808219</c:v>
                </c:pt>
                <c:pt idx="6396">
                  <c:v>2002.6219178082199</c:v>
                </c:pt>
                <c:pt idx="6397">
                  <c:v>2002.62465753425</c:v>
                </c:pt>
                <c:pt idx="6398">
                  <c:v>2002.6273972602701</c:v>
                </c:pt>
                <c:pt idx="6399">
                  <c:v>2002.6301369862999</c:v>
                </c:pt>
                <c:pt idx="6400">
                  <c:v>2002.63287671233</c:v>
                </c:pt>
                <c:pt idx="6401">
                  <c:v>2002.6356164383601</c:v>
                </c:pt>
                <c:pt idx="6402">
                  <c:v>2002.63835616438</c:v>
                </c:pt>
                <c:pt idx="6403">
                  <c:v>2002.64109589041</c:v>
                </c:pt>
                <c:pt idx="6404">
                  <c:v>2002.6438356164399</c:v>
                </c:pt>
                <c:pt idx="6405">
                  <c:v>2002.64657534247</c:v>
                </c:pt>
                <c:pt idx="6406">
                  <c:v>2002.6493150684901</c:v>
                </c:pt>
                <c:pt idx="6407">
                  <c:v>2002.6520547945199</c:v>
                </c:pt>
                <c:pt idx="6408">
                  <c:v>2002.65479452055</c:v>
                </c:pt>
                <c:pt idx="6409">
                  <c:v>2002.6575342465801</c:v>
                </c:pt>
                <c:pt idx="6410">
                  <c:v>2002.6602739726</c:v>
                </c:pt>
                <c:pt idx="6411">
                  <c:v>2002.66301369863</c:v>
                </c:pt>
                <c:pt idx="6412">
                  <c:v>2002.6657534246599</c:v>
                </c:pt>
                <c:pt idx="6413">
                  <c:v>2002.66849315068</c:v>
                </c:pt>
                <c:pt idx="6414">
                  <c:v>2002.6712328767101</c:v>
                </c:pt>
                <c:pt idx="6415">
                  <c:v>2002.6739726027399</c:v>
                </c:pt>
                <c:pt idx="6416">
                  <c:v>2002.67671232877</c:v>
                </c:pt>
                <c:pt idx="6417">
                  <c:v>2002.6794520547901</c:v>
                </c:pt>
                <c:pt idx="6418">
                  <c:v>2002.6821917808199</c:v>
                </c:pt>
                <c:pt idx="6419">
                  <c:v>2002.68493150685</c:v>
                </c:pt>
                <c:pt idx="6420">
                  <c:v>2002.6876712328799</c:v>
                </c:pt>
                <c:pt idx="6421">
                  <c:v>2002.6904109589</c:v>
                </c:pt>
                <c:pt idx="6422">
                  <c:v>2002.6931506849301</c:v>
                </c:pt>
                <c:pt idx="6423">
                  <c:v>2002.6958904109599</c:v>
                </c:pt>
                <c:pt idx="6424">
                  <c:v>2002.69863013699</c:v>
                </c:pt>
                <c:pt idx="6425">
                  <c:v>2002.7013698630101</c:v>
                </c:pt>
                <c:pt idx="6426">
                  <c:v>2002.7041095890399</c:v>
                </c:pt>
                <c:pt idx="6427">
                  <c:v>2002.70684931507</c:v>
                </c:pt>
                <c:pt idx="6428">
                  <c:v>2002.7095890410999</c:v>
                </c:pt>
                <c:pt idx="6429">
                  <c:v>2002.71232876712</c:v>
                </c:pt>
                <c:pt idx="6430">
                  <c:v>2002.7150684931501</c:v>
                </c:pt>
                <c:pt idx="6431">
                  <c:v>2002.7178082191799</c:v>
                </c:pt>
                <c:pt idx="6432">
                  <c:v>2002.72054794521</c:v>
                </c:pt>
                <c:pt idx="6433">
                  <c:v>2002.7232876712301</c:v>
                </c:pt>
                <c:pt idx="6434">
                  <c:v>2002.7260273972599</c:v>
                </c:pt>
                <c:pt idx="6435">
                  <c:v>2002.72876712329</c:v>
                </c:pt>
                <c:pt idx="6436">
                  <c:v>2002.7315068493201</c:v>
                </c:pt>
                <c:pt idx="6437">
                  <c:v>2002.73424657534</c:v>
                </c:pt>
                <c:pt idx="6438">
                  <c:v>2002.7369863013701</c:v>
                </c:pt>
                <c:pt idx="6439">
                  <c:v>2002.7397260273999</c:v>
                </c:pt>
                <c:pt idx="6440">
                  <c:v>2002.74246575342</c:v>
                </c:pt>
                <c:pt idx="6441">
                  <c:v>2002.7452054794501</c:v>
                </c:pt>
                <c:pt idx="6442">
                  <c:v>2002.7479452054799</c:v>
                </c:pt>
                <c:pt idx="6443">
                  <c:v>2002.75068493151</c:v>
                </c:pt>
                <c:pt idx="6444">
                  <c:v>2002.7534246575301</c:v>
                </c:pt>
                <c:pt idx="6445">
                  <c:v>2002.75616438356</c:v>
                </c:pt>
                <c:pt idx="6446">
                  <c:v>2002.75890410959</c:v>
                </c:pt>
                <c:pt idx="6447">
                  <c:v>2002.7616438356199</c:v>
                </c:pt>
                <c:pt idx="6448">
                  <c:v>2002.76438356164</c:v>
                </c:pt>
                <c:pt idx="6449">
                  <c:v>2002.7671232876701</c:v>
                </c:pt>
                <c:pt idx="6450">
                  <c:v>2002.7698630136999</c:v>
                </c:pt>
                <c:pt idx="6451">
                  <c:v>2002.77260273973</c:v>
                </c:pt>
                <c:pt idx="6452">
                  <c:v>2002.7753424657501</c:v>
                </c:pt>
                <c:pt idx="6453">
                  <c:v>2002.77808219178</c:v>
                </c:pt>
                <c:pt idx="6454">
                  <c:v>2002.78082191781</c:v>
                </c:pt>
                <c:pt idx="6455">
                  <c:v>2002.7835616438399</c:v>
                </c:pt>
                <c:pt idx="6456">
                  <c:v>2002.78630136986</c:v>
                </c:pt>
                <c:pt idx="6457">
                  <c:v>2002.7890410958901</c:v>
                </c:pt>
                <c:pt idx="6458">
                  <c:v>2002.7917808219199</c:v>
                </c:pt>
                <c:pt idx="6459">
                  <c:v>2002.79452054795</c:v>
                </c:pt>
                <c:pt idx="6460">
                  <c:v>2002.7972602739701</c:v>
                </c:pt>
                <c:pt idx="6461">
                  <c:v>2002.8</c:v>
                </c:pt>
                <c:pt idx="6462">
                  <c:v>2002.80273972603</c:v>
                </c:pt>
                <c:pt idx="6463">
                  <c:v>2002.8054794520499</c:v>
                </c:pt>
                <c:pt idx="6464">
                  <c:v>2002.80821917808</c:v>
                </c:pt>
                <c:pt idx="6465">
                  <c:v>2002.8109589041101</c:v>
                </c:pt>
                <c:pt idx="6466">
                  <c:v>2002.8136986301399</c:v>
                </c:pt>
                <c:pt idx="6467">
                  <c:v>2002.81643835616</c:v>
                </c:pt>
                <c:pt idx="6468">
                  <c:v>2002.8191780821901</c:v>
                </c:pt>
                <c:pt idx="6469">
                  <c:v>2002.82191780822</c:v>
                </c:pt>
                <c:pt idx="6470">
                  <c:v>2002.82465753425</c:v>
                </c:pt>
                <c:pt idx="6471">
                  <c:v>2002.8273972602699</c:v>
                </c:pt>
                <c:pt idx="6472">
                  <c:v>2002.8301369863</c:v>
                </c:pt>
                <c:pt idx="6473">
                  <c:v>2002.8328767123301</c:v>
                </c:pt>
                <c:pt idx="6474">
                  <c:v>2002.8356164383599</c:v>
                </c:pt>
                <c:pt idx="6475">
                  <c:v>2002.83835616438</c:v>
                </c:pt>
                <c:pt idx="6476">
                  <c:v>2002.8410958904101</c:v>
                </c:pt>
                <c:pt idx="6477">
                  <c:v>2002.8438356164399</c:v>
                </c:pt>
                <c:pt idx="6478">
                  <c:v>2002.84657534247</c:v>
                </c:pt>
                <c:pt idx="6479">
                  <c:v>2002.8493150684899</c:v>
                </c:pt>
                <c:pt idx="6480">
                  <c:v>2002.85205479452</c:v>
                </c:pt>
                <c:pt idx="6481">
                  <c:v>2002.8547945205501</c:v>
                </c:pt>
                <c:pt idx="6482">
                  <c:v>2002.8575342465799</c:v>
                </c:pt>
                <c:pt idx="6483">
                  <c:v>2002.8602739726</c:v>
                </c:pt>
                <c:pt idx="6484">
                  <c:v>2002.8630136986301</c:v>
                </c:pt>
                <c:pt idx="6485">
                  <c:v>2002.8657534246599</c:v>
                </c:pt>
                <c:pt idx="6486">
                  <c:v>2002.86849315069</c:v>
                </c:pt>
                <c:pt idx="6487">
                  <c:v>2002.8712328767101</c:v>
                </c:pt>
                <c:pt idx="6488">
                  <c:v>2002.87397260274</c:v>
                </c:pt>
                <c:pt idx="6489">
                  <c:v>2002.8767123287701</c:v>
                </c:pt>
                <c:pt idx="6490">
                  <c:v>2002.8794520547899</c:v>
                </c:pt>
                <c:pt idx="6491">
                  <c:v>2002.88219178082</c:v>
                </c:pt>
                <c:pt idx="6492">
                  <c:v>2002.8849315068501</c:v>
                </c:pt>
                <c:pt idx="6493">
                  <c:v>2002.8876712328799</c:v>
                </c:pt>
                <c:pt idx="6494">
                  <c:v>2002.8904109589</c:v>
                </c:pt>
                <c:pt idx="6495">
                  <c:v>2002.8931506849301</c:v>
                </c:pt>
                <c:pt idx="6496">
                  <c:v>2002.89589041096</c:v>
                </c:pt>
                <c:pt idx="6497">
                  <c:v>2002.8986301369901</c:v>
                </c:pt>
                <c:pt idx="6498">
                  <c:v>2002.9013698630099</c:v>
                </c:pt>
                <c:pt idx="6499">
                  <c:v>2002.90410958904</c:v>
                </c:pt>
                <c:pt idx="6500">
                  <c:v>2002.9068493150701</c:v>
                </c:pt>
                <c:pt idx="6501">
                  <c:v>2002.9095890410999</c:v>
                </c:pt>
                <c:pt idx="6502">
                  <c:v>2002.91232876712</c:v>
                </c:pt>
                <c:pt idx="6503">
                  <c:v>2002.9150684931501</c:v>
                </c:pt>
                <c:pt idx="6504">
                  <c:v>2002.91780821918</c:v>
                </c:pt>
                <c:pt idx="6505">
                  <c:v>2002.92054794521</c:v>
                </c:pt>
                <c:pt idx="6506">
                  <c:v>2002.9232876712299</c:v>
                </c:pt>
                <c:pt idx="6507">
                  <c:v>2002.92602739726</c:v>
                </c:pt>
                <c:pt idx="6508">
                  <c:v>2002.9287671232901</c:v>
                </c:pt>
                <c:pt idx="6509">
                  <c:v>2002.9315068493199</c:v>
                </c:pt>
                <c:pt idx="6510">
                  <c:v>2002.93424657534</c:v>
                </c:pt>
                <c:pt idx="6511">
                  <c:v>2002.9369863013701</c:v>
                </c:pt>
                <c:pt idx="6512">
                  <c:v>2002.9397260274</c:v>
                </c:pt>
                <c:pt idx="6513">
                  <c:v>2002.94246575342</c:v>
                </c:pt>
                <c:pt idx="6514">
                  <c:v>2002.9452054794499</c:v>
                </c:pt>
                <c:pt idx="6515">
                  <c:v>2002.94794520548</c:v>
                </c:pt>
                <c:pt idx="6516">
                  <c:v>2002.9506849315101</c:v>
                </c:pt>
                <c:pt idx="6517">
                  <c:v>2002.9534246575299</c:v>
                </c:pt>
                <c:pt idx="6518">
                  <c:v>2002.95616438356</c:v>
                </c:pt>
                <c:pt idx="6519">
                  <c:v>2002.9589041095901</c:v>
                </c:pt>
                <c:pt idx="6520">
                  <c:v>2002.96164383562</c:v>
                </c:pt>
                <c:pt idx="6521">
                  <c:v>2002.96438356164</c:v>
                </c:pt>
                <c:pt idx="6522">
                  <c:v>2002.9671232876699</c:v>
                </c:pt>
                <c:pt idx="6523">
                  <c:v>2002.9698630137</c:v>
                </c:pt>
                <c:pt idx="6524">
                  <c:v>2002.9726027397301</c:v>
                </c:pt>
                <c:pt idx="6525">
                  <c:v>2002.9753424657499</c:v>
                </c:pt>
                <c:pt idx="6526">
                  <c:v>2002.97808219178</c:v>
                </c:pt>
                <c:pt idx="6527">
                  <c:v>2002.9808219178101</c:v>
                </c:pt>
                <c:pt idx="6528">
                  <c:v>2002.9835616438399</c:v>
                </c:pt>
                <c:pt idx="6529">
                  <c:v>2002.98630136986</c:v>
                </c:pt>
                <c:pt idx="6530">
                  <c:v>2002.9890410958899</c:v>
                </c:pt>
                <c:pt idx="6531">
                  <c:v>2002.99178082192</c:v>
                </c:pt>
                <c:pt idx="6532">
                  <c:v>2002.9945205479501</c:v>
                </c:pt>
                <c:pt idx="6533">
                  <c:v>2002.9972602739699</c:v>
                </c:pt>
                <c:pt idx="6534">
                  <c:v>2003</c:v>
                </c:pt>
                <c:pt idx="6535">
                  <c:v>2003.0027397260301</c:v>
                </c:pt>
                <c:pt idx="6536">
                  <c:v>2003.0054794520499</c:v>
                </c:pt>
                <c:pt idx="6537">
                  <c:v>2003.00821917808</c:v>
                </c:pt>
                <c:pt idx="6538">
                  <c:v>2003.0109589041101</c:v>
                </c:pt>
                <c:pt idx="6539">
                  <c:v>2003.01369863014</c:v>
                </c:pt>
                <c:pt idx="6540">
                  <c:v>2003.0164383561601</c:v>
                </c:pt>
                <c:pt idx="6541">
                  <c:v>2003.0191780821899</c:v>
                </c:pt>
                <c:pt idx="6542">
                  <c:v>2003.02191780822</c:v>
                </c:pt>
                <c:pt idx="6543">
                  <c:v>2003.0246575342501</c:v>
                </c:pt>
                <c:pt idx="6544">
                  <c:v>2003.0273972602699</c:v>
                </c:pt>
                <c:pt idx="6545">
                  <c:v>2003.0301369863</c:v>
                </c:pt>
                <c:pt idx="6546">
                  <c:v>2003.0328767123301</c:v>
                </c:pt>
                <c:pt idx="6547">
                  <c:v>2003.03561643836</c:v>
                </c:pt>
                <c:pt idx="6548">
                  <c:v>2003.03835616438</c:v>
                </c:pt>
                <c:pt idx="6549">
                  <c:v>2003.0410958904099</c:v>
                </c:pt>
                <c:pt idx="6550">
                  <c:v>2003.04383561644</c:v>
                </c:pt>
                <c:pt idx="6551">
                  <c:v>2003.0465753424701</c:v>
                </c:pt>
                <c:pt idx="6552">
                  <c:v>2003.0493150684899</c:v>
                </c:pt>
                <c:pt idx="6553">
                  <c:v>2003.05205479452</c:v>
                </c:pt>
                <c:pt idx="6554">
                  <c:v>2003.0547945205501</c:v>
                </c:pt>
                <c:pt idx="6555">
                  <c:v>2003.05753424658</c:v>
                </c:pt>
                <c:pt idx="6556">
                  <c:v>2003.0602739726</c:v>
                </c:pt>
                <c:pt idx="6557">
                  <c:v>2003.0630136986299</c:v>
                </c:pt>
                <c:pt idx="6558">
                  <c:v>2003.06575342466</c:v>
                </c:pt>
                <c:pt idx="6559">
                  <c:v>2003.0684931506801</c:v>
                </c:pt>
                <c:pt idx="6560">
                  <c:v>2003.0712328767099</c:v>
                </c:pt>
                <c:pt idx="6561">
                  <c:v>2003.07397260274</c:v>
                </c:pt>
                <c:pt idx="6562">
                  <c:v>2003.0767123287701</c:v>
                </c:pt>
                <c:pt idx="6563">
                  <c:v>2003.07945205479</c:v>
                </c:pt>
                <c:pt idx="6564">
                  <c:v>2003.08219178082</c:v>
                </c:pt>
                <c:pt idx="6565">
                  <c:v>2003.0849315068499</c:v>
                </c:pt>
                <c:pt idx="6566">
                  <c:v>2003.08767123288</c:v>
                </c:pt>
                <c:pt idx="6567">
                  <c:v>2003.0904109589001</c:v>
                </c:pt>
                <c:pt idx="6568">
                  <c:v>2003.0931506849299</c:v>
                </c:pt>
                <c:pt idx="6569">
                  <c:v>2003.09589041096</c:v>
                </c:pt>
                <c:pt idx="6570">
                  <c:v>2003.0986301369901</c:v>
                </c:pt>
                <c:pt idx="6571">
                  <c:v>2003.1013698630099</c:v>
                </c:pt>
                <c:pt idx="6572">
                  <c:v>2003.10410958904</c:v>
                </c:pt>
                <c:pt idx="6573">
                  <c:v>2003.1068493150699</c:v>
                </c:pt>
                <c:pt idx="6574">
                  <c:v>2003.1095890411</c:v>
                </c:pt>
                <c:pt idx="6575">
                  <c:v>2003.1123287671201</c:v>
                </c:pt>
                <c:pt idx="6576">
                  <c:v>2003.1150684931499</c:v>
                </c:pt>
                <c:pt idx="6577">
                  <c:v>2003.11780821918</c:v>
                </c:pt>
                <c:pt idx="6578">
                  <c:v>2003.1205479452101</c:v>
                </c:pt>
                <c:pt idx="6579">
                  <c:v>2003.1232876712299</c:v>
                </c:pt>
                <c:pt idx="6580">
                  <c:v>2003.12602739726</c:v>
                </c:pt>
                <c:pt idx="6581">
                  <c:v>2003.1287671232899</c:v>
                </c:pt>
                <c:pt idx="6582">
                  <c:v>2003.13150684931</c:v>
                </c:pt>
                <c:pt idx="6583">
                  <c:v>2003.1342465753401</c:v>
                </c:pt>
                <c:pt idx="6584">
                  <c:v>2003.1369863013699</c:v>
                </c:pt>
                <c:pt idx="6585">
                  <c:v>2003.1397260274</c:v>
                </c:pt>
                <c:pt idx="6586">
                  <c:v>2003.1424657534201</c:v>
                </c:pt>
                <c:pt idx="6587">
                  <c:v>2003.1452054794499</c:v>
                </c:pt>
                <c:pt idx="6588">
                  <c:v>2003.14794520548</c:v>
                </c:pt>
                <c:pt idx="6589">
                  <c:v>2003.1506849315101</c:v>
                </c:pt>
                <c:pt idx="6590">
                  <c:v>2003.15342465753</c:v>
                </c:pt>
                <c:pt idx="6591">
                  <c:v>2003.1561643835601</c:v>
                </c:pt>
                <c:pt idx="6592">
                  <c:v>2003.1589041095899</c:v>
                </c:pt>
                <c:pt idx="6593">
                  <c:v>2003.16164383562</c:v>
                </c:pt>
                <c:pt idx="6594">
                  <c:v>2003.1643835616401</c:v>
                </c:pt>
                <c:pt idx="6595">
                  <c:v>2003.1671232876699</c:v>
                </c:pt>
                <c:pt idx="6596">
                  <c:v>2003.1698630137</c:v>
                </c:pt>
                <c:pt idx="6597">
                  <c:v>2003.1726027397301</c:v>
                </c:pt>
                <c:pt idx="6598">
                  <c:v>2003.17534246575</c:v>
                </c:pt>
                <c:pt idx="6599">
                  <c:v>2003.17808219178</c:v>
                </c:pt>
                <c:pt idx="6600">
                  <c:v>2003.1808219178099</c:v>
                </c:pt>
                <c:pt idx="6601">
                  <c:v>2003.18356164384</c:v>
                </c:pt>
                <c:pt idx="6602">
                  <c:v>2003.1863013698601</c:v>
                </c:pt>
                <c:pt idx="6603">
                  <c:v>2003.1890410958899</c:v>
                </c:pt>
                <c:pt idx="6604">
                  <c:v>2003.19178082192</c:v>
                </c:pt>
                <c:pt idx="6605">
                  <c:v>2003.1945205479501</c:v>
                </c:pt>
                <c:pt idx="6606">
                  <c:v>2003.19726027397</c:v>
                </c:pt>
                <c:pt idx="6607">
                  <c:v>2003.2</c:v>
                </c:pt>
                <c:pt idx="6608">
                  <c:v>2003.2027397260299</c:v>
                </c:pt>
                <c:pt idx="6609">
                  <c:v>2003.20547945205</c:v>
                </c:pt>
                <c:pt idx="6610">
                  <c:v>2003.2082191780801</c:v>
                </c:pt>
                <c:pt idx="6611">
                  <c:v>2003.2109589041099</c:v>
                </c:pt>
                <c:pt idx="6612">
                  <c:v>2003.21369863014</c:v>
                </c:pt>
                <c:pt idx="6613">
                  <c:v>2003.2164383561601</c:v>
                </c:pt>
                <c:pt idx="6614">
                  <c:v>2003.21917808219</c:v>
                </c:pt>
                <c:pt idx="6615">
                  <c:v>2003.22191780822</c:v>
                </c:pt>
                <c:pt idx="6616">
                  <c:v>2003.2246575342499</c:v>
                </c:pt>
                <c:pt idx="6617">
                  <c:v>2003.22739726027</c:v>
                </c:pt>
                <c:pt idx="6618">
                  <c:v>2003.2301369863001</c:v>
                </c:pt>
                <c:pt idx="6619">
                  <c:v>2003.2328767123299</c:v>
                </c:pt>
                <c:pt idx="6620">
                  <c:v>2003.23561643836</c:v>
                </c:pt>
                <c:pt idx="6621">
                  <c:v>2003.2383561643801</c:v>
                </c:pt>
                <c:pt idx="6622">
                  <c:v>2003.24109589041</c:v>
                </c:pt>
                <c:pt idx="6623">
                  <c:v>2003.24383561644</c:v>
                </c:pt>
                <c:pt idx="6624">
                  <c:v>2003.2465753424699</c:v>
                </c:pt>
                <c:pt idx="6625">
                  <c:v>2003.24931506849</c:v>
                </c:pt>
                <c:pt idx="6626">
                  <c:v>2003.2520547945201</c:v>
                </c:pt>
                <c:pt idx="6627">
                  <c:v>2003.2547945205499</c:v>
                </c:pt>
                <c:pt idx="6628">
                  <c:v>2003.25753424658</c:v>
                </c:pt>
                <c:pt idx="6629">
                  <c:v>2003.2602739726001</c:v>
                </c:pt>
                <c:pt idx="6630">
                  <c:v>2003.2630136986299</c:v>
                </c:pt>
                <c:pt idx="6631">
                  <c:v>2003.26575342466</c:v>
                </c:pt>
                <c:pt idx="6632">
                  <c:v>2003.2684931506799</c:v>
                </c:pt>
                <c:pt idx="6633">
                  <c:v>2003.27123287671</c:v>
                </c:pt>
                <c:pt idx="6634">
                  <c:v>2003.2739726027401</c:v>
                </c:pt>
                <c:pt idx="6635">
                  <c:v>2003.2767123287699</c:v>
                </c:pt>
                <c:pt idx="6636">
                  <c:v>2003.27945205479</c:v>
                </c:pt>
                <c:pt idx="6637">
                  <c:v>2003.2821917808201</c:v>
                </c:pt>
                <c:pt idx="6638">
                  <c:v>2003.2849315068499</c:v>
                </c:pt>
                <c:pt idx="6639">
                  <c:v>2003.28767123288</c:v>
                </c:pt>
                <c:pt idx="6640">
                  <c:v>2003.2904109589001</c:v>
                </c:pt>
                <c:pt idx="6641">
                  <c:v>2003.29315068493</c:v>
                </c:pt>
                <c:pt idx="6642">
                  <c:v>2003.2958904109601</c:v>
                </c:pt>
                <c:pt idx="6643">
                  <c:v>2003.2986301369899</c:v>
                </c:pt>
                <c:pt idx="6644">
                  <c:v>2003.30136986301</c:v>
                </c:pt>
                <c:pt idx="6645">
                  <c:v>2003.3041095890401</c:v>
                </c:pt>
                <c:pt idx="6646">
                  <c:v>2003.3068493150699</c:v>
                </c:pt>
                <c:pt idx="6647">
                  <c:v>2003.3095890411</c:v>
                </c:pt>
                <c:pt idx="6648">
                  <c:v>2003.3123287671201</c:v>
                </c:pt>
                <c:pt idx="6649">
                  <c:v>2003.31506849315</c:v>
                </c:pt>
                <c:pt idx="6650">
                  <c:v>2003.3178082191801</c:v>
                </c:pt>
                <c:pt idx="6651">
                  <c:v>2003.3205479452099</c:v>
                </c:pt>
                <c:pt idx="6652">
                  <c:v>2003.32328767123</c:v>
                </c:pt>
                <c:pt idx="6653">
                  <c:v>2003.3260273972601</c:v>
                </c:pt>
                <c:pt idx="6654">
                  <c:v>2003.3287671232899</c:v>
                </c:pt>
                <c:pt idx="6655">
                  <c:v>2003.33150684932</c:v>
                </c:pt>
                <c:pt idx="6656">
                  <c:v>2003.3342465753401</c:v>
                </c:pt>
                <c:pt idx="6657">
                  <c:v>2003.33698630137</c:v>
                </c:pt>
                <c:pt idx="6658">
                  <c:v>2003.3397260274</c:v>
                </c:pt>
                <c:pt idx="6659">
                  <c:v>2003.3424657534199</c:v>
                </c:pt>
                <c:pt idx="6660">
                  <c:v>2003.34520547945</c:v>
                </c:pt>
                <c:pt idx="6661">
                  <c:v>2003.3479452054801</c:v>
                </c:pt>
                <c:pt idx="6662">
                  <c:v>2003.3506849315099</c:v>
                </c:pt>
                <c:pt idx="6663">
                  <c:v>2003.35342465753</c:v>
                </c:pt>
                <c:pt idx="6664">
                  <c:v>2003.3561643835601</c:v>
                </c:pt>
                <c:pt idx="6665">
                  <c:v>2003.35890410959</c:v>
                </c:pt>
                <c:pt idx="6666">
                  <c:v>2003.36164383562</c:v>
                </c:pt>
                <c:pt idx="6667">
                  <c:v>2003.3643835616399</c:v>
                </c:pt>
                <c:pt idx="6668">
                  <c:v>2003.36712328767</c:v>
                </c:pt>
                <c:pt idx="6669">
                  <c:v>2003.3698630137001</c:v>
                </c:pt>
                <c:pt idx="6670">
                  <c:v>2003.3726027397299</c:v>
                </c:pt>
                <c:pt idx="6671">
                  <c:v>2003.37534246575</c:v>
                </c:pt>
                <c:pt idx="6672">
                  <c:v>2003.3780821917801</c:v>
                </c:pt>
                <c:pt idx="6673">
                  <c:v>2003.38082191781</c:v>
                </c:pt>
                <c:pt idx="6674">
                  <c:v>2003.38356164384</c:v>
                </c:pt>
                <c:pt idx="6675">
                  <c:v>2003.3863013698599</c:v>
                </c:pt>
                <c:pt idx="6676">
                  <c:v>2003.38904109589</c:v>
                </c:pt>
                <c:pt idx="6677">
                  <c:v>2003.3917808219201</c:v>
                </c:pt>
                <c:pt idx="6678">
                  <c:v>2003.3945205479499</c:v>
                </c:pt>
                <c:pt idx="6679">
                  <c:v>2003.39726027397</c:v>
                </c:pt>
                <c:pt idx="6680">
                  <c:v>2003.4</c:v>
                </c:pt>
                <c:pt idx="6681">
                  <c:v>2003.4027397260299</c:v>
                </c:pt>
                <c:pt idx="6682">
                  <c:v>2003.40547945205</c:v>
                </c:pt>
                <c:pt idx="6683">
                  <c:v>2003.4082191780799</c:v>
                </c:pt>
                <c:pt idx="6684">
                  <c:v>2003.41095890411</c:v>
                </c:pt>
                <c:pt idx="6685">
                  <c:v>2003.4136986301401</c:v>
                </c:pt>
                <c:pt idx="6686">
                  <c:v>2003.4164383561599</c:v>
                </c:pt>
                <c:pt idx="6687">
                  <c:v>2003.41917808219</c:v>
                </c:pt>
                <c:pt idx="6688">
                  <c:v>2003.4219178082201</c:v>
                </c:pt>
                <c:pt idx="6689">
                  <c:v>2003.4246575342499</c:v>
                </c:pt>
                <c:pt idx="6690">
                  <c:v>2003.42739726027</c:v>
                </c:pt>
                <c:pt idx="6691">
                  <c:v>2003.4301369863001</c:v>
                </c:pt>
                <c:pt idx="6692">
                  <c:v>2003.43287671233</c:v>
                </c:pt>
                <c:pt idx="6693">
                  <c:v>2003.4356164383601</c:v>
                </c:pt>
                <c:pt idx="6694">
                  <c:v>2003.4383561643799</c:v>
                </c:pt>
                <c:pt idx="6695">
                  <c:v>2003.44109589041</c:v>
                </c:pt>
                <c:pt idx="6696">
                  <c:v>2003.4438356164401</c:v>
                </c:pt>
                <c:pt idx="6697">
                  <c:v>2003.4465753424699</c:v>
                </c:pt>
                <c:pt idx="6698">
                  <c:v>2003.44931506849</c:v>
                </c:pt>
                <c:pt idx="6699">
                  <c:v>2003.4520547945201</c:v>
                </c:pt>
                <c:pt idx="6700">
                  <c:v>2003.45479452055</c:v>
                </c:pt>
                <c:pt idx="6701">
                  <c:v>2003.4575342465801</c:v>
                </c:pt>
                <c:pt idx="6702">
                  <c:v>2003.4602739725999</c:v>
                </c:pt>
                <c:pt idx="6703">
                  <c:v>2003.46301369863</c:v>
                </c:pt>
                <c:pt idx="6704">
                  <c:v>2003.4657534246601</c:v>
                </c:pt>
                <c:pt idx="6705">
                  <c:v>2003.4684931506799</c:v>
                </c:pt>
                <c:pt idx="6706">
                  <c:v>2003.47123287671</c:v>
                </c:pt>
                <c:pt idx="6707">
                  <c:v>2003.4739726027401</c:v>
                </c:pt>
                <c:pt idx="6708">
                  <c:v>2003.47671232877</c:v>
                </c:pt>
                <c:pt idx="6709">
                  <c:v>2003.47945205479</c:v>
                </c:pt>
                <c:pt idx="6710">
                  <c:v>2003.4821917808199</c:v>
                </c:pt>
                <c:pt idx="6711">
                  <c:v>2003.48493150685</c:v>
                </c:pt>
                <c:pt idx="6712">
                  <c:v>2003.4876712328801</c:v>
                </c:pt>
                <c:pt idx="6713">
                  <c:v>2003.4904109588999</c:v>
                </c:pt>
                <c:pt idx="6714">
                  <c:v>2003.49315068493</c:v>
                </c:pt>
                <c:pt idx="6715">
                  <c:v>2003.4958904109601</c:v>
                </c:pt>
                <c:pt idx="6716">
                  <c:v>2003.49863013699</c:v>
                </c:pt>
                <c:pt idx="6717">
                  <c:v>2003.50136986301</c:v>
                </c:pt>
                <c:pt idx="6718">
                  <c:v>2003.5041095890399</c:v>
                </c:pt>
                <c:pt idx="6719">
                  <c:v>2003.50684931507</c:v>
                </c:pt>
                <c:pt idx="6720">
                  <c:v>2003.5095890411001</c:v>
                </c:pt>
                <c:pt idx="6721">
                  <c:v>2003.5123287671199</c:v>
                </c:pt>
                <c:pt idx="6722">
                  <c:v>2003.51506849315</c:v>
                </c:pt>
                <c:pt idx="6723">
                  <c:v>2003.5178082191801</c:v>
                </c:pt>
                <c:pt idx="6724">
                  <c:v>2003.52054794521</c:v>
                </c:pt>
                <c:pt idx="6725">
                  <c:v>2003.52328767123</c:v>
                </c:pt>
                <c:pt idx="6726">
                  <c:v>2003.5260273972599</c:v>
                </c:pt>
                <c:pt idx="6727">
                  <c:v>2003.52876712329</c:v>
                </c:pt>
                <c:pt idx="6728">
                  <c:v>2003.5315068493201</c:v>
                </c:pt>
                <c:pt idx="6729">
                  <c:v>2003.5342465753399</c:v>
                </c:pt>
                <c:pt idx="6730">
                  <c:v>2003.53698630137</c:v>
                </c:pt>
                <c:pt idx="6731">
                  <c:v>2003.5397260274001</c:v>
                </c:pt>
                <c:pt idx="6732">
                  <c:v>2003.5424657534199</c:v>
                </c:pt>
                <c:pt idx="6733">
                  <c:v>2003.54520547945</c:v>
                </c:pt>
                <c:pt idx="6734">
                  <c:v>2003.5479452054799</c:v>
                </c:pt>
                <c:pt idx="6735">
                  <c:v>2003.55068493151</c:v>
                </c:pt>
                <c:pt idx="6736">
                  <c:v>2003.5534246575301</c:v>
                </c:pt>
                <c:pt idx="6737">
                  <c:v>2003.5561643835599</c:v>
                </c:pt>
                <c:pt idx="6738">
                  <c:v>2003.55890410959</c:v>
                </c:pt>
                <c:pt idx="6739">
                  <c:v>2003.5616438356201</c:v>
                </c:pt>
                <c:pt idx="6740">
                  <c:v>2003.5643835616399</c:v>
                </c:pt>
                <c:pt idx="6741">
                  <c:v>2003.56712328767</c:v>
                </c:pt>
                <c:pt idx="6742">
                  <c:v>2003.5698630136999</c:v>
                </c:pt>
                <c:pt idx="6743">
                  <c:v>2003.57260273973</c:v>
                </c:pt>
                <c:pt idx="6744">
                  <c:v>2003.5753424657501</c:v>
                </c:pt>
                <c:pt idx="6745">
                  <c:v>2003.5780821917799</c:v>
                </c:pt>
                <c:pt idx="6746">
                  <c:v>2003.58082191781</c:v>
                </c:pt>
                <c:pt idx="6747">
                  <c:v>2003.5835616438401</c:v>
                </c:pt>
                <c:pt idx="6748">
                  <c:v>2003.5863013698599</c:v>
                </c:pt>
                <c:pt idx="6749">
                  <c:v>2003.58904109589</c:v>
                </c:pt>
                <c:pt idx="6750">
                  <c:v>2003.5917808219201</c:v>
                </c:pt>
                <c:pt idx="6751">
                  <c:v>2003.59452054795</c:v>
                </c:pt>
                <c:pt idx="6752">
                  <c:v>2003.5972602739701</c:v>
                </c:pt>
                <c:pt idx="6753">
                  <c:v>2003.6</c:v>
                </c:pt>
                <c:pt idx="6754">
                  <c:v>2003.60273972603</c:v>
                </c:pt>
                <c:pt idx="6755">
                  <c:v>2003.6054794520501</c:v>
                </c:pt>
                <c:pt idx="6756">
                  <c:v>2003.6082191780799</c:v>
                </c:pt>
                <c:pt idx="6757">
                  <c:v>2003.61095890411</c:v>
                </c:pt>
                <c:pt idx="6758">
                  <c:v>2003.6136986301401</c:v>
                </c:pt>
                <c:pt idx="6759">
                  <c:v>2003.61643835616</c:v>
                </c:pt>
                <c:pt idx="6760">
                  <c:v>2003.61917808219</c:v>
                </c:pt>
                <c:pt idx="6761">
                  <c:v>2003.6219178082199</c:v>
                </c:pt>
                <c:pt idx="6762">
                  <c:v>2003.62465753425</c:v>
                </c:pt>
                <c:pt idx="6763">
                  <c:v>2003.6273972602701</c:v>
                </c:pt>
                <c:pt idx="6764">
                  <c:v>2003.6301369862999</c:v>
                </c:pt>
                <c:pt idx="6765">
                  <c:v>2003.63287671233</c:v>
                </c:pt>
                <c:pt idx="6766">
                  <c:v>2003.6356164383601</c:v>
                </c:pt>
                <c:pt idx="6767">
                  <c:v>2003.63835616438</c:v>
                </c:pt>
                <c:pt idx="6768">
                  <c:v>2003.64109589041</c:v>
                </c:pt>
                <c:pt idx="6769">
                  <c:v>2003.6438356164399</c:v>
                </c:pt>
                <c:pt idx="6770">
                  <c:v>2003.64657534247</c:v>
                </c:pt>
                <c:pt idx="6771">
                  <c:v>2003.6493150684901</c:v>
                </c:pt>
                <c:pt idx="6772">
                  <c:v>2003.6520547945199</c:v>
                </c:pt>
                <c:pt idx="6773">
                  <c:v>2003.65479452055</c:v>
                </c:pt>
                <c:pt idx="6774">
                  <c:v>2003.6575342465801</c:v>
                </c:pt>
                <c:pt idx="6775">
                  <c:v>2003.6602739726</c:v>
                </c:pt>
                <c:pt idx="6776">
                  <c:v>2003.66301369863</c:v>
                </c:pt>
                <c:pt idx="6777">
                  <c:v>2003.6657534246599</c:v>
                </c:pt>
                <c:pt idx="6778">
                  <c:v>2003.66849315068</c:v>
                </c:pt>
                <c:pt idx="6779">
                  <c:v>2003.6712328767101</c:v>
                </c:pt>
                <c:pt idx="6780">
                  <c:v>2003.6739726027399</c:v>
                </c:pt>
                <c:pt idx="6781">
                  <c:v>2003.67671232877</c:v>
                </c:pt>
                <c:pt idx="6782">
                  <c:v>2003.6794520547901</c:v>
                </c:pt>
                <c:pt idx="6783">
                  <c:v>2003.6821917808199</c:v>
                </c:pt>
                <c:pt idx="6784">
                  <c:v>2003.68493150685</c:v>
                </c:pt>
                <c:pt idx="6785">
                  <c:v>2003.6876712328799</c:v>
                </c:pt>
                <c:pt idx="6786">
                  <c:v>2003.6904109589</c:v>
                </c:pt>
                <c:pt idx="6787">
                  <c:v>2003.6931506849301</c:v>
                </c:pt>
                <c:pt idx="6788">
                  <c:v>2003.6958904109599</c:v>
                </c:pt>
                <c:pt idx="6789">
                  <c:v>2003.69863013699</c:v>
                </c:pt>
                <c:pt idx="6790">
                  <c:v>2003.7013698630101</c:v>
                </c:pt>
                <c:pt idx="6791">
                  <c:v>2003.7041095890399</c:v>
                </c:pt>
                <c:pt idx="6792">
                  <c:v>2003.70684931507</c:v>
                </c:pt>
                <c:pt idx="6793">
                  <c:v>2003.7095890410999</c:v>
                </c:pt>
                <c:pt idx="6794">
                  <c:v>2003.71232876712</c:v>
                </c:pt>
                <c:pt idx="6795">
                  <c:v>2003.7150684931501</c:v>
                </c:pt>
                <c:pt idx="6796">
                  <c:v>2003.7178082191799</c:v>
                </c:pt>
                <c:pt idx="6797">
                  <c:v>2003.72054794521</c:v>
                </c:pt>
                <c:pt idx="6798">
                  <c:v>2003.7232876712301</c:v>
                </c:pt>
                <c:pt idx="6799">
                  <c:v>2003.7260273972599</c:v>
                </c:pt>
                <c:pt idx="6800">
                  <c:v>2003.72876712329</c:v>
                </c:pt>
                <c:pt idx="6801">
                  <c:v>2003.7315068493201</c:v>
                </c:pt>
                <c:pt idx="6802">
                  <c:v>2003.73424657534</c:v>
                </c:pt>
                <c:pt idx="6803">
                  <c:v>2003.7369863013701</c:v>
                </c:pt>
                <c:pt idx="6804">
                  <c:v>2003.7397260273999</c:v>
                </c:pt>
                <c:pt idx="6805">
                  <c:v>2003.74246575342</c:v>
                </c:pt>
                <c:pt idx="6806">
                  <c:v>2003.7452054794501</c:v>
                </c:pt>
                <c:pt idx="6807">
                  <c:v>2003.7479452054799</c:v>
                </c:pt>
                <c:pt idx="6808">
                  <c:v>2003.75068493151</c:v>
                </c:pt>
                <c:pt idx="6809">
                  <c:v>2003.7534246575301</c:v>
                </c:pt>
                <c:pt idx="6810">
                  <c:v>2003.75616438356</c:v>
                </c:pt>
                <c:pt idx="6811">
                  <c:v>2003.75890410959</c:v>
                </c:pt>
                <c:pt idx="6812">
                  <c:v>2003.7616438356199</c:v>
                </c:pt>
                <c:pt idx="6813">
                  <c:v>2003.76438356164</c:v>
                </c:pt>
                <c:pt idx="6814">
                  <c:v>2003.7671232876701</c:v>
                </c:pt>
                <c:pt idx="6815">
                  <c:v>2003.7698630136999</c:v>
                </c:pt>
                <c:pt idx="6816">
                  <c:v>2003.77260273973</c:v>
                </c:pt>
                <c:pt idx="6817">
                  <c:v>2003.7753424657501</c:v>
                </c:pt>
                <c:pt idx="6818">
                  <c:v>2003.77808219178</c:v>
                </c:pt>
                <c:pt idx="6819">
                  <c:v>2003.78082191781</c:v>
                </c:pt>
                <c:pt idx="6820">
                  <c:v>2003.7835616438399</c:v>
                </c:pt>
                <c:pt idx="6821">
                  <c:v>2003.78630136986</c:v>
                </c:pt>
                <c:pt idx="6822">
                  <c:v>2003.7890410958901</c:v>
                </c:pt>
                <c:pt idx="6823">
                  <c:v>2003.7917808219199</c:v>
                </c:pt>
                <c:pt idx="6824">
                  <c:v>2003.79452054795</c:v>
                </c:pt>
                <c:pt idx="6825">
                  <c:v>2003.7972602739701</c:v>
                </c:pt>
                <c:pt idx="6826">
                  <c:v>2003.8</c:v>
                </c:pt>
                <c:pt idx="6827">
                  <c:v>2003.80273972603</c:v>
                </c:pt>
                <c:pt idx="6828">
                  <c:v>2003.8054794520499</c:v>
                </c:pt>
                <c:pt idx="6829">
                  <c:v>2003.80821917808</c:v>
                </c:pt>
                <c:pt idx="6830">
                  <c:v>2003.8109589041101</c:v>
                </c:pt>
                <c:pt idx="6831">
                  <c:v>2003.8136986301399</c:v>
                </c:pt>
                <c:pt idx="6832">
                  <c:v>2003.81643835616</c:v>
                </c:pt>
                <c:pt idx="6833">
                  <c:v>2003.8191780821901</c:v>
                </c:pt>
                <c:pt idx="6834">
                  <c:v>2003.82191780822</c:v>
                </c:pt>
                <c:pt idx="6835">
                  <c:v>2003.82465753425</c:v>
                </c:pt>
                <c:pt idx="6836">
                  <c:v>2003.8273972602699</c:v>
                </c:pt>
                <c:pt idx="6837">
                  <c:v>2003.8301369863</c:v>
                </c:pt>
                <c:pt idx="6838">
                  <c:v>2003.8328767123301</c:v>
                </c:pt>
                <c:pt idx="6839">
                  <c:v>2003.8356164383599</c:v>
                </c:pt>
                <c:pt idx="6840">
                  <c:v>2003.83835616438</c:v>
                </c:pt>
                <c:pt idx="6841">
                  <c:v>2003.8410958904101</c:v>
                </c:pt>
                <c:pt idx="6842">
                  <c:v>2003.8438356164399</c:v>
                </c:pt>
                <c:pt idx="6843">
                  <c:v>2003.84657534247</c:v>
                </c:pt>
                <c:pt idx="6844">
                  <c:v>2003.8493150684899</c:v>
                </c:pt>
                <c:pt idx="6845">
                  <c:v>2003.85205479452</c:v>
                </c:pt>
                <c:pt idx="6846">
                  <c:v>2003.8547945205501</c:v>
                </c:pt>
                <c:pt idx="6847">
                  <c:v>2003.8575342465799</c:v>
                </c:pt>
                <c:pt idx="6848">
                  <c:v>2003.8602739726</c:v>
                </c:pt>
                <c:pt idx="6849">
                  <c:v>2003.8630136986301</c:v>
                </c:pt>
                <c:pt idx="6850">
                  <c:v>2003.8657534246599</c:v>
                </c:pt>
                <c:pt idx="6851">
                  <c:v>2003.86849315069</c:v>
                </c:pt>
                <c:pt idx="6852">
                  <c:v>2003.8712328767101</c:v>
                </c:pt>
                <c:pt idx="6853">
                  <c:v>2003.87397260274</c:v>
                </c:pt>
                <c:pt idx="6854">
                  <c:v>2003.8767123287701</c:v>
                </c:pt>
                <c:pt idx="6855">
                  <c:v>2003.8794520547899</c:v>
                </c:pt>
                <c:pt idx="6856">
                  <c:v>2003.88219178082</c:v>
                </c:pt>
                <c:pt idx="6857">
                  <c:v>2003.8849315068501</c:v>
                </c:pt>
                <c:pt idx="6858">
                  <c:v>2003.8876712328799</c:v>
                </c:pt>
                <c:pt idx="6859">
                  <c:v>2003.8904109589</c:v>
                </c:pt>
                <c:pt idx="6860">
                  <c:v>2003.8931506849301</c:v>
                </c:pt>
                <c:pt idx="6861">
                  <c:v>2003.89589041096</c:v>
                </c:pt>
                <c:pt idx="6862">
                  <c:v>2003.8986301369901</c:v>
                </c:pt>
                <c:pt idx="6863">
                  <c:v>2003.9013698630099</c:v>
                </c:pt>
                <c:pt idx="6864">
                  <c:v>2003.90410958904</c:v>
                </c:pt>
                <c:pt idx="6865">
                  <c:v>2003.9068493150701</c:v>
                </c:pt>
                <c:pt idx="6866">
                  <c:v>2003.9095890410999</c:v>
                </c:pt>
                <c:pt idx="6867">
                  <c:v>2003.91232876712</c:v>
                </c:pt>
                <c:pt idx="6868">
                  <c:v>2003.9150684931501</c:v>
                </c:pt>
                <c:pt idx="6869">
                  <c:v>2003.91780821918</c:v>
                </c:pt>
                <c:pt idx="6870">
                  <c:v>2003.92054794521</c:v>
                </c:pt>
                <c:pt idx="6871">
                  <c:v>2003.9232876712299</c:v>
                </c:pt>
                <c:pt idx="6872">
                  <c:v>2003.92602739726</c:v>
                </c:pt>
                <c:pt idx="6873">
                  <c:v>2003.9287671232901</c:v>
                </c:pt>
                <c:pt idx="6874">
                  <c:v>2003.9315068493199</c:v>
                </c:pt>
                <c:pt idx="6875">
                  <c:v>2003.93424657534</c:v>
                </c:pt>
                <c:pt idx="6876">
                  <c:v>2003.9369863013701</c:v>
                </c:pt>
                <c:pt idx="6877">
                  <c:v>2003.9397260274</c:v>
                </c:pt>
                <c:pt idx="6878">
                  <c:v>2003.94246575342</c:v>
                </c:pt>
                <c:pt idx="6879">
                  <c:v>2003.9452054794499</c:v>
                </c:pt>
                <c:pt idx="6880">
                  <c:v>2003.94794520548</c:v>
                </c:pt>
                <c:pt idx="6881">
                  <c:v>2003.9506849315101</c:v>
                </c:pt>
                <c:pt idx="6882">
                  <c:v>2003.9534246575299</c:v>
                </c:pt>
                <c:pt idx="6883">
                  <c:v>2003.95616438356</c:v>
                </c:pt>
                <c:pt idx="6884">
                  <c:v>2003.9589041095901</c:v>
                </c:pt>
                <c:pt idx="6885">
                  <c:v>2003.96164383562</c:v>
                </c:pt>
                <c:pt idx="6886">
                  <c:v>2003.96438356164</c:v>
                </c:pt>
                <c:pt idx="6887">
                  <c:v>2003.9671232876699</c:v>
                </c:pt>
                <c:pt idx="6888">
                  <c:v>2003.9698630137</c:v>
                </c:pt>
                <c:pt idx="6889">
                  <c:v>2003.9726027397301</c:v>
                </c:pt>
                <c:pt idx="6890">
                  <c:v>2003.9753424657499</c:v>
                </c:pt>
                <c:pt idx="6891">
                  <c:v>2003.97808219178</c:v>
                </c:pt>
                <c:pt idx="6892">
                  <c:v>2003.9808219178101</c:v>
                </c:pt>
                <c:pt idx="6893">
                  <c:v>2003.9835616438399</c:v>
                </c:pt>
                <c:pt idx="6894">
                  <c:v>2003.98630136986</c:v>
                </c:pt>
                <c:pt idx="6895">
                  <c:v>2003.9890410958899</c:v>
                </c:pt>
                <c:pt idx="6896">
                  <c:v>2003.99178082192</c:v>
                </c:pt>
                <c:pt idx="6897">
                  <c:v>2003.9945205479501</c:v>
                </c:pt>
                <c:pt idx="6898">
                  <c:v>2003.9972602739699</c:v>
                </c:pt>
                <c:pt idx="6899">
                  <c:v>2004</c:v>
                </c:pt>
                <c:pt idx="6900">
                  <c:v>2004.0027322404401</c:v>
                </c:pt>
                <c:pt idx="6901">
                  <c:v>2004.0054644808699</c:v>
                </c:pt>
                <c:pt idx="6902">
                  <c:v>2004.00819672131</c:v>
                </c:pt>
                <c:pt idx="6903">
                  <c:v>2004.0109289617501</c:v>
                </c:pt>
                <c:pt idx="6904">
                  <c:v>2004.01366120219</c:v>
                </c:pt>
                <c:pt idx="6905">
                  <c:v>2004.01639344262</c:v>
                </c:pt>
                <c:pt idx="6906">
                  <c:v>2004.0191256830601</c:v>
                </c:pt>
                <c:pt idx="6907">
                  <c:v>2004.0218579235</c:v>
                </c:pt>
                <c:pt idx="6908">
                  <c:v>2004.02459016393</c:v>
                </c:pt>
                <c:pt idx="6909">
                  <c:v>2004.0273224043699</c:v>
                </c:pt>
                <c:pt idx="6910">
                  <c:v>2004.03005464481</c:v>
                </c:pt>
                <c:pt idx="6911">
                  <c:v>2004.0327868852501</c:v>
                </c:pt>
                <c:pt idx="6912">
                  <c:v>2004.0355191256799</c:v>
                </c:pt>
                <c:pt idx="6913">
                  <c:v>2004.03825136612</c:v>
                </c:pt>
                <c:pt idx="6914">
                  <c:v>2004.0409836065601</c:v>
                </c:pt>
                <c:pt idx="6915">
                  <c:v>2004.0437158469899</c:v>
                </c:pt>
                <c:pt idx="6916">
                  <c:v>2004.04644808743</c:v>
                </c:pt>
                <c:pt idx="6917">
                  <c:v>2004.0491803278701</c:v>
                </c:pt>
                <c:pt idx="6918">
                  <c:v>2004.0519125683099</c:v>
                </c:pt>
                <c:pt idx="6919">
                  <c:v>2004.05464480874</c:v>
                </c:pt>
                <c:pt idx="6920">
                  <c:v>2004.0573770491801</c:v>
                </c:pt>
                <c:pt idx="6921">
                  <c:v>2004.06010928962</c:v>
                </c:pt>
                <c:pt idx="6922">
                  <c:v>2004.06284153005</c:v>
                </c:pt>
                <c:pt idx="6923">
                  <c:v>2004.0655737704899</c:v>
                </c:pt>
                <c:pt idx="6924">
                  <c:v>2004.06830601093</c:v>
                </c:pt>
                <c:pt idx="6925">
                  <c:v>2004.0710382513701</c:v>
                </c:pt>
                <c:pt idx="6926">
                  <c:v>2004.0737704917999</c:v>
                </c:pt>
                <c:pt idx="6927">
                  <c:v>2004.07650273224</c:v>
                </c:pt>
                <c:pt idx="6928">
                  <c:v>2004.0792349726801</c:v>
                </c:pt>
                <c:pt idx="6929">
                  <c:v>2004.0819672131099</c:v>
                </c:pt>
                <c:pt idx="6930">
                  <c:v>2004.08469945355</c:v>
                </c:pt>
                <c:pt idx="6931">
                  <c:v>2004.0874316939901</c:v>
                </c:pt>
                <c:pt idx="6932">
                  <c:v>2004.0901639344299</c:v>
                </c:pt>
                <c:pt idx="6933">
                  <c:v>2004.09289617486</c:v>
                </c:pt>
                <c:pt idx="6934">
                  <c:v>2004.0956284153001</c:v>
                </c:pt>
                <c:pt idx="6935">
                  <c:v>2004.09836065574</c:v>
                </c:pt>
                <c:pt idx="6936">
                  <c:v>2004.10109289617</c:v>
                </c:pt>
                <c:pt idx="6937">
                  <c:v>2004.1038251366101</c:v>
                </c:pt>
                <c:pt idx="6938">
                  <c:v>2004.10655737705</c:v>
                </c:pt>
                <c:pt idx="6939">
                  <c:v>2004.10928961749</c:v>
                </c:pt>
                <c:pt idx="6940">
                  <c:v>2004.1120218579199</c:v>
                </c:pt>
                <c:pt idx="6941">
                  <c:v>2004.11475409836</c:v>
                </c:pt>
                <c:pt idx="6942">
                  <c:v>2004.1174863388001</c:v>
                </c:pt>
                <c:pt idx="6943">
                  <c:v>2004.1202185792299</c:v>
                </c:pt>
                <c:pt idx="6944">
                  <c:v>2004.12295081967</c:v>
                </c:pt>
                <c:pt idx="6945">
                  <c:v>2004.1256830601101</c:v>
                </c:pt>
                <c:pt idx="6946">
                  <c:v>2004.1284153005499</c:v>
                </c:pt>
                <c:pt idx="6947">
                  <c:v>2004.13114754098</c:v>
                </c:pt>
                <c:pt idx="6948">
                  <c:v>2004.1338797814201</c:v>
                </c:pt>
                <c:pt idx="6949">
                  <c:v>2004.1366120218599</c:v>
                </c:pt>
                <c:pt idx="6950">
                  <c:v>2004.1393442623</c:v>
                </c:pt>
                <c:pt idx="6951">
                  <c:v>2004.1420765027301</c:v>
                </c:pt>
                <c:pt idx="6952">
                  <c:v>2004.14480874317</c:v>
                </c:pt>
                <c:pt idx="6953">
                  <c:v>2004.14754098361</c:v>
                </c:pt>
                <c:pt idx="6954">
                  <c:v>2004.1502732240399</c:v>
                </c:pt>
                <c:pt idx="6955">
                  <c:v>2004.15300546448</c:v>
                </c:pt>
                <c:pt idx="6956">
                  <c:v>2004.1557377049201</c:v>
                </c:pt>
                <c:pt idx="6957">
                  <c:v>2004.1584699453599</c:v>
                </c:pt>
                <c:pt idx="6958">
                  <c:v>2004.16120218579</c:v>
                </c:pt>
                <c:pt idx="6959">
                  <c:v>2004.1639344262301</c:v>
                </c:pt>
                <c:pt idx="6960">
                  <c:v>2004.1666666666699</c:v>
                </c:pt>
                <c:pt idx="6961">
                  <c:v>2004.1693989071</c:v>
                </c:pt>
                <c:pt idx="6962">
                  <c:v>2004.1721311475401</c:v>
                </c:pt>
                <c:pt idx="6963">
                  <c:v>2004.1748633879799</c:v>
                </c:pt>
                <c:pt idx="6964">
                  <c:v>2004.17759562842</c:v>
                </c:pt>
                <c:pt idx="6965">
                  <c:v>2004.1803278688501</c:v>
                </c:pt>
                <c:pt idx="6966">
                  <c:v>2004.18306010929</c:v>
                </c:pt>
                <c:pt idx="6967">
                  <c:v>2004.18579234973</c:v>
                </c:pt>
                <c:pt idx="6968">
                  <c:v>2004.1885245901599</c:v>
                </c:pt>
                <c:pt idx="6969">
                  <c:v>2004.1912568306</c:v>
                </c:pt>
                <c:pt idx="6970">
                  <c:v>2004.1939890710401</c:v>
                </c:pt>
                <c:pt idx="6971">
                  <c:v>2004.1967213114799</c:v>
                </c:pt>
                <c:pt idx="6972">
                  <c:v>2004.19945355191</c:v>
                </c:pt>
                <c:pt idx="6973">
                  <c:v>2004.2021857923501</c:v>
                </c:pt>
                <c:pt idx="6974">
                  <c:v>2004.2049180327899</c:v>
                </c:pt>
                <c:pt idx="6975">
                  <c:v>2004.20765027322</c:v>
                </c:pt>
                <c:pt idx="6976">
                  <c:v>2004.2103825136601</c:v>
                </c:pt>
                <c:pt idx="6977">
                  <c:v>2004.2131147540999</c:v>
                </c:pt>
                <c:pt idx="6978">
                  <c:v>2004.21584699454</c:v>
                </c:pt>
                <c:pt idx="6979">
                  <c:v>2004.2185792349701</c:v>
                </c:pt>
                <c:pt idx="6980">
                  <c:v>2004.2213114754099</c:v>
                </c:pt>
                <c:pt idx="6981">
                  <c:v>2004.22404371585</c:v>
                </c:pt>
                <c:pt idx="6982">
                  <c:v>2004.2267759562801</c:v>
                </c:pt>
                <c:pt idx="6983">
                  <c:v>2004.22950819672</c:v>
                </c:pt>
                <c:pt idx="6984">
                  <c:v>2004.23224043716</c:v>
                </c:pt>
                <c:pt idx="6985">
                  <c:v>2004.2349726775999</c:v>
                </c:pt>
                <c:pt idx="6986">
                  <c:v>2004.23770491803</c:v>
                </c:pt>
                <c:pt idx="6987">
                  <c:v>2004.2404371584701</c:v>
                </c:pt>
                <c:pt idx="6988">
                  <c:v>2004.2431693989099</c:v>
                </c:pt>
                <c:pt idx="6989">
                  <c:v>2004.24590163934</c:v>
                </c:pt>
                <c:pt idx="6990">
                  <c:v>2004.2486338797801</c:v>
                </c:pt>
                <c:pt idx="6991">
                  <c:v>2004.2513661202199</c:v>
                </c:pt>
                <c:pt idx="6992">
                  <c:v>2004.25409836066</c:v>
                </c:pt>
                <c:pt idx="6993">
                  <c:v>2004.2568306010901</c:v>
                </c:pt>
                <c:pt idx="6994">
                  <c:v>2004.2595628415299</c:v>
                </c:pt>
                <c:pt idx="6995">
                  <c:v>2004.26229508197</c:v>
                </c:pt>
                <c:pt idx="6996">
                  <c:v>2004.2650273224001</c:v>
                </c:pt>
                <c:pt idx="6997">
                  <c:v>2004.26775956284</c:v>
                </c:pt>
                <c:pt idx="6998">
                  <c:v>2004.27049180328</c:v>
                </c:pt>
                <c:pt idx="6999">
                  <c:v>2004.2732240437199</c:v>
                </c:pt>
                <c:pt idx="7000">
                  <c:v>2004.27595628415</c:v>
                </c:pt>
                <c:pt idx="7001">
                  <c:v>2004.2786885245901</c:v>
                </c:pt>
                <c:pt idx="7002">
                  <c:v>2004.2814207650299</c:v>
                </c:pt>
                <c:pt idx="7003">
                  <c:v>2004.28415300546</c:v>
                </c:pt>
                <c:pt idx="7004">
                  <c:v>2004.2868852459001</c:v>
                </c:pt>
                <c:pt idx="7005">
                  <c:v>2004.2896174863399</c:v>
                </c:pt>
                <c:pt idx="7006">
                  <c:v>2004.29234972678</c:v>
                </c:pt>
                <c:pt idx="7007">
                  <c:v>2004.2950819672101</c:v>
                </c:pt>
                <c:pt idx="7008">
                  <c:v>2004.2978142076499</c:v>
                </c:pt>
                <c:pt idx="7009">
                  <c:v>2004.30054644809</c:v>
                </c:pt>
                <c:pt idx="7010">
                  <c:v>2004.3032786885201</c:v>
                </c:pt>
                <c:pt idx="7011">
                  <c:v>2004.3060109289599</c:v>
                </c:pt>
                <c:pt idx="7012">
                  <c:v>2004.3087431694</c:v>
                </c:pt>
                <c:pt idx="7013">
                  <c:v>2004.3114754098401</c:v>
                </c:pt>
                <c:pt idx="7014">
                  <c:v>2004.31420765027</c:v>
                </c:pt>
                <c:pt idx="7015">
                  <c:v>2004.31693989071</c:v>
                </c:pt>
                <c:pt idx="7016">
                  <c:v>2004.3196721311499</c:v>
                </c:pt>
                <c:pt idx="7017">
                  <c:v>2004.32240437158</c:v>
                </c:pt>
                <c:pt idx="7018">
                  <c:v>2004.3251366120201</c:v>
                </c:pt>
                <c:pt idx="7019">
                  <c:v>2004.3278688524599</c:v>
                </c:pt>
                <c:pt idx="7020">
                  <c:v>2004.3306010929</c:v>
                </c:pt>
                <c:pt idx="7021">
                  <c:v>2004.3333333333301</c:v>
                </c:pt>
                <c:pt idx="7022">
                  <c:v>2004.3360655737699</c:v>
                </c:pt>
                <c:pt idx="7023">
                  <c:v>2004.33879781421</c:v>
                </c:pt>
                <c:pt idx="7024">
                  <c:v>2004.3415300546401</c:v>
                </c:pt>
                <c:pt idx="7025">
                  <c:v>2004.3442622950799</c:v>
                </c:pt>
                <c:pt idx="7026">
                  <c:v>2004.34699453552</c:v>
                </c:pt>
                <c:pt idx="7027">
                  <c:v>2004.3497267759601</c:v>
                </c:pt>
                <c:pt idx="7028">
                  <c:v>2004.35245901639</c:v>
                </c:pt>
                <c:pt idx="7029">
                  <c:v>2004.35519125683</c:v>
                </c:pt>
                <c:pt idx="7030">
                  <c:v>2004.3579234972699</c:v>
                </c:pt>
                <c:pt idx="7031">
                  <c:v>2004.3606557377</c:v>
                </c:pt>
                <c:pt idx="7032">
                  <c:v>2004.3633879781401</c:v>
                </c:pt>
                <c:pt idx="7033">
                  <c:v>2004.3661202185799</c:v>
                </c:pt>
                <c:pt idx="7034">
                  <c:v>2004.36885245902</c:v>
                </c:pt>
                <c:pt idx="7035">
                  <c:v>2004.3715846994501</c:v>
                </c:pt>
                <c:pt idx="7036">
                  <c:v>2004.3743169398899</c:v>
                </c:pt>
                <c:pt idx="7037">
                  <c:v>2004.37704918033</c:v>
                </c:pt>
                <c:pt idx="7038">
                  <c:v>2004.3797814207701</c:v>
                </c:pt>
                <c:pt idx="7039">
                  <c:v>2004.3825136611999</c:v>
                </c:pt>
                <c:pt idx="7040">
                  <c:v>2004.38524590164</c:v>
                </c:pt>
                <c:pt idx="7041">
                  <c:v>2004.3879781420801</c:v>
                </c:pt>
                <c:pt idx="7042">
                  <c:v>2004.39071038251</c:v>
                </c:pt>
                <c:pt idx="7043">
                  <c:v>2004.39344262295</c:v>
                </c:pt>
                <c:pt idx="7044">
                  <c:v>2004.3961748633899</c:v>
                </c:pt>
                <c:pt idx="7045">
                  <c:v>2004.39890710383</c:v>
                </c:pt>
                <c:pt idx="7046">
                  <c:v>2004.40163934426</c:v>
                </c:pt>
                <c:pt idx="7047">
                  <c:v>2004.4043715846999</c:v>
                </c:pt>
                <c:pt idx="7048">
                  <c:v>2004.40710382514</c:v>
                </c:pt>
                <c:pt idx="7049">
                  <c:v>2004.4098360655701</c:v>
                </c:pt>
                <c:pt idx="7050">
                  <c:v>2004.4125683060099</c:v>
                </c:pt>
                <c:pt idx="7051">
                  <c:v>2004.41530054645</c:v>
                </c:pt>
                <c:pt idx="7052">
                  <c:v>2004.4180327868901</c:v>
                </c:pt>
                <c:pt idx="7053">
                  <c:v>2004.4207650273199</c:v>
                </c:pt>
                <c:pt idx="7054">
                  <c:v>2004.42349726776</c:v>
                </c:pt>
                <c:pt idx="7055">
                  <c:v>2004.4262295082001</c:v>
                </c:pt>
                <c:pt idx="7056">
                  <c:v>2004.4289617486299</c:v>
                </c:pt>
                <c:pt idx="7057">
                  <c:v>2004.43169398907</c:v>
                </c:pt>
                <c:pt idx="7058">
                  <c:v>2004.4344262295101</c:v>
                </c:pt>
                <c:pt idx="7059">
                  <c:v>2004.43715846995</c:v>
                </c:pt>
                <c:pt idx="7060">
                  <c:v>2004.43989071038</c:v>
                </c:pt>
                <c:pt idx="7061">
                  <c:v>2004.4426229508199</c:v>
                </c:pt>
                <c:pt idx="7062">
                  <c:v>2004.44535519126</c:v>
                </c:pt>
                <c:pt idx="7063">
                  <c:v>2004.4480874316901</c:v>
                </c:pt>
                <c:pt idx="7064">
                  <c:v>2004.4508196721299</c:v>
                </c:pt>
                <c:pt idx="7065">
                  <c:v>2004.45355191257</c:v>
                </c:pt>
                <c:pt idx="7066">
                  <c:v>2004.4562841530101</c:v>
                </c:pt>
                <c:pt idx="7067">
                  <c:v>2004.4590163934399</c:v>
                </c:pt>
                <c:pt idx="7068">
                  <c:v>2004.46174863388</c:v>
                </c:pt>
                <c:pt idx="7069">
                  <c:v>2004.4644808743201</c:v>
                </c:pt>
                <c:pt idx="7070">
                  <c:v>2004.4672131147499</c:v>
                </c:pt>
                <c:pt idx="7071">
                  <c:v>2004.46994535519</c:v>
                </c:pt>
                <c:pt idx="7072">
                  <c:v>2004.4726775956301</c:v>
                </c:pt>
                <c:pt idx="7073">
                  <c:v>2004.47540983607</c:v>
                </c:pt>
                <c:pt idx="7074">
                  <c:v>2004.4781420765</c:v>
                </c:pt>
                <c:pt idx="7075">
                  <c:v>2004.4808743169399</c:v>
                </c:pt>
                <c:pt idx="7076">
                  <c:v>2004.48360655738</c:v>
                </c:pt>
                <c:pt idx="7077">
                  <c:v>2004.48633879781</c:v>
                </c:pt>
                <c:pt idx="7078">
                  <c:v>2004.4890710382499</c:v>
                </c:pt>
                <c:pt idx="7079">
                  <c:v>2004.49180327869</c:v>
                </c:pt>
                <c:pt idx="7080">
                  <c:v>2004.4945355191301</c:v>
                </c:pt>
                <c:pt idx="7081">
                  <c:v>2004.4972677595599</c:v>
                </c:pt>
                <c:pt idx="7082">
                  <c:v>2004.5</c:v>
                </c:pt>
                <c:pt idx="7083">
                  <c:v>2004.5027322404401</c:v>
                </c:pt>
                <c:pt idx="7084">
                  <c:v>2004.5054644808699</c:v>
                </c:pt>
                <c:pt idx="7085">
                  <c:v>2004.50819672131</c:v>
                </c:pt>
                <c:pt idx="7086">
                  <c:v>2004.5109289617501</c:v>
                </c:pt>
                <c:pt idx="7087">
                  <c:v>2004.51366120219</c:v>
                </c:pt>
                <c:pt idx="7088">
                  <c:v>2004.51639344262</c:v>
                </c:pt>
                <c:pt idx="7089">
                  <c:v>2004.5191256830601</c:v>
                </c:pt>
                <c:pt idx="7090">
                  <c:v>2004.5218579235</c:v>
                </c:pt>
                <c:pt idx="7091">
                  <c:v>2004.52459016393</c:v>
                </c:pt>
                <c:pt idx="7092">
                  <c:v>2004.5273224043699</c:v>
                </c:pt>
                <c:pt idx="7093">
                  <c:v>2004.53005464481</c:v>
                </c:pt>
                <c:pt idx="7094">
                  <c:v>2004.5327868852501</c:v>
                </c:pt>
                <c:pt idx="7095">
                  <c:v>2004.5355191256799</c:v>
                </c:pt>
                <c:pt idx="7096">
                  <c:v>2004.53825136612</c:v>
                </c:pt>
                <c:pt idx="7097">
                  <c:v>2004.5409836065601</c:v>
                </c:pt>
                <c:pt idx="7098">
                  <c:v>2004.5437158469899</c:v>
                </c:pt>
                <c:pt idx="7099">
                  <c:v>2004.54644808743</c:v>
                </c:pt>
                <c:pt idx="7100">
                  <c:v>2004.5491803278701</c:v>
                </c:pt>
                <c:pt idx="7101">
                  <c:v>2004.5519125683099</c:v>
                </c:pt>
                <c:pt idx="7102">
                  <c:v>2004.55464480874</c:v>
                </c:pt>
                <c:pt idx="7103">
                  <c:v>2004.5573770491801</c:v>
                </c:pt>
                <c:pt idx="7104">
                  <c:v>2004.56010928962</c:v>
                </c:pt>
                <c:pt idx="7105">
                  <c:v>2004.56284153005</c:v>
                </c:pt>
                <c:pt idx="7106">
                  <c:v>2004.5655737704899</c:v>
                </c:pt>
                <c:pt idx="7107">
                  <c:v>2004.56830601093</c:v>
                </c:pt>
                <c:pt idx="7108">
                  <c:v>2004.5710382513701</c:v>
                </c:pt>
                <c:pt idx="7109">
                  <c:v>2004.5737704917999</c:v>
                </c:pt>
                <c:pt idx="7110">
                  <c:v>2004.57650273224</c:v>
                </c:pt>
                <c:pt idx="7111">
                  <c:v>2004.5792349726801</c:v>
                </c:pt>
                <c:pt idx="7112">
                  <c:v>2004.5819672131099</c:v>
                </c:pt>
                <c:pt idx="7113">
                  <c:v>2004.58469945355</c:v>
                </c:pt>
                <c:pt idx="7114">
                  <c:v>2004.5874316939901</c:v>
                </c:pt>
                <c:pt idx="7115">
                  <c:v>2004.5901639344299</c:v>
                </c:pt>
                <c:pt idx="7116">
                  <c:v>2004.59289617486</c:v>
                </c:pt>
                <c:pt idx="7117">
                  <c:v>2004.5956284153001</c:v>
                </c:pt>
                <c:pt idx="7118">
                  <c:v>2004.59836065574</c:v>
                </c:pt>
                <c:pt idx="7119">
                  <c:v>2004.60109289617</c:v>
                </c:pt>
                <c:pt idx="7120">
                  <c:v>2004.6038251366101</c:v>
                </c:pt>
                <c:pt idx="7121">
                  <c:v>2004.60655737705</c:v>
                </c:pt>
                <c:pt idx="7122">
                  <c:v>2004.60928961749</c:v>
                </c:pt>
                <c:pt idx="7123">
                  <c:v>2004.6120218579199</c:v>
                </c:pt>
                <c:pt idx="7124">
                  <c:v>2004.61475409836</c:v>
                </c:pt>
                <c:pt idx="7125">
                  <c:v>2004.6174863388001</c:v>
                </c:pt>
                <c:pt idx="7126">
                  <c:v>2004.6202185792299</c:v>
                </c:pt>
                <c:pt idx="7127">
                  <c:v>2004.62295081967</c:v>
                </c:pt>
                <c:pt idx="7128">
                  <c:v>2004.6256830601101</c:v>
                </c:pt>
                <c:pt idx="7129">
                  <c:v>2004.6284153005499</c:v>
                </c:pt>
                <c:pt idx="7130">
                  <c:v>2004.63114754098</c:v>
                </c:pt>
                <c:pt idx="7131">
                  <c:v>2004.6338797814201</c:v>
                </c:pt>
                <c:pt idx="7132">
                  <c:v>2004.6366120218599</c:v>
                </c:pt>
                <c:pt idx="7133">
                  <c:v>2004.6393442623</c:v>
                </c:pt>
                <c:pt idx="7134">
                  <c:v>2004.6420765027301</c:v>
                </c:pt>
                <c:pt idx="7135">
                  <c:v>2004.64480874317</c:v>
                </c:pt>
                <c:pt idx="7136">
                  <c:v>2004.64754098361</c:v>
                </c:pt>
                <c:pt idx="7137">
                  <c:v>2004.6502732240399</c:v>
                </c:pt>
                <c:pt idx="7138">
                  <c:v>2004.65300546448</c:v>
                </c:pt>
                <c:pt idx="7139">
                  <c:v>2004.6557377049201</c:v>
                </c:pt>
                <c:pt idx="7140">
                  <c:v>2004.6584699453599</c:v>
                </c:pt>
                <c:pt idx="7141">
                  <c:v>2004.66120218579</c:v>
                </c:pt>
                <c:pt idx="7142">
                  <c:v>2004.6639344262301</c:v>
                </c:pt>
                <c:pt idx="7143">
                  <c:v>2004.6666666666699</c:v>
                </c:pt>
                <c:pt idx="7144">
                  <c:v>2004.6693989071</c:v>
                </c:pt>
                <c:pt idx="7145">
                  <c:v>2004.6721311475401</c:v>
                </c:pt>
                <c:pt idx="7146">
                  <c:v>2004.6748633879799</c:v>
                </c:pt>
                <c:pt idx="7147">
                  <c:v>2004.67759562842</c:v>
                </c:pt>
                <c:pt idx="7148">
                  <c:v>2004.6803278688501</c:v>
                </c:pt>
                <c:pt idx="7149">
                  <c:v>2004.68306010929</c:v>
                </c:pt>
                <c:pt idx="7150">
                  <c:v>2004.68579234973</c:v>
                </c:pt>
                <c:pt idx="7151">
                  <c:v>2004.6885245901599</c:v>
                </c:pt>
                <c:pt idx="7152">
                  <c:v>2004.6912568306</c:v>
                </c:pt>
                <c:pt idx="7153">
                  <c:v>2004.6939890710401</c:v>
                </c:pt>
                <c:pt idx="7154">
                  <c:v>2004.6967213114799</c:v>
                </c:pt>
                <c:pt idx="7155">
                  <c:v>2004.69945355191</c:v>
                </c:pt>
                <c:pt idx="7156">
                  <c:v>2004.7021857923501</c:v>
                </c:pt>
                <c:pt idx="7157">
                  <c:v>2004.7049180327899</c:v>
                </c:pt>
                <c:pt idx="7158">
                  <c:v>2004.70765027322</c:v>
                </c:pt>
                <c:pt idx="7159">
                  <c:v>2004.7103825136601</c:v>
                </c:pt>
                <c:pt idx="7160">
                  <c:v>2004.7131147540999</c:v>
                </c:pt>
                <c:pt idx="7161">
                  <c:v>2004.71584699454</c:v>
                </c:pt>
                <c:pt idx="7162">
                  <c:v>2004.7185792349701</c:v>
                </c:pt>
                <c:pt idx="7163">
                  <c:v>2004.7213114754099</c:v>
                </c:pt>
                <c:pt idx="7164">
                  <c:v>2004.72404371585</c:v>
                </c:pt>
                <c:pt idx="7165">
                  <c:v>2004.7267759562801</c:v>
                </c:pt>
                <c:pt idx="7166">
                  <c:v>2004.72950819672</c:v>
                </c:pt>
                <c:pt idx="7167">
                  <c:v>2004.73224043716</c:v>
                </c:pt>
                <c:pt idx="7168">
                  <c:v>2004.7349726775999</c:v>
                </c:pt>
                <c:pt idx="7169">
                  <c:v>2004.73770491803</c:v>
                </c:pt>
                <c:pt idx="7170">
                  <c:v>2004.7404371584701</c:v>
                </c:pt>
                <c:pt idx="7171">
                  <c:v>2004.7431693989099</c:v>
                </c:pt>
                <c:pt idx="7172">
                  <c:v>2004.74590163934</c:v>
                </c:pt>
                <c:pt idx="7173">
                  <c:v>2004.7486338797801</c:v>
                </c:pt>
                <c:pt idx="7174">
                  <c:v>2004.7513661202199</c:v>
                </c:pt>
                <c:pt idx="7175">
                  <c:v>2004.75409836066</c:v>
                </c:pt>
                <c:pt idx="7176">
                  <c:v>2004.7568306010901</c:v>
                </c:pt>
                <c:pt idx="7177">
                  <c:v>2004.7595628415299</c:v>
                </c:pt>
                <c:pt idx="7178">
                  <c:v>2004.76229508197</c:v>
                </c:pt>
                <c:pt idx="7179">
                  <c:v>2004.7650273224001</c:v>
                </c:pt>
                <c:pt idx="7180">
                  <c:v>2004.76775956284</c:v>
                </c:pt>
                <c:pt idx="7181">
                  <c:v>2004.77049180328</c:v>
                </c:pt>
                <c:pt idx="7182">
                  <c:v>2004.7732240437199</c:v>
                </c:pt>
                <c:pt idx="7183">
                  <c:v>2004.77595628415</c:v>
                </c:pt>
                <c:pt idx="7184">
                  <c:v>2004.7786885245901</c:v>
                </c:pt>
                <c:pt idx="7185">
                  <c:v>2004.7814207650299</c:v>
                </c:pt>
                <c:pt idx="7186">
                  <c:v>2004.78415300546</c:v>
                </c:pt>
                <c:pt idx="7187">
                  <c:v>2004.7868852459001</c:v>
                </c:pt>
                <c:pt idx="7188">
                  <c:v>2004.7896174863399</c:v>
                </c:pt>
                <c:pt idx="7189">
                  <c:v>2004.79234972678</c:v>
                </c:pt>
                <c:pt idx="7190">
                  <c:v>2004.7950819672101</c:v>
                </c:pt>
                <c:pt idx="7191">
                  <c:v>2004.7978142076499</c:v>
                </c:pt>
                <c:pt idx="7192">
                  <c:v>2004.80054644809</c:v>
                </c:pt>
                <c:pt idx="7193">
                  <c:v>2004.8032786885201</c:v>
                </c:pt>
                <c:pt idx="7194">
                  <c:v>2004.8060109289599</c:v>
                </c:pt>
                <c:pt idx="7195">
                  <c:v>2004.8087431694</c:v>
                </c:pt>
                <c:pt idx="7196">
                  <c:v>2004.8114754098401</c:v>
                </c:pt>
                <c:pt idx="7197">
                  <c:v>2004.81420765027</c:v>
                </c:pt>
                <c:pt idx="7198">
                  <c:v>2004.81693989071</c:v>
                </c:pt>
                <c:pt idx="7199">
                  <c:v>2004.8196721311499</c:v>
                </c:pt>
                <c:pt idx="7200">
                  <c:v>2004.82240437158</c:v>
                </c:pt>
                <c:pt idx="7201">
                  <c:v>2004.8251366120201</c:v>
                </c:pt>
                <c:pt idx="7202">
                  <c:v>2004.8278688524599</c:v>
                </c:pt>
                <c:pt idx="7203">
                  <c:v>2004.8306010929</c:v>
                </c:pt>
                <c:pt idx="7204">
                  <c:v>2004.8333333333301</c:v>
                </c:pt>
                <c:pt idx="7205">
                  <c:v>2004.8360655737699</c:v>
                </c:pt>
                <c:pt idx="7206">
                  <c:v>2004.83879781421</c:v>
                </c:pt>
                <c:pt idx="7207">
                  <c:v>2004.8415300546401</c:v>
                </c:pt>
                <c:pt idx="7208">
                  <c:v>2004.8442622950799</c:v>
                </c:pt>
                <c:pt idx="7209">
                  <c:v>2004.84699453552</c:v>
                </c:pt>
                <c:pt idx="7210">
                  <c:v>2004.8497267759601</c:v>
                </c:pt>
                <c:pt idx="7211">
                  <c:v>2004.85245901639</c:v>
                </c:pt>
                <c:pt idx="7212">
                  <c:v>2004.85519125683</c:v>
                </c:pt>
                <c:pt idx="7213">
                  <c:v>2004.8579234972699</c:v>
                </c:pt>
                <c:pt idx="7214">
                  <c:v>2004.8606557377</c:v>
                </c:pt>
                <c:pt idx="7215">
                  <c:v>2004.8633879781401</c:v>
                </c:pt>
                <c:pt idx="7216">
                  <c:v>2004.8661202185799</c:v>
                </c:pt>
                <c:pt idx="7217">
                  <c:v>2004.86885245902</c:v>
                </c:pt>
                <c:pt idx="7218">
                  <c:v>2004.8715846994501</c:v>
                </c:pt>
                <c:pt idx="7219">
                  <c:v>2004.8743169398899</c:v>
                </c:pt>
                <c:pt idx="7220">
                  <c:v>2004.87704918033</c:v>
                </c:pt>
                <c:pt idx="7221">
                  <c:v>2004.8797814207701</c:v>
                </c:pt>
                <c:pt idx="7222">
                  <c:v>2004.8825136611999</c:v>
                </c:pt>
                <c:pt idx="7223">
                  <c:v>2004.88524590164</c:v>
                </c:pt>
                <c:pt idx="7224">
                  <c:v>2004.8879781420801</c:v>
                </c:pt>
                <c:pt idx="7225">
                  <c:v>2004.89071038251</c:v>
                </c:pt>
                <c:pt idx="7226">
                  <c:v>2004.89344262295</c:v>
                </c:pt>
                <c:pt idx="7227">
                  <c:v>2004.8961748633899</c:v>
                </c:pt>
                <c:pt idx="7228">
                  <c:v>2004.89890710383</c:v>
                </c:pt>
                <c:pt idx="7229">
                  <c:v>2004.90163934426</c:v>
                </c:pt>
                <c:pt idx="7230">
                  <c:v>2004.9043715846999</c:v>
                </c:pt>
                <c:pt idx="7231">
                  <c:v>2004.90710382514</c:v>
                </c:pt>
                <c:pt idx="7232">
                  <c:v>2004.9098360655701</c:v>
                </c:pt>
                <c:pt idx="7233">
                  <c:v>2004.9125683060099</c:v>
                </c:pt>
                <c:pt idx="7234">
                  <c:v>2004.91530054645</c:v>
                </c:pt>
                <c:pt idx="7235">
                  <c:v>2004.9180327868901</c:v>
                </c:pt>
                <c:pt idx="7236">
                  <c:v>2004.9207650273199</c:v>
                </c:pt>
                <c:pt idx="7237">
                  <c:v>2004.92349726776</c:v>
                </c:pt>
                <c:pt idx="7238">
                  <c:v>2004.9262295082001</c:v>
                </c:pt>
                <c:pt idx="7239">
                  <c:v>2004.9289617486299</c:v>
                </c:pt>
                <c:pt idx="7240">
                  <c:v>2004.93169398907</c:v>
                </c:pt>
                <c:pt idx="7241">
                  <c:v>2004.9344262295101</c:v>
                </c:pt>
                <c:pt idx="7242">
                  <c:v>2004.93715846995</c:v>
                </c:pt>
                <c:pt idx="7243">
                  <c:v>2004.93989071038</c:v>
                </c:pt>
                <c:pt idx="7244">
                  <c:v>2004.9426229508199</c:v>
                </c:pt>
                <c:pt idx="7245">
                  <c:v>2004.94535519126</c:v>
                </c:pt>
                <c:pt idx="7246">
                  <c:v>2004.9480874316901</c:v>
                </c:pt>
                <c:pt idx="7247">
                  <c:v>2004.9508196721299</c:v>
                </c:pt>
                <c:pt idx="7248">
                  <c:v>2004.95355191257</c:v>
                </c:pt>
                <c:pt idx="7249">
                  <c:v>2004.9562841530101</c:v>
                </c:pt>
                <c:pt idx="7250">
                  <c:v>2004.9590163934399</c:v>
                </c:pt>
                <c:pt idx="7251">
                  <c:v>2004.96174863388</c:v>
                </c:pt>
                <c:pt idx="7252">
                  <c:v>2004.9644808743201</c:v>
                </c:pt>
                <c:pt idx="7253">
                  <c:v>2004.9672131147499</c:v>
                </c:pt>
                <c:pt idx="7254">
                  <c:v>2004.96994535519</c:v>
                </c:pt>
                <c:pt idx="7255">
                  <c:v>2004.9726775956301</c:v>
                </c:pt>
                <c:pt idx="7256">
                  <c:v>2004.97540983607</c:v>
                </c:pt>
                <c:pt idx="7257">
                  <c:v>2004.9781420765</c:v>
                </c:pt>
                <c:pt idx="7258">
                  <c:v>2004.9808743169399</c:v>
                </c:pt>
                <c:pt idx="7259">
                  <c:v>2004.98360655738</c:v>
                </c:pt>
                <c:pt idx="7260">
                  <c:v>2004.98633879781</c:v>
                </c:pt>
                <c:pt idx="7261">
                  <c:v>2004.9890710382499</c:v>
                </c:pt>
                <c:pt idx="7262">
                  <c:v>2004.99180327869</c:v>
                </c:pt>
                <c:pt idx="7263">
                  <c:v>2004.9945355191301</c:v>
                </c:pt>
                <c:pt idx="7264">
                  <c:v>2004.9972677595599</c:v>
                </c:pt>
                <c:pt idx="7265">
                  <c:v>2005</c:v>
                </c:pt>
                <c:pt idx="7266">
                  <c:v>2005.0027397260301</c:v>
                </c:pt>
                <c:pt idx="7267">
                  <c:v>2005.0054794520499</c:v>
                </c:pt>
                <c:pt idx="7268">
                  <c:v>2005.00821917808</c:v>
                </c:pt>
                <c:pt idx="7269">
                  <c:v>2005.0109589041101</c:v>
                </c:pt>
                <c:pt idx="7270">
                  <c:v>2005.01369863014</c:v>
                </c:pt>
                <c:pt idx="7271">
                  <c:v>2005.0164383561601</c:v>
                </c:pt>
                <c:pt idx="7272">
                  <c:v>2005.0191780821899</c:v>
                </c:pt>
                <c:pt idx="7273">
                  <c:v>2005.02191780822</c:v>
                </c:pt>
                <c:pt idx="7274">
                  <c:v>2005.0246575342501</c:v>
                </c:pt>
                <c:pt idx="7275">
                  <c:v>2005.0273972602699</c:v>
                </c:pt>
                <c:pt idx="7276">
                  <c:v>2005.0301369863</c:v>
                </c:pt>
                <c:pt idx="7277">
                  <c:v>2005.0328767123301</c:v>
                </c:pt>
                <c:pt idx="7278">
                  <c:v>2005.03561643836</c:v>
                </c:pt>
                <c:pt idx="7279">
                  <c:v>2005.03835616438</c:v>
                </c:pt>
                <c:pt idx="7280">
                  <c:v>2005.0410958904099</c:v>
                </c:pt>
                <c:pt idx="7281">
                  <c:v>2005.04383561644</c:v>
                </c:pt>
                <c:pt idx="7282">
                  <c:v>2005.0465753424701</c:v>
                </c:pt>
                <c:pt idx="7283">
                  <c:v>2005.0493150684899</c:v>
                </c:pt>
                <c:pt idx="7284">
                  <c:v>2005.05205479452</c:v>
                </c:pt>
                <c:pt idx="7285">
                  <c:v>2005.0547945205501</c:v>
                </c:pt>
                <c:pt idx="7286">
                  <c:v>2005.05753424658</c:v>
                </c:pt>
                <c:pt idx="7287">
                  <c:v>2005.0602739726</c:v>
                </c:pt>
                <c:pt idx="7288">
                  <c:v>2005.0630136986299</c:v>
                </c:pt>
                <c:pt idx="7289">
                  <c:v>2005.06575342466</c:v>
                </c:pt>
                <c:pt idx="7290">
                  <c:v>2005.0684931506801</c:v>
                </c:pt>
                <c:pt idx="7291">
                  <c:v>2005.0712328767099</c:v>
                </c:pt>
                <c:pt idx="7292">
                  <c:v>2005.07397260274</c:v>
                </c:pt>
                <c:pt idx="7293">
                  <c:v>2005.0767123287701</c:v>
                </c:pt>
                <c:pt idx="7294">
                  <c:v>2005.07945205479</c:v>
                </c:pt>
                <c:pt idx="7295">
                  <c:v>2005.08219178082</c:v>
                </c:pt>
                <c:pt idx="7296">
                  <c:v>2005.0849315068499</c:v>
                </c:pt>
                <c:pt idx="7297">
                  <c:v>2005.08767123288</c:v>
                </c:pt>
                <c:pt idx="7298">
                  <c:v>2005.0904109589001</c:v>
                </c:pt>
                <c:pt idx="7299">
                  <c:v>2005.0931506849299</c:v>
                </c:pt>
                <c:pt idx="7300">
                  <c:v>2005.09589041096</c:v>
                </c:pt>
                <c:pt idx="7301">
                  <c:v>2005.0986301369901</c:v>
                </c:pt>
                <c:pt idx="7302">
                  <c:v>2005.1013698630099</c:v>
                </c:pt>
                <c:pt idx="7303">
                  <c:v>2005.10410958904</c:v>
                </c:pt>
                <c:pt idx="7304">
                  <c:v>2005.1068493150699</c:v>
                </c:pt>
                <c:pt idx="7305">
                  <c:v>2005.1095890411</c:v>
                </c:pt>
                <c:pt idx="7306">
                  <c:v>2005.1123287671201</c:v>
                </c:pt>
                <c:pt idx="7307">
                  <c:v>2005.1150684931499</c:v>
                </c:pt>
                <c:pt idx="7308">
                  <c:v>2005.11780821918</c:v>
                </c:pt>
                <c:pt idx="7309">
                  <c:v>2005.1205479452101</c:v>
                </c:pt>
                <c:pt idx="7310">
                  <c:v>2005.1232876712299</c:v>
                </c:pt>
                <c:pt idx="7311">
                  <c:v>2005.12602739726</c:v>
                </c:pt>
                <c:pt idx="7312">
                  <c:v>2005.1287671232899</c:v>
                </c:pt>
                <c:pt idx="7313">
                  <c:v>2005.13150684931</c:v>
                </c:pt>
                <c:pt idx="7314">
                  <c:v>2005.1342465753401</c:v>
                </c:pt>
                <c:pt idx="7315">
                  <c:v>2005.1369863013699</c:v>
                </c:pt>
                <c:pt idx="7316">
                  <c:v>2005.1397260274</c:v>
                </c:pt>
                <c:pt idx="7317">
                  <c:v>2005.1424657534201</c:v>
                </c:pt>
                <c:pt idx="7318">
                  <c:v>2005.1452054794499</c:v>
                </c:pt>
                <c:pt idx="7319">
                  <c:v>2005.14794520548</c:v>
                </c:pt>
                <c:pt idx="7320">
                  <c:v>2005.1506849315101</c:v>
                </c:pt>
                <c:pt idx="7321">
                  <c:v>2005.15342465753</c:v>
                </c:pt>
                <c:pt idx="7322">
                  <c:v>2005.1561643835601</c:v>
                </c:pt>
                <c:pt idx="7323">
                  <c:v>2005.1589041095899</c:v>
                </c:pt>
                <c:pt idx="7324">
                  <c:v>2005.16164383562</c:v>
                </c:pt>
                <c:pt idx="7325">
                  <c:v>2005.1643835616401</c:v>
                </c:pt>
                <c:pt idx="7326">
                  <c:v>2005.1671232876699</c:v>
                </c:pt>
                <c:pt idx="7327">
                  <c:v>2005.1698630137</c:v>
                </c:pt>
                <c:pt idx="7328">
                  <c:v>2005.1726027397301</c:v>
                </c:pt>
                <c:pt idx="7329">
                  <c:v>2005.17534246575</c:v>
                </c:pt>
                <c:pt idx="7330">
                  <c:v>2005.17808219178</c:v>
                </c:pt>
                <c:pt idx="7331">
                  <c:v>2005.1808219178099</c:v>
                </c:pt>
                <c:pt idx="7332">
                  <c:v>2005.18356164384</c:v>
                </c:pt>
                <c:pt idx="7333">
                  <c:v>2005.1863013698601</c:v>
                </c:pt>
                <c:pt idx="7334">
                  <c:v>2005.1890410958899</c:v>
                </c:pt>
                <c:pt idx="7335">
                  <c:v>2005.19178082192</c:v>
                </c:pt>
                <c:pt idx="7336">
                  <c:v>2005.1945205479501</c:v>
                </c:pt>
                <c:pt idx="7337">
                  <c:v>2005.19726027397</c:v>
                </c:pt>
                <c:pt idx="7338">
                  <c:v>2005.2</c:v>
                </c:pt>
                <c:pt idx="7339">
                  <c:v>2005.2027397260299</c:v>
                </c:pt>
                <c:pt idx="7340">
                  <c:v>2005.20547945205</c:v>
                </c:pt>
                <c:pt idx="7341">
                  <c:v>2005.2082191780801</c:v>
                </c:pt>
                <c:pt idx="7342">
                  <c:v>2005.2109589041099</c:v>
                </c:pt>
                <c:pt idx="7343">
                  <c:v>2005.21369863014</c:v>
                </c:pt>
                <c:pt idx="7344">
                  <c:v>2005.2164383561601</c:v>
                </c:pt>
                <c:pt idx="7345">
                  <c:v>2005.21917808219</c:v>
                </c:pt>
                <c:pt idx="7346">
                  <c:v>2005.22191780822</c:v>
                </c:pt>
                <c:pt idx="7347">
                  <c:v>2005.2246575342499</c:v>
                </c:pt>
                <c:pt idx="7348">
                  <c:v>2005.22739726027</c:v>
                </c:pt>
                <c:pt idx="7349">
                  <c:v>2005.2301369863001</c:v>
                </c:pt>
                <c:pt idx="7350">
                  <c:v>2005.2328767123299</c:v>
                </c:pt>
                <c:pt idx="7351">
                  <c:v>2005.23561643836</c:v>
                </c:pt>
                <c:pt idx="7352">
                  <c:v>2005.2383561643801</c:v>
                </c:pt>
                <c:pt idx="7353">
                  <c:v>2005.24109589041</c:v>
                </c:pt>
                <c:pt idx="7354">
                  <c:v>2005.24383561644</c:v>
                </c:pt>
                <c:pt idx="7355">
                  <c:v>2005.2465753424699</c:v>
                </c:pt>
                <c:pt idx="7356">
                  <c:v>2005.24931506849</c:v>
                </c:pt>
                <c:pt idx="7357">
                  <c:v>2005.2520547945201</c:v>
                </c:pt>
                <c:pt idx="7358">
                  <c:v>2005.2547945205499</c:v>
                </c:pt>
                <c:pt idx="7359">
                  <c:v>2005.25753424658</c:v>
                </c:pt>
                <c:pt idx="7360">
                  <c:v>2005.2602739726001</c:v>
                </c:pt>
                <c:pt idx="7361">
                  <c:v>2005.2630136986299</c:v>
                </c:pt>
                <c:pt idx="7362">
                  <c:v>2005.26575342466</c:v>
                </c:pt>
                <c:pt idx="7363">
                  <c:v>2005.2684931506799</c:v>
                </c:pt>
                <c:pt idx="7364">
                  <c:v>2005.27123287671</c:v>
                </c:pt>
                <c:pt idx="7365">
                  <c:v>2005.2739726027401</c:v>
                </c:pt>
                <c:pt idx="7366">
                  <c:v>2005.2767123287699</c:v>
                </c:pt>
                <c:pt idx="7367">
                  <c:v>2005.27945205479</c:v>
                </c:pt>
                <c:pt idx="7368">
                  <c:v>2005.2821917808201</c:v>
                </c:pt>
                <c:pt idx="7369">
                  <c:v>2005.2849315068499</c:v>
                </c:pt>
                <c:pt idx="7370">
                  <c:v>2005.28767123288</c:v>
                </c:pt>
                <c:pt idx="7371">
                  <c:v>2005.2904109589001</c:v>
                </c:pt>
                <c:pt idx="7372">
                  <c:v>2005.29315068493</c:v>
                </c:pt>
                <c:pt idx="7373">
                  <c:v>2005.2958904109601</c:v>
                </c:pt>
                <c:pt idx="7374">
                  <c:v>2005.2986301369899</c:v>
                </c:pt>
                <c:pt idx="7375">
                  <c:v>2005.30136986301</c:v>
                </c:pt>
                <c:pt idx="7376">
                  <c:v>2005.3041095890401</c:v>
                </c:pt>
                <c:pt idx="7377">
                  <c:v>2005.3068493150699</c:v>
                </c:pt>
                <c:pt idx="7378">
                  <c:v>2005.3095890411</c:v>
                </c:pt>
                <c:pt idx="7379">
                  <c:v>2005.3123287671201</c:v>
                </c:pt>
                <c:pt idx="7380">
                  <c:v>2005.31506849315</c:v>
                </c:pt>
                <c:pt idx="7381">
                  <c:v>2005.3178082191801</c:v>
                </c:pt>
                <c:pt idx="7382">
                  <c:v>2005.3205479452099</c:v>
                </c:pt>
                <c:pt idx="7383">
                  <c:v>2005.32328767123</c:v>
                </c:pt>
                <c:pt idx="7384">
                  <c:v>2005.3260273972601</c:v>
                </c:pt>
                <c:pt idx="7385">
                  <c:v>2005.3287671232899</c:v>
                </c:pt>
                <c:pt idx="7386">
                  <c:v>2005.33150684932</c:v>
                </c:pt>
                <c:pt idx="7387">
                  <c:v>2005.3342465753401</c:v>
                </c:pt>
                <c:pt idx="7388">
                  <c:v>2005.33698630137</c:v>
                </c:pt>
                <c:pt idx="7389">
                  <c:v>2005.3397260274</c:v>
                </c:pt>
                <c:pt idx="7390">
                  <c:v>2005.3424657534199</c:v>
                </c:pt>
                <c:pt idx="7391">
                  <c:v>2005.34520547945</c:v>
                </c:pt>
                <c:pt idx="7392">
                  <c:v>2005.3479452054801</c:v>
                </c:pt>
                <c:pt idx="7393">
                  <c:v>2005.3506849315099</c:v>
                </c:pt>
                <c:pt idx="7394">
                  <c:v>2005.35342465753</c:v>
                </c:pt>
                <c:pt idx="7395">
                  <c:v>2005.3561643835601</c:v>
                </c:pt>
                <c:pt idx="7396">
                  <c:v>2005.35890410959</c:v>
                </c:pt>
                <c:pt idx="7397">
                  <c:v>2005.36164383562</c:v>
                </c:pt>
                <c:pt idx="7398">
                  <c:v>2005.3643835616399</c:v>
                </c:pt>
                <c:pt idx="7399">
                  <c:v>2005.36712328767</c:v>
                </c:pt>
                <c:pt idx="7400">
                  <c:v>2005.3698630137001</c:v>
                </c:pt>
                <c:pt idx="7401">
                  <c:v>2005.3726027397299</c:v>
                </c:pt>
                <c:pt idx="7402">
                  <c:v>2005.37534246575</c:v>
                </c:pt>
                <c:pt idx="7403">
                  <c:v>2005.3780821917801</c:v>
                </c:pt>
                <c:pt idx="7404">
                  <c:v>2005.38082191781</c:v>
                </c:pt>
                <c:pt idx="7405">
                  <c:v>2005.38356164384</c:v>
                </c:pt>
                <c:pt idx="7406">
                  <c:v>2005.3863013698599</c:v>
                </c:pt>
                <c:pt idx="7407">
                  <c:v>2005.38904109589</c:v>
                </c:pt>
                <c:pt idx="7408">
                  <c:v>2005.3917808219201</c:v>
                </c:pt>
                <c:pt idx="7409">
                  <c:v>2005.3945205479499</c:v>
                </c:pt>
                <c:pt idx="7410">
                  <c:v>2005.39726027397</c:v>
                </c:pt>
                <c:pt idx="7411">
                  <c:v>2005.4</c:v>
                </c:pt>
                <c:pt idx="7412">
                  <c:v>2005.4027397260299</c:v>
                </c:pt>
                <c:pt idx="7413">
                  <c:v>2005.40547945205</c:v>
                </c:pt>
                <c:pt idx="7414">
                  <c:v>2005.4082191780799</c:v>
                </c:pt>
                <c:pt idx="7415">
                  <c:v>2005.41095890411</c:v>
                </c:pt>
                <c:pt idx="7416">
                  <c:v>2005.4136986301401</c:v>
                </c:pt>
                <c:pt idx="7417">
                  <c:v>2005.4164383561599</c:v>
                </c:pt>
                <c:pt idx="7418">
                  <c:v>2005.41917808219</c:v>
                </c:pt>
                <c:pt idx="7419">
                  <c:v>2005.4219178082201</c:v>
                </c:pt>
                <c:pt idx="7420">
                  <c:v>2005.4246575342499</c:v>
                </c:pt>
                <c:pt idx="7421">
                  <c:v>2005.42739726027</c:v>
                </c:pt>
                <c:pt idx="7422">
                  <c:v>2005.4301369863001</c:v>
                </c:pt>
                <c:pt idx="7423">
                  <c:v>2005.43287671233</c:v>
                </c:pt>
                <c:pt idx="7424">
                  <c:v>2005.4356164383601</c:v>
                </c:pt>
                <c:pt idx="7425">
                  <c:v>2005.4383561643799</c:v>
                </c:pt>
                <c:pt idx="7426">
                  <c:v>2005.44109589041</c:v>
                </c:pt>
                <c:pt idx="7427">
                  <c:v>2005.4438356164401</c:v>
                </c:pt>
                <c:pt idx="7428">
                  <c:v>2005.4465753424699</c:v>
                </c:pt>
                <c:pt idx="7429">
                  <c:v>2005.44931506849</c:v>
                </c:pt>
                <c:pt idx="7430">
                  <c:v>2005.4520547945201</c:v>
                </c:pt>
                <c:pt idx="7431">
                  <c:v>2005.45479452055</c:v>
                </c:pt>
                <c:pt idx="7432">
                  <c:v>2005.4575342465801</c:v>
                </c:pt>
                <c:pt idx="7433">
                  <c:v>2005.4602739725999</c:v>
                </c:pt>
                <c:pt idx="7434">
                  <c:v>2005.46301369863</c:v>
                </c:pt>
                <c:pt idx="7435">
                  <c:v>2005.4657534246601</c:v>
                </c:pt>
                <c:pt idx="7436">
                  <c:v>2005.4684931506799</c:v>
                </c:pt>
                <c:pt idx="7437">
                  <c:v>2005.47123287671</c:v>
                </c:pt>
                <c:pt idx="7438">
                  <c:v>2005.4739726027401</c:v>
                </c:pt>
                <c:pt idx="7439">
                  <c:v>2005.47671232877</c:v>
                </c:pt>
                <c:pt idx="7440">
                  <c:v>2005.47945205479</c:v>
                </c:pt>
                <c:pt idx="7441">
                  <c:v>2005.4821917808199</c:v>
                </c:pt>
                <c:pt idx="7442">
                  <c:v>2005.48493150685</c:v>
                </c:pt>
                <c:pt idx="7443">
                  <c:v>2005.4876712328801</c:v>
                </c:pt>
                <c:pt idx="7444">
                  <c:v>2005.4904109588999</c:v>
                </c:pt>
                <c:pt idx="7445">
                  <c:v>2005.49315068493</c:v>
                </c:pt>
                <c:pt idx="7446">
                  <c:v>2005.4958904109601</c:v>
                </c:pt>
                <c:pt idx="7447">
                  <c:v>2005.49863013699</c:v>
                </c:pt>
                <c:pt idx="7448">
                  <c:v>2005.50136986301</c:v>
                </c:pt>
                <c:pt idx="7449">
                  <c:v>2005.5041095890399</c:v>
                </c:pt>
                <c:pt idx="7450">
                  <c:v>2005.50684931507</c:v>
                </c:pt>
                <c:pt idx="7451">
                  <c:v>2005.5095890411001</c:v>
                </c:pt>
                <c:pt idx="7452">
                  <c:v>2005.5123287671199</c:v>
                </c:pt>
                <c:pt idx="7453">
                  <c:v>2005.51506849315</c:v>
                </c:pt>
                <c:pt idx="7454">
                  <c:v>2005.5178082191801</c:v>
                </c:pt>
                <c:pt idx="7455">
                  <c:v>2005.52054794521</c:v>
                </c:pt>
                <c:pt idx="7456">
                  <c:v>2005.52328767123</c:v>
                </c:pt>
                <c:pt idx="7457">
                  <c:v>2005.5260273972599</c:v>
                </c:pt>
                <c:pt idx="7458">
                  <c:v>2005.52876712329</c:v>
                </c:pt>
                <c:pt idx="7459">
                  <c:v>2005.5315068493201</c:v>
                </c:pt>
                <c:pt idx="7460">
                  <c:v>2005.5342465753399</c:v>
                </c:pt>
                <c:pt idx="7461">
                  <c:v>2005.53698630137</c:v>
                </c:pt>
                <c:pt idx="7462">
                  <c:v>2005.5397260274001</c:v>
                </c:pt>
                <c:pt idx="7463">
                  <c:v>2005.5424657534199</c:v>
                </c:pt>
                <c:pt idx="7464">
                  <c:v>2005.54520547945</c:v>
                </c:pt>
                <c:pt idx="7465">
                  <c:v>2005.5479452054799</c:v>
                </c:pt>
                <c:pt idx="7466">
                  <c:v>2005.55068493151</c:v>
                </c:pt>
                <c:pt idx="7467">
                  <c:v>2005.5534246575301</c:v>
                </c:pt>
                <c:pt idx="7468">
                  <c:v>2005.5561643835599</c:v>
                </c:pt>
                <c:pt idx="7469">
                  <c:v>2005.55890410959</c:v>
                </c:pt>
                <c:pt idx="7470">
                  <c:v>2005.5616438356201</c:v>
                </c:pt>
                <c:pt idx="7471">
                  <c:v>2005.5643835616399</c:v>
                </c:pt>
                <c:pt idx="7472">
                  <c:v>2005.56712328767</c:v>
                </c:pt>
                <c:pt idx="7473">
                  <c:v>2005.5698630136999</c:v>
                </c:pt>
                <c:pt idx="7474">
                  <c:v>2005.57260273973</c:v>
                </c:pt>
                <c:pt idx="7475">
                  <c:v>2005.5753424657501</c:v>
                </c:pt>
                <c:pt idx="7476">
                  <c:v>2005.5780821917799</c:v>
                </c:pt>
                <c:pt idx="7477">
                  <c:v>2005.58082191781</c:v>
                </c:pt>
                <c:pt idx="7478">
                  <c:v>2005.5835616438401</c:v>
                </c:pt>
                <c:pt idx="7479">
                  <c:v>2005.5863013698599</c:v>
                </c:pt>
                <c:pt idx="7480">
                  <c:v>2005.58904109589</c:v>
                </c:pt>
                <c:pt idx="7481">
                  <c:v>2005.5917808219201</c:v>
                </c:pt>
                <c:pt idx="7482">
                  <c:v>2005.59452054795</c:v>
                </c:pt>
                <c:pt idx="7483">
                  <c:v>2005.5972602739701</c:v>
                </c:pt>
                <c:pt idx="7484">
                  <c:v>2005.6</c:v>
                </c:pt>
                <c:pt idx="7485">
                  <c:v>2005.60273972603</c:v>
                </c:pt>
                <c:pt idx="7486">
                  <c:v>2005.6054794520501</c:v>
                </c:pt>
                <c:pt idx="7487">
                  <c:v>2005.6082191780799</c:v>
                </c:pt>
                <c:pt idx="7488">
                  <c:v>2005.61095890411</c:v>
                </c:pt>
                <c:pt idx="7489">
                  <c:v>2005.6136986301401</c:v>
                </c:pt>
                <c:pt idx="7490">
                  <c:v>2005.61643835616</c:v>
                </c:pt>
                <c:pt idx="7491">
                  <c:v>2005.61917808219</c:v>
                </c:pt>
                <c:pt idx="7492">
                  <c:v>2005.6219178082199</c:v>
                </c:pt>
                <c:pt idx="7493">
                  <c:v>2005.62465753425</c:v>
                </c:pt>
                <c:pt idx="7494">
                  <c:v>2005.6273972602701</c:v>
                </c:pt>
                <c:pt idx="7495">
                  <c:v>2005.6301369862999</c:v>
                </c:pt>
                <c:pt idx="7496">
                  <c:v>2005.63287671233</c:v>
                </c:pt>
                <c:pt idx="7497">
                  <c:v>2005.6356164383601</c:v>
                </c:pt>
                <c:pt idx="7498">
                  <c:v>2005.63835616438</c:v>
                </c:pt>
                <c:pt idx="7499">
                  <c:v>2005.64109589041</c:v>
                </c:pt>
                <c:pt idx="7500">
                  <c:v>2005.6438356164399</c:v>
                </c:pt>
                <c:pt idx="7501">
                  <c:v>2005.64657534247</c:v>
                </c:pt>
                <c:pt idx="7502">
                  <c:v>2005.6493150684901</c:v>
                </c:pt>
                <c:pt idx="7503">
                  <c:v>2005.6520547945199</c:v>
                </c:pt>
                <c:pt idx="7504">
                  <c:v>2005.65479452055</c:v>
                </c:pt>
                <c:pt idx="7505">
                  <c:v>2005.6575342465801</c:v>
                </c:pt>
                <c:pt idx="7506">
                  <c:v>2005.6602739726</c:v>
                </c:pt>
                <c:pt idx="7507">
                  <c:v>2005.66301369863</c:v>
                </c:pt>
                <c:pt idx="7508">
                  <c:v>2005.6657534246599</c:v>
                </c:pt>
                <c:pt idx="7509">
                  <c:v>2005.66849315068</c:v>
                </c:pt>
                <c:pt idx="7510">
                  <c:v>2005.6712328767101</c:v>
                </c:pt>
                <c:pt idx="7511">
                  <c:v>2005.6739726027399</c:v>
                </c:pt>
                <c:pt idx="7512">
                  <c:v>2005.67671232877</c:v>
                </c:pt>
                <c:pt idx="7513">
                  <c:v>2005.6794520547901</c:v>
                </c:pt>
                <c:pt idx="7514">
                  <c:v>2005.6821917808199</c:v>
                </c:pt>
                <c:pt idx="7515">
                  <c:v>2005.68493150685</c:v>
                </c:pt>
                <c:pt idx="7516">
                  <c:v>2005.6876712328799</c:v>
                </c:pt>
                <c:pt idx="7517">
                  <c:v>2005.6904109589</c:v>
                </c:pt>
                <c:pt idx="7518">
                  <c:v>2005.6931506849301</c:v>
                </c:pt>
                <c:pt idx="7519">
                  <c:v>2005.6958904109599</c:v>
                </c:pt>
                <c:pt idx="7520">
                  <c:v>2005.69863013699</c:v>
                </c:pt>
                <c:pt idx="7521">
                  <c:v>2005.7013698630101</c:v>
                </c:pt>
                <c:pt idx="7522">
                  <c:v>2005.7041095890399</c:v>
                </c:pt>
                <c:pt idx="7523">
                  <c:v>2005.70684931507</c:v>
                </c:pt>
                <c:pt idx="7524">
                  <c:v>2005.7095890410999</c:v>
                </c:pt>
                <c:pt idx="7525">
                  <c:v>2005.71232876712</c:v>
                </c:pt>
                <c:pt idx="7526">
                  <c:v>2005.7150684931501</c:v>
                </c:pt>
                <c:pt idx="7527">
                  <c:v>2005.7178082191799</c:v>
                </c:pt>
                <c:pt idx="7528">
                  <c:v>2005.72054794521</c:v>
                </c:pt>
                <c:pt idx="7529">
                  <c:v>2005.7232876712301</c:v>
                </c:pt>
                <c:pt idx="7530">
                  <c:v>2005.7260273972599</c:v>
                </c:pt>
                <c:pt idx="7531">
                  <c:v>2005.72876712329</c:v>
                </c:pt>
                <c:pt idx="7532">
                  <c:v>2005.7315068493201</c:v>
                </c:pt>
                <c:pt idx="7533">
                  <c:v>2005.73424657534</c:v>
                </c:pt>
                <c:pt idx="7534">
                  <c:v>2005.7369863013701</c:v>
                </c:pt>
                <c:pt idx="7535">
                  <c:v>2005.7397260273999</c:v>
                </c:pt>
                <c:pt idx="7536">
                  <c:v>2005.74246575342</c:v>
                </c:pt>
                <c:pt idx="7537">
                  <c:v>2005.7452054794501</c:v>
                </c:pt>
                <c:pt idx="7538">
                  <c:v>2005.7479452054799</c:v>
                </c:pt>
                <c:pt idx="7539">
                  <c:v>2005.75068493151</c:v>
                </c:pt>
                <c:pt idx="7540">
                  <c:v>2005.7534246575301</c:v>
                </c:pt>
                <c:pt idx="7541">
                  <c:v>2005.75616438356</c:v>
                </c:pt>
                <c:pt idx="7542">
                  <c:v>2005.75890410959</c:v>
                </c:pt>
                <c:pt idx="7543">
                  <c:v>2005.7616438356199</c:v>
                </c:pt>
                <c:pt idx="7544">
                  <c:v>2005.76438356164</c:v>
                </c:pt>
                <c:pt idx="7545">
                  <c:v>2005.7671232876701</c:v>
                </c:pt>
                <c:pt idx="7546">
                  <c:v>2005.7698630136999</c:v>
                </c:pt>
                <c:pt idx="7547">
                  <c:v>2005.77260273973</c:v>
                </c:pt>
                <c:pt idx="7548">
                  <c:v>2005.7753424657501</c:v>
                </c:pt>
                <c:pt idx="7549">
                  <c:v>2005.77808219178</c:v>
                </c:pt>
                <c:pt idx="7550">
                  <c:v>2005.78082191781</c:v>
                </c:pt>
                <c:pt idx="7551">
                  <c:v>2005.7835616438399</c:v>
                </c:pt>
                <c:pt idx="7552">
                  <c:v>2005.78630136986</c:v>
                </c:pt>
                <c:pt idx="7553">
                  <c:v>2005.7890410958901</c:v>
                </c:pt>
                <c:pt idx="7554">
                  <c:v>2005.7917808219199</c:v>
                </c:pt>
                <c:pt idx="7555">
                  <c:v>2005.79452054795</c:v>
                </c:pt>
                <c:pt idx="7556">
                  <c:v>2005.7972602739701</c:v>
                </c:pt>
                <c:pt idx="7557">
                  <c:v>2005.8</c:v>
                </c:pt>
                <c:pt idx="7558">
                  <c:v>2005.80273972603</c:v>
                </c:pt>
                <c:pt idx="7559">
                  <c:v>2005.8054794520499</c:v>
                </c:pt>
                <c:pt idx="7560">
                  <c:v>2005.80821917808</c:v>
                </c:pt>
                <c:pt idx="7561">
                  <c:v>2005.8109589041101</c:v>
                </c:pt>
                <c:pt idx="7562">
                  <c:v>2005.8136986301399</c:v>
                </c:pt>
                <c:pt idx="7563">
                  <c:v>2005.81643835616</c:v>
                </c:pt>
                <c:pt idx="7564">
                  <c:v>2005.8191780821901</c:v>
                </c:pt>
                <c:pt idx="7565">
                  <c:v>2005.82191780822</c:v>
                </c:pt>
                <c:pt idx="7566">
                  <c:v>2005.82465753425</c:v>
                </c:pt>
                <c:pt idx="7567">
                  <c:v>2005.8273972602699</c:v>
                </c:pt>
                <c:pt idx="7568">
                  <c:v>2005.8301369863</c:v>
                </c:pt>
                <c:pt idx="7569">
                  <c:v>2005.8328767123301</c:v>
                </c:pt>
                <c:pt idx="7570">
                  <c:v>2005.8356164383599</c:v>
                </c:pt>
                <c:pt idx="7571">
                  <c:v>2005.83835616438</c:v>
                </c:pt>
                <c:pt idx="7572">
                  <c:v>2005.8410958904101</c:v>
                </c:pt>
                <c:pt idx="7573">
                  <c:v>2005.8438356164399</c:v>
                </c:pt>
                <c:pt idx="7574">
                  <c:v>2005.84657534247</c:v>
                </c:pt>
                <c:pt idx="7575">
                  <c:v>2005.8493150684899</c:v>
                </c:pt>
                <c:pt idx="7576">
                  <c:v>2005.85205479452</c:v>
                </c:pt>
                <c:pt idx="7577">
                  <c:v>2005.8547945205501</c:v>
                </c:pt>
                <c:pt idx="7578">
                  <c:v>2005.8575342465799</c:v>
                </c:pt>
                <c:pt idx="7579">
                  <c:v>2005.8602739726</c:v>
                </c:pt>
                <c:pt idx="7580">
                  <c:v>2005.8630136986301</c:v>
                </c:pt>
                <c:pt idx="7581">
                  <c:v>2005.8657534246599</c:v>
                </c:pt>
                <c:pt idx="7582">
                  <c:v>2005.86849315069</c:v>
                </c:pt>
                <c:pt idx="7583">
                  <c:v>2005.8712328767101</c:v>
                </c:pt>
                <c:pt idx="7584">
                  <c:v>2005.87397260274</c:v>
                </c:pt>
                <c:pt idx="7585">
                  <c:v>2005.8767123287701</c:v>
                </c:pt>
                <c:pt idx="7586">
                  <c:v>2005.8794520547899</c:v>
                </c:pt>
                <c:pt idx="7587">
                  <c:v>2005.88219178082</c:v>
                </c:pt>
                <c:pt idx="7588">
                  <c:v>2005.8849315068501</c:v>
                </c:pt>
                <c:pt idx="7589">
                  <c:v>2005.8876712328799</c:v>
                </c:pt>
                <c:pt idx="7590">
                  <c:v>2005.8904109589</c:v>
                </c:pt>
                <c:pt idx="7591">
                  <c:v>2005.8931506849301</c:v>
                </c:pt>
                <c:pt idx="7592">
                  <c:v>2005.89589041096</c:v>
                </c:pt>
                <c:pt idx="7593">
                  <c:v>2005.8986301369901</c:v>
                </c:pt>
                <c:pt idx="7594">
                  <c:v>2005.9013698630099</c:v>
                </c:pt>
                <c:pt idx="7595">
                  <c:v>2005.90410958904</c:v>
                </c:pt>
                <c:pt idx="7596">
                  <c:v>2005.9068493150701</c:v>
                </c:pt>
                <c:pt idx="7597">
                  <c:v>2005.9095890410999</c:v>
                </c:pt>
                <c:pt idx="7598">
                  <c:v>2005.91232876712</c:v>
                </c:pt>
                <c:pt idx="7599">
                  <c:v>2005.9150684931501</c:v>
                </c:pt>
                <c:pt idx="7600">
                  <c:v>2005.91780821918</c:v>
                </c:pt>
                <c:pt idx="7601">
                  <c:v>2005.92054794521</c:v>
                </c:pt>
                <c:pt idx="7602">
                  <c:v>2005.9232876712299</c:v>
                </c:pt>
                <c:pt idx="7603">
                  <c:v>2005.92602739726</c:v>
                </c:pt>
                <c:pt idx="7604">
                  <c:v>2005.9287671232901</c:v>
                </c:pt>
                <c:pt idx="7605">
                  <c:v>2005.9315068493199</c:v>
                </c:pt>
                <c:pt idx="7606">
                  <c:v>2005.93424657534</c:v>
                </c:pt>
                <c:pt idx="7607">
                  <c:v>2005.9369863013701</c:v>
                </c:pt>
                <c:pt idx="7608">
                  <c:v>2005.9397260274</c:v>
                </c:pt>
                <c:pt idx="7609">
                  <c:v>2005.94246575342</c:v>
                </c:pt>
                <c:pt idx="7610">
                  <c:v>2005.9452054794499</c:v>
                </c:pt>
                <c:pt idx="7611">
                  <c:v>2005.94794520548</c:v>
                </c:pt>
                <c:pt idx="7612">
                  <c:v>2005.9506849315101</c:v>
                </c:pt>
                <c:pt idx="7613">
                  <c:v>2005.9534246575299</c:v>
                </c:pt>
                <c:pt idx="7614">
                  <c:v>2005.95616438356</c:v>
                </c:pt>
                <c:pt idx="7615">
                  <c:v>2005.9589041095901</c:v>
                </c:pt>
                <c:pt idx="7616">
                  <c:v>2005.96164383562</c:v>
                </c:pt>
                <c:pt idx="7617">
                  <c:v>2005.96438356164</c:v>
                </c:pt>
                <c:pt idx="7618">
                  <c:v>2005.9671232876699</c:v>
                </c:pt>
                <c:pt idx="7619">
                  <c:v>2005.9698630137</c:v>
                </c:pt>
                <c:pt idx="7620">
                  <c:v>2005.9726027397301</c:v>
                </c:pt>
                <c:pt idx="7621">
                  <c:v>2005.9753424657499</c:v>
                </c:pt>
                <c:pt idx="7622">
                  <c:v>2005.97808219178</c:v>
                </c:pt>
                <c:pt idx="7623">
                  <c:v>2005.9808219178101</c:v>
                </c:pt>
                <c:pt idx="7624">
                  <c:v>2005.9835616438399</c:v>
                </c:pt>
                <c:pt idx="7625">
                  <c:v>2005.98630136986</c:v>
                </c:pt>
                <c:pt idx="7626">
                  <c:v>2005.9890410958899</c:v>
                </c:pt>
                <c:pt idx="7627">
                  <c:v>2005.99178082192</c:v>
                </c:pt>
                <c:pt idx="7628">
                  <c:v>2005.9945205479501</c:v>
                </c:pt>
                <c:pt idx="7629">
                  <c:v>2005.9972602739699</c:v>
                </c:pt>
                <c:pt idx="7630">
                  <c:v>2006</c:v>
                </c:pt>
                <c:pt idx="7631">
                  <c:v>2006.0027397260301</c:v>
                </c:pt>
                <c:pt idx="7632">
                  <c:v>2006.0054794520499</c:v>
                </c:pt>
                <c:pt idx="7633">
                  <c:v>2006.00821917808</c:v>
                </c:pt>
                <c:pt idx="7634">
                  <c:v>2006.0109589041101</c:v>
                </c:pt>
                <c:pt idx="7635">
                  <c:v>2006.01369863014</c:v>
                </c:pt>
                <c:pt idx="7636">
                  <c:v>2006.0164383561601</c:v>
                </c:pt>
                <c:pt idx="7637">
                  <c:v>2006.0191780821899</c:v>
                </c:pt>
                <c:pt idx="7638">
                  <c:v>2006.02191780822</c:v>
                </c:pt>
                <c:pt idx="7639">
                  <c:v>2006.0246575342501</c:v>
                </c:pt>
                <c:pt idx="7640">
                  <c:v>2006.0273972602699</c:v>
                </c:pt>
                <c:pt idx="7641">
                  <c:v>2006.0301369863</c:v>
                </c:pt>
                <c:pt idx="7642">
                  <c:v>2006.0328767123301</c:v>
                </c:pt>
                <c:pt idx="7643">
                  <c:v>2006.03561643836</c:v>
                </c:pt>
                <c:pt idx="7644">
                  <c:v>2006.03835616438</c:v>
                </c:pt>
                <c:pt idx="7645">
                  <c:v>2006.0410958904099</c:v>
                </c:pt>
                <c:pt idx="7646">
                  <c:v>2006.04383561644</c:v>
                </c:pt>
                <c:pt idx="7647">
                  <c:v>2006.0465753424701</c:v>
                </c:pt>
                <c:pt idx="7648">
                  <c:v>2006.0493150684899</c:v>
                </c:pt>
                <c:pt idx="7649">
                  <c:v>2006.05205479452</c:v>
                </c:pt>
                <c:pt idx="7650">
                  <c:v>2006.0547945205501</c:v>
                </c:pt>
                <c:pt idx="7651">
                  <c:v>2006.05753424658</c:v>
                </c:pt>
                <c:pt idx="7652">
                  <c:v>2006.0602739726</c:v>
                </c:pt>
                <c:pt idx="7653">
                  <c:v>2006.0630136986299</c:v>
                </c:pt>
                <c:pt idx="7654">
                  <c:v>2006.06575342466</c:v>
                </c:pt>
                <c:pt idx="7655">
                  <c:v>2006.0684931506801</c:v>
                </c:pt>
                <c:pt idx="7656">
                  <c:v>2006.0712328767099</c:v>
                </c:pt>
                <c:pt idx="7657">
                  <c:v>2006.07397260274</c:v>
                </c:pt>
                <c:pt idx="7658">
                  <c:v>2006.0767123287701</c:v>
                </c:pt>
                <c:pt idx="7659">
                  <c:v>2006.07945205479</c:v>
                </c:pt>
                <c:pt idx="7660">
                  <c:v>2006.08219178082</c:v>
                </c:pt>
                <c:pt idx="7661">
                  <c:v>2006.0849315068499</c:v>
                </c:pt>
                <c:pt idx="7662">
                  <c:v>2006.08767123288</c:v>
                </c:pt>
                <c:pt idx="7663">
                  <c:v>2006.0904109589001</c:v>
                </c:pt>
                <c:pt idx="7664">
                  <c:v>2006.0931506849299</c:v>
                </c:pt>
                <c:pt idx="7665">
                  <c:v>2006.09589041096</c:v>
                </c:pt>
                <c:pt idx="7666">
                  <c:v>2006.0986301369901</c:v>
                </c:pt>
                <c:pt idx="7667">
                  <c:v>2006.1013698630099</c:v>
                </c:pt>
                <c:pt idx="7668">
                  <c:v>2006.10410958904</c:v>
                </c:pt>
                <c:pt idx="7669">
                  <c:v>2006.1068493150699</c:v>
                </c:pt>
                <c:pt idx="7670">
                  <c:v>2006.1095890411</c:v>
                </c:pt>
                <c:pt idx="7671">
                  <c:v>2006.1123287671201</c:v>
                </c:pt>
                <c:pt idx="7672">
                  <c:v>2006.1150684931499</c:v>
                </c:pt>
                <c:pt idx="7673">
                  <c:v>2006.11780821918</c:v>
                </c:pt>
                <c:pt idx="7674">
                  <c:v>2006.1205479452101</c:v>
                </c:pt>
                <c:pt idx="7675">
                  <c:v>2006.1232876712299</c:v>
                </c:pt>
                <c:pt idx="7676">
                  <c:v>2006.12602739726</c:v>
                </c:pt>
                <c:pt idx="7677">
                  <c:v>2006.1287671232899</c:v>
                </c:pt>
                <c:pt idx="7678">
                  <c:v>2006.13150684931</c:v>
                </c:pt>
                <c:pt idx="7679">
                  <c:v>2006.1342465753401</c:v>
                </c:pt>
                <c:pt idx="7680">
                  <c:v>2006.1369863013699</c:v>
                </c:pt>
                <c:pt idx="7681">
                  <c:v>2006.1397260274</c:v>
                </c:pt>
                <c:pt idx="7682">
                  <c:v>2006.1424657534201</c:v>
                </c:pt>
                <c:pt idx="7683">
                  <c:v>2006.1452054794499</c:v>
                </c:pt>
                <c:pt idx="7684">
                  <c:v>2006.14794520548</c:v>
                </c:pt>
                <c:pt idx="7685">
                  <c:v>2006.1506849315101</c:v>
                </c:pt>
                <c:pt idx="7686">
                  <c:v>2006.15342465753</c:v>
                </c:pt>
                <c:pt idx="7687">
                  <c:v>2006.1561643835601</c:v>
                </c:pt>
                <c:pt idx="7688">
                  <c:v>2006.1589041095899</c:v>
                </c:pt>
                <c:pt idx="7689">
                  <c:v>2006.16164383562</c:v>
                </c:pt>
                <c:pt idx="7690">
                  <c:v>2006.1643835616401</c:v>
                </c:pt>
                <c:pt idx="7691">
                  <c:v>2006.1671232876699</c:v>
                </c:pt>
                <c:pt idx="7692">
                  <c:v>2006.1698630137</c:v>
                </c:pt>
                <c:pt idx="7693">
                  <c:v>2006.1726027397301</c:v>
                </c:pt>
                <c:pt idx="7694">
                  <c:v>2006.17534246575</c:v>
                </c:pt>
                <c:pt idx="7695">
                  <c:v>2006.17808219178</c:v>
                </c:pt>
                <c:pt idx="7696">
                  <c:v>2006.1808219178099</c:v>
                </c:pt>
                <c:pt idx="7697">
                  <c:v>2006.18356164384</c:v>
                </c:pt>
                <c:pt idx="7698">
                  <c:v>2006.1863013698601</c:v>
                </c:pt>
                <c:pt idx="7699">
                  <c:v>2006.1890410958899</c:v>
                </c:pt>
                <c:pt idx="7700">
                  <c:v>2006.19178082192</c:v>
                </c:pt>
                <c:pt idx="7701">
                  <c:v>2006.1945205479501</c:v>
                </c:pt>
                <c:pt idx="7702">
                  <c:v>2006.19726027397</c:v>
                </c:pt>
                <c:pt idx="7703">
                  <c:v>2006.2</c:v>
                </c:pt>
                <c:pt idx="7704">
                  <c:v>2006.2027397260299</c:v>
                </c:pt>
                <c:pt idx="7705">
                  <c:v>2006.20547945205</c:v>
                </c:pt>
                <c:pt idx="7706">
                  <c:v>2006.2082191780801</c:v>
                </c:pt>
                <c:pt idx="7707">
                  <c:v>2006.2109589041099</c:v>
                </c:pt>
                <c:pt idx="7708">
                  <c:v>2006.21369863014</c:v>
                </c:pt>
                <c:pt idx="7709">
                  <c:v>2006.2164383561601</c:v>
                </c:pt>
                <c:pt idx="7710">
                  <c:v>2006.21917808219</c:v>
                </c:pt>
                <c:pt idx="7711">
                  <c:v>2006.22191780822</c:v>
                </c:pt>
                <c:pt idx="7712">
                  <c:v>2006.2246575342499</c:v>
                </c:pt>
                <c:pt idx="7713">
                  <c:v>2006.22739726027</c:v>
                </c:pt>
                <c:pt idx="7714">
                  <c:v>2006.2301369863001</c:v>
                </c:pt>
                <c:pt idx="7715">
                  <c:v>2006.2328767123299</c:v>
                </c:pt>
                <c:pt idx="7716">
                  <c:v>2006.23561643836</c:v>
                </c:pt>
                <c:pt idx="7717">
                  <c:v>2006.2383561643801</c:v>
                </c:pt>
                <c:pt idx="7718">
                  <c:v>2006.24109589041</c:v>
                </c:pt>
                <c:pt idx="7719">
                  <c:v>2006.24383561644</c:v>
                </c:pt>
                <c:pt idx="7720">
                  <c:v>2006.2465753424699</c:v>
                </c:pt>
                <c:pt idx="7721">
                  <c:v>2006.24931506849</c:v>
                </c:pt>
                <c:pt idx="7722">
                  <c:v>2006.2520547945201</c:v>
                </c:pt>
                <c:pt idx="7723">
                  <c:v>2006.2547945205499</c:v>
                </c:pt>
                <c:pt idx="7724">
                  <c:v>2006.25753424658</c:v>
                </c:pt>
                <c:pt idx="7725">
                  <c:v>2006.2602739726001</c:v>
                </c:pt>
                <c:pt idx="7726">
                  <c:v>2006.2630136986299</c:v>
                </c:pt>
                <c:pt idx="7727">
                  <c:v>2006.26575342466</c:v>
                </c:pt>
                <c:pt idx="7728">
                  <c:v>2006.2684931506799</c:v>
                </c:pt>
                <c:pt idx="7729">
                  <c:v>2006.27123287671</c:v>
                </c:pt>
                <c:pt idx="7730">
                  <c:v>2006.2739726027401</c:v>
                </c:pt>
                <c:pt idx="7731">
                  <c:v>2006.2767123287699</c:v>
                </c:pt>
                <c:pt idx="7732">
                  <c:v>2006.27945205479</c:v>
                </c:pt>
                <c:pt idx="7733">
                  <c:v>2006.2821917808201</c:v>
                </c:pt>
                <c:pt idx="7734">
                  <c:v>2006.2849315068499</c:v>
                </c:pt>
                <c:pt idx="7735">
                  <c:v>2006.28767123288</c:v>
                </c:pt>
                <c:pt idx="7736">
                  <c:v>2006.2904109589001</c:v>
                </c:pt>
                <c:pt idx="7737">
                  <c:v>2006.29315068493</c:v>
                </c:pt>
                <c:pt idx="7738">
                  <c:v>2006.2958904109601</c:v>
                </c:pt>
                <c:pt idx="7739">
                  <c:v>2006.2986301369899</c:v>
                </c:pt>
                <c:pt idx="7740">
                  <c:v>2006.30136986301</c:v>
                </c:pt>
                <c:pt idx="7741">
                  <c:v>2006.3041095890401</c:v>
                </c:pt>
                <c:pt idx="7742">
                  <c:v>2006.3068493150699</c:v>
                </c:pt>
                <c:pt idx="7743">
                  <c:v>2006.3095890411</c:v>
                </c:pt>
                <c:pt idx="7744">
                  <c:v>2006.3123287671201</c:v>
                </c:pt>
                <c:pt idx="7745">
                  <c:v>2006.31506849315</c:v>
                </c:pt>
                <c:pt idx="7746">
                  <c:v>2006.3178082191801</c:v>
                </c:pt>
                <c:pt idx="7747">
                  <c:v>2006.3205479452099</c:v>
                </c:pt>
                <c:pt idx="7748">
                  <c:v>2006.32328767123</c:v>
                </c:pt>
                <c:pt idx="7749">
                  <c:v>2006.3260273972601</c:v>
                </c:pt>
                <c:pt idx="7750">
                  <c:v>2006.3287671232899</c:v>
                </c:pt>
                <c:pt idx="7751">
                  <c:v>2006.33150684932</c:v>
                </c:pt>
                <c:pt idx="7752">
                  <c:v>2006.3342465753401</c:v>
                </c:pt>
                <c:pt idx="7753">
                  <c:v>2006.33698630137</c:v>
                </c:pt>
                <c:pt idx="7754">
                  <c:v>2006.3397260274</c:v>
                </c:pt>
                <c:pt idx="7755">
                  <c:v>2006.3424657534199</c:v>
                </c:pt>
                <c:pt idx="7756">
                  <c:v>2006.34520547945</c:v>
                </c:pt>
                <c:pt idx="7757">
                  <c:v>2006.3479452054801</c:v>
                </c:pt>
                <c:pt idx="7758">
                  <c:v>2006.3506849315099</c:v>
                </c:pt>
                <c:pt idx="7759">
                  <c:v>2006.35342465753</c:v>
                </c:pt>
                <c:pt idx="7760">
                  <c:v>2006.3561643835601</c:v>
                </c:pt>
                <c:pt idx="7761">
                  <c:v>2006.35890410959</c:v>
                </c:pt>
                <c:pt idx="7762">
                  <c:v>2006.36164383562</c:v>
                </c:pt>
                <c:pt idx="7763">
                  <c:v>2006.3643835616399</c:v>
                </c:pt>
                <c:pt idx="7764">
                  <c:v>2006.36712328767</c:v>
                </c:pt>
                <c:pt idx="7765">
                  <c:v>2006.3698630137001</c:v>
                </c:pt>
                <c:pt idx="7766">
                  <c:v>2006.3726027397299</c:v>
                </c:pt>
                <c:pt idx="7767">
                  <c:v>2006.37534246575</c:v>
                </c:pt>
                <c:pt idx="7768">
                  <c:v>2006.3780821917801</c:v>
                </c:pt>
                <c:pt idx="7769">
                  <c:v>2006.38082191781</c:v>
                </c:pt>
                <c:pt idx="7770">
                  <c:v>2006.38356164384</c:v>
                </c:pt>
                <c:pt idx="7771">
                  <c:v>2006.3863013698599</c:v>
                </c:pt>
                <c:pt idx="7772">
                  <c:v>2006.38904109589</c:v>
                </c:pt>
                <c:pt idx="7773">
                  <c:v>2006.3917808219201</c:v>
                </c:pt>
                <c:pt idx="7774">
                  <c:v>2006.3945205479499</c:v>
                </c:pt>
                <c:pt idx="7775">
                  <c:v>2006.39726027397</c:v>
                </c:pt>
                <c:pt idx="7776">
                  <c:v>2006.4</c:v>
                </c:pt>
                <c:pt idx="7777">
                  <c:v>2006.4027397260299</c:v>
                </c:pt>
                <c:pt idx="7778">
                  <c:v>2006.40547945205</c:v>
                </c:pt>
                <c:pt idx="7779">
                  <c:v>2006.4082191780799</c:v>
                </c:pt>
                <c:pt idx="7780">
                  <c:v>2006.41095890411</c:v>
                </c:pt>
                <c:pt idx="7781">
                  <c:v>2006.4136986301401</c:v>
                </c:pt>
                <c:pt idx="7782">
                  <c:v>2006.4164383561599</c:v>
                </c:pt>
                <c:pt idx="7783">
                  <c:v>2006.41917808219</c:v>
                </c:pt>
                <c:pt idx="7784">
                  <c:v>2006.4219178082201</c:v>
                </c:pt>
                <c:pt idx="7785">
                  <c:v>2006.4246575342499</c:v>
                </c:pt>
                <c:pt idx="7786">
                  <c:v>2006.42739726027</c:v>
                </c:pt>
                <c:pt idx="7787">
                  <c:v>2006.4301369863001</c:v>
                </c:pt>
                <c:pt idx="7788">
                  <c:v>2006.43287671233</c:v>
                </c:pt>
                <c:pt idx="7789">
                  <c:v>2006.4356164383601</c:v>
                </c:pt>
                <c:pt idx="7790">
                  <c:v>2006.4383561643799</c:v>
                </c:pt>
                <c:pt idx="7791">
                  <c:v>2006.44109589041</c:v>
                </c:pt>
                <c:pt idx="7792">
                  <c:v>2006.4438356164401</c:v>
                </c:pt>
                <c:pt idx="7793">
                  <c:v>2006.4465753424699</c:v>
                </c:pt>
                <c:pt idx="7794">
                  <c:v>2006.44931506849</c:v>
                </c:pt>
                <c:pt idx="7795">
                  <c:v>2006.4520547945201</c:v>
                </c:pt>
                <c:pt idx="7796">
                  <c:v>2006.45479452055</c:v>
                </c:pt>
                <c:pt idx="7797">
                  <c:v>2006.4575342465801</c:v>
                </c:pt>
                <c:pt idx="7798">
                  <c:v>2006.4602739725999</c:v>
                </c:pt>
                <c:pt idx="7799">
                  <c:v>2006.46301369863</c:v>
                </c:pt>
                <c:pt idx="7800">
                  <c:v>2006.4657534246601</c:v>
                </c:pt>
                <c:pt idx="7801">
                  <c:v>2006.4684931506799</c:v>
                </c:pt>
                <c:pt idx="7802">
                  <c:v>2006.47123287671</c:v>
                </c:pt>
                <c:pt idx="7803">
                  <c:v>2006.4739726027401</c:v>
                </c:pt>
                <c:pt idx="7804">
                  <c:v>2006.47671232877</c:v>
                </c:pt>
                <c:pt idx="7805">
                  <c:v>2006.47945205479</c:v>
                </c:pt>
                <c:pt idx="7806">
                  <c:v>2006.4821917808199</c:v>
                </c:pt>
                <c:pt idx="7807">
                  <c:v>2006.48493150685</c:v>
                </c:pt>
                <c:pt idx="7808">
                  <c:v>2006.4876712328801</c:v>
                </c:pt>
                <c:pt idx="7809">
                  <c:v>2006.4904109588999</c:v>
                </c:pt>
                <c:pt idx="7810">
                  <c:v>2006.49315068493</c:v>
                </c:pt>
                <c:pt idx="7811">
                  <c:v>2006.4958904109601</c:v>
                </c:pt>
                <c:pt idx="7812">
                  <c:v>2006.49863013699</c:v>
                </c:pt>
                <c:pt idx="7813">
                  <c:v>2006.50136986301</c:v>
                </c:pt>
                <c:pt idx="7814">
                  <c:v>2006.5041095890399</c:v>
                </c:pt>
                <c:pt idx="7815">
                  <c:v>2006.50684931507</c:v>
                </c:pt>
                <c:pt idx="7816">
                  <c:v>2006.5095890411001</c:v>
                </c:pt>
                <c:pt idx="7817">
                  <c:v>2006.5123287671199</c:v>
                </c:pt>
                <c:pt idx="7818">
                  <c:v>2006.51506849315</c:v>
                </c:pt>
                <c:pt idx="7819">
                  <c:v>2006.5178082191801</c:v>
                </c:pt>
                <c:pt idx="7820">
                  <c:v>2006.52054794521</c:v>
                </c:pt>
                <c:pt idx="7821">
                  <c:v>2006.52328767123</c:v>
                </c:pt>
                <c:pt idx="7822">
                  <c:v>2006.5260273972599</c:v>
                </c:pt>
                <c:pt idx="7823">
                  <c:v>2006.52876712329</c:v>
                </c:pt>
                <c:pt idx="7824">
                  <c:v>2006.5315068493201</c:v>
                </c:pt>
                <c:pt idx="7825">
                  <c:v>2006.5342465753399</c:v>
                </c:pt>
                <c:pt idx="7826">
                  <c:v>2006.53698630137</c:v>
                </c:pt>
                <c:pt idx="7827">
                  <c:v>2006.5397260274001</c:v>
                </c:pt>
                <c:pt idx="7828">
                  <c:v>2006.5424657534199</c:v>
                </c:pt>
                <c:pt idx="7829">
                  <c:v>2006.54520547945</c:v>
                </c:pt>
                <c:pt idx="7830">
                  <c:v>2006.5479452054799</c:v>
                </c:pt>
                <c:pt idx="7831">
                  <c:v>2006.55068493151</c:v>
                </c:pt>
                <c:pt idx="7832">
                  <c:v>2006.5534246575301</c:v>
                </c:pt>
                <c:pt idx="7833">
                  <c:v>2006.5561643835599</c:v>
                </c:pt>
                <c:pt idx="7834">
                  <c:v>2006.55890410959</c:v>
                </c:pt>
                <c:pt idx="7835">
                  <c:v>2006.5616438356201</c:v>
                </c:pt>
                <c:pt idx="7836">
                  <c:v>2006.5643835616399</c:v>
                </c:pt>
                <c:pt idx="7837">
                  <c:v>2006.56712328767</c:v>
                </c:pt>
                <c:pt idx="7838">
                  <c:v>2006.5698630136999</c:v>
                </c:pt>
                <c:pt idx="7839">
                  <c:v>2006.57260273973</c:v>
                </c:pt>
                <c:pt idx="7840">
                  <c:v>2006.5753424657501</c:v>
                </c:pt>
                <c:pt idx="7841">
                  <c:v>2006.5780821917799</c:v>
                </c:pt>
                <c:pt idx="7842">
                  <c:v>2006.58082191781</c:v>
                </c:pt>
                <c:pt idx="7843">
                  <c:v>2006.5835616438401</c:v>
                </c:pt>
                <c:pt idx="7844">
                  <c:v>2006.5863013698599</c:v>
                </c:pt>
                <c:pt idx="7845">
                  <c:v>2006.58904109589</c:v>
                </c:pt>
                <c:pt idx="7846">
                  <c:v>2006.5917808219201</c:v>
                </c:pt>
                <c:pt idx="7847">
                  <c:v>2006.59452054795</c:v>
                </c:pt>
                <c:pt idx="7848">
                  <c:v>2006.5972602739701</c:v>
                </c:pt>
                <c:pt idx="7849">
                  <c:v>2006.6</c:v>
                </c:pt>
                <c:pt idx="7850">
                  <c:v>2006.60273972603</c:v>
                </c:pt>
                <c:pt idx="7851">
                  <c:v>2006.6054794520501</c:v>
                </c:pt>
                <c:pt idx="7852">
                  <c:v>2006.6082191780799</c:v>
                </c:pt>
                <c:pt idx="7853">
                  <c:v>2006.61095890411</c:v>
                </c:pt>
                <c:pt idx="7854">
                  <c:v>2006.6136986301401</c:v>
                </c:pt>
                <c:pt idx="7855">
                  <c:v>2006.61643835616</c:v>
                </c:pt>
                <c:pt idx="7856">
                  <c:v>2006.61917808219</c:v>
                </c:pt>
                <c:pt idx="7857">
                  <c:v>2006.6219178082199</c:v>
                </c:pt>
                <c:pt idx="7858">
                  <c:v>2006.62465753425</c:v>
                </c:pt>
                <c:pt idx="7859">
                  <c:v>2006.6273972602701</c:v>
                </c:pt>
                <c:pt idx="7860">
                  <c:v>2006.6301369862999</c:v>
                </c:pt>
                <c:pt idx="7861">
                  <c:v>2006.63287671233</c:v>
                </c:pt>
                <c:pt idx="7862">
                  <c:v>2006.6356164383601</c:v>
                </c:pt>
                <c:pt idx="7863">
                  <c:v>2006.63835616438</c:v>
                </c:pt>
                <c:pt idx="7864">
                  <c:v>2006.64109589041</c:v>
                </c:pt>
                <c:pt idx="7865">
                  <c:v>2006.6438356164399</c:v>
                </c:pt>
                <c:pt idx="7866">
                  <c:v>2006.64657534247</c:v>
                </c:pt>
                <c:pt idx="7867">
                  <c:v>2006.6493150684901</c:v>
                </c:pt>
                <c:pt idx="7868">
                  <c:v>2006.6520547945199</c:v>
                </c:pt>
                <c:pt idx="7869">
                  <c:v>2006.65479452055</c:v>
                </c:pt>
                <c:pt idx="7870">
                  <c:v>2006.6575342465801</c:v>
                </c:pt>
                <c:pt idx="7871">
                  <c:v>2006.6602739726</c:v>
                </c:pt>
                <c:pt idx="7872">
                  <c:v>2006.66301369863</c:v>
                </c:pt>
                <c:pt idx="7873">
                  <c:v>2006.6657534246599</c:v>
                </c:pt>
                <c:pt idx="7874">
                  <c:v>2006.66849315068</c:v>
                </c:pt>
                <c:pt idx="7875">
                  <c:v>2006.6712328767101</c:v>
                </c:pt>
                <c:pt idx="7876">
                  <c:v>2006.6739726027399</c:v>
                </c:pt>
                <c:pt idx="7877">
                  <c:v>2006.67671232877</c:v>
                </c:pt>
                <c:pt idx="7878">
                  <c:v>2006.6794520547901</c:v>
                </c:pt>
                <c:pt idx="7879">
                  <c:v>2006.6821917808199</c:v>
                </c:pt>
                <c:pt idx="7880">
                  <c:v>2006.68493150685</c:v>
                </c:pt>
                <c:pt idx="7881">
                  <c:v>2006.6876712328799</c:v>
                </c:pt>
                <c:pt idx="7882">
                  <c:v>2006.6904109589</c:v>
                </c:pt>
                <c:pt idx="7883">
                  <c:v>2006.6931506849301</c:v>
                </c:pt>
                <c:pt idx="7884">
                  <c:v>2006.6958904109599</c:v>
                </c:pt>
                <c:pt idx="7885">
                  <c:v>2006.69863013699</c:v>
                </c:pt>
                <c:pt idx="7886">
                  <c:v>2006.7013698630101</c:v>
                </c:pt>
                <c:pt idx="7887">
                  <c:v>2006.7041095890399</c:v>
                </c:pt>
                <c:pt idx="7888">
                  <c:v>2006.70684931507</c:v>
                </c:pt>
                <c:pt idx="7889">
                  <c:v>2006.7095890410999</c:v>
                </c:pt>
                <c:pt idx="7890">
                  <c:v>2006.71232876712</c:v>
                </c:pt>
                <c:pt idx="7891">
                  <c:v>2006.7150684931501</c:v>
                </c:pt>
                <c:pt idx="7892">
                  <c:v>2006.7178082191799</c:v>
                </c:pt>
                <c:pt idx="7893">
                  <c:v>2006.72054794521</c:v>
                </c:pt>
                <c:pt idx="7894">
                  <c:v>2006.7232876712301</c:v>
                </c:pt>
                <c:pt idx="7895">
                  <c:v>2006.7260273972599</c:v>
                </c:pt>
                <c:pt idx="7896">
                  <c:v>2006.72876712329</c:v>
                </c:pt>
                <c:pt idx="7897">
                  <c:v>2006.7315068493201</c:v>
                </c:pt>
                <c:pt idx="7898">
                  <c:v>2006.73424657534</c:v>
                </c:pt>
                <c:pt idx="7899">
                  <c:v>2006.7369863013701</c:v>
                </c:pt>
                <c:pt idx="7900">
                  <c:v>2006.7397260273999</c:v>
                </c:pt>
                <c:pt idx="7901">
                  <c:v>2006.74246575342</c:v>
                </c:pt>
                <c:pt idx="7902">
                  <c:v>2006.7452054794501</c:v>
                </c:pt>
                <c:pt idx="7903">
                  <c:v>2006.7479452054799</c:v>
                </c:pt>
                <c:pt idx="7904">
                  <c:v>2006.75068493151</c:v>
                </c:pt>
                <c:pt idx="7905">
                  <c:v>2006.7534246575301</c:v>
                </c:pt>
                <c:pt idx="7906">
                  <c:v>2006.75616438356</c:v>
                </c:pt>
                <c:pt idx="7907">
                  <c:v>2006.75890410959</c:v>
                </c:pt>
                <c:pt idx="7908">
                  <c:v>2006.7616438356199</c:v>
                </c:pt>
                <c:pt idx="7909">
                  <c:v>2006.76438356164</c:v>
                </c:pt>
                <c:pt idx="7910">
                  <c:v>2006.7671232876701</c:v>
                </c:pt>
                <c:pt idx="7911">
                  <c:v>2006.7698630136999</c:v>
                </c:pt>
                <c:pt idx="7912">
                  <c:v>2006.77260273973</c:v>
                </c:pt>
                <c:pt idx="7913">
                  <c:v>2006.7753424657501</c:v>
                </c:pt>
                <c:pt idx="7914">
                  <c:v>2006.77808219178</c:v>
                </c:pt>
                <c:pt idx="7915">
                  <c:v>2006.78082191781</c:v>
                </c:pt>
                <c:pt idx="7916">
                  <c:v>2006.7835616438399</c:v>
                </c:pt>
                <c:pt idx="7917">
                  <c:v>2006.78630136986</c:v>
                </c:pt>
                <c:pt idx="7918">
                  <c:v>2006.7890410958901</c:v>
                </c:pt>
                <c:pt idx="7919">
                  <c:v>2006.7917808219199</c:v>
                </c:pt>
                <c:pt idx="7920">
                  <c:v>2006.79452054795</c:v>
                </c:pt>
                <c:pt idx="7921">
                  <c:v>2006.7972602739701</c:v>
                </c:pt>
                <c:pt idx="7922">
                  <c:v>2006.8</c:v>
                </c:pt>
                <c:pt idx="7923">
                  <c:v>2006.80273972603</c:v>
                </c:pt>
                <c:pt idx="7924">
                  <c:v>2006.8054794520499</c:v>
                </c:pt>
                <c:pt idx="7925">
                  <c:v>2006.80821917808</c:v>
                </c:pt>
                <c:pt idx="7926">
                  <c:v>2006.8109589041101</c:v>
                </c:pt>
                <c:pt idx="7927">
                  <c:v>2006.8136986301399</c:v>
                </c:pt>
                <c:pt idx="7928">
                  <c:v>2006.81643835616</c:v>
                </c:pt>
                <c:pt idx="7929">
                  <c:v>2006.8191780821901</c:v>
                </c:pt>
                <c:pt idx="7930">
                  <c:v>2006.82191780822</c:v>
                </c:pt>
                <c:pt idx="7931">
                  <c:v>2006.82465753425</c:v>
                </c:pt>
                <c:pt idx="7932">
                  <c:v>2006.8273972602699</c:v>
                </c:pt>
                <c:pt idx="7933">
                  <c:v>2006.8301369863</c:v>
                </c:pt>
                <c:pt idx="7934">
                  <c:v>2006.8328767123301</c:v>
                </c:pt>
                <c:pt idx="7935">
                  <c:v>2006.8356164383599</c:v>
                </c:pt>
                <c:pt idx="7936">
                  <c:v>2006.83835616438</c:v>
                </c:pt>
                <c:pt idx="7937">
                  <c:v>2006.8410958904101</c:v>
                </c:pt>
                <c:pt idx="7938">
                  <c:v>2006.8438356164399</c:v>
                </c:pt>
                <c:pt idx="7939">
                  <c:v>2006.84657534247</c:v>
                </c:pt>
                <c:pt idx="7940">
                  <c:v>2006.8493150684899</c:v>
                </c:pt>
                <c:pt idx="7941">
                  <c:v>2006.85205479452</c:v>
                </c:pt>
                <c:pt idx="7942">
                  <c:v>2006.8547945205501</c:v>
                </c:pt>
                <c:pt idx="7943">
                  <c:v>2006.8575342465799</c:v>
                </c:pt>
                <c:pt idx="7944">
                  <c:v>2006.8602739726</c:v>
                </c:pt>
                <c:pt idx="7945">
                  <c:v>2006.8630136986301</c:v>
                </c:pt>
                <c:pt idx="7946">
                  <c:v>2006.8657534246599</c:v>
                </c:pt>
                <c:pt idx="7947">
                  <c:v>2006.86849315069</c:v>
                </c:pt>
                <c:pt idx="7948">
                  <c:v>2006.8712328767101</c:v>
                </c:pt>
                <c:pt idx="7949">
                  <c:v>2006.87397260274</c:v>
                </c:pt>
                <c:pt idx="7950">
                  <c:v>2006.8767123287701</c:v>
                </c:pt>
                <c:pt idx="7951">
                  <c:v>2006.8794520547899</c:v>
                </c:pt>
                <c:pt idx="7952">
                  <c:v>2006.88219178082</c:v>
                </c:pt>
                <c:pt idx="7953">
                  <c:v>2006.8849315068501</c:v>
                </c:pt>
                <c:pt idx="7954">
                  <c:v>2006.8876712328799</c:v>
                </c:pt>
                <c:pt idx="7955">
                  <c:v>2006.8904109589</c:v>
                </c:pt>
                <c:pt idx="7956">
                  <c:v>2006.8931506849301</c:v>
                </c:pt>
                <c:pt idx="7957">
                  <c:v>2006.89589041096</c:v>
                </c:pt>
                <c:pt idx="7958">
                  <c:v>2006.8986301369901</c:v>
                </c:pt>
                <c:pt idx="7959">
                  <c:v>2006.9013698630099</c:v>
                </c:pt>
                <c:pt idx="7960">
                  <c:v>2006.90410958904</c:v>
                </c:pt>
                <c:pt idx="7961">
                  <c:v>2006.9068493150701</c:v>
                </c:pt>
                <c:pt idx="7962">
                  <c:v>2006.9095890410999</c:v>
                </c:pt>
                <c:pt idx="7963">
                  <c:v>2006.91232876712</c:v>
                </c:pt>
                <c:pt idx="7964">
                  <c:v>2006.9150684931501</c:v>
                </c:pt>
                <c:pt idx="7965">
                  <c:v>2006.91780821918</c:v>
                </c:pt>
                <c:pt idx="7966">
                  <c:v>2006.92054794521</c:v>
                </c:pt>
                <c:pt idx="7967">
                  <c:v>2006.9232876712299</c:v>
                </c:pt>
                <c:pt idx="7968">
                  <c:v>2006.92602739726</c:v>
                </c:pt>
                <c:pt idx="7969">
                  <c:v>2006.9287671232901</c:v>
                </c:pt>
                <c:pt idx="7970">
                  <c:v>2006.9315068493199</c:v>
                </c:pt>
                <c:pt idx="7971">
                  <c:v>2006.93424657534</c:v>
                </c:pt>
                <c:pt idx="7972">
                  <c:v>2006.9369863013701</c:v>
                </c:pt>
                <c:pt idx="7973">
                  <c:v>2006.9397260274</c:v>
                </c:pt>
                <c:pt idx="7974">
                  <c:v>2006.94246575342</c:v>
                </c:pt>
                <c:pt idx="7975">
                  <c:v>2006.9452054794499</c:v>
                </c:pt>
                <c:pt idx="7976">
                  <c:v>2006.94794520548</c:v>
                </c:pt>
                <c:pt idx="7977">
                  <c:v>2006.9506849315101</c:v>
                </c:pt>
                <c:pt idx="7978">
                  <c:v>2006.9534246575299</c:v>
                </c:pt>
                <c:pt idx="7979">
                  <c:v>2006.95616438356</c:v>
                </c:pt>
                <c:pt idx="7980">
                  <c:v>2006.9589041095901</c:v>
                </c:pt>
                <c:pt idx="7981">
                  <c:v>2006.96164383562</c:v>
                </c:pt>
                <c:pt idx="7982">
                  <c:v>2006.96438356164</c:v>
                </c:pt>
                <c:pt idx="7983">
                  <c:v>2006.9671232876699</c:v>
                </c:pt>
                <c:pt idx="7984">
                  <c:v>2006.9698630137</c:v>
                </c:pt>
                <c:pt idx="7985">
                  <c:v>2006.9726027397301</c:v>
                </c:pt>
                <c:pt idx="7986">
                  <c:v>2006.9753424657499</c:v>
                </c:pt>
                <c:pt idx="7987">
                  <c:v>2006.97808219178</c:v>
                </c:pt>
                <c:pt idx="7988">
                  <c:v>2006.9808219178101</c:v>
                </c:pt>
                <c:pt idx="7989">
                  <c:v>2006.9835616438399</c:v>
                </c:pt>
                <c:pt idx="7990">
                  <c:v>2006.98630136986</c:v>
                </c:pt>
                <c:pt idx="7991">
                  <c:v>2006.9890410958899</c:v>
                </c:pt>
                <c:pt idx="7992">
                  <c:v>2006.99178082192</c:v>
                </c:pt>
                <c:pt idx="7993">
                  <c:v>2006.9945205479501</c:v>
                </c:pt>
                <c:pt idx="7994">
                  <c:v>2006.9972602739699</c:v>
                </c:pt>
                <c:pt idx="7995">
                  <c:v>2007</c:v>
                </c:pt>
                <c:pt idx="7996">
                  <c:v>2007.0027397260301</c:v>
                </c:pt>
                <c:pt idx="7997">
                  <c:v>2007.0054794520499</c:v>
                </c:pt>
                <c:pt idx="7998">
                  <c:v>2007.00821917808</c:v>
                </c:pt>
                <c:pt idx="7999">
                  <c:v>2007.0109589041101</c:v>
                </c:pt>
                <c:pt idx="8000">
                  <c:v>2007.01369863014</c:v>
                </c:pt>
                <c:pt idx="8001">
                  <c:v>2007.0164383561601</c:v>
                </c:pt>
                <c:pt idx="8002">
                  <c:v>2007.0191780821899</c:v>
                </c:pt>
                <c:pt idx="8003">
                  <c:v>2007.02191780822</c:v>
                </c:pt>
                <c:pt idx="8004">
                  <c:v>2007.0246575342501</c:v>
                </c:pt>
                <c:pt idx="8005">
                  <c:v>2007.0273972602699</c:v>
                </c:pt>
                <c:pt idx="8006">
                  <c:v>2007.0301369863</c:v>
                </c:pt>
                <c:pt idx="8007">
                  <c:v>2007.0328767123301</c:v>
                </c:pt>
                <c:pt idx="8008">
                  <c:v>2007.03561643836</c:v>
                </c:pt>
                <c:pt idx="8009">
                  <c:v>2007.03835616438</c:v>
                </c:pt>
                <c:pt idx="8010">
                  <c:v>2007.0410958904099</c:v>
                </c:pt>
                <c:pt idx="8011">
                  <c:v>2007.04383561644</c:v>
                </c:pt>
                <c:pt idx="8012">
                  <c:v>2007.0465753424701</c:v>
                </c:pt>
                <c:pt idx="8013">
                  <c:v>2007.0493150684899</c:v>
                </c:pt>
                <c:pt idx="8014">
                  <c:v>2007.05205479452</c:v>
                </c:pt>
                <c:pt idx="8015">
                  <c:v>2007.0547945205501</c:v>
                </c:pt>
                <c:pt idx="8016">
                  <c:v>2007.05753424658</c:v>
                </c:pt>
                <c:pt idx="8017">
                  <c:v>2007.0602739726</c:v>
                </c:pt>
                <c:pt idx="8018">
                  <c:v>2007.0630136986299</c:v>
                </c:pt>
                <c:pt idx="8019">
                  <c:v>2007.06575342466</c:v>
                </c:pt>
                <c:pt idx="8020">
                  <c:v>2007.0684931506801</c:v>
                </c:pt>
                <c:pt idx="8021">
                  <c:v>2007.0712328767099</c:v>
                </c:pt>
                <c:pt idx="8022">
                  <c:v>2007.07397260274</c:v>
                </c:pt>
                <c:pt idx="8023">
                  <c:v>2007.0767123287701</c:v>
                </c:pt>
                <c:pt idx="8024">
                  <c:v>2007.07945205479</c:v>
                </c:pt>
                <c:pt idx="8025">
                  <c:v>2007.08219178082</c:v>
                </c:pt>
                <c:pt idx="8026">
                  <c:v>2007.0849315068499</c:v>
                </c:pt>
                <c:pt idx="8027">
                  <c:v>2007.08767123288</c:v>
                </c:pt>
                <c:pt idx="8028">
                  <c:v>2007.0904109589001</c:v>
                </c:pt>
                <c:pt idx="8029">
                  <c:v>2007.0931506849299</c:v>
                </c:pt>
                <c:pt idx="8030">
                  <c:v>2007.09589041096</c:v>
                </c:pt>
                <c:pt idx="8031">
                  <c:v>2007.0986301369901</c:v>
                </c:pt>
                <c:pt idx="8032">
                  <c:v>2007.1013698630099</c:v>
                </c:pt>
                <c:pt idx="8033">
                  <c:v>2007.10410958904</c:v>
                </c:pt>
                <c:pt idx="8034">
                  <c:v>2007.1068493150699</c:v>
                </c:pt>
                <c:pt idx="8035">
                  <c:v>2007.1095890411</c:v>
                </c:pt>
                <c:pt idx="8036">
                  <c:v>2007.1123287671201</c:v>
                </c:pt>
                <c:pt idx="8037">
                  <c:v>2007.1150684931499</c:v>
                </c:pt>
                <c:pt idx="8038">
                  <c:v>2007.11780821918</c:v>
                </c:pt>
                <c:pt idx="8039">
                  <c:v>2007.1205479452101</c:v>
                </c:pt>
                <c:pt idx="8040">
                  <c:v>2007.1232876712299</c:v>
                </c:pt>
                <c:pt idx="8041">
                  <c:v>2007.12602739726</c:v>
                </c:pt>
                <c:pt idx="8042">
                  <c:v>2007.1287671232899</c:v>
                </c:pt>
                <c:pt idx="8043">
                  <c:v>2007.13150684931</c:v>
                </c:pt>
                <c:pt idx="8044">
                  <c:v>2007.1342465753401</c:v>
                </c:pt>
                <c:pt idx="8045">
                  <c:v>2007.1369863013699</c:v>
                </c:pt>
                <c:pt idx="8046">
                  <c:v>2007.1397260274</c:v>
                </c:pt>
                <c:pt idx="8047">
                  <c:v>2007.1424657534201</c:v>
                </c:pt>
                <c:pt idx="8048">
                  <c:v>2007.1452054794499</c:v>
                </c:pt>
                <c:pt idx="8049">
                  <c:v>2007.14794520548</c:v>
                </c:pt>
                <c:pt idx="8050">
                  <c:v>2007.1506849315101</c:v>
                </c:pt>
                <c:pt idx="8051">
                  <c:v>2007.15342465753</c:v>
                </c:pt>
                <c:pt idx="8052">
                  <c:v>2007.1561643835601</c:v>
                </c:pt>
                <c:pt idx="8053">
                  <c:v>2007.1589041095899</c:v>
                </c:pt>
                <c:pt idx="8054">
                  <c:v>2007.16164383562</c:v>
                </c:pt>
                <c:pt idx="8055">
                  <c:v>2007.1643835616401</c:v>
                </c:pt>
                <c:pt idx="8056">
                  <c:v>2007.1671232876699</c:v>
                </c:pt>
                <c:pt idx="8057">
                  <c:v>2007.1698630137</c:v>
                </c:pt>
                <c:pt idx="8058">
                  <c:v>2007.1726027397301</c:v>
                </c:pt>
                <c:pt idx="8059">
                  <c:v>2007.17534246575</c:v>
                </c:pt>
                <c:pt idx="8060">
                  <c:v>2007.17808219178</c:v>
                </c:pt>
                <c:pt idx="8061">
                  <c:v>2007.1808219178099</c:v>
                </c:pt>
                <c:pt idx="8062">
                  <c:v>2007.18356164384</c:v>
                </c:pt>
                <c:pt idx="8063">
                  <c:v>2007.1863013698601</c:v>
                </c:pt>
                <c:pt idx="8064">
                  <c:v>2007.1890410958899</c:v>
                </c:pt>
                <c:pt idx="8065">
                  <c:v>2007.19178082192</c:v>
                </c:pt>
                <c:pt idx="8066">
                  <c:v>2007.1945205479501</c:v>
                </c:pt>
                <c:pt idx="8067">
                  <c:v>2007.19726027397</c:v>
                </c:pt>
                <c:pt idx="8068">
                  <c:v>2007.2</c:v>
                </c:pt>
                <c:pt idx="8069">
                  <c:v>2007.2027397260299</c:v>
                </c:pt>
                <c:pt idx="8070">
                  <c:v>2007.20547945205</c:v>
                </c:pt>
                <c:pt idx="8071">
                  <c:v>2007.2082191780801</c:v>
                </c:pt>
                <c:pt idx="8072">
                  <c:v>2007.2109589041099</c:v>
                </c:pt>
                <c:pt idx="8073">
                  <c:v>2007.21369863014</c:v>
                </c:pt>
                <c:pt idx="8074">
                  <c:v>2007.2164383561601</c:v>
                </c:pt>
                <c:pt idx="8075">
                  <c:v>2007.21917808219</c:v>
                </c:pt>
                <c:pt idx="8076">
                  <c:v>2007.22191780822</c:v>
                </c:pt>
                <c:pt idx="8077">
                  <c:v>2007.2246575342499</c:v>
                </c:pt>
                <c:pt idx="8078">
                  <c:v>2007.22739726027</c:v>
                </c:pt>
                <c:pt idx="8079">
                  <c:v>2007.2301369863001</c:v>
                </c:pt>
                <c:pt idx="8080">
                  <c:v>2007.2328767123299</c:v>
                </c:pt>
                <c:pt idx="8081">
                  <c:v>2007.23561643836</c:v>
                </c:pt>
                <c:pt idx="8082">
                  <c:v>2007.2383561643801</c:v>
                </c:pt>
                <c:pt idx="8083">
                  <c:v>2007.24109589041</c:v>
                </c:pt>
                <c:pt idx="8084">
                  <c:v>2007.24383561644</c:v>
                </c:pt>
                <c:pt idx="8085">
                  <c:v>2007.2465753424699</c:v>
                </c:pt>
                <c:pt idx="8086">
                  <c:v>2007.24931506849</c:v>
                </c:pt>
                <c:pt idx="8087">
                  <c:v>2007.2520547945201</c:v>
                </c:pt>
                <c:pt idx="8088">
                  <c:v>2007.2547945205499</c:v>
                </c:pt>
                <c:pt idx="8089">
                  <c:v>2007.25753424658</c:v>
                </c:pt>
                <c:pt idx="8090">
                  <c:v>2007.2602739726001</c:v>
                </c:pt>
                <c:pt idx="8091">
                  <c:v>2007.2630136986299</c:v>
                </c:pt>
                <c:pt idx="8092">
                  <c:v>2007.26575342466</c:v>
                </c:pt>
                <c:pt idx="8093">
                  <c:v>2007.2684931506799</c:v>
                </c:pt>
                <c:pt idx="8094">
                  <c:v>2007.27123287671</c:v>
                </c:pt>
                <c:pt idx="8095">
                  <c:v>2007.2739726027401</c:v>
                </c:pt>
                <c:pt idx="8096">
                  <c:v>2007.2767123287699</c:v>
                </c:pt>
                <c:pt idx="8097">
                  <c:v>2007.27945205479</c:v>
                </c:pt>
                <c:pt idx="8098">
                  <c:v>2007.2821917808201</c:v>
                </c:pt>
                <c:pt idx="8099">
                  <c:v>2007.2849315068499</c:v>
                </c:pt>
                <c:pt idx="8100">
                  <c:v>2007.28767123288</c:v>
                </c:pt>
                <c:pt idx="8101">
                  <c:v>2007.2904109589001</c:v>
                </c:pt>
                <c:pt idx="8102">
                  <c:v>2007.29315068493</c:v>
                </c:pt>
                <c:pt idx="8103">
                  <c:v>2007.2958904109601</c:v>
                </c:pt>
                <c:pt idx="8104">
                  <c:v>2007.2986301369899</c:v>
                </c:pt>
                <c:pt idx="8105">
                  <c:v>2007.30136986301</c:v>
                </c:pt>
                <c:pt idx="8106">
                  <c:v>2007.3041095890401</c:v>
                </c:pt>
                <c:pt idx="8107">
                  <c:v>2007.3068493150699</c:v>
                </c:pt>
                <c:pt idx="8108">
                  <c:v>2007.3095890411</c:v>
                </c:pt>
                <c:pt idx="8109">
                  <c:v>2007.3123287671201</c:v>
                </c:pt>
                <c:pt idx="8110">
                  <c:v>2007.31506849315</c:v>
                </c:pt>
                <c:pt idx="8111">
                  <c:v>2007.3178082191801</c:v>
                </c:pt>
                <c:pt idx="8112">
                  <c:v>2007.3205479452099</c:v>
                </c:pt>
                <c:pt idx="8113">
                  <c:v>2007.32328767123</c:v>
                </c:pt>
                <c:pt idx="8114">
                  <c:v>2007.3260273972601</c:v>
                </c:pt>
                <c:pt idx="8115">
                  <c:v>2007.3287671232899</c:v>
                </c:pt>
                <c:pt idx="8116">
                  <c:v>2007.33150684932</c:v>
                </c:pt>
                <c:pt idx="8117">
                  <c:v>2007.3342465753401</c:v>
                </c:pt>
                <c:pt idx="8118">
                  <c:v>2007.33698630137</c:v>
                </c:pt>
                <c:pt idx="8119">
                  <c:v>2007.3397260274</c:v>
                </c:pt>
                <c:pt idx="8120">
                  <c:v>2007.3424657534199</c:v>
                </c:pt>
                <c:pt idx="8121">
                  <c:v>2007.34520547945</c:v>
                </c:pt>
                <c:pt idx="8122">
                  <c:v>2007.3479452054801</c:v>
                </c:pt>
                <c:pt idx="8123">
                  <c:v>2007.3506849315099</c:v>
                </c:pt>
                <c:pt idx="8124">
                  <c:v>2007.35342465753</c:v>
                </c:pt>
                <c:pt idx="8125">
                  <c:v>2007.3561643835601</c:v>
                </c:pt>
                <c:pt idx="8126">
                  <c:v>2007.35890410959</c:v>
                </c:pt>
                <c:pt idx="8127">
                  <c:v>2007.36164383562</c:v>
                </c:pt>
                <c:pt idx="8128">
                  <c:v>2007.3643835616399</c:v>
                </c:pt>
                <c:pt idx="8129">
                  <c:v>2007.36712328767</c:v>
                </c:pt>
                <c:pt idx="8130">
                  <c:v>2007.3698630137001</c:v>
                </c:pt>
                <c:pt idx="8131">
                  <c:v>2007.3726027397299</c:v>
                </c:pt>
                <c:pt idx="8132">
                  <c:v>2007.37534246575</c:v>
                </c:pt>
                <c:pt idx="8133">
                  <c:v>2007.3780821917801</c:v>
                </c:pt>
                <c:pt idx="8134">
                  <c:v>2007.38082191781</c:v>
                </c:pt>
                <c:pt idx="8135">
                  <c:v>2007.38356164384</c:v>
                </c:pt>
                <c:pt idx="8136">
                  <c:v>2007.3863013698599</c:v>
                </c:pt>
                <c:pt idx="8137">
                  <c:v>2007.38904109589</c:v>
                </c:pt>
                <c:pt idx="8138">
                  <c:v>2007.3917808219201</c:v>
                </c:pt>
                <c:pt idx="8139">
                  <c:v>2007.3945205479499</c:v>
                </c:pt>
                <c:pt idx="8140">
                  <c:v>2007.39726027397</c:v>
                </c:pt>
                <c:pt idx="8141">
                  <c:v>2007.4</c:v>
                </c:pt>
                <c:pt idx="8142">
                  <c:v>2007.4027397260299</c:v>
                </c:pt>
                <c:pt idx="8143">
                  <c:v>2007.40547945205</c:v>
                </c:pt>
                <c:pt idx="8144">
                  <c:v>2007.4082191780799</c:v>
                </c:pt>
                <c:pt idx="8145">
                  <c:v>2007.41095890411</c:v>
                </c:pt>
                <c:pt idx="8146">
                  <c:v>2007.4136986301401</c:v>
                </c:pt>
                <c:pt idx="8147">
                  <c:v>2007.4164383561599</c:v>
                </c:pt>
                <c:pt idx="8148">
                  <c:v>2007.41917808219</c:v>
                </c:pt>
                <c:pt idx="8149">
                  <c:v>2007.4219178082201</c:v>
                </c:pt>
                <c:pt idx="8150">
                  <c:v>2007.4246575342499</c:v>
                </c:pt>
                <c:pt idx="8151">
                  <c:v>2007.42739726027</c:v>
                </c:pt>
                <c:pt idx="8152">
                  <c:v>2007.4301369863001</c:v>
                </c:pt>
                <c:pt idx="8153">
                  <c:v>2007.43287671233</c:v>
                </c:pt>
                <c:pt idx="8154">
                  <c:v>2007.4356164383601</c:v>
                </c:pt>
                <c:pt idx="8155">
                  <c:v>2007.4383561643799</c:v>
                </c:pt>
                <c:pt idx="8156">
                  <c:v>2007.44109589041</c:v>
                </c:pt>
                <c:pt idx="8157">
                  <c:v>2007.4438356164401</c:v>
                </c:pt>
                <c:pt idx="8158">
                  <c:v>2007.4465753424699</c:v>
                </c:pt>
                <c:pt idx="8159">
                  <c:v>2007.44931506849</c:v>
                </c:pt>
                <c:pt idx="8160">
                  <c:v>2007.4520547945201</c:v>
                </c:pt>
                <c:pt idx="8161">
                  <c:v>2007.45479452055</c:v>
                </c:pt>
                <c:pt idx="8162">
                  <c:v>2007.4575342465801</c:v>
                </c:pt>
                <c:pt idx="8163">
                  <c:v>2007.4602739725999</c:v>
                </c:pt>
                <c:pt idx="8164">
                  <c:v>2007.46301369863</c:v>
                </c:pt>
                <c:pt idx="8165">
                  <c:v>2007.4657534246601</c:v>
                </c:pt>
                <c:pt idx="8166">
                  <c:v>2007.4684931506799</c:v>
                </c:pt>
                <c:pt idx="8167">
                  <c:v>2007.47123287671</c:v>
                </c:pt>
                <c:pt idx="8168">
                  <c:v>2007.4739726027401</c:v>
                </c:pt>
                <c:pt idx="8169">
                  <c:v>2007.47671232877</c:v>
                </c:pt>
                <c:pt idx="8170">
                  <c:v>2007.47945205479</c:v>
                </c:pt>
                <c:pt idx="8171">
                  <c:v>2007.4821917808199</c:v>
                </c:pt>
                <c:pt idx="8172">
                  <c:v>2007.48493150685</c:v>
                </c:pt>
                <c:pt idx="8173">
                  <c:v>2007.4876712328801</c:v>
                </c:pt>
                <c:pt idx="8174">
                  <c:v>2007.4904109588999</c:v>
                </c:pt>
                <c:pt idx="8175">
                  <c:v>2007.49315068493</c:v>
                </c:pt>
                <c:pt idx="8176">
                  <c:v>2007.4958904109601</c:v>
                </c:pt>
                <c:pt idx="8177">
                  <c:v>2007.49863013699</c:v>
                </c:pt>
                <c:pt idx="8178">
                  <c:v>2007.50136986301</c:v>
                </c:pt>
                <c:pt idx="8179">
                  <c:v>2007.5041095890399</c:v>
                </c:pt>
                <c:pt idx="8180">
                  <c:v>2007.50684931507</c:v>
                </c:pt>
                <c:pt idx="8181">
                  <c:v>2007.5095890411001</c:v>
                </c:pt>
                <c:pt idx="8182">
                  <c:v>2007.5123287671199</c:v>
                </c:pt>
                <c:pt idx="8183">
                  <c:v>2007.51506849315</c:v>
                </c:pt>
                <c:pt idx="8184">
                  <c:v>2007.5178082191801</c:v>
                </c:pt>
                <c:pt idx="8185">
                  <c:v>2007.52054794521</c:v>
                </c:pt>
                <c:pt idx="8186">
                  <c:v>2007.52328767123</c:v>
                </c:pt>
                <c:pt idx="8187">
                  <c:v>2007.5260273972599</c:v>
                </c:pt>
                <c:pt idx="8188">
                  <c:v>2007.52876712329</c:v>
                </c:pt>
                <c:pt idx="8189">
                  <c:v>2007.5315068493201</c:v>
                </c:pt>
                <c:pt idx="8190">
                  <c:v>2007.5342465753399</c:v>
                </c:pt>
                <c:pt idx="8191">
                  <c:v>2007.53698630137</c:v>
                </c:pt>
                <c:pt idx="8192">
                  <c:v>2007.5397260274001</c:v>
                </c:pt>
                <c:pt idx="8193">
                  <c:v>2007.5424657534199</c:v>
                </c:pt>
                <c:pt idx="8194">
                  <c:v>2007.54520547945</c:v>
                </c:pt>
                <c:pt idx="8195">
                  <c:v>2007.5479452054799</c:v>
                </c:pt>
                <c:pt idx="8196">
                  <c:v>2007.55068493151</c:v>
                </c:pt>
                <c:pt idx="8197">
                  <c:v>2007.5534246575301</c:v>
                </c:pt>
                <c:pt idx="8198">
                  <c:v>2007.5561643835599</c:v>
                </c:pt>
                <c:pt idx="8199">
                  <c:v>2007.55890410959</c:v>
                </c:pt>
                <c:pt idx="8200">
                  <c:v>2007.5616438356201</c:v>
                </c:pt>
                <c:pt idx="8201">
                  <c:v>2007.5643835616399</c:v>
                </c:pt>
                <c:pt idx="8202">
                  <c:v>2007.56712328767</c:v>
                </c:pt>
                <c:pt idx="8203">
                  <c:v>2007.5698630136999</c:v>
                </c:pt>
                <c:pt idx="8204">
                  <c:v>2007.57260273973</c:v>
                </c:pt>
                <c:pt idx="8205">
                  <c:v>2007.5753424657501</c:v>
                </c:pt>
                <c:pt idx="8206">
                  <c:v>2007.5780821917799</c:v>
                </c:pt>
                <c:pt idx="8207">
                  <c:v>2007.58082191781</c:v>
                </c:pt>
                <c:pt idx="8208">
                  <c:v>2007.5835616438401</c:v>
                </c:pt>
                <c:pt idx="8209">
                  <c:v>2007.5863013698599</c:v>
                </c:pt>
                <c:pt idx="8210">
                  <c:v>2007.58904109589</c:v>
                </c:pt>
                <c:pt idx="8211">
                  <c:v>2007.5917808219201</c:v>
                </c:pt>
                <c:pt idx="8212">
                  <c:v>2007.59452054795</c:v>
                </c:pt>
                <c:pt idx="8213">
                  <c:v>2007.5972602739701</c:v>
                </c:pt>
                <c:pt idx="8214">
                  <c:v>2007.6</c:v>
                </c:pt>
                <c:pt idx="8215">
                  <c:v>2007.60273972603</c:v>
                </c:pt>
                <c:pt idx="8216">
                  <c:v>2007.6054794520501</c:v>
                </c:pt>
                <c:pt idx="8217">
                  <c:v>2007.6082191780799</c:v>
                </c:pt>
                <c:pt idx="8218">
                  <c:v>2007.61095890411</c:v>
                </c:pt>
                <c:pt idx="8219">
                  <c:v>2007.6136986301401</c:v>
                </c:pt>
                <c:pt idx="8220">
                  <c:v>2007.61643835616</c:v>
                </c:pt>
                <c:pt idx="8221">
                  <c:v>2007.61917808219</c:v>
                </c:pt>
                <c:pt idx="8222">
                  <c:v>2007.6219178082199</c:v>
                </c:pt>
                <c:pt idx="8223">
                  <c:v>2007.62465753425</c:v>
                </c:pt>
                <c:pt idx="8224">
                  <c:v>2007.6273972602701</c:v>
                </c:pt>
                <c:pt idx="8225">
                  <c:v>2007.6301369862999</c:v>
                </c:pt>
                <c:pt idx="8226">
                  <c:v>2007.63287671233</c:v>
                </c:pt>
                <c:pt idx="8227">
                  <c:v>2007.6356164383601</c:v>
                </c:pt>
                <c:pt idx="8228">
                  <c:v>2007.63835616438</c:v>
                </c:pt>
                <c:pt idx="8229">
                  <c:v>2007.64109589041</c:v>
                </c:pt>
                <c:pt idx="8230">
                  <c:v>2007.6438356164399</c:v>
                </c:pt>
                <c:pt idx="8231">
                  <c:v>2007.64657534247</c:v>
                </c:pt>
                <c:pt idx="8232">
                  <c:v>2007.6493150684901</c:v>
                </c:pt>
                <c:pt idx="8233">
                  <c:v>2007.6520547945199</c:v>
                </c:pt>
                <c:pt idx="8234">
                  <c:v>2007.65479452055</c:v>
                </c:pt>
                <c:pt idx="8235">
                  <c:v>2007.6575342465801</c:v>
                </c:pt>
                <c:pt idx="8236">
                  <c:v>2007.6602739726</c:v>
                </c:pt>
                <c:pt idx="8237">
                  <c:v>2007.66301369863</c:v>
                </c:pt>
                <c:pt idx="8238">
                  <c:v>2007.6657534246599</c:v>
                </c:pt>
                <c:pt idx="8239">
                  <c:v>2007.66849315068</c:v>
                </c:pt>
                <c:pt idx="8240">
                  <c:v>2007.6712328767101</c:v>
                </c:pt>
                <c:pt idx="8241">
                  <c:v>2007.6739726027399</c:v>
                </c:pt>
                <c:pt idx="8242">
                  <c:v>2007.67671232877</c:v>
                </c:pt>
                <c:pt idx="8243">
                  <c:v>2007.6794520547901</c:v>
                </c:pt>
                <c:pt idx="8244">
                  <c:v>2007.6821917808199</c:v>
                </c:pt>
                <c:pt idx="8245">
                  <c:v>2007.68493150685</c:v>
                </c:pt>
                <c:pt idx="8246">
                  <c:v>2007.6876712328799</c:v>
                </c:pt>
                <c:pt idx="8247">
                  <c:v>2007.6904109589</c:v>
                </c:pt>
                <c:pt idx="8248">
                  <c:v>2007.6931506849301</c:v>
                </c:pt>
                <c:pt idx="8249">
                  <c:v>2007.6958904109599</c:v>
                </c:pt>
                <c:pt idx="8250">
                  <c:v>2007.69863013699</c:v>
                </c:pt>
                <c:pt idx="8251">
                  <c:v>2007.7013698630101</c:v>
                </c:pt>
                <c:pt idx="8252">
                  <c:v>2007.7041095890399</c:v>
                </c:pt>
                <c:pt idx="8253">
                  <c:v>2007.70684931507</c:v>
                </c:pt>
                <c:pt idx="8254">
                  <c:v>2007.7095890410999</c:v>
                </c:pt>
                <c:pt idx="8255">
                  <c:v>2007.71232876712</c:v>
                </c:pt>
                <c:pt idx="8256">
                  <c:v>2007.7150684931501</c:v>
                </c:pt>
                <c:pt idx="8257">
                  <c:v>2007.7178082191799</c:v>
                </c:pt>
                <c:pt idx="8258">
                  <c:v>2007.72054794521</c:v>
                </c:pt>
                <c:pt idx="8259">
                  <c:v>2007.7232876712301</c:v>
                </c:pt>
                <c:pt idx="8260">
                  <c:v>2007.7260273972599</c:v>
                </c:pt>
                <c:pt idx="8261">
                  <c:v>2007.72876712329</c:v>
                </c:pt>
                <c:pt idx="8262">
                  <c:v>2007.7315068493201</c:v>
                </c:pt>
                <c:pt idx="8263">
                  <c:v>2007.73424657534</c:v>
                </c:pt>
                <c:pt idx="8264">
                  <c:v>2007.7369863013701</c:v>
                </c:pt>
                <c:pt idx="8265">
                  <c:v>2007.7397260273999</c:v>
                </c:pt>
                <c:pt idx="8266">
                  <c:v>2007.74246575342</c:v>
                </c:pt>
                <c:pt idx="8267">
                  <c:v>2007.7452054794501</c:v>
                </c:pt>
                <c:pt idx="8268">
                  <c:v>2007.7479452054799</c:v>
                </c:pt>
                <c:pt idx="8269">
                  <c:v>2007.75068493151</c:v>
                </c:pt>
                <c:pt idx="8270">
                  <c:v>2007.7534246575301</c:v>
                </c:pt>
                <c:pt idx="8271">
                  <c:v>2007.75616438356</c:v>
                </c:pt>
                <c:pt idx="8272">
                  <c:v>2007.75890410959</c:v>
                </c:pt>
                <c:pt idx="8273">
                  <c:v>2007.7616438356199</c:v>
                </c:pt>
                <c:pt idx="8274">
                  <c:v>2007.76438356164</c:v>
                </c:pt>
                <c:pt idx="8275">
                  <c:v>2007.7671232876701</c:v>
                </c:pt>
                <c:pt idx="8276">
                  <c:v>2007.7698630136999</c:v>
                </c:pt>
                <c:pt idx="8277">
                  <c:v>2007.77260273973</c:v>
                </c:pt>
                <c:pt idx="8278">
                  <c:v>2007.7753424657501</c:v>
                </c:pt>
                <c:pt idx="8279">
                  <c:v>2007.77808219178</c:v>
                </c:pt>
                <c:pt idx="8280">
                  <c:v>2007.78082191781</c:v>
                </c:pt>
                <c:pt idx="8281">
                  <c:v>2007.7835616438399</c:v>
                </c:pt>
                <c:pt idx="8282">
                  <c:v>2007.78630136986</c:v>
                </c:pt>
                <c:pt idx="8283">
                  <c:v>2007.7890410958901</c:v>
                </c:pt>
                <c:pt idx="8284">
                  <c:v>2007.7917808219199</c:v>
                </c:pt>
                <c:pt idx="8285">
                  <c:v>2007.79452054795</c:v>
                </c:pt>
                <c:pt idx="8286">
                  <c:v>2007.7972602739701</c:v>
                </c:pt>
                <c:pt idx="8287">
                  <c:v>2007.8</c:v>
                </c:pt>
                <c:pt idx="8288">
                  <c:v>2007.80273972603</c:v>
                </c:pt>
                <c:pt idx="8289">
                  <c:v>2007.8054794520499</c:v>
                </c:pt>
                <c:pt idx="8290">
                  <c:v>2007.80821917808</c:v>
                </c:pt>
                <c:pt idx="8291">
                  <c:v>2007.8109589041101</c:v>
                </c:pt>
                <c:pt idx="8292">
                  <c:v>2007.8136986301399</c:v>
                </c:pt>
                <c:pt idx="8293">
                  <c:v>2007.81643835616</c:v>
                </c:pt>
                <c:pt idx="8294">
                  <c:v>2007.8191780821901</c:v>
                </c:pt>
                <c:pt idx="8295">
                  <c:v>2007.82191780822</c:v>
                </c:pt>
                <c:pt idx="8296">
                  <c:v>2007.82465753425</c:v>
                </c:pt>
                <c:pt idx="8297">
                  <c:v>2007.8273972602699</c:v>
                </c:pt>
                <c:pt idx="8298">
                  <c:v>2007.8301369863</c:v>
                </c:pt>
                <c:pt idx="8299">
                  <c:v>2007.8328767123301</c:v>
                </c:pt>
                <c:pt idx="8300">
                  <c:v>2007.8356164383599</c:v>
                </c:pt>
                <c:pt idx="8301">
                  <c:v>2007.83835616438</c:v>
                </c:pt>
                <c:pt idx="8302">
                  <c:v>2007.8410958904101</c:v>
                </c:pt>
                <c:pt idx="8303">
                  <c:v>2007.8438356164399</c:v>
                </c:pt>
                <c:pt idx="8304">
                  <c:v>2007.84657534247</c:v>
                </c:pt>
                <c:pt idx="8305">
                  <c:v>2007.8493150684899</c:v>
                </c:pt>
                <c:pt idx="8306">
                  <c:v>2007.85205479452</c:v>
                </c:pt>
                <c:pt idx="8307">
                  <c:v>2007.8547945205501</c:v>
                </c:pt>
                <c:pt idx="8308">
                  <c:v>2007.8575342465799</c:v>
                </c:pt>
                <c:pt idx="8309">
                  <c:v>2007.8602739726</c:v>
                </c:pt>
                <c:pt idx="8310">
                  <c:v>2007.8630136986301</c:v>
                </c:pt>
                <c:pt idx="8311">
                  <c:v>2007.8657534246599</c:v>
                </c:pt>
                <c:pt idx="8312">
                  <c:v>2007.86849315069</c:v>
                </c:pt>
                <c:pt idx="8313">
                  <c:v>2007.8712328767101</c:v>
                </c:pt>
                <c:pt idx="8314">
                  <c:v>2007.87397260274</c:v>
                </c:pt>
                <c:pt idx="8315">
                  <c:v>2007.8767123287701</c:v>
                </c:pt>
                <c:pt idx="8316">
                  <c:v>2007.8794520547899</c:v>
                </c:pt>
                <c:pt idx="8317">
                  <c:v>2007.88219178082</c:v>
                </c:pt>
                <c:pt idx="8318">
                  <c:v>2007.8849315068501</c:v>
                </c:pt>
                <c:pt idx="8319">
                  <c:v>2007.8876712328799</c:v>
                </c:pt>
                <c:pt idx="8320">
                  <c:v>2007.8904109589</c:v>
                </c:pt>
                <c:pt idx="8321">
                  <c:v>2007.8931506849301</c:v>
                </c:pt>
                <c:pt idx="8322">
                  <c:v>2007.89589041096</c:v>
                </c:pt>
                <c:pt idx="8323">
                  <c:v>2007.8986301369901</c:v>
                </c:pt>
                <c:pt idx="8324">
                  <c:v>2007.9013698630099</c:v>
                </c:pt>
                <c:pt idx="8325">
                  <c:v>2007.90410958904</c:v>
                </c:pt>
                <c:pt idx="8326">
                  <c:v>2007.9068493150701</c:v>
                </c:pt>
                <c:pt idx="8327">
                  <c:v>2007.9095890410999</c:v>
                </c:pt>
                <c:pt idx="8328">
                  <c:v>2007.91232876712</c:v>
                </c:pt>
                <c:pt idx="8329">
                  <c:v>2007.9150684931501</c:v>
                </c:pt>
                <c:pt idx="8330">
                  <c:v>2007.91780821918</c:v>
                </c:pt>
                <c:pt idx="8331">
                  <c:v>2007.92054794521</c:v>
                </c:pt>
                <c:pt idx="8332">
                  <c:v>2007.9232876712299</c:v>
                </c:pt>
                <c:pt idx="8333">
                  <c:v>2007.92602739726</c:v>
                </c:pt>
                <c:pt idx="8334">
                  <c:v>2007.9287671232901</c:v>
                </c:pt>
                <c:pt idx="8335">
                  <c:v>2007.9315068493199</c:v>
                </c:pt>
                <c:pt idx="8336">
                  <c:v>2007.93424657534</c:v>
                </c:pt>
                <c:pt idx="8337">
                  <c:v>2007.9369863013701</c:v>
                </c:pt>
                <c:pt idx="8338">
                  <c:v>2007.9397260274</c:v>
                </c:pt>
                <c:pt idx="8339">
                  <c:v>2007.94246575342</c:v>
                </c:pt>
                <c:pt idx="8340">
                  <c:v>2007.9452054794499</c:v>
                </c:pt>
                <c:pt idx="8341">
                  <c:v>2007.94794520548</c:v>
                </c:pt>
                <c:pt idx="8342">
                  <c:v>2007.9506849315101</c:v>
                </c:pt>
                <c:pt idx="8343">
                  <c:v>2007.9534246575299</c:v>
                </c:pt>
                <c:pt idx="8344">
                  <c:v>2007.95616438356</c:v>
                </c:pt>
                <c:pt idx="8345">
                  <c:v>2007.9589041095901</c:v>
                </c:pt>
                <c:pt idx="8346">
                  <c:v>2007.96164383562</c:v>
                </c:pt>
                <c:pt idx="8347">
                  <c:v>2007.96438356164</c:v>
                </c:pt>
                <c:pt idx="8348">
                  <c:v>2007.9671232876699</c:v>
                </c:pt>
                <c:pt idx="8349">
                  <c:v>2007.9698630137</c:v>
                </c:pt>
                <c:pt idx="8350">
                  <c:v>2007.9726027397301</c:v>
                </c:pt>
                <c:pt idx="8351">
                  <c:v>2007.9753424657499</c:v>
                </c:pt>
                <c:pt idx="8352">
                  <c:v>2007.97808219178</c:v>
                </c:pt>
                <c:pt idx="8353">
                  <c:v>2007.9808219178101</c:v>
                </c:pt>
                <c:pt idx="8354">
                  <c:v>2007.9835616438399</c:v>
                </c:pt>
                <c:pt idx="8355">
                  <c:v>2007.98630136986</c:v>
                </c:pt>
                <c:pt idx="8356">
                  <c:v>2007.9890410958899</c:v>
                </c:pt>
                <c:pt idx="8357">
                  <c:v>2007.99178082192</c:v>
                </c:pt>
                <c:pt idx="8358">
                  <c:v>2007.9945205479501</c:v>
                </c:pt>
                <c:pt idx="8359">
                  <c:v>2007.9972602739699</c:v>
                </c:pt>
                <c:pt idx="8360">
                  <c:v>2008</c:v>
                </c:pt>
                <c:pt idx="8361">
                  <c:v>2008.0027322404401</c:v>
                </c:pt>
                <c:pt idx="8362">
                  <c:v>2008.0054644808699</c:v>
                </c:pt>
                <c:pt idx="8363">
                  <c:v>2008.00819672131</c:v>
                </c:pt>
                <c:pt idx="8364">
                  <c:v>2008.0109289617501</c:v>
                </c:pt>
                <c:pt idx="8365">
                  <c:v>2008.01366120219</c:v>
                </c:pt>
                <c:pt idx="8366">
                  <c:v>2008.01639344262</c:v>
                </c:pt>
                <c:pt idx="8367">
                  <c:v>2008.0191256830601</c:v>
                </c:pt>
                <c:pt idx="8368">
                  <c:v>2008.0218579235</c:v>
                </c:pt>
                <c:pt idx="8369">
                  <c:v>2008.02459016393</c:v>
                </c:pt>
                <c:pt idx="8370">
                  <c:v>2008.0273224043699</c:v>
                </c:pt>
                <c:pt idx="8371">
                  <c:v>2008.03005464481</c:v>
                </c:pt>
                <c:pt idx="8372">
                  <c:v>2008.0327868852501</c:v>
                </c:pt>
                <c:pt idx="8373">
                  <c:v>2008.0355191256799</c:v>
                </c:pt>
                <c:pt idx="8374">
                  <c:v>2008.03825136612</c:v>
                </c:pt>
                <c:pt idx="8375">
                  <c:v>2008.0409836065601</c:v>
                </c:pt>
                <c:pt idx="8376">
                  <c:v>2008.0437158469899</c:v>
                </c:pt>
                <c:pt idx="8377">
                  <c:v>2008.04644808743</c:v>
                </c:pt>
                <c:pt idx="8378">
                  <c:v>2008.0491803278701</c:v>
                </c:pt>
                <c:pt idx="8379">
                  <c:v>2008.0519125683099</c:v>
                </c:pt>
                <c:pt idx="8380">
                  <c:v>2008.05464480874</c:v>
                </c:pt>
                <c:pt idx="8381">
                  <c:v>2008.0573770491801</c:v>
                </c:pt>
                <c:pt idx="8382">
                  <c:v>2008.06010928962</c:v>
                </c:pt>
                <c:pt idx="8383">
                  <c:v>2008.06284153005</c:v>
                </c:pt>
                <c:pt idx="8384">
                  <c:v>2008.0655737704899</c:v>
                </c:pt>
                <c:pt idx="8385">
                  <c:v>2008.06830601093</c:v>
                </c:pt>
                <c:pt idx="8386">
                  <c:v>2008.0710382513701</c:v>
                </c:pt>
                <c:pt idx="8387">
                  <c:v>2008.0737704917999</c:v>
                </c:pt>
                <c:pt idx="8388">
                  <c:v>2008.07650273224</c:v>
                </c:pt>
                <c:pt idx="8389">
                  <c:v>2008.0792349726801</c:v>
                </c:pt>
                <c:pt idx="8390">
                  <c:v>2008.0819672131099</c:v>
                </c:pt>
                <c:pt idx="8391">
                  <c:v>2008.08469945355</c:v>
                </c:pt>
                <c:pt idx="8392">
                  <c:v>2008.0874316939901</c:v>
                </c:pt>
                <c:pt idx="8393">
                  <c:v>2008.0901639344299</c:v>
                </c:pt>
                <c:pt idx="8394">
                  <c:v>2008.09289617486</c:v>
                </c:pt>
                <c:pt idx="8395">
                  <c:v>2008.0956284153001</c:v>
                </c:pt>
                <c:pt idx="8396">
                  <c:v>2008.09836065574</c:v>
                </c:pt>
                <c:pt idx="8397">
                  <c:v>2008.10109289617</c:v>
                </c:pt>
                <c:pt idx="8398">
                  <c:v>2008.1038251366101</c:v>
                </c:pt>
                <c:pt idx="8399">
                  <c:v>2008.10655737705</c:v>
                </c:pt>
                <c:pt idx="8400">
                  <c:v>2008.10928961749</c:v>
                </c:pt>
                <c:pt idx="8401">
                  <c:v>2008.1120218579199</c:v>
                </c:pt>
                <c:pt idx="8402">
                  <c:v>2008.11475409836</c:v>
                </c:pt>
                <c:pt idx="8403">
                  <c:v>2008.1174863388001</c:v>
                </c:pt>
                <c:pt idx="8404">
                  <c:v>2008.1202185792299</c:v>
                </c:pt>
                <c:pt idx="8405">
                  <c:v>2008.12295081967</c:v>
                </c:pt>
                <c:pt idx="8406">
                  <c:v>2008.1256830601101</c:v>
                </c:pt>
                <c:pt idx="8407">
                  <c:v>2008.1284153005499</c:v>
                </c:pt>
                <c:pt idx="8408">
                  <c:v>2008.13114754098</c:v>
                </c:pt>
                <c:pt idx="8409">
                  <c:v>2008.1338797814201</c:v>
                </c:pt>
                <c:pt idx="8410">
                  <c:v>2008.1366120218599</c:v>
                </c:pt>
                <c:pt idx="8411">
                  <c:v>2008.1393442623</c:v>
                </c:pt>
                <c:pt idx="8412">
                  <c:v>2008.1420765027301</c:v>
                </c:pt>
                <c:pt idx="8413">
                  <c:v>2008.14480874317</c:v>
                </c:pt>
                <c:pt idx="8414">
                  <c:v>2008.14754098361</c:v>
                </c:pt>
                <c:pt idx="8415">
                  <c:v>2008.1502732240399</c:v>
                </c:pt>
                <c:pt idx="8416">
                  <c:v>2008.15300546448</c:v>
                </c:pt>
                <c:pt idx="8417">
                  <c:v>2008.1557377049201</c:v>
                </c:pt>
                <c:pt idx="8418">
                  <c:v>2008.1584699453599</c:v>
                </c:pt>
                <c:pt idx="8419">
                  <c:v>2008.16120218579</c:v>
                </c:pt>
                <c:pt idx="8420">
                  <c:v>2008.1639344262301</c:v>
                </c:pt>
                <c:pt idx="8421">
                  <c:v>2008.1666666666699</c:v>
                </c:pt>
                <c:pt idx="8422">
                  <c:v>2008.1693989071</c:v>
                </c:pt>
                <c:pt idx="8423">
                  <c:v>2008.1721311475401</c:v>
                </c:pt>
                <c:pt idx="8424">
                  <c:v>2008.1748633879799</c:v>
                </c:pt>
                <c:pt idx="8425">
                  <c:v>2008.17759562842</c:v>
                </c:pt>
                <c:pt idx="8426">
                  <c:v>2008.1803278688501</c:v>
                </c:pt>
                <c:pt idx="8427">
                  <c:v>2008.18306010929</c:v>
                </c:pt>
                <c:pt idx="8428">
                  <c:v>2008.18579234973</c:v>
                </c:pt>
                <c:pt idx="8429">
                  <c:v>2008.1885245901599</c:v>
                </c:pt>
                <c:pt idx="8430">
                  <c:v>2008.1912568306</c:v>
                </c:pt>
                <c:pt idx="8431">
                  <c:v>2008.1939890710401</c:v>
                </c:pt>
                <c:pt idx="8432">
                  <c:v>2008.1967213114799</c:v>
                </c:pt>
                <c:pt idx="8433">
                  <c:v>2008.19945355191</c:v>
                </c:pt>
                <c:pt idx="8434">
                  <c:v>2008.2021857923501</c:v>
                </c:pt>
                <c:pt idx="8435">
                  <c:v>2008.2049180327899</c:v>
                </c:pt>
                <c:pt idx="8436">
                  <c:v>2008.20765027322</c:v>
                </c:pt>
                <c:pt idx="8437">
                  <c:v>2008.2103825136601</c:v>
                </c:pt>
                <c:pt idx="8438">
                  <c:v>2008.2131147540999</c:v>
                </c:pt>
                <c:pt idx="8439">
                  <c:v>2008.21584699454</c:v>
                </c:pt>
                <c:pt idx="8440">
                  <c:v>2008.2185792349701</c:v>
                </c:pt>
                <c:pt idx="8441">
                  <c:v>2008.2213114754099</c:v>
                </c:pt>
                <c:pt idx="8442">
                  <c:v>2008.22404371585</c:v>
                </c:pt>
                <c:pt idx="8443">
                  <c:v>2008.2267759562801</c:v>
                </c:pt>
                <c:pt idx="8444">
                  <c:v>2008.22950819672</c:v>
                </c:pt>
                <c:pt idx="8445">
                  <c:v>2008.23224043716</c:v>
                </c:pt>
                <c:pt idx="8446">
                  <c:v>2008.2349726775999</c:v>
                </c:pt>
                <c:pt idx="8447">
                  <c:v>2008.23770491803</c:v>
                </c:pt>
                <c:pt idx="8448">
                  <c:v>2008.2404371584701</c:v>
                </c:pt>
                <c:pt idx="8449">
                  <c:v>2008.2431693989099</c:v>
                </c:pt>
                <c:pt idx="8450">
                  <c:v>2008.24590163934</c:v>
                </c:pt>
                <c:pt idx="8451">
                  <c:v>2008.2486338797801</c:v>
                </c:pt>
                <c:pt idx="8452">
                  <c:v>2008.2513661202199</c:v>
                </c:pt>
                <c:pt idx="8453">
                  <c:v>2008.25409836066</c:v>
                </c:pt>
                <c:pt idx="8454">
                  <c:v>2008.2568306010901</c:v>
                </c:pt>
                <c:pt idx="8455">
                  <c:v>2008.2595628415299</c:v>
                </c:pt>
                <c:pt idx="8456">
                  <c:v>2008.26229508197</c:v>
                </c:pt>
                <c:pt idx="8457">
                  <c:v>2008.2650273224001</c:v>
                </c:pt>
                <c:pt idx="8458">
                  <c:v>2008.26775956284</c:v>
                </c:pt>
                <c:pt idx="8459">
                  <c:v>2008.27049180328</c:v>
                </c:pt>
                <c:pt idx="8460">
                  <c:v>2008.2732240437199</c:v>
                </c:pt>
                <c:pt idx="8461">
                  <c:v>2008.27595628415</c:v>
                </c:pt>
                <c:pt idx="8462">
                  <c:v>2008.2786885245901</c:v>
                </c:pt>
                <c:pt idx="8463">
                  <c:v>2008.2814207650299</c:v>
                </c:pt>
                <c:pt idx="8464">
                  <c:v>2008.28415300546</c:v>
                </c:pt>
                <c:pt idx="8465">
                  <c:v>2008.2868852459001</c:v>
                </c:pt>
                <c:pt idx="8466">
                  <c:v>2008.2896174863399</c:v>
                </c:pt>
                <c:pt idx="8467">
                  <c:v>2008.29234972678</c:v>
                </c:pt>
                <c:pt idx="8468">
                  <c:v>2008.2950819672101</c:v>
                </c:pt>
                <c:pt idx="8469">
                  <c:v>2008.2978142076499</c:v>
                </c:pt>
                <c:pt idx="8470">
                  <c:v>2008.30054644809</c:v>
                </c:pt>
                <c:pt idx="8471">
                  <c:v>2008.3032786885201</c:v>
                </c:pt>
                <c:pt idx="8472">
                  <c:v>2008.3060109289599</c:v>
                </c:pt>
                <c:pt idx="8473">
                  <c:v>2008.3087431694</c:v>
                </c:pt>
                <c:pt idx="8474">
                  <c:v>2008.3114754098401</c:v>
                </c:pt>
                <c:pt idx="8475">
                  <c:v>2008.31420765027</c:v>
                </c:pt>
                <c:pt idx="8476">
                  <c:v>2008.31693989071</c:v>
                </c:pt>
                <c:pt idx="8477">
                  <c:v>2008.3196721311499</c:v>
                </c:pt>
                <c:pt idx="8478">
                  <c:v>2008.32240437158</c:v>
                </c:pt>
                <c:pt idx="8479">
                  <c:v>2008.3251366120201</c:v>
                </c:pt>
                <c:pt idx="8480">
                  <c:v>2008.3278688524599</c:v>
                </c:pt>
                <c:pt idx="8481">
                  <c:v>2008.3306010929</c:v>
                </c:pt>
                <c:pt idx="8482">
                  <c:v>2008.3333333333301</c:v>
                </c:pt>
                <c:pt idx="8483">
                  <c:v>2008.3360655737699</c:v>
                </c:pt>
                <c:pt idx="8484">
                  <c:v>2008.33879781421</c:v>
                </c:pt>
                <c:pt idx="8485">
                  <c:v>2008.3415300546401</c:v>
                </c:pt>
                <c:pt idx="8486">
                  <c:v>2008.3442622950799</c:v>
                </c:pt>
                <c:pt idx="8487">
                  <c:v>2008.34699453552</c:v>
                </c:pt>
                <c:pt idx="8488">
                  <c:v>2008.3497267759601</c:v>
                </c:pt>
                <c:pt idx="8489">
                  <c:v>2008.35245901639</c:v>
                </c:pt>
                <c:pt idx="8490">
                  <c:v>2008.35519125683</c:v>
                </c:pt>
                <c:pt idx="8491">
                  <c:v>2008.3579234972699</c:v>
                </c:pt>
                <c:pt idx="8492">
                  <c:v>2008.3606557377</c:v>
                </c:pt>
                <c:pt idx="8493">
                  <c:v>2008.3633879781401</c:v>
                </c:pt>
                <c:pt idx="8494">
                  <c:v>2008.3661202185799</c:v>
                </c:pt>
                <c:pt idx="8495">
                  <c:v>2008.36885245902</c:v>
                </c:pt>
                <c:pt idx="8496">
                  <c:v>2008.3715846994501</c:v>
                </c:pt>
                <c:pt idx="8497">
                  <c:v>2008.3743169398899</c:v>
                </c:pt>
                <c:pt idx="8498">
                  <c:v>2008.37704918033</c:v>
                </c:pt>
                <c:pt idx="8499">
                  <c:v>2008.3797814207701</c:v>
                </c:pt>
                <c:pt idx="8500">
                  <c:v>2008.3825136611999</c:v>
                </c:pt>
                <c:pt idx="8501">
                  <c:v>2008.38524590164</c:v>
                </c:pt>
                <c:pt idx="8502">
                  <c:v>2008.3879781420801</c:v>
                </c:pt>
                <c:pt idx="8503">
                  <c:v>2008.39071038251</c:v>
                </c:pt>
                <c:pt idx="8504">
                  <c:v>2008.39344262295</c:v>
                </c:pt>
                <c:pt idx="8505">
                  <c:v>2008.3961748633899</c:v>
                </c:pt>
                <c:pt idx="8506">
                  <c:v>2008.39890710383</c:v>
                </c:pt>
                <c:pt idx="8507">
                  <c:v>2008.40163934426</c:v>
                </c:pt>
                <c:pt idx="8508">
                  <c:v>2008.4043715846999</c:v>
                </c:pt>
                <c:pt idx="8509">
                  <c:v>2008.40710382514</c:v>
                </c:pt>
                <c:pt idx="8510">
                  <c:v>2008.4098360655701</c:v>
                </c:pt>
                <c:pt idx="8511">
                  <c:v>2008.4125683060099</c:v>
                </c:pt>
                <c:pt idx="8512">
                  <c:v>2008.41530054645</c:v>
                </c:pt>
                <c:pt idx="8513">
                  <c:v>2008.4180327868901</c:v>
                </c:pt>
                <c:pt idx="8514">
                  <c:v>2008.4207650273199</c:v>
                </c:pt>
                <c:pt idx="8515">
                  <c:v>2008.42349726776</c:v>
                </c:pt>
                <c:pt idx="8516">
                  <c:v>2008.4262295082001</c:v>
                </c:pt>
                <c:pt idx="8517">
                  <c:v>2008.4289617486299</c:v>
                </c:pt>
                <c:pt idx="8518">
                  <c:v>2008.43169398907</c:v>
                </c:pt>
                <c:pt idx="8519">
                  <c:v>2008.4344262295101</c:v>
                </c:pt>
                <c:pt idx="8520">
                  <c:v>2008.43715846995</c:v>
                </c:pt>
                <c:pt idx="8521">
                  <c:v>2008.43989071038</c:v>
                </c:pt>
                <c:pt idx="8522">
                  <c:v>2008.4426229508199</c:v>
                </c:pt>
                <c:pt idx="8523">
                  <c:v>2008.44535519126</c:v>
                </c:pt>
                <c:pt idx="8524">
                  <c:v>2008.4480874316901</c:v>
                </c:pt>
                <c:pt idx="8525">
                  <c:v>2008.4508196721299</c:v>
                </c:pt>
                <c:pt idx="8526">
                  <c:v>2008.45355191257</c:v>
                </c:pt>
                <c:pt idx="8527">
                  <c:v>2008.4562841530101</c:v>
                </c:pt>
                <c:pt idx="8528">
                  <c:v>2008.4590163934399</c:v>
                </c:pt>
                <c:pt idx="8529">
                  <c:v>2008.46174863388</c:v>
                </c:pt>
                <c:pt idx="8530">
                  <c:v>2008.4644808743201</c:v>
                </c:pt>
                <c:pt idx="8531">
                  <c:v>2008.4672131147499</c:v>
                </c:pt>
                <c:pt idx="8532">
                  <c:v>2008.46994535519</c:v>
                </c:pt>
                <c:pt idx="8533">
                  <c:v>2008.4726775956301</c:v>
                </c:pt>
                <c:pt idx="8534">
                  <c:v>2008.47540983607</c:v>
                </c:pt>
                <c:pt idx="8535">
                  <c:v>2008.4781420765</c:v>
                </c:pt>
                <c:pt idx="8536">
                  <c:v>2008.4808743169399</c:v>
                </c:pt>
                <c:pt idx="8537">
                  <c:v>2008.48360655738</c:v>
                </c:pt>
                <c:pt idx="8538">
                  <c:v>2008.48633879781</c:v>
                </c:pt>
                <c:pt idx="8539">
                  <c:v>2008.4890710382499</c:v>
                </c:pt>
                <c:pt idx="8540">
                  <c:v>2008.49180327869</c:v>
                </c:pt>
                <c:pt idx="8541">
                  <c:v>2008.4945355191301</c:v>
                </c:pt>
                <c:pt idx="8542">
                  <c:v>2008.4972677595599</c:v>
                </c:pt>
                <c:pt idx="8543">
                  <c:v>2008.5</c:v>
                </c:pt>
                <c:pt idx="8544">
                  <c:v>2008.5027322404401</c:v>
                </c:pt>
                <c:pt idx="8545">
                  <c:v>2008.5054644808699</c:v>
                </c:pt>
                <c:pt idx="8546">
                  <c:v>2008.50819672131</c:v>
                </c:pt>
                <c:pt idx="8547">
                  <c:v>2008.5109289617501</c:v>
                </c:pt>
                <c:pt idx="8548">
                  <c:v>2008.51366120219</c:v>
                </c:pt>
                <c:pt idx="8549">
                  <c:v>2008.51639344262</c:v>
                </c:pt>
                <c:pt idx="8550">
                  <c:v>2008.5191256830601</c:v>
                </c:pt>
                <c:pt idx="8551">
                  <c:v>2008.5218579235</c:v>
                </c:pt>
                <c:pt idx="8552">
                  <c:v>2008.52459016393</c:v>
                </c:pt>
                <c:pt idx="8553">
                  <c:v>2008.5273224043699</c:v>
                </c:pt>
                <c:pt idx="8554">
                  <c:v>2008.53005464481</c:v>
                </c:pt>
                <c:pt idx="8555">
                  <c:v>2008.5327868852501</c:v>
                </c:pt>
                <c:pt idx="8556">
                  <c:v>2008.5355191256799</c:v>
                </c:pt>
                <c:pt idx="8557">
                  <c:v>2008.53825136612</c:v>
                </c:pt>
                <c:pt idx="8558">
                  <c:v>2008.5409836065601</c:v>
                </c:pt>
                <c:pt idx="8559">
                  <c:v>2008.5437158469899</c:v>
                </c:pt>
                <c:pt idx="8560">
                  <c:v>2008.54644808743</c:v>
                </c:pt>
                <c:pt idx="8561">
                  <c:v>2008.5491803278701</c:v>
                </c:pt>
                <c:pt idx="8562">
                  <c:v>2008.5519125683099</c:v>
                </c:pt>
                <c:pt idx="8563">
                  <c:v>2008.55464480874</c:v>
                </c:pt>
                <c:pt idx="8564">
                  <c:v>2008.5573770491801</c:v>
                </c:pt>
                <c:pt idx="8565">
                  <c:v>2008.56010928962</c:v>
                </c:pt>
                <c:pt idx="8566">
                  <c:v>2008.56284153005</c:v>
                </c:pt>
                <c:pt idx="8567">
                  <c:v>2008.5655737704899</c:v>
                </c:pt>
                <c:pt idx="8568">
                  <c:v>2008.56830601093</c:v>
                </c:pt>
                <c:pt idx="8569">
                  <c:v>2008.5710382513701</c:v>
                </c:pt>
                <c:pt idx="8570">
                  <c:v>2008.5737704917999</c:v>
                </c:pt>
                <c:pt idx="8571">
                  <c:v>2008.57650273224</c:v>
                </c:pt>
                <c:pt idx="8572">
                  <c:v>2008.5792349726801</c:v>
                </c:pt>
                <c:pt idx="8573">
                  <c:v>2008.5819672131099</c:v>
                </c:pt>
                <c:pt idx="8574">
                  <c:v>2008.58469945355</c:v>
                </c:pt>
                <c:pt idx="8575">
                  <c:v>2008.5874316939901</c:v>
                </c:pt>
                <c:pt idx="8576">
                  <c:v>2008.5901639344299</c:v>
                </c:pt>
                <c:pt idx="8577">
                  <c:v>2008.59289617486</c:v>
                </c:pt>
                <c:pt idx="8578">
                  <c:v>2008.5956284153001</c:v>
                </c:pt>
                <c:pt idx="8579">
                  <c:v>2008.59836065574</c:v>
                </c:pt>
                <c:pt idx="8580">
                  <c:v>2008.60109289617</c:v>
                </c:pt>
                <c:pt idx="8581">
                  <c:v>2008.6038251366101</c:v>
                </c:pt>
                <c:pt idx="8582">
                  <c:v>2008.60655737705</c:v>
                </c:pt>
                <c:pt idx="8583">
                  <c:v>2008.60928961749</c:v>
                </c:pt>
                <c:pt idx="8584">
                  <c:v>2008.6120218579199</c:v>
                </c:pt>
                <c:pt idx="8585">
                  <c:v>2008.61475409836</c:v>
                </c:pt>
                <c:pt idx="8586">
                  <c:v>2008.6174863388001</c:v>
                </c:pt>
                <c:pt idx="8587">
                  <c:v>2008.6202185792299</c:v>
                </c:pt>
                <c:pt idx="8588">
                  <c:v>2008.62295081967</c:v>
                </c:pt>
                <c:pt idx="8589">
                  <c:v>2008.6256830601101</c:v>
                </c:pt>
                <c:pt idx="8590">
                  <c:v>2008.6284153005499</c:v>
                </c:pt>
                <c:pt idx="8591">
                  <c:v>2008.63114754098</c:v>
                </c:pt>
                <c:pt idx="8592">
                  <c:v>2008.6338797814201</c:v>
                </c:pt>
                <c:pt idx="8593">
                  <c:v>2008.6366120218599</c:v>
                </c:pt>
                <c:pt idx="8594">
                  <c:v>2008.6393442623</c:v>
                </c:pt>
                <c:pt idx="8595">
                  <c:v>2008.6420765027301</c:v>
                </c:pt>
                <c:pt idx="8596">
                  <c:v>2008.64480874317</c:v>
                </c:pt>
                <c:pt idx="8597">
                  <c:v>2008.64754098361</c:v>
                </c:pt>
                <c:pt idx="8598">
                  <c:v>2008.6502732240399</c:v>
                </c:pt>
                <c:pt idx="8599">
                  <c:v>2008.65300546448</c:v>
                </c:pt>
                <c:pt idx="8600">
                  <c:v>2008.6557377049201</c:v>
                </c:pt>
                <c:pt idx="8601">
                  <c:v>2008.6584699453599</c:v>
                </c:pt>
                <c:pt idx="8602">
                  <c:v>2008.66120218579</c:v>
                </c:pt>
                <c:pt idx="8603">
                  <c:v>2008.6639344262301</c:v>
                </c:pt>
                <c:pt idx="8604">
                  <c:v>2008.6666666666699</c:v>
                </c:pt>
                <c:pt idx="8605">
                  <c:v>2008.6693989071</c:v>
                </c:pt>
                <c:pt idx="8606">
                  <c:v>2008.6721311475401</c:v>
                </c:pt>
                <c:pt idx="8607">
                  <c:v>2008.6748633879799</c:v>
                </c:pt>
                <c:pt idx="8608">
                  <c:v>2008.67759562842</c:v>
                </c:pt>
                <c:pt idx="8609">
                  <c:v>2008.6803278688501</c:v>
                </c:pt>
                <c:pt idx="8610">
                  <c:v>2008.68306010929</c:v>
                </c:pt>
                <c:pt idx="8611">
                  <c:v>2008.68579234973</c:v>
                </c:pt>
                <c:pt idx="8612">
                  <c:v>2008.6885245901599</c:v>
                </c:pt>
                <c:pt idx="8613">
                  <c:v>2008.6912568306</c:v>
                </c:pt>
                <c:pt idx="8614">
                  <c:v>2008.6939890710401</c:v>
                </c:pt>
                <c:pt idx="8615">
                  <c:v>2008.6967213114799</c:v>
                </c:pt>
                <c:pt idx="8616">
                  <c:v>2008.69945355191</c:v>
                </c:pt>
                <c:pt idx="8617">
                  <c:v>2008.7021857923501</c:v>
                </c:pt>
                <c:pt idx="8618">
                  <c:v>2008.7049180327899</c:v>
                </c:pt>
                <c:pt idx="8619">
                  <c:v>2008.70765027322</c:v>
                </c:pt>
                <c:pt idx="8620">
                  <c:v>2008.7103825136601</c:v>
                </c:pt>
                <c:pt idx="8621">
                  <c:v>2008.7131147540999</c:v>
                </c:pt>
                <c:pt idx="8622">
                  <c:v>2008.71584699454</c:v>
                </c:pt>
                <c:pt idx="8623">
                  <c:v>2008.7185792349701</c:v>
                </c:pt>
                <c:pt idx="8624">
                  <c:v>2008.7213114754099</c:v>
                </c:pt>
                <c:pt idx="8625">
                  <c:v>2008.72404371585</c:v>
                </c:pt>
                <c:pt idx="8626">
                  <c:v>2008.7267759562801</c:v>
                </c:pt>
                <c:pt idx="8627">
                  <c:v>2008.72950819672</c:v>
                </c:pt>
                <c:pt idx="8628">
                  <c:v>2008.73224043716</c:v>
                </c:pt>
                <c:pt idx="8629">
                  <c:v>2008.7349726775999</c:v>
                </c:pt>
                <c:pt idx="8630">
                  <c:v>2008.73770491803</c:v>
                </c:pt>
                <c:pt idx="8631">
                  <c:v>2008.7404371584701</c:v>
                </c:pt>
                <c:pt idx="8632">
                  <c:v>2008.7431693989099</c:v>
                </c:pt>
                <c:pt idx="8633">
                  <c:v>2008.74590163934</c:v>
                </c:pt>
                <c:pt idx="8634">
                  <c:v>2008.7486338797801</c:v>
                </c:pt>
                <c:pt idx="8635">
                  <c:v>2008.7513661202199</c:v>
                </c:pt>
                <c:pt idx="8636">
                  <c:v>2008.75409836066</c:v>
                </c:pt>
                <c:pt idx="8637">
                  <c:v>2008.7568306010901</c:v>
                </c:pt>
                <c:pt idx="8638">
                  <c:v>2008.7595628415299</c:v>
                </c:pt>
                <c:pt idx="8639">
                  <c:v>2008.76229508197</c:v>
                </c:pt>
                <c:pt idx="8640">
                  <c:v>2008.7650273224001</c:v>
                </c:pt>
                <c:pt idx="8641">
                  <c:v>2008.76775956284</c:v>
                </c:pt>
                <c:pt idx="8642">
                  <c:v>2008.77049180328</c:v>
                </c:pt>
                <c:pt idx="8643">
                  <c:v>2008.7732240437199</c:v>
                </c:pt>
                <c:pt idx="8644">
                  <c:v>2008.77595628415</c:v>
                </c:pt>
                <c:pt idx="8645">
                  <c:v>2008.7786885245901</c:v>
                </c:pt>
                <c:pt idx="8646">
                  <c:v>2008.7814207650299</c:v>
                </c:pt>
                <c:pt idx="8647">
                  <c:v>2008.78415300546</c:v>
                </c:pt>
                <c:pt idx="8648">
                  <c:v>2008.7868852459001</c:v>
                </c:pt>
                <c:pt idx="8649">
                  <c:v>2008.7896174863399</c:v>
                </c:pt>
                <c:pt idx="8650">
                  <c:v>2008.79234972678</c:v>
                </c:pt>
                <c:pt idx="8651">
                  <c:v>2008.7950819672101</c:v>
                </c:pt>
                <c:pt idx="8652">
                  <c:v>2008.7978142076499</c:v>
                </c:pt>
                <c:pt idx="8653">
                  <c:v>2008.80054644809</c:v>
                </c:pt>
                <c:pt idx="8654">
                  <c:v>2008.8032786885201</c:v>
                </c:pt>
                <c:pt idx="8655">
                  <c:v>2008.8060109289599</c:v>
                </c:pt>
                <c:pt idx="8656">
                  <c:v>2008.8087431694</c:v>
                </c:pt>
                <c:pt idx="8657">
                  <c:v>2008.8114754098401</c:v>
                </c:pt>
                <c:pt idx="8658">
                  <c:v>2008.81420765027</c:v>
                </c:pt>
                <c:pt idx="8659">
                  <c:v>2008.81693989071</c:v>
                </c:pt>
                <c:pt idx="8660">
                  <c:v>2008.8196721311499</c:v>
                </c:pt>
                <c:pt idx="8661">
                  <c:v>2008.82240437158</c:v>
                </c:pt>
                <c:pt idx="8662">
                  <c:v>2008.8251366120201</c:v>
                </c:pt>
                <c:pt idx="8663">
                  <c:v>2008.8278688524599</c:v>
                </c:pt>
                <c:pt idx="8664">
                  <c:v>2008.8306010929</c:v>
                </c:pt>
                <c:pt idx="8665">
                  <c:v>2008.8333333333301</c:v>
                </c:pt>
                <c:pt idx="8666">
                  <c:v>2008.8360655737699</c:v>
                </c:pt>
                <c:pt idx="8667">
                  <c:v>2008.83879781421</c:v>
                </c:pt>
                <c:pt idx="8668">
                  <c:v>2008.8415300546401</c:v>
                </c:pt>
                <c:pt idx="8669">
                  <c:v>2008.8442622950799</c:v>
                </c:pt>
                <c:pt idx="8670">
                  <c:v>2008.84699453552</c:v>
                </c:pt>
                <c:pt idx="8671">
                  <c:v>2008.8497267759601</c:v>
                </c:pt>
                <c:pt idx="8672">
                  <c:v>2008.85245901639</c:v>
                </c:pt>
                <c:pt idx="8673">
                  <c:v>2008.85519125683</c:v>
                </c:pt>
                <c:pt idx="8674">
                  <c:v>2008.8579234972699</c:v>
                </c:pt>
                <c:pt idx="8675">
                  <c:v>2008.8606557377</c:v>
                </c:pt>
                <c:pt idx="8676">
                  <c:v>2008.8633879781401</c:v>
                </c:pt>
                <c:pt idx="8677">
                  <c:v>2008.8661202185799</c:v>
                </c:pt>
                <c:pt idx="8678">
                  <c:v>2008.86885245902</c:v>
                </c:pt>
                <c:pt idx="8679">
                  <c:v>2008.8715846994501</c:v>
                </c:pt>
                <c:pt idx="8680">
                  <c:v>2008.8743169398899</c:v>
                </c:pt>
                <c:pt idx="8681">
                  <c:v>2008.87704918033</c:v>
                </c:pt>
                <c:pt idx="8682">
                  <c:v>2008.8797814207701</c:v>
                </c:pt>
                <c:pt idx="8683">
                  <c:v>2008.8825136611999</c:v>
                </c:pt>
                <c:pt idx="8684">
                  <c:v>2008.88524590164</c:v>
                </c:pt>
                <c:pt idx="8685">
                  <c:v>2008.8879781420801</c:v>
                </c:pt>
                <c:pt idx="8686">
                  <c:v>2008.89071038251</c:v>
                </c:pt>
                <c:pt idx="8687">
                  <c:v>2008.89344262295</c:v>
                </c:pt>
                <c:pt idx="8688">
                  <c:v>2008.8961748633899</c:v>
                </c:pt>
                <c:pt idx="8689">
                  <c:v>2008.89890710383</c:v>
                </c:pt>
                <c:pt idx="8690">
                  <c:v>2008.90163934426</c:v>
                </c:pt>
                <c:pt idx="8691">
                  <c:v>2008.9043715846999</c:v>
                </c:pt>
                <c:pt idx="8692">
                  <c:v>2008.90710382514</c:v>
                </c:pt>
                <c:pt idx="8693">
                  <c:v>2008.9098360655701</c:v>
                </c:pt>
                <c:pt idx="8694">
                  <c:v>2008.9125683060099</c:v>
                </c:pt>
                <c:pt idx="8695">
                  <c:v>2008.91530054645</c:v>
                </c:pt>
                <c:pt idx="8696">
                  <c:v>2008.9180327868901</c:v>
                </c:pt>
                <c:pt idx="8697">
                  <c:v>2008.9207650273199</c:v>
                </c:pt>
                <c:pt idx="8698">
                  <c:v>2008.92349726776</c:v>
                </c:pt>
                <c:pt idx="8699">
                  <c:v>2008.9262295082001</c:v>
                </c:pt>
                <c:pt idx="8700">
                  <c:v>2008.9289617486299</c:v>
                </c:pt>
                <c:pt idx="8701">
                  <c:v>2008.93169398907</c:v>
                </c:pt>
                <c:pt idx="8702">
                  <c:v>2008.9344262295101</c:v>
                </c:pt>
                <c:pt idx="8703">
                  <c:v>2008.93715846995</c:v>
                </c:pt>
                <c:pt idx="8704">
                  <c:v>2008.93989071038</c:v>
                </c:pt>
                <c:pt idx="8705">
                  <c:v>2008.9426229508199</c:v>
                </c:pt>
                <c:pt idx="8706">
                  <c:v>2008.94535519126</c:v>
                </c:pt>
                <c:pt idx="8707">
                  <c:v>2008.9480874316901</c:v>
                </c:pt>
                <c:pt idx="8708">
                  <c:v>2008.9508196721299</c:v>
                </c:pt>
                <c:pt idx="8709">
                  <c:v>2008.95355191257</c:v>
                </c:pt>
                <c:pt idx="8710">
                  <c:v>2008.9562841530101</c:v>
                </c:pt>
                <c:pt idx="8711">
                  <c:v>2008.9590163934399</c:v>
                </c:pt>
                <c:pt idx="8712">
                  <c:v>2008.96174863388</c:v>
                </c:pt>
                <c:pt idx="8713">
                  <c:v>2008.9644808743201</c:v>
                </c:pt>
                <c:pt idx="8714">
                  <c:v>2008.9672131147499</c:v>
                </c:pt>
                <c:pt idx="8715">
                  <c:v>2008.96994535519</c:v>
                </c:pt>
                <c:pt idx="8716">
                  <c:v>2008.9726775956301</c:v>
                </c:pt>
                <c:pt idx="8717">
                  <c:v>2008.97540983607</c:v>
                </c:pt>
                <c:pt idx="8718">
                  <c:v>2008.9781420765</c:v>
                </c:pt>
                <c:pt idx="8719">
                  <c:v>2008.9808743169399</c:v>
                </c:pt>
                <c:pt idx="8720">
                  <c:v>2008.98360655738</c:v>
                </c:pt>
                <c:pt idx="8721">
                  <c:v>2008.98633879781</c:v>
                </c:pt>
                <c:pt idx="8722">
                  <c:v>2008.9890710382499</c:v>
                </c:pt>
                <c:pt idx="8723">
                  <c:v>2008.99180327869</c:v>
                </c:pt>
                <c:pt idx="8724">
                  <c:v>2008.9945355191301</c:v>
                </c:pt>
                <c:pt idx="8725">
                  <c:v>2008.9972677595599</c:v>
                </c:pt>
                <c:pt idx="8726">
                  <c:v>2009</c:v>
                </c:pt>
                <c:pt idx="8727">
                  <c:v>2009.0027397260301</c:v>
                </c:pt>
                <c:pt idx="8728">
                  <c:v>2009.0054794520499</c:v>
                </c:pt>
                <c:pt idx="8729">
                  <c:v>2009.00821917808</c:v>
                </c:pt>
                <c:pt idx="8730">
                  <c:v>2009.0109589041101</c:v>
                </c:pt>
                <c:pt idx="8731">
                  <c:v>2009.01369863014</c:v>
                </c:pt>
                <c:pt idx="8732">
                  <c:v>2009.0164383561601</c:v>
                </c:pt>
                <c:pt idx="8733">
                  <c:v>2009.0191780821899</c:v>
                </c:pt>
                <c:pt idx="8734">
                  <c:v>2009.02191780822</c:v>
                </c:pt>
                <c:pt idx="8735">
                  <c:v>2009.0246575342501</c:v>
                </c:pt>
                <c:pt idx="8736">
                  <c:v>2009.0273972602699</c:v>
                </c:pt>
                <c:pt idx="8737">
                  <c:v>2009.0301369863</c:v>
                </c:pt>
                <c:pt idx="8738">
                  <c:v>2009.0328767123301</c:v>
                </c:pt>
                <c:pt idx="8739">
                  <c:v>2009.03561643836</c:v>
                </c:pt>
                <c:pt idx="8740">
                  <c:v>2009.03835616438</c:v>
                </c:pt>
                <c:pt idx="8741">
                  <c:v>2009.0410958904099</c:v>
                </c:pt>
                <c:pt idx="8742">
                  <c:v>2009.04383561644</c:v>
                </c:pt>
                <c:pt idx="8743">
                  <c:v>2009.0465753424701</c:v>
                </c:pt>
                <c:pt idx="8744">
                  <c:v>2009.0493150684899</c:v>
                </c:pt>
                <c:pt idx="8745">
                  <c:v>2009.05205479452</c:v>
                </c:pt>
                <c:pt idx="8746">
                  <c:v>2009.0547945205501</c:v>
                </c:pt>
                <c:pt idx="8747">
                  <c:v>2009.05753424658</c:v>
                </c:pt>
                <c:pt idx="8748">
                  <c:v>2009.0602739726</c:v>
                </c:pt>
                <c:pt idx="8749">
                  <c:v>2009.0630136986299</c:v>
                </c:pt>
                <c:pt idx="8750">
                  <c:v>2009.06575342466</c:v>
                </c:pt>
                <c:pt idx="8751">
                  <c:v>2009.0684931506801</c:v>
                </c:pt>
                <c:pt idx="8752">
                  <c:v>2009.0712328767099</c:v>
                </c:pt>
                <c:pt idx="8753">
                  <c:v>2009.07397260274</c:v>
                </c:pt>
                <c:pt idx="8754">
                  <c:v>2009.0767123287701</c:v>
                </c:pt>
                <c:pt idx="8755">
                  <c:v>2009.07945205479</c:v>
                </c:pt>
                <c:pt idx="8756">
                  <c:v>2009.08219178082</c:v>
                </c:pt>
                <c:pt idx="8757">
                  <c:v>2009.0849315068499</c:v>
                </c:pt>
                <c:pt idx="8758">
                  <c:v>2009.08767123288</c:v>
                </c:pt>
                <c:pt idx="8759">
                  <c:v>2009.0904109589001</c:v>
                </c:pt>
                <c:pt idx="8760">
                  <c:v>2009.0931506849299</c:v>
                </c:pt>
                <c:pt idx="8761">
                  <c:v>2009.09589041096</c:v>
                </c:pt>
                <c:pt idx="8762">
                  <c:v>2009.0986301369901</c:v>
                </c:pt>
                <c:pt idx="8763">
                  <c:v>2009.1013698630099</c:v>
                </c:pt>
                <c:pt idx="8764">
                  <c:v>2009.10410958904</c:v>
                </c:pt>
                <c:pt idx="8765">
                  <c:v>2009.1068493150699</c:v>
                </c:pt>
                <c:pt idx="8766">
                  <c:v>2009.1095890411</c:v>
                </c:pt>
                <c:pt idx="8767">
                  <c:v>2009.1123287671201</c:v>
                </c:pt>
                <c:pt idx="8768">
                  <c:v>2009.1150684931499</c:v>
                </c:pt>
                <c:pt idx="8769">
                  <c:v>2009.11780821918</c:v>
                </c:pt>
                <c:pt idx="8770">
                  <c:v>2009.1205479452101</c:v>
                </c:pt>
                <c:pt idx="8771">
                  <c:v>2009.1232876712299</c:v>
                </c:pt>
                <c:pt idx="8772">
                  <c:v>2009.12602739726</c:v>
                </c:pt>
                <c:pt idx="8773">
                  <c:v>2009.1287671232899</c:v>
                </c:pt>
                <c:pt idx="8774">
                  <c:v>2009.13150684931</c:v>
                </c:pt>
                <c:pt idx="8775">
                  <c:v>2009.1342465753401</c:v>
                </c:pt>
                <c:pt idx="8776">
                  <c:v>2009.1369863013699</c:v>
                </c:pt>
                <c:pt idx="8777">
                  <c:v>2009.1397260274</c:v>
                </c:pt>
                <c:pt idx="8778">
                  <c:v>2009.1424657534201</c:v>
                </c:pt>
                <c:pt idx="8779">
                  <c:v>2009.1452054794499</c:v>
                </c:pt>
                <c:pt idx="8780">
                  <c:v>2009.14794520548</c:v>
                </c:pt>
                <c:pt idx="8781">
                  <c:v>2009.1506849315101</c:v>
                </c:pt>
                <c:pt idx="8782">
                  <c:v>2009.15342465753</c:v>
                </c:pt>
                <c:pt idx="8783">
                  <c:v>2009.1561643835601</c:v>
                </c:pt>
                <c:pt idx="8784">
                  <c:v>2009.1589041095899</c:v>
                </c:pt>
                <c:pt idx="8785">
                  <c:v>2009.16164383562</c:v>
                </c:pt>
                <c:pt idx="8786">
                  <c:v>2009.1643835616401</c:v>
                </c:pt>
                <c:pt idx="8787">
                  <c:v>2009.1671232876699</c:v>
                </c:pt>
                <c:pt idx="8788">
                  <c:v>2009.1698630137</c:v>
                </c:pt>
                <c:pt idx="8789">
                  <c:v>2009.1726027397301</c:v>
                </c:pt>
                <c:pt idx="8790">
                  <c:v>2009.17534246575</c:v>
                </c:pt>
                <c:pt idx="8791">
                  <c:v>2009.17808219178</c:v>
                </c:pt>
                <c:pt idx="8792">
                  <c:v>2009.1808219178099</c:v>
                </c:pt>
                <c:pt idx="8793">
                  <c:v>2009.18356164384</c:v>
                </c:pt>
                <c:pt idx="8794">
                  <c:v>2009.1863013698601</c:v>
                </c:pt>
                <c:pt idx="8795">
                  <c:v>2009.1890410958899</c:v>
                </c:pt>
                <c:pt idx="8796">
                  <c:v>2009.19178082192</c:v>
                </c:pt>
                <c:pt idx="8797">
                  <c:v>2009.1945205479501</c:v>
                </c:pt>
                <c:pt idx="8798">
                  <c:v>2009.19726027397</c:v>
                </c:pt>
                <c:pt idx="8799">
                  <c:v>2009.2</c:v>
                </c:pt>
                <c:pt idx="8800">
                  <c:v>2009.2027397260299</c:v>
                </c:pt>
                <c:pt idx="8801">
                  <c:v>2009.20547945205</c:v>
                </c:pt>
                <c:pt idx="8802">
                  <c:v>2009.2082191780801</c:v>
                </c:pt>
                <c:pt idx="8803">
                  <c:v>2009.2109589041099</c:v>
                </c:pt>
                <c:pt idx="8804">
                  <c:v>2009.21369863014</c:v>
                </c:pt>
                <c:pt idx="8805">
                  <c:v>2009.2164383561601</c:v>
                </c:pt>
                <c:pt idx="8806">
                  <c:v>2009.21917808219</c:v>
                </c:pt>
                <c:pt idx="8807">
                  <c:v>2009.22191780822</c:v>
                </c:pt>
                <c:pt idx="8808">
                  <c:v>2009.2246575342499</c:v>
                </c:pt>
                <c:pt idx="8809">
                  <c:v>2009.22739726027</c:v>
                </c:pt>
                <c:pt idx="8810">
                  <c:v>2009.2301369863001</c:v>
                </c:pt>
                <c:pt idx="8811">
                  <c:v>2009.2328767123299</c:v>
                </c:pt>
                <c:pt idx="8812">
                  <c:v>2009.23561643836</c:v>
                </c:pt>
                <c:pt idx="8813">
                  <c:v>2009.2383561643801</c:v>
                </c:pt>
                <c:pt idx="8814">
                  <c:v>2009.24109589041</c:v>
                </c:pt>
                <c:pt idx="8815">
                  <c:v>2009.24383561644</c:v>
                </c:pt>
                <c:pt idx="8816">
                  <c:v>2009.2465753424699</c:v>
                </c:pt>
                <c:pt idx="8817">
                  <c:v>2009.24931506849</c:v>
                </c:pt>
                <c:pt idx="8818">
                  <c:v>2009.2520547945201</c:v>
                </c:pt>
                <c:pt idx="8819">
                  <c:v>2009.2547945205499</c:v>
                </c:pt>
                <c:pt idx="8820">
                  <c:v>2009.25753424658</c:v>
                </c:pt>
                <c:pt idx="8821">
                  <c:v>2009.2602739726001</c:v>
                </c:pt>
                <c:pt idx="8822">
                  <c:v>2009.2630136986299</c:v>
                </c:pt>
                <c:pt idx="8823">
                  <c:v>2009.26575342466</c:v>
                </c:pt>
                <c:pt idx="8824">
                  <c:v>2009.2684931506799</c:v>
                </c:pt>
                <c:pt idx="8825">
                  <c:v>2009.27123287671</c:v>
                </c:pt>
                <c:pt idx="8826">
                  <c:v>2009.2739726027401</c:v>
                </c:pt>
                <c:pt idx="8827">
                  <c:v>2009.2767123287699</c:v>
                </c:pt>
                <c:pt idx="8828">
                  <c:v>2009.27945205479</c:v>
                </c:pt>
                <c:pt idx="8829">
                  <c:v>2009.2821917808201</c:v>
                </c:pt>
                <c:pt idx="8830">
                  <c:v>2009.2849315068499</c:v>
                </c:pt>
                <c:pt idx="8831">
                  <c:v>2009.28767123288</c:v>
                </c:pt>
                <c:pt idx="8832">
                  <c:v>2009.2904109589001</c:v>
                </c:pt>
                <c:pt idx="8833">
                  <c:v>2009.29315068493</c:v>
                </c:pt>
                <c:pt idx="8834">
                  <c:v>2009.2958904109601</c:v>
                </c:pt>
                <c:pt idx="8835">
                  <c:v>2009.2986301369899</c:v>
                </c:pt>
                <c:pt idx="8836">
                  <c:v>2009.30136986301</c:v>
                </c:pt>
                <c:pt idx="8837">
                  <c:v>2009.3041095890401</c:v>
                </c:pt>
                <c:pt idx="8838">
                  <c:v>2009.3068493150699</c:v>
                </c:pt>
                <c:pt idx="8839">
                  <c:v>2009.3095890411</c:v>
                </c:pt>
                <c:pt idx="8840">
                  <c:v>2009.3123287671201</c:v>
                </c:pt>
                <c:pt idx="8841">
                  <c:v>2009.31506849315</c:v>
                </c:pt>
                <c:pt idx="8842">
                  <c:v>2009.3178082191801</c:v>
                </c:pt>
                <c:pt idx="8843">
                  <c:v>2009.3205479452099</c:v>
                </c:pt>
                <c:pt idx="8844">
                  <c:v>2009.32328767123</c:v>
                </c:pt>
                <c:pt idx="8845">
                  <c:v>2009.3260273972601</c:v>
                </c:pt>
                <c:pt idx="8846">
                  <c:v>2009.3287671232899</c:v>
                </c:pt>
                <c:pt idx="8847">
                  <c:v>2009.33150684932</c:v>
                </c:pt>
                <c:pt idx="8848">
                  <c:v>2009.3342465753401</c:v>
                </c:pt>
                <c:pt idx="8849">
                  <c:v>2009.33698630137</c:v>
                </c:pt>
                <c:pt idx="8850">
                  <c:v>2009.3397260274</c:v>
                </c:pt>
                <c:pt idx="8851">
                  <c:v>2009.3424657534199</c:v>
                </c:pt>
                <c:pt idx="8852">
                  <c:v>2009.34520547945</c:v>
                </c:pt>
                <c:pt idx="8853">
                  <c:v>2009.3479452054801</c:v>
                </c:pt>
                <c:pt idx="8854">
                  <c:v>2009.3506849315099</c:v>
                </c:pt>
                <c:pt idx="8855">
                  <c:v>2009.35342465753</c:v>
                </c:pt>
                <c:pt idx="8856">
                  <c:v>2009.3561643835601</c:v>
                </c:pt>
                <c:pt idx="8857">
                  <c:v>2009.35890410959</c:v>
                </c:pt>
                <c:pt idx="8858">
                  <c:v>2009.36164383562</c:v>
                </c:pt>
                <c:pt idx="8859">
                  <c:v>2009.3643835616399</c:v>
                </c:pt>
                <c:pt idx="8860">
                  <c:v>2009.36712328767</c:v>
                </c:pt>
                <c:pt idx="8861">
                  <c:v>2009.3698630137001</c:v>
                </c:pt>
                <c:pt idx="8862">
                  <c:v>2009.3726027397299</c:v>
                </c:pt>
                <c:pt idx="8863">
                  <c:v>2009.37534246575</c:v>
                </c:pt>
                <c:pt idx="8864">
                  <c:v>2009.3780821917801</c:v>
                </c:pt>
                <c:pt idx="8865">
                  <c:v>2009.38082191781</c:v>
                </c:pt>
                <c:pt idx="8866">
                  <c:v>2009.38356164384</c:v>
                </c:pt>
                <c:pt idx="8867">
                  <c:v>2009.3863013698599</c:v>
                </c:pt>
                <c:pt idx="8868">
                  <c:v>2009.38904109589</c:v>
                </c:pt>
                <c:pt idx="8869">
                  <c:v>2009.3917808219201</c:v>
                </c:pt>
                <c:pt idx="8870">
                  <c:v>2009.3945205479499</c:v>
                </c:pt>
                <c:pt idx="8871">
                  <c:v>2009.39726027397</c:v>
                </c:pt>
                <c:pt idx="8872">
                  <c:v>2009.4</c:v>
                </c:pt>
                <c:pt idx="8873">
                  <c:v>2009.4027397260299</c:v>
                </c:pt>
                <c:pt idx="8874">
                  <c:v>2009.40547945205</c:v>
                </c:pt>
                <c:pt idx="8875">
                  <c:v>2009.4082191780799</c:v>
                </c:pt>
                <c:pt idx="8876">
                  <c:v>2009.41095890411</c:v>
                </c:pt>
                <c:pt idx="8877">
                  <c:v>2009.4136986301401</c:v>
                </c:pt>
                <c:pt idx="8878">
                  <c:v>2009.4164383561599</c:v>
                </c:pt>
                <c:pt idx="8879">
                  <c:v>2009.41917808219</c:v>
                </c:pt>
                <c:pt idx="8880">
                  <c:v>2009.4219178082201</c:v>
                </c:pt>
                <c:pt idx="8881">
                  <c:v>2009.4246575342499</c:v>
                </c:pt>
                <c:pt idx="8882">
                  <c:v>2009.42739726027</c:v>
                </c:pt>
                <c:pt idx="8883">
                  <c:v>2009.4301369863001</c:v>
                </c:pt>
                <c:pt idx="8884">
                  <c:v>2009.43287671233</c:v>
                </c:pt>
                <c:pt idx="8885">
                  <c:v>2009.4356164383601</c:v>
                </c:pt>
                <c:pt idx="8886">
                  <c:v>2009.4383561643799</c:v>
                </c:pt>
                <c:pt idx="8887">
                  <c:v>2009.44109589041</c:v>
                </c:pt>
                <c:pt idx="8888">
                  <c:v>2009.4438356164401</c:v>
                </c:pt>
                <c:pt idx="8889">
                  <c:v>2009.4465753424699</c:v>
                </c:pt>
                <c:pt idx="8890">
                  <c:v>2009.44931506849</c:v>
                </c:pt>
                <c:pt idx="8891">
                  <c:v>2009.4520547945201</c:v>
                </c:pt>
                <c:pt idx="8892">
                  <c:v>2009.45479452055</c:v>
                </c:pt>
                <c:pt idx="8893">
                  <c:v>2009.4575342465801</c:v>
                </c:pt>
                <c:pt idx="8894">
                  <c:v>2009.4602739725999</c:v>
                </c:pt>
                <c:pt idx="8895">
                  <c:v>2009.46301369863</c:v>
                </c:pt>
                <c:pt idx="8896">
                  <c:v>2009.4657534246601</c:v>
                </c:pt>
                <c:pt idx="8897">
                  <c:v>2009.4684931506799</c:v>
                </c:pt>
                <c:pt idx="8898">
                  <c:v>2009.47123287671</c:v>
                </c:pt>
                <c:pt idx="8899">
                  <c:v>2009.4739726027401</c:v>
                </c:pt>
                <c:pt idx="8900">
                  <c:v>2009.47671232877</c:v>
                </c:pt>
                <c:pt idx="8901">
                  <c:v>2009.47945205479</c:v>
                </c:pt>
                <c:pt idx="8902">
                  <c:v>2009.4821917808199</c:v>
                </c:pt>
                <c:pt idx="8903">
                  <c:v>2009.48493150685</c:v>
                </c:pt>
                <c:pt idx="8904">
                  <c:v>2009.4876712328801</c:v>
                </c:pt>
                <c:pt idx="8905">
                  <c:v>2009.4904109588999</c:v>
                </c:pt>
                <c:pt idx="8906">
                  <c:v>2009.49315068493</c:v>
                </c:pt>
                <c:pt idx="8907">
                  <c:v>2009.4958904109601</c:v>
                </c:pt>
                <c:pt idx="8908">
                  <c:v>2009.49863013699</c:v>
                </c:pt>
                <c:pt idx="8909">
                  <c:v>2009.50136986301</c:v>
                </c:pt>
                <c:pt idx="8910">
                  <c:v>2009.5041095890399</c:v>
                </c:pt>
                <c:pt idx="8911">
                  <c:v>2009.50684931507</c:v>
                </c:pt>
                <c:pt idx="8912">
                  <c:v>2009.5095890411001</c:v>
                </c:pt>
                <c:pt idx="8913">
                  <c:v>2009.5123287671199</c:v>
                </c:pt>
                <c:pt idx="8914">
                  <c:v>2009.51506849315</c:v>
                </c:pt>
                <c:pt idx="8915">
                  <c:v>2009.5178082191801</c:v>
                </c:pt>
                <c:pt idx="8916">
                  <c:v>2009.52054794521</c:v>
                </c:pt>
                <c:pt idx="8917">
                  <c:v>2009.52328767123</c:v>
                </c:pt>
                <c:pt idx="8918">
                  <c:v>2009.5260273972599</c:v>
                </c:pt>
                <c:pt idx="8919">
                  <c:v>2009.52876712329</c:v>
                </c:pt>
                <c:pt idx="8920">
                  <c:v>2009.5315068493201</c:v>
                </c:pt>
                <c:pt idx="8921">
                  <c:v>2009.5342465753399</c:v>
                </c:pt>
                <c:pt idx="8922">
                  <c:v>2009.53698630137</c:v>
                </c:pt>
                <c:pt idx="8923">
                  <c:v>2009.5397260274001</c:v>
                </c:pt>
                <c:pt idx="8924">
                  <c:v>2009.5424657534199</c:v>
                </c:pt>
                <c:pt idx="8925">
                  <c:v>2009.54520547945</c:v>
                </c:pt>
                <c:pt idx="8926">
                  <c:v>2009.5479452054799</c:v>
                </c:pt>
                <c:pt idx="8927">
                  <c:v>2009.55068493151</c:v>
                </c:pt>
                <c:pt idx="8928">
                  <c:v>2009.5534246575301</c:v>
                </c:pt>
                <c:pt idx="8929">
                  <c:v>2009.5561643835599</c:v>
                </c:pt>
                <c:pt idx="8930">
                  <c:v>2009.55890410959</c:v>
                </c:pt>
                <c:pt idx="8931">
                  <c:v>2009.5616438356201</c:v>
                </c:pt>
                <c:pt idx="8932">
                  <c:v>2009.5643835616399</c:v>
                </c:pt>
                <c:pt idx="8933">
                  <c:v>2009.56712328767</c:v>
                </c:pt>
                <c:pt idx="8934">
                  <c:v>2009.5698630136999</c:v>
                </c:pt>
                <c:pt idx="8935">
                  <c:v>2009.57260273973</c:v>
                </c:pt>
                <c:pt idx="8936">
                  <c:v>2009.5753424657501</c:v>
                </c:pt>
                <c:pt idx="8937">
                  <c:v>2009.5780821917799</c:v>
                </c:pt>
                <c:pt idx="8938">
                  <c:v>2009.58082191781</c:v>
                </c:pt>
                <c:pt idx="8939">
                  <c:v>2009.5835616438401</c:v>
                </c:pt>
                <c:pt idx="8940">
                  <c:v>2009.5863013698599</c:v>
                </c:pt>
                <c:pt idx="8941">
                  <c:v>2009.58904109589</c:v>
                </c:pt>
                <c:pt idx="8942">
                  <c:v>2009.5917808219201</c:v>
                </c:pt>
                <c:pt idx="8943">
                  <c:v>2009.59452054795</c:v>
                </c:pt>
                <c:pt idx="8944">
                  <c:v>2009.5972602739701</c:v>
                </c:pt>
                <c:pt idx="8945">
                  <c:v>2009.6</c:v>
                </c:pt>
                <c:pt idx="8946">
                  <c:v>2009.60273972603</c:v>
                </c:pt>
                <c:pt idx="8947">
                  <c:v>2009.6054794520501</c:v>
                </c:pt>
                <c:pt idx="8948">
                  <c:v>2009.6082191780799</c:v>
                </c:pt>
                <c:pt idx="8949">
                  <c:v>2009.61095890411</c:v>
                </c:pt>
                <c:pt idx="8950">
                  <c:v>2009.6136986301401</c:v>
                </c:pt>
                <c:pt idx="8951">
                  <c:v>2009.61643835616</c:v>
                </c:pt>
                <c:pt idx="8952">
                  <c:v>2009.61917808219</c:v>
                </c:pt>
                <c:pt idx="8953">
                  <c:v>2009.6219178082199</c:v>
                </c:pt>
                <c:pt idx="8954">
                  <c:v>2009.62465753425</c:v>
                </c:pt>
                <c:pt idx="8955">
                  <c:v>2009.6273972602701</c:v>
                </c:pt>
                <c:pt idx="8956">
                  <c:v>2009.6301369862999</c:v>
                </c:pt>
                <c:pt idx="8957">
                  <c:v>2009.63287671233</c:v>
                </c:pt>
                <c:pt idx="8958">
                  <c:v>2009.6356164383601</c:v>
                </c:pt>
                <c:pt idx="8959">
                  <c:v>2009.63835616438</c:v>
                </c:pt>
                <c:pt idx="8960">
                  <c:v>2009.64109589041</c:v>
                </c:pt>
                <c:pt idx="8961">
                  <c:v>2009.6438356164399</c:v>
                </c:pt>
                <c:pt idx="8962">
                  <c:v>2009.64657534247</c:v>
                </c:pt>
                <c:pt idx="8963">
                  <c:v>2009.6493150684901</c:v>
                </c:pt>
                <c:pt idx="8964">
                  <c:v>2009.6520547945199</c:v>
                </c:pt>
                <c:pt idx="8965">
                  <c:v>2009.65479452055</c:v>
                </c:pt>
                <c:pt idx="8966">
                  <c:v>2009.6575342465801</c:v>
                </c:pt>
                <c:pt idx="8967">
                  <c:v>2009.6602739726</c:v>
                </c:pt>
                <c:pt idx="8968">
                  <c:v>2009.66301369863</c:v>
                </c:pt>
                <c:pt idx="8969">
                  <c:v>2009.6657534246599</c:v>
                </c:pt>
                <c:pt idx="8970">
                  <c:v>2009.66849315068</c:v>
                </c:pt>
                <c:pt idx="8971">
                  <c:v>2009.6712328767101</c:v>
                </c:pt>
                <c:pt idx="8972">
                  <c:v>2009.6739726027399</c:v>
                </c:pt>
                <c:pt idx="8973">
                  <c:v>2009.67671232877</c:v>
                </c:pt>
                <c:pt idx="8974">
                  <c:v>2009.6794520547901</c:v>
                </c:pt>
                <c:pt idx="8975">
                  <c:v>2009.6821917808199</c:v>
                </c:pt>
                <c:pt idx="8976">
                  <c:v>2009.68493150685</c:v>
                </c:pt>
                <c:pt idx="8977">
                  <c:v>2009.6876712328799</c:v>
                </c:pt>
                <c:pt idx="8978">
                  <c:v>2009.6904109589</c:v>
                </c:pt>
                <c:pt idx="8979">
                  <c:v>2009.6931506849301</c:v>
                </c:pt>
                <c:pt idx="8980">
                  <c:v>2009.6958904109599</c:v>
                </c:pt>
                <c:pt idx="8981">
                  <c:v>2009.69863013699</c:v>
                </c:pt>
                <c:pt idx="8982">
                  <c:v>2009.7013698630101</c:v>
                </c:pt>
                <c:pt idx="8983">
                  <c:v>2009.7041095890399</c:v>
                </c:pt>
                <c:pt idx="8984">
                  <c:v>2009.70684931507</c:v>
                </c:pt>
                <c:pt idx="8985">
                  <c:v>2009.7095890410999</c:v>
                </c:pt>
                <c:pt idx="8986">
                  <c:v>2009.71232876712</c:v>
                </c:pt>
                <c:pt idx="8987">
                  <c:v>2009.7150684931501</c:v>
                </c:pt>
                <c:pt idx="8988">
                  <c:v>2009.7178082191799</c:v>
                </c:pt>
                <c:pt idx="8989">
                  <c:v>2009.72054794521</c:v>
                </c:pt>
                <c:pt idx="8990">
                  <c:v>2009.7232876712301</c:v>
                </c:pt>
                <c:pt idx="8991">
                  <c:v>2009.7260273972599</c:v>
                </c:pt>
                <c:pt idx="8992">
                  <c:v>2009.72876712329</c:v>
                </c:pt>
                <c:pt idx="8993">
                  <c:v>2009.7315068493201</c:v>
                </c:pt>
                <c:pt idx="8994">
                  <c:v>2009.73424657534</c:v>
                </c:pt>
                <c:pt idx="8995">
                  <c:v>2009.7369863013701</c:v>
                </c:pt>
                <c:pt idx="8996">
                  <c:v>2009.7397260273999</c:v>
                </c:pt>
                <c:pt idx="8997">
                  <c:v>2009.74246575342</c:v>
                </c:pt>
                <c:pt idx="8998">
                  <c:v>2009.7452054794501</c:v>
                </c:pt>
                <c:pt idx="8999">
                  <c:v>2009.7479452054799</c:v>
                </c:pt>
                <c:pt idx="9000">
                  <c:v>2009.75068493151</c:v>
                </c:pt>
                <c:pt idx="9001">
                  <c:v>2009.7534246575301</c:v>
                </c:pt>
                <c:pt idx="9002">
                  <c:v>2009.75616438356</c:v>
                </c:pt>
                <c:pt idx="9003">
                  <c:v>2009.75890410959</c:v>
                </c:pt>
                <c:pt idx="9004">
                  <c:v>2009.7616438356199</c:v>
                </c:pt>
                <c:pt idx="9005">
                  <c:v>2009.76438356164</c:v>
                </c:pt>
                <c:pt idx="9006">
                  <c:v>2009.7671232876701</c:v>
                </c:pt>
                <c:pt idx="9007">
                  <c:v>2009.7698630136999</c:v>
                </c:pt>
                <c:pt idx="9008">
                  <c:v>2009.77260273973</c:v>
                </c:pt>
                <c:pt idx="9009">
                  <c:v>2009.7753424657501</c:v>
                </c:pt>
                <c:pt idx="9010">
                  <c:v>2009.77808219178</c:v>
                </c:pt>
                <c:pt idx="9011">
                  <c:v>2009.78082191781</c:v>
                </c:pt>
                <c:pt idx="9012">
                  <c:v>2009.7835616438399</c:v>
                </c:pt>
                <c:pt idx="9013">
                  <c:v>2009.78630136986</c:v>
                </c:pt>
                <c:pt idx="9014">
                  <c:v>2009.7890410958901</c:v>
                </c:pt>
                <c:pt idx="9015">
                  <c:v>2009.7917808219199</c:v>
                </c:pt>
                <c:pt idx="9016">
                  <c:v>2009.79452054795</c:v>
                </c:pt>
                <c:pt idx="9017">
                  <c:v>2009.7972602739701</c:v>
                </c:pt>
                <c:pt idx="9018">
                  <c:v>2009.8</c:v>
                </c:pt>
                <c:pt idx="9019">
                  <c:v>2009.80273972603</c:v>
                </c:pt>
                <c:pt idx="9020">
                  <c:v>2009.8054794520499</c:v>
                </c:pt>
                <c:pt idx="9021">
                  <c:v>2009.80821917808</c:v>
                </c:pt>
                <c:pt idx="9022">
                  <c:v>2009.8109589041101</c:v>
                </c:pt>
                <c:pt idx="9023">
                  <c:v>2009.8136986301399</c:v>
                </c:pt>
                <c:pt idx="9024">
                  <c:v>2009.81643835616</c:v>
                </c:pt>
                <c:pt idx="9025">
                  <c:v>2009.8191780821901</c:v>
                </c:pt>
                <c:pt idx="9026">
                  <c:v>2009.82191780822</c:v>
                </c:pt>
                <c:pt idx="9027">
                  <c:v>2009.82465753425</c:v>
                </c:pt>
                <c:pt idx="9028">
                  <c:v>2009.8273972602699</c:v>
                </c:pt>
                <c:pt idx="9029">
                  <c:v>2009.8301369863</c:v>
                </c:pt>
                <c:pt idx="9030">
                  <c:v>2009.8328767123301</c:v>
                </c:pt>
                <c:pt idx="9031">
                  <c:v>2009.8356164383599</c:v>
                </c:pt>
                <c:pt idx="9032">
                  <c:v>2009.83835616438</c:v>
                </c:pt>
                <c:pt idx="9033">
                  <c:v>2009.8410958904101</c:v>
                </c:pt>
                <c:pt idx="9034">
                  <c:v>2009.8438356164399</c:v>
                </c:pt>
                <c:pt idx="9035">
                  <c:v>2009.84657534247</c:v>
                </c:pt>
                <c:pt idx="9036">
                  <c:v>2009.8493150684899</c:v>
                </c:pt>
                <c:pt idx="9037">
                  <c:v>2009.85205479452</c:v>
                </c:pt>
                <c:pt idx="9038">
                  <c:v>2009.8547945205501</c:v>
                </c:pt>
                <c:pt idx="9039">
                  <c:v>2009.8575342465799</c:v>
                </c:pt>
                <c:pt idx="9040">
                  <c:v>2009.8602739726</c:v>
                </c:pt>
                <c:pt idx="9041">
                  <c:v>2009.8630136986301</c:v>
                </c:pt>
                <c:pt idx="9042">
                  <c:v>2009.8657534246599</c:v>
                </c:pt>
                <c:pt idx="9043">
                  <c:v>2009.86849315069</c:v>
                </c:pt>
                <c:pt idx="9044">
                  <c:v>2009.8712328767101</c:v>
                </c:pt>
                <c:pt idx="9045">
                  <c:v>2009.87397260274</c:v>
                </c:pt>
                <c:pt idx="9046">
                  <c:v>2009.8767123287701</c:v>
                </c:pt>
                <c:pt idx="9047">
                  <c:v>2009.8794520547899</c:v>
                </c:pt>
                <c:pt idx="9048">
                  <c:v>2009.88219178082</c:v>
                </c:pt>
                <c:pt idx="9049">
                  <c:v>2009.8849315068501</c:v>
                </c:pt>
                <c:pt idx="9050">
                  <c:v>2009.8876712328799</c:v>
                </c:pt>
                <c:pt idx="9051">
                  <c:v>2009.8904109589</c:v>
                </c:pt>
                <c:pt idx="9052">
                  <c:v>2009.8931506849301</c:v>
                </c:pt>
                <c:pt idx="9053">
                  <c:v>2009.89589041096</c:v>
                </c:pt>
                <c:pt idx="9054">
                  <c:v>2009.8986301369901</c:v>
                </c:pt>
                <c:pt idx="9055">
                  <c:v>2009.9013698630099</c:v>
                </c:pt>
                <c:pt idx="9056">
                  <c:v>2009.90410958904</c:v>
                </c:pt>
                <c:pt idx="9057">
                  <c:v>2009.9068493150701</c:v>
                </c:pt>
                <c:pt idx="9058">
                  <c:v>2009.9095890410999</c:v>
                </c:pt>
                <c:pt idx="9059">
                  <c:v>2009.91232876712</c:v>
                </c:pt>
                <c:pt idx="9060">
                  <c:v>2009.9150684931501</c:v>
                </c:pt>
                <c:pt idx="9061">
                  <c:v>2009.91780821918</c:v>
                </c:pt>
                <c:pt idx="9062">
                  <c:v>2009.92054794521</c:v>
                </c:pt>
                <c:pt idx="9063">
                  <c:v>2009.9232876712299</c:v>
                </c:pt>
                <c:pt idx="9064">
                  <c:v>2009.92602739726</c:v>
                </c:pt>
                <c:pt idx="9065">
                  <c:v>2009.9287671232901</c:v>
                </c:pt>
                <c:pt idx="9066">
                  <c:v>2009.9315068493199</c:v>
                </c:pt>
                <c:pt idx="9067">
                  <c:v>2009.93424657534</c:v>
                </c:pt>
                <c:pt idx="9068">
                  <c:v>2009.9369863013701</c:v>
                </c:pt>
                <c:pt idx="9069">
                  <c:v>2009.9397260274</c:v>
                </c:pt>
                <c:pt idx="9070">
                  <c:v>2009.94246575342</c:v>
                </c:pt>
                <c:pt idx="9071">
                  <c:v>2009.9452054794499</c:v>
                </c:pt>
                <c:pt idx="9072">
                  <c:v>2009.94794520548</c:v>
                </c:pt>
                <c:pt idx="9073">
                  <c:v>2009.9506849315101</c:v>
                </c:pt>
                <c:pt idx="9074">
                  <c:v>2009.9534246575299</c:v>
                </c:pt>
                <c:pt idx="9075">
                  <c:v>2009.95616438356</c:v>
                </c:pt>
                <c:pt idx="9076">
                  <c:v>2009.9589041095901</c:v>
                </c:pt>
                <c:pt idx="9077">
                  <c:v>2009.96164383562</c:v>
                </c:pt>
                <c:pt idx="9078">
                  <c:v>2009.96438356164</c:v>
                </c:pt>
                <c:pt idx="9079">
                  <c:v>2009.9671232876699</c:v>
                </c:pt>
                <c:pt idx="9080">
                  <c:v>2009.9698630137</c:v>
                </c:pt>
                <c:pt idx="9081">
                  <c:v>2009.9726027397301</c:v>
                </c:pt>
                <c:pt idx="9082">
                  <c:v>2009.9753424657499</c:v>
                </c:pt>
                <c:pt idx="9083">
                  <c:v>2009.97808219178</c:v>
                </c:pt>
                <c:pt idx="9084">
                  <c:v>2009.9808219178101</c:v>
                </c:pt>
                <c:pt idx="9085">
                  <c:v>2009.9835616438399</c:v>
                </c:pt>
                <c:pt idx="9086">
                  <c:v>2009.98630136986</c:v>
                </c:pt>
                <c:pt idx="9087">
                  <c:v>2009.9890410958899</c:v>
                </c:pt>
                <c:pt idx="9088">
                  <c:v>2009.99178082192</c:v>
                </c:pt>
                <c:pt idx="9089">
                  <c:v>2009.9945205479501</c:v>
                </c:pt>
                <c:pt idx="9090">
                  <c:v>2009.9972602739699</c:v>
                </c:pt>
                <c:pt idx="9091">
                  <c:v>2010</c:v>
                </c:pt>
                <c:pt idx="9092">
                  <c:v>2010.0027397260301</c:v>
                </c:pt>
                <c:pt idx="9093">
                  <c:v>2010.0054794520499</c:v>
                </c:pt>
                <c:pt idx="9094">
                  <c:v>2010.00821917808</c:v>
                </c:pt>
                <c:pt idx="9095">
                  <c:v>2010.0109589041101</c:v>
                </c:pt>
                <c:pt idx="9096">
                  <c:v>2010.01369863014</c:v>
                </c:pt>
                <c:pt idx="9097">
                  <c:v>2010.0164383561601</c:v>
                </c:pt>
                <c:pt idx="9098">
                  <c:v>2010.0191780821899</c:v>
                </c:pt>
                <c:pt idx="9099">
                  <c:v>2010.02191780822</c:v>
                </c:pt>
                <c:pt idx="9100">
                  <c:v>2010.0246575342501</c:v>
                </c:pt>
                <c:pt idx="9101">
                  <c:v>2010.0273972602699</c:v>
                </c:pt>
                <c:pt idx="9102">
                  <c:v>2010.0301369863</c:v>
                </c:pt>
                <c:pt idx="9103">
                  <c:v>2010.0328767123301</c:v>
                </c:pt>
                <c:pt idx="9104">
                  <c:v>2010.03561643836</c:v>
                </c:pt>
                <c:pt idx="9105">
                  <c:v>2010.03835616438</c:v>
                </c:pt>
                <c:pt idx="9106">
                  <c:v>2010.0410958904099</c:v>
                </c:pt>
                <c:pt idx="9107">
                  <c:v>2010.04383561644</c:v>
                </c:pt>
                <c:pt idx="9108">
                  <c:v>2010.0465753424701</c:v>
                </c:pt>
                <c:pt idx="9109">
                  <c:v>2010.0493150684899</c:v>
                </c:pt>
                <c:pt idx="9110">
                  <c:v>2010.05205479452</c:v>
                </c:pt>
                <c:pt idx="9111">
                  <c:v>2010.0547945205501</c:v>
                </c:pt>
                <c:pt idx="9112">
                  <c:v>2010.05753424658</c:v>
                </c:pt>
                <c:pt idx="9113">
                  <c:v>2010.0602739726</c:v>
                </c:pt>
                <c:pt idx="9114">
                  <c:v>2010.0630136986299</c:v>
                </c:pt>
                <c:pt idx="9115">
                  <c:v>2010.06575342466</c:v>
                </c:pt>
                <c:pt idx="9116">
                  <c:v>2010.0684931506801</c:v>
                </c:pt>
                <c:pt idx="9117">
                  <c:v>2010.0712328767099</c:v>
                </c:pt>
                <c:pt idx="9118">
                  <c:v>2010.07397260274</c:v>
                </c:pt>
                <c:pt idx="9119">
                  <c:v>2010.0767123287701</c:v>
                </c:pt>
                <c:pt idx="9120">
                  <c:v>2010.07945205479</c:v>
                </c:pt>
                <c:pt idx="9121">
                  <c:v>2010.08219178082</c:v>
                </c:pt>
                <c:pt idx="9122">
                  <c:v>2010.0849315068499</c:v>
                </c:pt>
                <c:pt idx="9123">
                  <c:v>2010.08767123288</c:v>
                </c:pt>
                <c:pt idx="9124">
                  <c:v>2010.0904109589001</c:v>
                </c:pt>
                <c:pt idx="9125">
                  <c:v>2010.0931506849299</c:v>
                </c:pt>
                <c:pt idx="9126">
                  <c:v>2010.09589041096</c:v>
                </c:pt>
                <c:pt idx="9127">
                  <c:v>2010.0986301369901</c:v>
                </c:pt>
                <c:pt idx="9128">
                  <c:v>2010.1013698630099</c:v>
                </c:pt>
                <c:pt idx="9129">
                  <c:v>2010.10410958904</c:v>
                </c:pt>
                <c:pt idx="9130">
                  <c:v>2010.1068493150699</c:v>
                </c:pt>
                <c:pt idx="9131">
                  <c:v>2010.1095890411</c:v>
                </c:pt>
                <c:pt idx="9132">
                  <c:v>2010.1123287671201</c:v>
                </c:pt>
                <c:pt idx="9133">
                  <c:v>2010.1150684931499</c:v>
                </c:pt>
                <c:pt idx="9134">
                  <c:v>2010.11780821918</c:v>
                </c:pt>
                <c:pt idx="9135">
                  <c:v>2010.1205479452101</c:v>
                </c:pt>
                <c:pt idx="9136">
                  <c:v>2010.1232876712299</c:v>
                </c:pt>
                <c:pt idx="9137">
                  <c:v>2010.12602739726</c:v>
                </c:pt>
                <c:pt idx="9138">
                  <c:v>2010.1287671232899</c:v>
                </c:pt>
                <c:pt idx="9139">
                  <c:v>2010.13150684931</c:v>
                </c:pt>
                <c:pt idx="9140">
                  <c:v>2010.1342465753401</c:v>
                </c:pt>
                <c:pt idx="9141">
                  <c:v>2010.1369863013699</c:v>
                </c:pt>
                <c:pt idx="9142">
                  <c:v>2010.1397260274</c:v>
                </c:pt>
                <c:pt idx="9143">
                  <c:v>2010.1424657534201</c:v>
                </c:pt>
                <c:pt idx="9144">
                  <c:v>2010.1452054794499</c:v>
                </c:pt>
                <c:pt idx="9145">
                  <c:v>2010.14794520548</c:v>
                </c:pt>
                <c:pt idx="9146">
                  <c:v>2010.1506849315101</c:v>
                </c:pt>
                <c:pt idx="9147">
                  <c:v>2010.15342465753</c:v>
                </c:pt>
                <c:pt idx="9148">
                  <c:v>2010.1561643835601</c:v>
                </c:pt>
                <c:pt idx="9149">
                  <c:v>2010.1589041095899</c:v>
                </c:pt>
                <c:pt idx="9150">
                  <c:v>2010.16164383562</c:v>
                </c:pt>
                <c:pt idx="9151">
                  <c:v>2010.1643835616401</c:v>
                </c:pt>
                <c:pt idx="9152">
                  <c:v>2010.1671232876699</c:v>
                </c:pt>
                <c:pt idx="9153">
                  <c:v>2010.1698630137</c:v>
                </c:pt>
                <c:pt idx="9154">
                  <c:v>2010.1726027397301</c:v>
                </c:pt>
                <c:pt idx="9155">
                  <c:v>2010.17534246575</c:v>
                </c:pt>
                <c:pt idx="9156">
                  <c:v>2010.17808219178</c:v>
                </c:pt>
                <c:pt idx="9157">
                  <c:v>2010.1808219178099</c:v>
                </c:pt>
                <c:pt idx="9158">
                  <c:v>2010.18356164384</c:v>
                </c:pt>
                <c:pt idx="9159">
                  <c:v>2010.1863013698601</c:v>
                </c:pt>
                <c:pt idx="9160">
                  <c:v>2010.1890410958899</c:v>
                </c:pt>
                <c:pt idx="9161">
                  <c:v>2010.19178082192</c:v>
                </c:pt>
                <c:pt idx="9162">
                  <c:v>2010.1945205479501</c:v>
                </c:pt>
                <c:pt idx="9163">
                  <c:v>2010.19726027397</c:v>
                </c:pt>
                <c:pt idx="9164">
                  <c:v>2010.2</c:v>
                </c:pt>
                <c:pt idx="9165">
                  <c:v>2010.2027397260299</c:v>
                </c:pt>
                <c:pt idx="9166">
                  <c:v>2010.20547945205</c:v>
                </c:pt>
                <c:pt idx="9167">
                  <c:v>2010.2082191780801</c:v>
                </c:pt>
                <c:pt idx="9168">
                  <c:v>2010.2109589041099</c:v>
                </c:pt>
                <c:pt idx="9169">
                  <c:v>2010.21369863014</c:v>
                </c:pt>
                <c:pt idx="9170">
                  <c:v>2010.2164383561601</c:v>
                </c:pt>
                <c:pt idx="9171">
                  <c:v>2010.21917808219</c:v>
                </c:pt>
                <c:pt idx="9172">
                  <c:v>2010.22191780822</c:v>
                </c:pt>
                <c:pt idx="9173">
                  <c:v>2010.2246575342499</c:v>
                </c:pt>
                <c:pt idx="9174">
                  <c:v>2010.22739726027</c:v>
                </c:pt>
                <c:pt idx="9175">
                  <c:v>2010.2301369863001</c:v>
                </c:pt>
                <c:pt idx="9176">
                  <c:v>2010.2328767123299</c:v>
                </c:pt>
                <c:pt idx="9177">
                  <c:v>2010.23561643836</c:v>
                </c:pt>
                <c:pt idx="9178">
                  <c:v>2010.2383561643801</c:v>
                </c:pt>
                <c:pt idx="9179">
                  <c:v>2010.24109589041</c:v>
                </c:pt>
                <c:pt idx="9180">
                  <c:v>2010.24383561644</c:v>
                </c:pt>
                <c:pt idx="9181">
                  <c:v>2010.2465753424699</c:v>
                </c:pt>
                <c:pt idx="9182">
                  <c:v>2010.24931506849</c:v>
                </c:pt>
                <c:pt idx="9183">
                  <c:v>2010.2520547945201</c:v>
                </c:pt>
                <c:pt idx="9184">
                  <c:v>2010.2547945205499</c:v>
                </c:pt>
                <c:pt idx="9185">
                  <c:v>2010.25753424658</c:v>
                </c:pt>
                <c:pt idx="9186">
                  <c:v>2010.2602739726001</c:v>
                </c:pt>
                <c:pt idx="9187">
                  <c:v>2010.2630136986299</c:v>
                </c:pt>
                <c:pt idx="9188">
                  <c:v>2010.26575342466</c:v>
                </c:pt>
                <c:pt idx="9189">
                  <c:v>2010.2684931506799</c:v>
                </c:pt>
                <c:pt idx="9190">
                  <c:v>2010.27123287671</c:v>
                </c:pt>
                <c:pt idx="9191">
                  <c:v>2010.2739726027401</c:v>
                </c:pt>
                <c:pt idx="9192">
                  <c:v>2010.2767123287699</c:v>
                </c:pt>
                <c:pt idx="9193">
                  <c:v>2010.27945205479</c:v>
                </c:pt>
                <c:pt idx="9194">
                  <c:v>2010.2821917808201</c:v>
                </c:pt>
                <c:pt idx="9195">
                  <c:v>2010.2849315068499</c:v>
                </c:pt>
                <c:pt idx="9196">
                  <c:v>2010.28767123288</c:v>
                </c:pt>
                <c:pt idx="9197">
                  <c:v>2010.2904109589001</c:v>
                </c:pt>
                <c:pt idx="9198">
                  <c:v>2010.29315068493</c:v>
                </c:pt>
                <c:pt idx="9199">
                  <c:v>2010.2958904109601</c:v>
                </c:pt>
                <c:pt idx="9200">
                  <c:v>2010.2986301369899</c:v>
                </c:pt>
                <c:pt idx="9201">
                  <c:v>2010.30136986301</c:v>
                </c:pt>
                <c:pt idx="9202">
                  <c:v>2010.3041095890401</c:v>
                </c:pt>
                <c:pt idx="9203">
                  <c:v>2010.3068493150699</c:v>
                </c:pt>
                <c:pt idx="9204">
                  <c:v>2010.3095890411</c:v>
                </c:pt>
                <c:pt idx="9205">
                  <c:v>2010.3123287671201</c:v>
                </c:pt>
                <c:pt idx="9206">
                  <c:v>2010.31506849315</c:v>
                </c:pt>
                <c:pt idx="9207">
                  <c:v>2010.3178082191801</c:v>
                </c:pt>
                <c:pt idx="9208">
                  <c:v>2010.3205479452099</c:v>
                </c:pt>
                <c:pt idx="9209">
                  <c:v>2010.32328767123</c:v>
                </c:pt>
                <c:pt idx="9210">
                  <c:v>2010.3260273972601</c:v>
                </c:pt>
                <c:pt idx="9211">
                  <c:v>2010.3287671232899</c:v>
                </c:pt>
                <c:pt idx="9212">
                  <c:v>2010.33150684932</c:v>
                </c:pt>
                <c:pt idx="9213">
                  <c:v>2010.3342465753401</c:v>
                </c:pt>
                <c:pt idx="9214">
                  <c:v>2010.33698630137</c:v>
                </c:pt>
                <c:pt idx="9215">
                  <c:v>2010.3397260274</c:v>
                </c:pt>
                <c:pt idx="9216">
                  <c:v>2010.3424657534199</c:v>
                </c:pt>
                <c:pt idx="9217">
                  <c:v>2010.34520547945</c:v>
                </c:pt>
                <c:pt idx="9218">
                  <c:v>2010.3479452054801</c:v>
                </c:pt>
                <c:pt idx="9219">
                  <c:v>2010.3506849315099</c:v>
                </c:pt>
                <c:pt idx="9220">
                  <c:v>2010.35342465753</c:v>
                </c:pt>
                <c:pt idx="9221">
                  <c:v>2010.3561643835601</c:v>
                </c:pt>
                <c:pt idx="9222">
                  <c:v>2010.35890410959</c:v>
                </c:pt>
                <c:pt idx="9223">
                  <c:v>2010.36164383562</c:v>
                </c:pt>
                <c:pt idx="9224">
                  <c:v>2010.3643835616399</c:v>
                </c:pt>
                <c:pt idx="9225">
                  <c:v>2010.36712328767</c:v>
                </c:pt>
                <c:pt idx="9226">
                  <c:v>2010.3698630137001</c:v>
                </c:pt>
                <c:pt idx="9227">
                  <c:v>2010.3726027397299</c:v>
                </c:pt>
                <c:pt idx="9228">
                  <c:v>2010.37534246575</c:v>
                </c:pt>
                <c:pt idx="9229">
                  <c:v>2010.3780821917801</c:v>
                </c:pt>
                <c:pt idx="9230">
                  <c:v>2010.38082191781</c:v>
                </c:pt>
                <c:pt idx="9231">
                  <c:v>2010.38356164384</c:v>
                </c:pt>
                <c:pt idx="9232">
                  <c:v>2010.3863013698599</c:v>
                </c:pt>
                <c:pt idx="9233">
                  <c:v>2010.38904109589</c:v>
                </c:pt>
                <c:pt idx="9234">
                  <c:v>2010.3917808219201</c:v>
                </c:pt>
                <c:pt idx="9235">
                  <c:v>2010.3945205479499</c:v>
                </c:pt>
                <c:pt idx="9236">
                  <c:v>2010.39726027397</c:v>
                </c:pt>
                <c:pt idx="9237">
                  <c:v>2010.4</c:v>
                </c:pt>
                <c:pt idx="9238">
                  <c:v>2010.4027397260299</c:v>
                </c:pt>
                <c:pt idx="9239">
                  <c:v>2010.40547945205</c:v>
                </c:pt>
                <c:pt idx="9240">
                  <c:v>2010.4082191780799</c:v>
                </c:pt>
                <c:pt idx="9241">
                  <c:v>2010.41095890411</c:v>
                </c:pt>
                <c:pt idx="9242">
                  <c:v>2010.4136986301401</c:v>
                </c:pt>
                <c:pt idx="9243">
                  <c:v>2010.4164383561599</c:v>
                </c:pt>
                <c:pt idx="9244">
                  <c:v>2010.41917808219</c:v>
                </c:pt>
                <c:pt idx="9245">
                  <c:v>2010.4219178082201</c:v>
                </c:pt>
                <c:pt idx="9246">
                  <c:v>2010.4246575342499</c:v>
                </c:pt>
                <c:pt idx="9247">
                  <c:v>2010.42739726027</c:v>
                </c:pt>
                <c:pt idx="9248">
                  <c:v>2010.4301369863001</c:v>
                </c:pt>
                <c:pt idx="9249">
                  <c:v>2010.43287671233</c:v>
                </c:pt>
                <c:pt idx="9250">
                  <c:v>2010.4356164383601</c:v>
                </c:pt>
                <c:pt idx="9251">
                  <c:v>2010.4383561643799</c:v>
                </c:pt>
                <c:pt idx="9252">
                  <c:v>2010.44109589041</c:v>
                </c:pt>
                <c:pt idx="9253">
                  <c:v>2010.4438356164401</c:v>
                </c:pt>
                <c:pt idx="9254">
                  <c:v>2010.4465753424699</c:v>
                </c:pt>
                <c:pt idx="9255">
                  <c:v>2010.44931506849</c:v>
                </c:pt>
                <c:pt idx="9256">
                  <c:v>2010.4520547945201</c:v>
                </c:pt>
                <c:pt idx="9257">
                  <c:v>2010.45479452055</c:v>
                </c:pt>
                <c:pt idx="9258">
                  <c:v>2010.4575342465801</c:v>
                </c:pt>
                <c:pt idx="9259">
                  <c:v>2010.4602739725999</c:v>
                </c:pt>
                <c:pt idx="9260">
                  <c:v>2010.46301369863</c:v>
                </c:pt>
                <c:pt idx="9261">
                  <c:v>2010.4657534246601</c:v>
                </c:pt>
                <c:pt idx="9262">
                  <c:v>2010.4684931506799</c:v>
                </c:pt>
                <c:pt idx="9263">
                  <c:v>2010.47123287671</c:v>
                </c:pt>
                <c:pt idx="9264">
                  <c:v>2010.4739726027401</c:v>
                </c:pt>
                <c:pt idx="9265">
                  <c:v>2010.47671232877</c:v>
                </c:pt>
                <c:pt idx="9266">
                  <c:v>2010.47945205479</c:v>
                </c:pt>
                <c:pt idx="9267">
                  <c:v>2010.4821917808199</c:v>
                </c:pt>
                <c:pt idx="9268">
                  <c:v>2010.48493150685</c:v>
                </c:pt>
                <c:pt idx="9269">
                  <c:v>2010.4876712328801</c:v>
                </c:pt>
                <c:pt idx="9270">
                  <c:v>2010.4904109588999</c:v>
                </c:pt>
                <c:pt idx="9271">
                  <c:v>2010.49315068493</c:v>
                </c:pt>
                <c:pt idx="9272">
                  <c:v>2010.4958904109601</c:v>
                </c:pt>
                <c:pt idx="9273">
                  <c:v>2010.49863013699</c:v>
                </c:pt>
                <c:pt idx="9274">
                  <c:v>2010.50136986301</c:v>
                </c:pt>
                <c:pt idx="9275">
                  <c:v>2010.5041095890399</c:v>
                </c:pt>
                <c:pt idx="9276">
                  <c:v>2010.50684931507</c:v>
                </c:pt>
                <c:pt idx="9277">
                  <c:v>2010.5095890411001</c:v>
                </c:pt>
                <c:pt idx="9278">
                  <c:v>2010.5123287671199</c:v>
                </c:pt>
                <c:pt idx="9279">
                  <c:v>2010.51506849315</c:v>
                </c:pt>
                <c:pt idx="9280">
                  <c:v>2010.5178082191801</c:v>
                </c:pt>
                <c:pt idx="9281">
                  <c:v>2010.52054794521</c:v>
                </c:pt>
                <c:pt idx="9282">
                  <c:v>2010.52328767123</c:v>
                </c:pt>
                <c:pt idx="9283">
                  <c:v>2010.5260273972599</c:v>
                </c:pt>
                <c:pt idx="9284">
                  <c:v>2010.52876712329</c:v>
                </c:pt>
                <c:pt idx="9285">
                  <c:v>2010.5315068493201</c:v>
                </c:pt>
                <c:pt idx="9286">
                  <c:v>2010.5342465753399</c:v>
                </c:pt>
                <c:pt idx="9287">
                  <c:v>2010.53698630137</c:v>
                </c:pt>
                <c:pt idx="9288">
                  <c:v>2010.5397260274001</c:v>
                </c:pt>
                <c:pt idx="9289">
                  <c:v>2010.5424657534199</c:v>
                </c:pt>
                <c:pt idx="9290">
                  <c:v>2010.54520547945</c:v>
                </c:pt>
                <c:pt idx="9291">
                  <c:v>2010.5479452054799</c:v>
                </c:pt>
                <c:pt idx="9292">
                  <c:v>2010.55068493151</c:v>
                </c:pt>
                <c:pt idx="9293">
                  <c:v>2010.5534246575301</c:v>
                </c:pt>
                <c:pt idx="9294">
                  <c:v>2010.5561643835599</c:v>
                </c:pt>
                <c:pt idx="9295">
                  <c:v>2010.55890410959</c:v>
                </c:pt>
                <c:pt idx="9296">
                  <c:v>2010.5616438356201</c:v>
                </c:pt>
                <c:pt idx="9297">
                  <c:v>2010.5643835616399</c:v>
                </c:pt>
                <c:pt idx="9298">
                  <c:v>2010.56712328767</c:v>
                </c:pt>
                <c:pt idx="9299">
                  <c:v>2010.5698630136999</c:v>
                </c:pt>
                <c:pt idx="9300">
                  <c:v>2010.57260273973</c:v>
                </c:pt>
                <c:pt idx="9301">
                  <c:v>2010.5753424657501</c:v>
                </c:pt>
                <c:pt idx="9302">
                  <c:v>2010.5780821917799</c:v>
                </c:pt>
                <c:pt idx="9303">
                  <c:v>2010.58082191781</c:v>
                </c:pt>
                <c:pt idx="9304">
                  <c:v>2010.5835616438401</c:v>
                </c:pt>
                <c:pt idx="9305">
                  <c:v>2010.5863013698599</c:v>
                </c:pt>
                <c:pt idx="9306">
                  <c:v>2010.58904109589</c:v>
                </c:pt>
                <c:pt idx="9307">
                  <c:v>2010.5917808219201</c:v>
                </c:pt>
                <c:pt idx="9308">
                  <c:v>2010.59452054795</c:v>
                </c:pt>
                <c:pt idx="9309">
                  <c:v>2010.5972602739701</c:v>
                </c:pt>
                <c:pt idx="9310">
                  <c:v>2010.6</c:v>
                </c:pt>
                <c:pt idx="9311">
                  <c:v>2010.60273972603</c:v>
                </c:pt>
                <c:pt idx="9312">
                  <c:v>2010.6054794520501</c:v>
                </c:pt>
                <c:pt idx="9313">
                  <c:v>2010.6082191780799</c:v>
                </c:pt>
                <c:pt idx="9314">
                  <c:v>2010.61095890411</c:v>
                </c:pt>
                <c:pt idx="9315">
                  <c:v>2010.6136986301401</c:v>
                </c:pt>
                <c:pt idx="9316">
                  <c:v>2010.61643835616</c:v>
                </c:pt>
                <c:pt idx="9317">
                  <c:v>2010.61917808219</c:v>
                </c:pt>
                <c:pt idx="9318">
                  <c:v>2010.6219178082199</c:v>
                </c:pt>
                <c:pt idx="9319">
                  <c:v>2010.62465753425</c:v>
                </c:pt>
                <c:pt idx="9320">
                  <c:v>2010.6273972602701</c:v>
                </c:pt>
                <c:pt idx="9321">
                  <c:v>2010.6301369862999</c:v>
                </c:pt>
                <c:pt idx="9322">
                  <c:v>2010.63287671233</c:v>
                </c:pt>
                <c:pt idx="9323">
                  <c:v>2010.6356164383601</c:v>
                </c:pt>
                <c:pt idx="9324">
                  <c:v>2010.63835616438</c:v>
                </c:pt>
                <c:pt idx="9325">
                  <c:v>2010.64109589041</c:v>
                </c:pt>
                <c:pt idx="9326">
                  <c:v>2010.6438356164399</c:v>
                </c:pt>
                <c:pt idx="9327">
                  <c:v>2010.64657534247</c:v>
                </c:pt>
                <c:pt idx="9328">
                  <c:v>2010.6493150684901</c:v>
                </c:pt>
                <c:pt idx="9329">
                  <c:v>2010.6520547945199</c:v>
                </c:pt>
                <c:pt idx="9330">
                  <c:v>2010.65479452055</c:v>
                </c:pt>
                <c:pt idx="9331">
                  <c:v>2010.6575342465801</c:v>
                </c:pt>
                <c:pt idx="9332">
                  <c:v>2010.6602739726</c:v>
                </c:pt>
                <c:pt idx="9333">
                  <c:v>2010.66301369863</c:v>
                </c:pt>
                <c:pt idx="9334">
                  <c:v>2010.6657534246599</c:v>
                </c:pt>
                <c:pt idx="9335">
                  <c:v>2010.66849315068</c:v>
                </c:pt>
                <c:pt idx="9336">
                  <c:v>2010.6712328767101</c:v>
                </c:pt>
                <c:pt idx="9337">
                  <c:v>2010.6739726027399</c:v>
                </c:pt>
                <c:pt idx="9338">
                  <c:v>2010.67671232877</c:v>
                </c:pt>
                <c:pt idx="9339">
                  <c:v>2010.6794520547901</c:v>
                </c:pt>
                <c:pt idx="9340">
                  <c:v>2010.6821917808199</c:v>
                </c:pt>
                <c:pt idx="9341">
                  <c:v>2010.68493150685</c:v>
                </c:pt>
                <c:pt idx="9342">
                  <c:v>2010.6876712328799</c:v>
                </c:pt>
                <c:pt idx="9343">
                  <c:v>2010.6904109589</c:v>
                </c:pt>
                <c:pt idx="9344">
                  <c:v>2010.6931506849301</c:v>
                </c:pt>
                <c:pt idx="9345">
                  <c:v>2010.6958904109599</c:v>
                </c:pt>
                <c:pt idx="9346">
                  <c:v>2010.69863013699</c:v>
                </c:pt>
                <c:pt idx="9347">
                  <c:v>2010.7013698630101</c:v>
                </c:pt>
                <c:pt idx="9348">
                  <c:v>2010.7041095890399</c:v>
                </c:pt>
                <c:pt idx="9349">
                  <c:v>2010.70684931507</c:v>
                </c:pt>
                <c:pt idx="9350">
                  <c:v>2010.7095890410999</c:v>
                </c:pt>
                <c:pt idx="9351">
                  <c:v>2010.71232876712</c:v>
                </c:pt>
                <c:pt idx="9352">
                  <c:v>2010.7150684931501</c:v>
                </c:pt>
                <c:pt idx="9353">
                  <c:v>2010.7178082191799</c:v>
                </c:pt>
                <c:pt idx="9354">
                  <c:v>2010.72054794521</c:v>
                </c:pt>
                <c:pt idx="9355">
                  <c:v>2010.7232876712301</c:v>
                </c:pt>
                <c:pt idx="9356">
                  <c:v>2010.7260273972599</c:v>
                </c:pt>
                <c:pt idx="9357">
                  <c:v>2010.72876712329</c:v>
                </c:pt>
                <c:pt idx="9358">
                  <c:v>2010.7315068493201</c:v>
                </c:pt>
                <c:pt idx="9359">
                  <c:v>2010.73424657534</c:v>
                </c:pt>
                <c:pt idx="9360">
                  <c:v>2010.7369863013701</c:v>
                </c:pt>
                <c:pt idx="9361">
                  <c:v>2010.7397260273999</c:v>
                </c:pt>
                <c:pt idx="9362">
                  <c:v>2010.74246575342</c:v>
                </c:pt>
                <c:pt idx="9363">
                  <c:v>2010.7452054794501</c:v>
                </c:pt>
                <c:pt idx="9364">
                  <c:v>2010.7479452054799</c:v>
                </c:pt>
                <c:pt idx="9365">
                  <c:v>2010.75068493151</c:v>
                </c:pt>
                <c:pt idx="9366">
                  <c:v>2010.7534246575301</c:v>
                </c:pt>
                <c:pt idx="9367">
                  <c:v>2010.75616438356</c:v>
                </c:pt>
                <c:pt idx="9368">
                  <c:v>2010.75890410959</c:v>
                </c:pt>
                <c:pt idx="9369">
                  <c:v>2010.7616438356199</c:v>
                </c:pt>
                <c:pt idx="9370">
                  <c:v>2010.76438356164</c:v>
                </c:pt>
                <c:pt idx="9371">
                  <c:v>2010.7671232876701</c:v>
                </c:pt>
                <c:pt idx="9372">
                  <c:v>2010.7698630136999</c:v>
                </c:pt>
                <c:pt idx="9373">
                  <c:v>2010.77260273973</c:v>
                </c:pt>
                <c:pt idx="9374">
                  <c:v>2010.7753424657501</c:v>
                </c:pt>
                <c:pt idx="9375">
                  <c:v>2010.77808219178</c:v>
                </c:pt>
                <c:pt idx="9376">
                  <c:v>2010.78082191781</c:v>
                </c:pt>
                <c:pt idx="9377">
                  <c:v>2010.7835616438399</c:v>
                </c:pt>
                <c:pt idx="9378">
                  <c:v>2010.78630136986</c:v>
                </c:pt>
                <c:pt idx="9379">
                  <c:v>2010.7890410958901</c:v>
                </c:pt>
                <c:pt idx="9380">
                  <c:v>2010.7917808219199</c:v>
                </c:pt>
                <c:pt idx="9381">
                  <c:v>2010.79452054795</c:v>
                </c:pt>
                <c:pt idx="9382">
                  <c:v>2010.7972602739701</c:v>
                </c:pt>
                <c:pt idx="9383">
                  <c:v>2010.8</c:v>
                </c:pt>
                <c:pt idx="9384">
                  <c:v>2010.80273972603</c:v>
                </c:pt>
                <c:pt idx="9385">
                  <c:v>2010.8054794520499</c:v>
                </c:pt>
                <c:pt idx="9386">
                  <c:v>2010.80821917808</c:v>
                </c:pt>
                <c:pt idx="9387">
                  <c:v>2010.8109589041101</c:v>
                </c:pt>
                <c:pt idx="9388">
                  <c:v>2010.8136986301399</c:v>
                </c:pt>
                <c:pt idx="9389">
                  <c:v>2010.81643835616</c:v>
                </c:pt>
                <c:pt idx="9390">
                  <c:v>2010.8191780821901</c:v>
                </c:pt>
                <c:pt idx="9391">
                  <c:v>2010.82191780822</c:v>
                </c:pt>
                <c:pt idx="9392">
                  <c:v>2010.82465753425</c:v>
                </c:pt>
                <c:pt idx="9393">
                  <c:v>2010.8273972602699</c:v>
                </c:pt>
                <c:pt idx="9394">
                  <c:v>2010.8301369863</c:v>
                </c:pt>
                <c:pt idx="9395">
                  <c:v>2010.8328767123301</c:v>
                </c:pt>
                <c:pt idx="9396">
                  <c:v>2010.8356164383599</c:v>
                </c:pt>
                <c:pt idx="9397">
                  <c:v>2010.83835616438</c:v>
                </c:pt>
                <c:pt idx="9398">
                  <c:v>2010.8410958904101</c:v>
                </c:pt>
                <c:pt idx="9399">
                  <c:v>2010.8438356164399</c:v>
                </c:pt>
                <c:pt idx="9400">
                  <c:v>2010.84657534247</c:v>
                </c:pt>
                <c:pt idx="9401">
                  <c:v>2010.8493150684899</c:v>
                </c:pt>
                <c:pt idx="9402">
                  <c:v>2010.85205479452</c:v>
                </c:pt>
                <c:pt idx="9403">
                  <c:v>2010.8547945205501</c:v>
                </c:pt>
                <c:pt idx="9404">
                  <c:v>2010.8575342465799</c:v>
                </c:pt>
                <c:pt idx="9405">
                  <c:v>2010.8602739726</c:v>
                </c:pt>
                <c:pt idx="9406">
                  <c:v>2010.8630136986301</c:v>
                </c:pt>
                <c:pt idx="9407">
                  <c:v>2010.8657534246599</c:v>
                </c:pt>
                <c:pt idx="9408">
                  <c:v>2010.86849315069</c:v>
                </c:pt>
                <c:pt idx="9409">
                  <c:v>2010.8712328767101</c:v>
                </c:pt>
                <c:pt idx="9410">
                  <c:v>2010.87397260274</c:v>
                </c:pt>
                <c:pt idx="9411">
                  <c:v>2010.8767123287701</c:v>
                </c:pt>
                <c:pt idx="9412">
                  <c:v>2010.8794520547899</c:v>
                </c:pt>
                <c:pt idx="9413">
                  <c:v>2010.88219178082</c:v>
                </c:pt>
                <c:pt idx="9414">
                  <c:v>2010.8849315068501</c:v>
                </c:pt>
                <c:pt idx="9415">
                  <c:v>2010.8876712328799</c:v>
                </c:pt>
                <c:pt idx="9416">
                  <c:v>2010.8904109589</c:v>
                </c:pt>
                <c:pt idx="9417">
                  <c:v>2010.8931506849301</c:v>
                </c:pt>
                <c:pt idx="9418">
                  <c:v>2010.89589041096</c:v>
                </c:pt>
                <c:pt idx="9419">
                  <c:v>2010.8986301369901</c:v>
                </c:pt>
                <c:pt idx="9420">
                  <c:v>2010.9013698630099</c:v>
                </c:pt>
                <c:pt idx="9421">
                  <c:v>2010.90410958904</c:v>
                </c:pt>
                <c:pt idx="9422">
                  <c:v>2010.9068493150701</c:v>
                </c:pt>
                <c:pt idx="9423">
                  <c:v>2010.9095890410999</c:v>
                </c:pt>
                <c:pt idx="9424">
                  <c:v>2010.91232876712</c:v>
                </c:pt>
                <c:pt idx="9425">
                  <c:v>2010.9150684931501</c:v>
                </c:pt>
                <c:pt idx="9426">
                  <c:v>2010.91780821918</c:v>
                </c:pt>
                <c:pt idx="9427">
                  <c:v>2010.92054794521</c:v>
                </c:pt>
                <c:pt idx="9428">
                  <c:v>2010.9232876712299</c:v>
                </c:pt>
                <c:pt idx="9429">
                  <c:v>2010.92602739726</c:v>
                </c:pt>
                <c:pt idx="9430">
                  <c:v>2010.9287671232901</c:v>
                </c:pt>
                <c:pt idx="9431">
                  <c:v>2010.9315068493199</c:v>
                </c:pt>
                <c:pt idx="9432">
                  <c:v>2010.93424657534</c:v>
                </c:pt>
                <c:pt idx="9433">
                  <c:v>2010.9369863013701</c:v>
                </c:pt>
                <c:pt idx="9434">
                  <c:v>2010.9397260274</c:v>
                </c:pt>
                <c:pt idx="9435">
                  <c:v>2010.94246575342</c:v>
                </c:pt>
                <c:pt idx="9436">
                  <c:v>2010.9452054794499</c:v>
                </c:pt>
                <c:pt idx="9437">
                  <c:v>2010.94794520548</c:v>
                </c:pt>
                <c:pt idx="9438">
                  <c:v>2010.9506849315101</c:v>
                </c:pt>
                <c:pt idx="9439">
                  <c:v>2010.9534246575299</c:v>
                </c:pt>
                <c:pt idx="9440">
                  <c:v>2010.95616438356</c:v>
                </c:pt>
                <c:pt idx="9441">
                  <c:v>2010.9589041095901</c:v>
                </c:pt>
                <c:pt idx="9442">
                  <c:v>2010.96164383562</c:v>
                </c:pt>
                <c:pt idx="9443">
                  <c:v>2010.96438356164</c:v>
                </c:pt>
                <c:pt idx="9444">
                  <c:v>2010.9671232876699</c:v>
                </c:pt>
                <c:pt idx="9445">
                  <c:v>2010.9698630137</c:v>
                </c:pt>
                <c:pt idx="9446">
                  <c:v>2010.9726027397301</c:v>
                </c:pt>
                <c:pt idx="9447">
                  <c:v>2010.9753424657499</c:v>
                </c:pt>
                <c:pt idx="9448">
                  <c:v>2010.97808219178</c:v>
                </c:pt>
                <c:pt idx="9449">
                  <c:v>2010.9808219178101</c:v>
                </c:pt>
                <c:pt idx="9450">
                  <c:v>2010.9835616438399</c:v>
                </c:pt>
                <c:pt idx="9451">
                  <c:v>2010.98630136986</c:v>
                </c:pt>
                <c:pt idx="9452">
                  <c:v>2010.9890410958899</c:v>
                </c:pt>
                <c:pt idx="9453">
                  <c:v>2010.99178082192</c:v>
                </c:pt>
                <c:pt idx="9454">
                  <c:v>2010.9945205479501</c:v>
                </c:pt>
                <c:pt idx="9455">
                  <c:v>2010.9972602739699</c:v>
                </c:pt>
                <c:pt idx="9456">
                  <c:v>2011</c:v>
                </c:pt>
                <c:pt idx="9457">
                  <c:v>2011.0027397260301</c:v>
                </c:pt>
                <c:pt idx="9458">
                  <c:v>2011.0054794520499</c:v>
                </c:pt>
                <c:pt idx="9459">
                  <c:v>2011.00821917808</c:v>
                </c:pt>
                <c:pt idx="9460">
                  <c:v>2011.0109589041101</c:v>
                </c:pt>
                <c:pt idx="9461">
                  <c:v>2011.01369863014</c:v>
                </c:pt>
                <c:pt idx="9462">
                  <c:v>2011.0164383561601</c:v>
                </c:pt>
                <c:pt idx="9463">
                  <c:v>2011.0191780821899</c:v>
                </c:pt>
                <c:pt idx="9464">
                  <c:v>2011.02191780822</c:v>
                </c:pt>
                <c:pt idx="9465">
                  <c:v>2011.0246575342501</c:v>
                </c:pt>
                <c:pt idx="9466">
                  <c:v>2011.0273972602699</c:v>
                </c:pt>
                <c:pt idx="9467">
                  <c:v>2011.0301369863</c:v>
                </c:pt>
                <c:pt idx="9468">
                  <c:v>2011.0328767123301</c:v>
                </c:pt>
                <c:pt idx="9469">
                  <c:v>2011.03561643836</c:v>
                </c:pt>
                <c:pt idx="9470">
                  <c:v>2011.03835616438</c:v>
                </c:pt>
                <c:pt idx="9471">
                  <c:v>2011.0410958904099</c:v>
                </c:pt>
                <c:pt idx="9472">
                  <c:v>2011.04383561644</c:v>
                </c:pt>
                <c:pt idx="9473">
                  <c:v>2011.0465753424701</c:v>
                </c:pt>
                <c:pt idx="9474">
                  <c:v>2011.0493150684899</c:v>
                </c:pt>
                <c:pt idx="9475">
                  <c:v>2011.05205479452</c:v>
                </c:pt>
                <c:pt idx="9476">
                  <c:v>2011.0547945205501</c:v>
                </c:pt>
                <c:pt idx="9477">
                  <c:v>2011.05753424658</c:v>
                </c:pt>
                <c:pt idx="9478">
                  <c:v>2011.0602739726</c:v>
                </c:pt>
                <c:pt idx="9479">
                  <c:v>2011.0630136986299</c:v>
                </c:pt>
                <c:pt idx="9480">
                  <c:v>2011.06575342466</c:v>
                </c:pt>
                <c:pt idx="9481">
                  <c:v>2011.0684931506801</c:v>
                </c:pt>
                <c:pt idx="9482">
                  <c:v>2011.0712328767099</c:v>
                </c:pt>
                <c:pt idx="9483">
                  <c:v>2011.07397260274</c:v>
                </c:pt>
                <c:pt idx="9484">
                  <c:v>2011.0767123287701</c:v>
                </c:pt>
                <c:pt idx="9485">
                  <c:v>2011.07945205479</c:v>
                </c:pt>
                <c:pt idx="9486">
                  <c:v>2011.08219178082</c:v>
                </c:pt>
                <c:pt idx="9487">
                  <c:v>2011.0849315068499</c:v>
                </c:pt>
                <c:pt idx="9488">
                  <c:v>2011.08767123288</c:v>
                </c:pt>
                <c:pt idx="9489">
                  <c:v>2011.0904109589001</c:v>
                </c:pt>
                <c:pt idx="9490">
                  <c:v>2011.0931506849299</c:v>
                </c:pt>
                <c:pt idx="9491">
                  <c:v>2011.09589041096</c:v>
                </c:pt>
                <c:pt idx="9492">
                  <c:v>2011.0986301369901</c:v>
                </c:pt>
                <c:pt idx="9493">
                  <c:v>2011.1013698630099</c:v>
                </c:pt>
                <c:pt idx="9494">
                  <c:v>2011.10410958904</c:v>
                </c:pt>
                <c:pt idx="9495">
                  <c:v>2011.1068493150699</c:v>
                </c:pt>
                <c:pt idx="9496">
                  <c:v>2011.1095890411</c:v>
                </c:pt>
                <c:pt idx="9497">
                  <c:v>2011.1123287671201</c:v>
                </c:pt>
                <c:pt idx="9498">
                  <c:v>2011.1150684931499</c:v>
                </c:pt>
                <c:pt idx="9499">
                  <c:v>2011.11780821918</c:v>
                </c:pt>
                <c:pt idx="9500">
                  <c:v>2011.1205479452101</c:v>
                </c:pt>
                <c:pt idx="9501">
                  <c:v>2011.1232876712299</c:v>
                </c:pt>
                <c:pt idx="9502">
                  <c:v>2011.12602739726</c:v>
                </c:pt>
                <c:pt idx="9503">
                  <c:v>2011.1287671232899</c:v>
                </c:pt>
                <c:pt idx="9504">
                  <c:v>2011.13150684931</c:v>
                </c:pt>
                <c:pt idx="9505">
                  <c:v>2011.1342465753401</c:v>
                </c:pt>
                <c:pt idx="9506">
                  <c:v>2011.1369863013699</c:v>
                </c:pt>
                <c:pt idx="9507">
                  <c:v>2011.1397260274</c:v>
                </c:pt>
                <c:pt idx="9508">
                  <c:v>2011.1424657534201</c:v>
                </c:pt>
                <c:pt idx="9509">
                  <c:v>2011.1452054794499</c:v>
                </c:pt>
                <c:pt idx="9510">
                  <c:v>2011.14794520548</c:v>
                </c:pt>
                <c:pt idx="9511">
                  <c:v>2011.1506849315101</c:v>
                </c:pt>
                <c:pt idx="9512">
                  <c:v>2011.15342465753</c:v>
                </c:pt>
                <c:pt idx="9513">
                  <c:v>2011.1561643835601</c:v>
                </c:pt>
                <c:pt idx="9514">
                  <c:v>2011.1589041095899</c:v>
                </c:pt>
                <c:pt idx="9515">
                  <c:v>2011.16164383562</c:v>
                </c:pt>
                <c:pt idx="9516">
                  <c:v>2011.1643835616401</c:v>
                </c:pt>
                <c:pt idx="9517">
                  <c:v>2011.1671232876699</c:v>
                </c:pt>
                <c:pt idx="9518">
                  <c:v>2011.1698630137</c:v>
                </c:pt>
                <c:pt idx="9519">
                  <c:v>2011.1726027397301</c:v>
                </c:pt>
                <c:pt idx="9520">
                  <c:v>2011.17534246575</c:v>
                </c:pt>
                <c:pt idx="9521">
                  <c:v>2011.17808219178</c:v>
                </c:pt>
                <c:pt idx="9522">
                  <c:v>2011.1808219178099</c:v>
                </c:pt>
                <c:pt idx="9523">
                  <c:v>2011.18356164384</c:v>
                </c:pt>
                <c:pt idx="9524">
                  <c:v>2011.1863013698601</c:v>
                </c:pt>
                <c:pt idx="9525">
                  <c:v>2011.1890410958899</c:v>
                </c:pt>
                <c:pt idx="9526">
                  <c:v>2011.19178082192</c:v>
                </c:pt>
                <c:pt idx="9527">
                  <c:v>2011.1945205479501</c:v>
                </c:pt>
                <c:pt idx="9528">
                  <c:v>2011.19726027397</c:v>
                </c:pt>
                <c:pt idx="9529">
                  <c:v>2011.2</c:v>
                </c:pt>
                <c:pt idx="9530">
                  <c:v>2011.2027397260299</c:v>
                </c:pt>
                <c:pt idx="9531">
                  <c:v>2011.20547945205</c:v>
                </c:pt>
                <c:pt idx="9532">
                  <c:v>2011.2082191780801</c:v>
                </c:pt>
                <c:pt idx="9533">
                  <c:v>2011.2109589041099</c:v>
                </c:pt>
                <c:pt idx="9534">
                  <c:v>2011.21369863014</c:v>
                </c:pt>
                <c:pt idx="9535">
                  <c:v>2011.2164383561601</c:v>
                </c:pt>
                <c:pt idx="9536">
                  <c:v>2011.21917808219</c:v>
                </c:pt>
                <c:pt idx="9537">
                  <c:v>2011.22191780822</c:v>
                </c:pt>
                <c:pt idx="9538">
                  <c:v>2011.2246575342499</c:v>
                </c:pt>
                <c:pt idx="9539">
                  <c:v>2011.22739726027</c:v>
                </c:pt>
                <c:pt idx="9540">
                  <c:v>2011.2301369863001</c:v>
                </c:pt>
                <c:pt idx="9541">
                  <c:v>2011.2328767123299</c:v>
                </c:pt>
                <c:pt idx="9542">
                  <c:v>2011.23561643836</c:v>
                </c:pt>
                <c:pt idx="9543">
                  <c:v>2011.2383561643801</c:v>
                </c:pt>
                <c:pt idx="9544">
                  <c:v>2011.24109589041</c:v>
                </c:pt>
                <c:pt idx="9545">
                  <c:v>2011.24383561644</c:v>
                </c:pt>
                <c:pt idx="9546">
                  <c:v>2011.2465753424699</c:v>
                </c:pt>
                <c:pt idx="9547">
                  <c:v>2011.24931506849</c:v>
                </c:pt>
                <c:pt idx="9548">
                  <c:v>2011.2520547945201</c:v>
                </c:pt>
                <c:pt idx="9549">
                  <c:v>2011.2547945205499</c:v>
                </c:pt>
                <c:pt idx="9550">
                  <c:v>2011.25753424658</c:v>
                </c:pt>
                <c:pt idx="9551">
                  <c:v>2011.2602739726001</c:v>
                </c:pt>
                <c:pt idx="9552">
                  <c:v>2011.2630136986299</c:v>
                </c:pt>
                <c:pt idx="9553">
                  <c:v>2011.26575342466</c:v>
                </c:pt>
                <c:pt idx="9554">
                  <c:v>2011.2684931506799</c:v>
                </c:pt>
                <c:pt idx="9555">
                  <c:v>2011.27123287671</c:v>
                </c:pt>
                <c:pt idx="9556">
                  <c:v>2011.2739726027401</c:v>
                </c:pt>
                <c:pt idx="9557">
                  <c:v>2011.2767123287699</c:v>
                </c:pt>
                <c:pt idx="9558">
                  <c:v>2011.27945205479</c:v>
                </c:pt>
                <c:pt idx="9559">
                  <c:v>2011.2821917808201</c:v>
                </c:pt>
                <c:pt idx="9560">
                  <c:v>2011.2849315068499</c:v>
                </c:pt>
                <c:pt idx="9561">
                  <c:v>2011.28767123288</c:v>
                </c:pt>
                <c:pt idx="9562">
                  <c:v>2011.2904109589001</c:v>
                </c:pt>
                <c:pt idx="9563">
                  <c:v>2011.29315068493</c:v>
                </c:pt>
                <c:pt idx="9564">
                  <c:v>2011.2958904109601</c:v>
                </c:pt>
                <c:pt idx="9565">
                  <c:v>2011.2986301369899</c:v>
                </c:pt>
                <c:pt idx="9566">
                  <c:v>2011.30136986301</c:v>
                </c:pt>
                <c:pt idx="9567">
                  <c:v>2011.3041095890401</c:v>
                </c:pt>
                <c:pt idx="9568">
                  <c:v>2011.3068493150699</c:v>
                </c:pt>
                <c:pt idx="9569">
                  <c:v>2011.3095890411</c:v>
                </c:pt>
                <c:pt idx="9570">
                  <c:v>2011.3123287671201</c:v>
                </c:pt>
                <c:pt idx="9571">
                  <c:v>2011.31506849315</c:v>
                </c:pt>
                <c:pt idx="9572">
                  <c:v>2011.3178082191801</c:v>
                </c:pt>
                <c:pt idx="9573">
                  <c:v>2011.3205479452099</c:v>
                </c:pt>
                <c:pt idx="9574">
                  <c:v>2011.32328767123</c:v>
                </c:pt>
                <c:pt idx="9575">
                  <c:v>2011.3260273972601</c:v>
                </c:pt>
                <c:pt idx="9576">
                  <c:v>2011.3287671232899</c:v>
                </c:pt>
                <c:pt idx="9577">
                  <c:v>2011.33150684932</c:v>
                </c:pt>
                <c:pt idx="9578">
                  <c:v>2011.3342465753401</c:v>
                </c:pt>
                <c:pt idx="9579">
                  <c:v>2011.33698630137</c:v>
                </c:pt>
                <c:pt idx="9580">
                  <c:v>2011.3397260274</c:v>
                </c:pt>
                <c:pt idx="9581">
                  <c:v>2011.3424657534199</c:v>
                </c:pt>
                <c:pt idx="9582">
                  <c:v>2011.34520547945</c:v>
                </c:pt>
                <c:pt idx="9583">
                  <c:v>2011.3479452054801</c:v>
                </c:pt>
                <c:pt idx="9584">
                  <c:v>2011.3506849315099</c:v>
                </c:pt>
                <c:pt idx="9585">
                  <c:v>2011.35342465753</c:v>
                </c:pt>
                <c:pt idx="9586">
                  <c:v>2011.3561643835601</c:v>
                </c:pt>
                <c:pt idx="9587">
                  <c:v>2011.35890410959</c:v>
                </c:pt>
                <c:pt idx="9588">
                  <c:v>2011.36164383562</c:v>
                </c:pt>
                <c:pt idx="9589">
                  <c:v>2011.3643835616399</c:v>
                </c:pt>
                <c:pt idx="9590">
                  <c:v>2011.36712328767</c:v>
                </c:pt>
                <c:pt idx="9591">
                  <c:v>2011.3698630137001</c:v>
                </c:pt>
                <c:pt idx="9592">
                  <c:v>2011.3726027397299</c:v>
                </c:pt>
                <c:pt idx="9593">
                  <c:v>2011.37534246575</c:v>
                </c:pt>
                <c:pt idx="9594">
                  <c:v>2011.3780821917801</c:v>
                </c:pt>
                <c:pt idx="9595">
                  <c:v>2011.38082191781</c:v>
                </c:pt>
                <c:pt idx="9596">
                  <c:v>2011.38356164384</c:v>
                </c:pt>
                <c:pt idx="9597">
                  <c:v>2011.3863013698599</c:v>
                </c:pt>
                <c:pt idx="9598">
                  <c:v>2011.38904109589</c:v>
                </c:pt>
                <c:pt idx="9599">
                  <c:v>2011.3917808219201</c:v>
                </c:pt>
                <c:pt idx="9600">
                  <c:v>2011.3945205479499</c:v>
                </c:pt>
                <c:pt idx="9601">
                  <c:v>2011.39726027397</c:v>
                </c:pt>
                <c:pt idx="9602">
                  <c:v>2011.4</c:v>
                </c:pt>
                <c:pt idx="9603">
                  <c:v>2011.4027397260299</c:v>
                </c:pt>
                <c:pt idx="9604">
                  <c:v>2011.40547945205</c:v>
                </c:pt>
                <c:pt idx="9605">
                  <c:v>2011.4082191780799</c:v>
                </c:pt>
                <c:pt idx="9606">
                  <c:v>2011.41095890411</c:v>
                </c:pt>
                <c:pt idx="9607">
                  <c:v>2011.4136986301401</c:v>
                </c:pt>
                <c:pt idx="9608">
                  <c:v>2011.4164383561599</c:v>
                </c:pt>
                <c:pt idx="9609">
                  <c:v>2011.41917808219</c:v>
                </c:pt>
                <c:pt idx="9610">
                  <c:v>2011.4219178082201</c:v>
                </c:pt>
                <c:pt idx="9611">
                  <c:v>2011.4246575342499</c:v>
                </c:pt>
                <c:pt idx="9612">
                  <c:v>2011.42739726027</c:v>
                </c:pt>
                <c:pt idx="9613">
                  <c:v>2011.4301369863001</c:v>
                </c:pt>
                <c:pt idx="9614">
                  <c:v>2011.43287671233</c:v>
                </c:pt>
                <c:pt idx="9615">
                  <c:v>2011.4356164383601</c:v>
                </c:pt>
                <c:pt idx="9616">
                  <c:v>2011.4383561643799</c:v>
                </c:pt>
                <c:pt idx="9617">
                  <c:v>2011.44109589041</c:v>
                </c:pt>
                <c:pt idx="9618">
                  <c:v>2011.4438356164401</c:v>
                </c:pt>
                <c:pt idx="9619">
                  <c:v>2011.4465753424699</c:v>
                </c:pt>
                <c:pt idx="9620">
                  <c:v>2011.44931506849</c:v>
                </c:pt>
                <c:pt idx="9621">
                  <c:v>2011.4520547945201</c:v>
                </c:pt>
                <c:pt idx="9622">
                  <c:v>2011.45479452055</c:v>
                </c:pt>
                <c:pt idx="9623">
                  <c:v>2011.4575342465801</c:v>
                </c:pt>
                <c:pt idx="9624">
                  <c:v>2011.4602739725999</c:v>
                </c:pt>
                <c:pt idx="9625">
                  <c:v>2011.46301369863</c:v>
                </c:pt>
                <c:pt idx="9626">
                  <c:v>2011.4657534246601</c:v>
                </c:pt>
                <c:pt idx="9627">
                  <c:v>2011.4684931506799</c:v>
                </c:pt>
                <c:pt idx="9628">
                  <c:v>2011.47123287671</c:v>
                </c:pt>
                <c:pt idx="9629">
                  <c:v>2011.4739726027401</c:v>
                </c:pt>
                <c:pt idx="9630">
                  <c:v>2011.47671232877</c:v>
                </c:pt>
                <c:pt idx="9631">
                  <c:v>2011.47945205479</c:v>
                </c:pt>
                <c:pt idx="9632">
                  <c:v>2011.4821917808199</c:v>
                </c:pt>
                <c:pt idx="9633">
                  <c:v>2011.48493150685</c:v>
                </c:pt>
                <c:pt idx="9634">
                  <c:v>2011.4876712328801</c:v>
                </c:pt>
                <c:pt idx="9635">
                  <c:v>2011.4904109588999</c:v>
                </c:pt>
                <c:pt idx="9636">
                  <c:v>2011.49315068493</c:v>
                </c:pt>
                <c:pt idx="9637">
                  <c:v>2011.4958904109601</c:v>
                </c:pt>
                <c:pt idx="9638">
                  <c:v>2011.49863013699</c:v>
                </c:pt>
                <c:pt idx="9639">
                  <c:v>2011.50136986301</c:v>
                </c:pt>
                <c:pt idx="9640">
                  <c:v>2011.5041095890399</c:v>
                </c:pt>
                <c:pt idx="9641">
                  <c:v>2011.50684931507</c:v>
                </c:pt>
                <c:pt idx="9642">
                  <c:v>2011.5095890411001</c:v>
                </c:pt>
                <c:pt idx="9643">
                  <c:v>2011.5123287671199</c:v>
                </c:pt>
                <c:pt idx="9644">
                  <c:v>2011.51506849315</c:v>
                </c:pt>
                <c:pt idx="9645">
                  <c:v>2011.5178082191801</c:v>
                </c:pt>
                <c:pt idx="9646">
                  <c:v>2011.52054794521</c:v>
                </c:pt>
                <c:pt idx="9647">
                  <c:v>2011.52328767123</c:v>
                </c:pt>
                <c:pt idx="9648">
                  <c:v>2011.5260273972599</c:v>
                </c:pt>
                <c:pt idx="9649">
                  <c:v>2011.52876712329</c:v>
                </c:pt>
                <c:pt idx="9650">
                  <c:v>2011.5315068493201</c:v>
                </c:pt>
                <c:pt idx="9651">
                  <c:v>2011.5342465753399</c:v>
                </c:pt>
                <c:pt idx="9652">
                  <c:v>2011.53698630137</c:v>
                </c:pt>
                <c:pt idx="9653">
                  <c:v>2011.5397260274001</c:v>
                </c:pt>
                <c:pt idx="9654">
                  <c:v>2011.5424657534199</c:v>
                </c:pt>
                <c:pt idx="9655">
                  <c:v>2011.54520547945</c:v>
                </c:pt>
                <c:pt idx="9656">
                  <c:v>2011.5479452054799</c:v>
                </c:pt>
                <c:pt idx="9657">
                  <c:v>2011.55068493151</c:v>
                </c:pt>
                <c:pt idx="9658">
                  <c:v>2011.5534246575301</c:v>
                </c:pt>
                <c:pt idx="9659">
                  <c:v>2011.5561643835599</c:v>
                </c:pt>
                <c:pt idx="9660">
                  <c:v>2011.55890410959</c:v>
                </c:pt>
                <c:pt idx="9661">
                  <c:v>2011.5616438356201</c:v>
                </c:pt>
                <c:pt idx="9662">
                  <c:v>2011.5643835616399</c:v>
                </c:pt>
                <c:pt idx="9663">
                  <c:v>2011.56712328767</c:v>
                </c:pt>
                <c:pt idx="9664">
                  <c:v>2011.5698630136999</c:v>
                </c:pt>
                <c:pt idx="9665">
                  <c:v>2011.57260273973</c:v>
                </c:pt>
                <c:pt idx="9666">
                  <c:v>2011.5753424657501</c:v>
                </c:pt>
                <c:pt idx="9667">
                  <c:v>2011.5780821917799</c:v>
                </c:pt>
                <c:pt idx="9668">
                  <c:v>2011.58082191781</c:v>
                </c:pt>
                <c:pt idx="9669">
                  <c:v>2011.5835616438401</c:v>
                </c:pt>
                <c:pt idx="9670">
                  <c:v>2011.5863013698599</c:v>
                </c:pt>
                <c:pt idx="9671">
                  <c:v>2011.58904109589</c:v>
                </c:pt>
                <c:pt idx="9672">
                  <c:v>2011.5917808219201</c:v>
                </c:pt>
                <c:pt idx="9673">
                  <c:v>2011.59452054795</c:v>
                </c:pt>
                <c:pt idx="9674">
                  <c:v>2011.5972602739701</c:v>
                </c:pt>
                <c:pt idx="9675">
                  <c:v>2011.6</c:v>
                </c:pt>
                <c:pt idx="9676">
                  <c:v>2011.60273972603</c:v>
                </c:pt>
                <c:pt idx="9677">
                  <c:v>2011.6054794520501</c:v>
                </c:pt>
                <c:pt idx="9678">
                  <c:v>2011.6082191780799</c:v>
                </c:pt>
                <c:pt idx="9679">
                  <c:v>2011.61095890411</c:v>
                </c:pt>
                <c:pt idx="9680">
                  <c:v>2011.6136986301401</c:v>
                </c:pt>
                <c:pt idx="9681">
                  <c:v>2011.61643835616</c:v>
                </c:pt>
                <c:pt idx="9682">
                  <c:v>2011.61917808219</c:v>
                </c:pt>
                <c:pt idx="9683">
                  <c:v>2011.6219178082199</c:v>
                </c:pt>
                <c:pt idx="9684">
                  <c:v>2011.62465753425</c:v>
                </c:pt>
                <c:pt idx="9685">
                  <c:v>2011.6273972602701</c:v>
                </c:pt>
                <c:pt idx="9686">
                  <c:v>2011.6301369862999</c:v>
                </c:pt>
                <c:pt idx="9687">
                  <c:v>2011.63287671233</c:v>
                </c:pt>
                <c:pt idx="9688">
                  <c:v>2011.6356164383601</c:v>
                </c:pt>
                <c:pt idx="9689">
                  <c:v>2011.63835616438</c:v>
                </c:pt>
                <c:pt idx="9690">
                  <c:v>2011.64109589041</c:v>
                </c:pt>
                <c:pt idx="9691">
                  <c:v>2011.6438356164399</c:v>
                </c:pt>
                <c:pt idx="9692">
                  <c:v>2011.64657534247</c:v>
                </c:pt>
                <c:pt idx="9693">
                  <c:v>2011.6493150684901</c:v>
                </c:pt>
                <c:pt idx="9694">
                  <c:v>2011.6520547945199</c:v>
                </c:pt>
                <c:pt idx="9695">
                  <c:v>2011.65479452055</c:v>
                </c:pt>
                <c:pt idx="9696">
                  <c:v>2011.6575342465801</c:v>
                </c:pt>
                <c:pt idx="9697">
                  <c:v>2011.6602739726</c:v>
                </c:pt>
                <c:pt idx="9698">
                  <c:v>2011.66301369863</c:v>
                </c:pt>
                <c:pt idx="9699">
                  <c:v>2011.6657534246599</c:v>
                </c:pt>
                <c:pt idx="9700">
                  <c:v>2011.66849315068</c:v>
                </c:pt>
                <c:pt idx="9701">
                  <c:v>2011.6712328767101</c:v>
                </c:pt>
                <c:pt idx="9702">
                  <c:v>2011.6739726027399</c:v>
                </c:pt>
                <c:pt idx="9703">
                  <c:v>2011.67671232877</c:v>
                </c:pt>
                <c:pt idx="9704">
                  <c:v>2011.6794520547901</c:v>
                </c:pt>
                <c:pt idx="9705">
                  <c:v>2011.6821917808199</c:v>
                </c:pt>
                <c:pt idx="9706">
                  <c:v>2011.68493150685</c:v>
                </c:pt>
                <c:pt idx="9707">
                  <c:v>2011.6876712328799</c:v>
                </c:pt>
                <c:pt idx="9708">
                  <c:v>2011.6904109589</c:v>
                </c:pt>
                <c:pt idx="9709">
                  <c:v>2011.6931506849301</c:v>
                </c:pt>
                <c:pt idx="9710">
                  <c:v>2011.6958904109599</c:v>
                </c:pt>
                <c:pt idx="9711">
                  <c:v>2011.69863013699</c:v>
                </c:pt>
                <c:pt idx="9712">
                  <c:v>2011.7013698630101</c:v>
                </c:pt>
                <c:pt idx="9713">
                  <c:v>2011.7041095890399</c:v>
                </c:pt>
                <c:pt idx="9714">
                  <c:v>2011.70684931507</c:v>
                </c:pt>
                <c:pt idx="9715">
                  <c:v>2011.7095890410999</c:v>
                </c:pt>
                <c:pt idx="9716">
                  <c:v>2011.71232876712</c:v>
                </c:pt>
                <c:pt idx="9717">
                  <c:v>2011.7150684931501</c:v>
                </c:pt>
                <c:pt idx="9718">
                  <c:v>2011.7178082191799</c:v>
                </c:pt>
                <c:pt idx="9719">
                  <c:v>2011.72054794521</c:v>
                </c:pt>
                <c:pt idx="9720">
                  <c:v>2011.7232876712301</c:v>
                </c:pt>
                <c:pt idx="9721">
                  <c:v>2011.7260273972599</c:v>
                </c:pt>
                <c:pt idx="9722">
                  <c:v>2011.72876712329</c:v>
                </c:pt>
                <c:pt idx="9723">
                  <c:v>2011.7315068493201</c:v>
                </c:pt>
                <c:pt idx="9724">
                  <c:v>2011.73424657534</c:v>
                </c:pt>
                <c:pt idx="9725">
                  <c:v>2011.7369863013701</c:v>
                </c:pt>
                <c:pt idx="9726">
                  <c:v>2011.7397260273999</c:v>
                </c:pt>
                <c:pt idx="9727">
                  <c:v>2011.74246575342</c:v>
                </c:pt>
                <c:pt idx="9728">
                  <c:v>2011.7452054794501</c:v>
                </c:pt>
                <c:pt idx="9729">
                  <c:v>2011.7479452054799</c:v>
                </c:pt>
                <c:pt idx="9730">
                  <c:v>2011.75068493151</c:v>
                </c:pt>
                <c:pt idx="9731">
                  <c:v>2011.7534246575301</c:v>
                </c:pt>
                <c:pt idx="9732">
                  <c:v>2011.75616438356</c:v>
                </c:pt>
                <c:pt idx="9733">
                  <c:v>2011.75890410959</c:v>
                </c:pt>
                <c:pt idx="9734">
                  <c:v>2011.7616438356199</c:v>
                </c:pt>
                <c:pt idx="9735">
                  <c:v>2011.76438356164</c:v>
                </c:pt>
                <c:pt idx="9736">
                  <c:v>2011.7671232876701</c:v>
                </c:pt>
                <c:pt idx="9737">
                  <c:v>2011.7698630136999</c:v>
                </c:pt>
                <c:pt idx="9738">
                  <c:v>2011.77260273973</c:v>
                </c:pt>
                <c:pt idx="9739">
                  <c:v>2011.7753424657501</c:v>
                </c:pt>
                <c:pt idx="9740">
                  <c:v>2011.77808219178</c:v>
                </c:pt>
                <c:pt idx="9741">
                  <c:v>2011.78082191781</c:v>
                </c:pt>
                <c:pt idx="9742">
                  <c:v>2011.7835616438399</c:v>
                </c:pt>
                <c:pt idx="9743">
                  <c:v>2011.78630136986</c:v>
                </c:pt>
                <c:pt idx="9744">
                  <c:v>2011.7890410958901</c:v>
                </c:pt>
                <c:pt idx="9745">
                  <c:v>2011.7917808219199</c:v>
                </c:pt>
                <c:pt idx="9746">
                  <c:v>2011.79452054795</c:v>
                </c:pt>
                <c:pt idx="9747">
                  <c:v>2011.7972602739701</c:v>
                </c:pt>
                <c:pt idx="9748">
                  <c:v>2011.8</c:v>
                </c:pt>
                <c:pt idx="9749">
                  <c:v>2011.80273972603</c:v>
                </c:pt>
                <c:pt idx="9750">
                  <c:v>2011.8054794520499</c:v>
                </c:pt>
                <c:pt idx="9751">
                  <c:v>2011.80821917808</c:v>
                </c:pt>
                <c:pt idx="9752">
                  <c:v>2011.8109589041101</c:v>
                </c:pt>
                <c:pt idx="9753">
                  <c:v>2011.8136986301399</c:v>
                </c:pt>
                <c:pt idx="9754">
                  <c:v>2011.81643835616</c:v>
                </c:pt>
                <c:pt idx="9755">
                  <c:v>2011.8191780821901</c:v>
                </c:pt>
                <c:pt idx="9756">
                  <c:v>2011.82191780822</c:v>
                </c:pt>
                <c:pt idx="9757">
                  <c:v>2011.82465753425</c:v>
                </c:pt>
                <c:pt idx="9758">
                  <c:v>2011.8273972602699</c:v>
                </c:pt>
                <c:pt idx="9759">
                  <c:v>2011.8301369863</c:v>
                </c:pt>
                <c:pt idx="9760">
                  <c:v>2011.8328767123301</c:v>
                </c:pt>
                <c:pt idx="9761">
                  <c:v>2011.8356164383599</c:v>
                </c:pt>
                <c:pt idx="9762">
                  <c:v>2011.83835616438</c:v>
                </c:pt>
                <c:pt idx="9763">
                  <c:v>2011.8410958904101</c:v>
                </c:pt>
                <c:pt idx="9764">
                  <c:v>2011.8438356164399</c:v>
                </c:pt>
                <c:pt idx="9765">
                  <c:v>2011.84657534247</c:v>
                </c:pt>
                <c:pt idx="9766">
                  <c:v>2011.8493150684899</c:v>
                </c:pt>
                <c:pt idx="9767">
                  <c:v>2011.85205479452</c:v>
                </c:pt>
                <c:pt idx="9768">
                  <c:v>2011.8547945205501</c:v>
                </c:pt>
                <c:pt idx="9769">
                  <c:v>2011.8575342465799</c:v>
                </c:pt>
                <c:pt idx="9770">
                  <c:v>2011.8602739726</c:v>
                </c:pt>
                <c:pt idx="9771">
                  <c:v>2011.8630136986301</c:v>
                </c:pt>
                <c:pt idx="9772">
                  <c:v>2011.8657534246599</c:v>
                </c:pt>
                <c:pt idx="9773">
                  <c:v>2011.86849315069</c:v>
                </c:pt>
                <c:pt idx="9774">
                  <c:v>2011.8712328767101</c:v>
                </c:pt>
                <c:pt idx="9775">
                  <c:v>2011.87397260274</c:v>
                </c:pt>
                <c:pt idx="9776">
                  <c:v>2011.8767123287701</c:v>
                </c:pt>
                <c:pt idx="9777">
                  <c:v>2011.8794520547899</c:v>
                </c:pt>
                <c:pt idx="9778">
                  <c:v>2011.88219178082</c:v>
                </c:pt>
                <c:pt idx="9779">
                  <c:v>2011.8849315068501</c:v>
                </c:pt>
                <c:pt idx="9780">
                  <c:v>2011.8876712328799</c:v>
                </c:pt>
                <c:pt idx="9781">
                  <c:v>2011.8904109589</c:v>
                </c:pt>
                <c:pt idx="9782">
                  <c:v>2011.8931506849301</c:v>
                </c:pt>
                <c:pt idx="9783">
                  <c:v>2011.89589041096</c:v>
                </c:pt>
                <c:pt idx="9784">
                  <c:v>2011.8986301369901</c:v>
                </c:pt>
                <c:pt idx="9785">
                  <c:v>2011.9013698630099</c:v>
                </c:pt>
                <c:pt idx="9786">
                  <c:v>2011.90410958904</c:v>
                </c:pt>
                <c:pt idx="9787">
                  <c:v>2011.9068493150701</c:v>
                </c:pt>
                <c:pt idx="9788">
                  <c:v>2011.9095890410999</c:v>
                </c:pt>
                <c:pt idx="9789">
                  <c:v>2011.91232876712</c:v>
                </c:pt>
                <c:pt idx="9790">
                  <c:v>2011.9150684931501</c:v>
                </c:pt>
                <c:pt idx="9791">
                  <c:v>2011.91780821918</c:v>
                </c:pt>
                <c:pt idx="9792">
                  <c:v>2011.92054794521</c:v>
                </c:pt>
                <c:pt idx="9793">
                  <c:v>2011.9232876712299</c:v>
                </c:pt>
                <c:pt idx="9794">
                  <c:v>2011.92602739726</c:v>
                </c:pt>
                <c:pt idx="9795">
                  <c:v>2011.9287671232901</c:v>
                </c:pt>
                <c:pt idx="9796">
                  <c:v>2011.9315068493199</c:v>
                </c:pt>
                <c:pt idx="9797">
                  <c:v>2011.93424657534</c:v>
                </c:pt>
                <c:pt idx="9798">
                  <c:v>2011.9369863013701</c:v>
                </c:pt>
                <c:pt idx="9799">
                  <c:v>2011.9397260274</c:v>
                </c:pt>
                <c:pt idx="9800">
                  <c:v>2011.94246575342</c:v>
                </c:pt>
                <c:pt idx="9801">
                  <c:v>2011.9452054794499</c:v>
                </c:pt>
                <c:pt idx="9802">
                  <c:v>2011.94794520548</c:v>
                </c:pt>
                <c:pt idx="9803">
                  <c:v>2011.9506849315101</c:v>
                </c:pt>
                <c:pt idx="9804">
                  <c:v>2011.9534246575299</c:v>
                </c:pt>
                <c:pt idx="9805">
                  <c:v>2011.95616438356</c:v>
                </c:pt>
                <c:pt idx="9806">
                  <c:v>2011.9589041095901</c:v>
                </c:pt>
                <c:pt idx="9807">
                  <c:v>2011.96164383562</c:v>
                </c:pt>
                <c:pt idx="9808">
                  <c:v>2011.96438356164</c:v>
                </c:pt>
                <c:pt idx="9809">
                  <c:v>2011.9671232876699</c:v>
                </c:pt>
                <c:pt idx="9810">
                  <c:v>2011.9698630137</c:v>
                </c:pt>
                <c:pt idx="9811">
                  <c:v>2011.9726027397301</c:v>
                </c:pt>
                <c:pt idx="9812">
                  <c:v>2011.9753424657499</c:v>
                </c:pt>
                <c:pt idx="9813">
                  <c:v>2011.97808219178</c:v>
                </c:pt>
                <c:pt idx="9814">
                  <c:v>2011.9808219178101</c:v>
                </c:pt>
                <c:pt idx="9815">
                  <c:v>2011.9835616438399</c:v>
                </c:pt>
                <c:pt idx="9816">
                  <c:v>2011.98630136986</c:v>
                </c:pt>
                <c:pt idx="9817">
                  <c:v>2011.9890410958899</c:v>
                </c:pt>
                <c:pt idx="9818">
                  <c:v>2011.99178082192</c:v>
                </c:pt>
                <c:pt idx="9819">
                  <c:v>2011.9945205479501</c:v>
                </c:pt>
                <c:pt idx="9820">
                  <c:v>2011.9972602739699</c:v>
                </c:pt>
                <c:pt idx="9821">
                  <c:v>2012</c:v>
                </c:pt>
                <c:pt idx="9822">
                  <c:v>2012.0027322404401</c:v>
                </c:pt>
                <c:pt idx="9823">
                  <c:v>2012.0054644808699</c:v>
                </c:pt>
                <c:pt idx="9824">
                  <c:v>2012.00819672131</c:v>
                </c:pt>
                <c:pt idx="9825">
                  <c:v>2012.0109289617501</c:v>
                </c:pt>
                <c:pt idx="9826">
                  <c:v>2012.01366120219</c:v>
                </c:pt>
                <c:pt idx="9827">
                  <c:v>2012.01639344262</c:v>
                </c:pt>
                <c:pt idx="9828">
                  <c:v>2012.0191256830601</c:v>
                </c:pt>
                <c:pt idx="9829">
                  <c:v>2012.0218579235</c:v>
                </c:pt>
                <c:pt idx="9830">
                  <c:v>2012.02459016393</c:v>
                </c:pt>
                <c:pt idx="9831">
                  <c:v>2012.0273224043699</c:v>
                </c:pt>
                <c:pt idx="9832">
                  <c:v>2012.03005464481</c:v>
                </c:pt>
                <c:pt idx="9833">
                  <c:v>2012.0327868852501</c:v>
                </c:pt>
                <c:pt idx="9834">
                  <c:v>2012.0355191256799</c:v>
                </c:pt>
                <c:pt idx="9835">
                  <c:v>2012.03825136612</c:v>
                </c:pt>
                <c:pt idx="9836">
                  <c:v>2012.0409836065601</c:v>
                </c:pt>
                <c:pt idx="9837">
                  <c:v>2012.0437158469899</c:v>
                </c:pt>
                <c:pt idx="9838">
                  <c:v>2012.04644808743</c:v>
                </c:pt>
                <c:pt idx="9839">
                  <c:v>2012.0491803278701</c:v>
                </c:pt>
                <c:pt idx="9840">
                  <c:v>2012.0519125683099</c:v>
                </c:pt>
                <c:pt idx="9841">
                  <c:v>2012.05464480874</c:v>
                </c:pt>
                <c:pt idx="9842">
                  <c:v>2012.0573770491801</c:v>
                </c:pt>
                <c:pt idx="9843">
                  <c:v>2012.06010928962</c:v>
                </c:pt>
                <c:pt idx="9844">
                  <c:v>2012.06284153005</c:v>
                </c:pt>
                <c:pt idx="9845">
                  <c:v>2012.0655737704899</c:v>
                </c:pt>
                <c:pt idx="9846">
                  <c:v>2012.06830601093</c:v>
                </c:pt>
                <c:pt idx="9847">
                  <c:v>2012.0710382513701</c:v>
                </c:pt>
                <c:pt idx="9848">
                  <c:v>2012.0737704917999</c:v>
                </c:pt>
                <c:pt idx="9849">
                  <c:v>2012.07650273224</c:v>
                </c:pt>
                <c:pt idx="9850">
                  <c:v>2012.0792349726801</c:v>
                </c:pt>
                <c:pt idx="9851">
                  <c:v>2012.0819672131099</c:v>
                </c:pt>
                <c:pt idx="9852">
                  <c:v>2012.08469945355</c:v>
                </c:pt>
                <c:pt idx="9853">
                  <c:v>2012.0874316939901</c:v>
                </c:pt>
                <c:pt idx="9854">
                  <c:v>2012.0901639344299</c:v>
                </c:pt>
                <c:pt idx="9855">
                  <c:v>2012.09289617486</c:v>
                </c:pt>
                <c:pt idx="9856">
                  <c:v>2012.0956284153001</c:v>
                </c:pt>
                <c:pt idx="9857">
                  <c:v>2012.09836065574</c:v>
                </c:pt>
                <c:pt idx="9858">
                  <c:v>2012.10109289617</c:v>
                </c:pt>
                <c:pt idx="9859">
                  <c:v>2012.1038251366101</c:v>
                </c:pt>
                <c:pt idx="9860">
                  <c:v>2012.10655737705</c:v>
                </c:pt>
                <c:pt idx="9861">
                  <c:v>2012.10928961749</c:v>
                </c:pt>
                <c:pt idx="9862">
                  <c:v>2012.1120218579199</c:v>
                </c:pt>
                <c:pt idx="9863">
                  <c:v>2012.11475409836</c:v>
                </c:pt>
                <c:pt idx="9864">
                  <c:v>2012.1174863388001</c:v>
                </c:pt>
                <c:pt idx="9865">
                  <c:v>2012.1202185792299</c:v>
                </c:pt>
                <c:pt idx="9866">
                  <c:v>2012.12295081967</c:v>
                </c:pt>
                <c:pt idx="9867">
                  <c:v>2012.1256830601101</c:v>
                </c:pt>
                <c:pt idx="9868">
                  <c:v>2012.1284153005499</c:v>
                </c:pt>
                <c:pt idx="9869">
                  <c:v>2012.13114754098</c:v>
                </c:pt>
                <c:pt idx="9870">
                  <c:v>2012.1338797814201</c:v>
                </c:pt>
                <c:pt idx="9871">
                  <c:v>2012.1366120218599</c:v>
                </c:pt>
                <c:pt idx="9872">
                  <c:v>2012.1393442623</c:v>
                </c:pt>
                <c:pt idx="9873">
                  <c:v>2012.1420765027301</c:v>
                </c:pt>
                <c:pt idx="9874">
                  <c:v>2012.14480874317</c:v>
                </c:pt>
                <c:pt idx="9875">
                  <c:v>2012.14754098361</c:v>
                </c:pt>
                <c:pt idx="9876">
                  <c:v>2012.1502732240399</c:v>
                </c:pt>
                <c:pt idx="9877">
                  <c:v>2012.15300546448</c:v>
                </c:pt>
                <c:pt idx="9878">
                  <c:v>2012.1557377049201</c:v>
                </c:pt>
                <c:pt idx="9879">
                  <c:v>2012.1584699453599</c:v>
                </c:pt>
                <c:pt idx="9880">
                  <c:v>2012.16120218579</c:v>
                </c:pt>
                <c:pt idx="9881">
                  <c:v>2012.1639344262301</c:v>
                </c:pt>
                <c:pt idx="9882">
                  <c:v>2012.1666666666699</c:v>
                </c:pt>
                <c:pt idx="9883">
                  <c:v>2012.1693989071</c:v>
                </c:pt>
                <c:pt idx="9884">
                  <c:v>2012.1721311475401</c:v>
                </c:pt>
                <c:pt idx="9885">
                  <c:v>2012.1748633879799</c:v>
                </c:pt>
                <c:pt idx="9886">
                  <c:v>2012.17759562842</c:v>
                </c:pt>
                <c:pt idx="9887">
                  <c:v>2012.1803278688501</c:v>
                </c:pt>
                <c:pt idx="9888">
                  <c:v>2012.18306010929</c:v>
                </c:pt>
                <c:pt idx="9889">
                  <c:v>2012.18579234973</c:v>
                </c:pt>
                <c:pt idx="9890">
                  <c:v>2012.1885245901599</c:v>
                </c:pt>
                <c:pt idx="9891">
                  <c:v>2012.1912568306</c:v>
                </c:pt>
                <c:pt idx="9892">
                  <c:v>2012.1939890710401</c:v>
                </c:pt>
                <c:pt idx="9893">
                  <c:v>2012.1967213114799</c:v>
                </c:pt>
                <c:pt idx="9894">
                  <c:v>2012.19945355191</c:v>
                </c:pt>
                <c:pt idx="9895">
                  <c:v>2012.2021857923501</c:v>
                </c:pt>
                <c:pt idx="9896">
                  <c:v>2012.2049180327899</c:v>
                </c:pt>
                <c:pt idx="9897">
                  <c:v>2012.20765027322</c:v>
                </c:pt>
                <c:pt idx="9898">
                  <c:v>2012.2103825136601</c:v>
                </c:pt>
                <c:pt idx="9899">
                  <c:v>2012.2131147540999</c:v>
                </c:pt>
                <c:pt idx="9900">
                  <c:v>2012.21584699454</c:v>
                </c:pt>
                <c:pt idx="9901">
                  <c:v>2012.2185792349701</c:v>
                </c:pt>
                <c:pt idx="9902">
                  <c:v>2012.2213114754099</c:v>
                </c:pt>
                <c:pt idx="9903">
                  <c:v>2012.22404371585</c:v>
                </c:pt>
                <c:pt idx="9904">
                  <c:v>2012.2267759562801</c:v>
                </c:pt>
                <c:pt idx="9905">
                  <c:v>2012.22950819672</c:v>
                </c:pt>
                <c:pt idx="9906">
                  <c:v>2012.23224043716</c:v>
                </c:pt>
                <c:pt idx="9907">
                  <c:v>2012.2349726775999</c:v>
                </c:pt>
                <c:pt idx="9908">
                  <c:v>2012.23770491803</c:v>
                </c:pt>
                <c:pt idx="9909">
                  <c:v>2012.2404371584701</c:v>
                </c:pt>
                <c:pt idx="9910">
                  <c:v>2012.2431693989099</c:v>
                </c:pt>
                <c:pt idx="9911">
                  <c:v>2012.24590163934</c:v>
                </c:pt>
                <c:pt idx="9912">
                  <c:v>2012.2486338797801</c:v>
                </c:pt>
                <c:pt idx="9913">
                  <c:v>2012.2513661202199</c:v>
                </c:pt>
                <c:pt idx="9914">
                  <c:v>2012.25409836066</c:v>
                </c:pt>
                <c:pt idx="9915">
                  <c:v>2012.2568306010901</c:v>
                </c:pt>
                <c:pt idx="9916">
                  <c:v>2012.2595628415299</c:v>
                </c:pt>
                <c:pt idx="9917">
                  <c:v>2012.26229508197</c:v>
                </c:pt>
                <c:pt idx="9918">
                  <c:v>2012.2650273224001</c:v>
                </c:pt>
                <c:pt idx="9919">
                  <c:v>2012.26775956284</c:v>
                </c:pt>
                <c:pt idx="9920">
                  <c:v>2012.27049180328</c:v>
                </c:pt>
                <c:pt idx="9921">
                  <c:v>2012.2732240437199</c:v>
                </c:pt>
                <c:pt idx="9922">
                  <c:v>2012.27595628415</c:v>
                </c:pt>
                <c:pt idx="9923">
                  <c:v>2012.2786885245901</c:v>
                </c:pt>
                <c:pt idx="9924">
                  <c:v>2012.2814207650299</c:v>
                </c:pt>
                <c:pt idx="9925">
                  <c:v>2012.28415300546</c:v>
                </c:pt>
                <c:pt idx="9926">
                  <c:v>2012.2868852459001</c:v>
                </c:pt>
                <c:pt idx="9927">
                  <c:v>2012.2896174863399</c:v>
                </c:pt>
                <c:pt idx="9928">
                  <c:v>2012.29234972678</c:v>
                </c:pt>
                <c:pt idx="9929">
                  <c:v>2012.2950819672101</c:v>
                </c:pt>
                <c:pt idx="9930">
                  <c:v>2012.2978142076499</c:v>
                </c:pt>
                <c:pt idx="9931">
                  <c:v>2012.30054644809</c:v>
                </c:pt>
                <c:pt idx="9932">
                  <c:v>2012.3032786885201</c:v>
                </c:pt>
                <c:pt idx="9933">
                  <c:v>2012.3060109289599</c:v>
                </c:pt>
                <c:pt idx="9934">
                  <c:v>2012.3087431694</c:v>
                </c:pt>
                <c:pt idx="9935">
                  <c:v>2012.3114754098401</c:v>
                </c:pt>
                <c:pt idx="9936">
                  <c:v>2012.31420765027</c:v>
                </c:pt>
                <c:pt idx="9937">
                  <c:v>2012.31693989071</c:v>
                </c:pt>
                <c:pt idx="9938">
                  <c:v>2012.3196721311499</c:v>
                </c:pt>
                <c:pt idx="9939">
                  <c:v>2012.32240437158</c:v>
                </c:pt>
                <c:pt idx="9940">
                  <c:v>2012.3251366120201</c:v>
                </c:pt>
                <c:pt idx="9941">
                  <c:v>2012.3278688524599</c:v>
                </c:pt>
                <c:pt idx="9942">
                  <c:v>2012.3306010929</c:v>
                </c:pt>
                <c:pt idx="9943">
                  <c:v>2012.3333333333301</c:v>
                </c:pt>
                <c:pt idx="9944">
                  <c:v>2012.3360655737699</c:v>
                </c:pt>
                <c:pt idx="9945">
                  <c:v>2012.33879781421</c:v>
                </c:pt>
                <c:pt idx="9946">
                  <c:v>2012.3415300546401</c:v>
                </c:pt>
                <c:pt idx="9947">
                  <c:v>2012.3442622950799</c:v>
                </c:pt>
                <c:pt idx="9948">
                  <c:v>2012.34699453552</c:v>
                </c:pt>
                <c:pt idx="9949">
                  <c:v>2012.3497267759601</c:v>
                </c:pt>
                <c:pt idx="9950">
                  <c:v>2012.35245901639</c:v>
                </c:pt>
                <c:pt idx="9951">
                  <c:v>2012.35519125683</c:v>
                </c:pt>
                <c:pt idx="9952">
                  <c:v>2012.3579234972699</c:v>
                </c:pt>
                <c:pt idx="9953">
                  <c:v>2012.3606557377</c:v>
                </c:pt>
                <c:pt idx="9954">
                  <c:v>2012.3633879781401</c:v>
                </c:pt>
                <c:pt idx="9955">
                  <c:v>2012.3661202185799</c:v>
                </c:pt>
                <c:pt idx="9956">
                  <c:v>2012.36885245902</c:v>
                </c:pt>
                <c:pt idx="9957">
                  <c:v>2012.3715846994501</c:v>
                </c:pt>
                <c:pt idx="9958">
                  <c:v>2012.3743169398899</c:v>
                </c:pt>
                <c:pt idx="9959">
                  <c:v>2012.37704918033</c:v>
                </c:pt>
                <c:pt idx="9960">
                  <c:v>2012.3797814207701</c:v>
                </c:pt>
                <c:pt idx="9961">
                  <c:v>2012.3825136611999</c:v>
                </c:pt>
                <c:pt idx="9962">
                  <c:v>2012.38524590164</c:v>
                </c:pt>
                <c:pt idx="9963">
                  <c:v>2012.3879781420801</c:v>
                </c:pt>
                <c:pt idx="9964">
                  <c:v>2012.39071038251</c:v>
                </c:pt>
                <c:pt idx="9965">
                  <c:v>2012.39344262295</c:v>
                </c:pt>
                <c:pt idx="9966">
                  <c:v>2012.3961748633899</c:v>
                </c:pt>
                <c:pt idx="9967">
                  <c:v>2012.39890710383</c:v>
                </c:pt>
                <c:pt idx="9968">
                  <c:v>2012.40163934426</c:v>
                </c:pt>
                <c:pt idx="9969">
                  <c:v>2012.4043715846999</c:v>
                </c:pt>
                <c:pt idx="9970">
                  <c:v>2012.40710382514</c:v>
                </c:pt>
                <c:pt idx="9971">
                  <c:v>2012.4098360655701</c:v>
                </c:pt>
                <c:pt idx="9972">
                  <c:v>2012.4125683060099</c:v>
                </c:pt>
                <c:pt idx="9973">
                  <c:v>2012.41530054645</c:v>
                </c:pt>
                <c:pt idx="9974">
                  <c:v>2012.4180327868901</c:v>
                </c:pt>
                <c:pt idx="9975">
                  <c:v>2012.4207650273199</c:v>
                </c:pt>
                <c:pt idx="9976">
                  <c:v>2012.42349726776</c:v>
                </c:pt>
                <c:pt idx="9977">
                  <c:v>2012.4262295082001</c:v>
                </c:pt>
                <c:pt idx="9978">
                  <c:v>2012.4289617486299</c:v>
                </c:pt>
                <c:pt idx="9979">
                  <c:v>2012.43169398907</c:v>
                </c:pt>
                <c:pt idx="9980">
                  <c:v>2012.4344262295101</c:v>
                </c:pt>
                <c:pt idx="9981">
                  <c:v>2012.43715846995</c:v>
                </c:pt>
                <c:pt idx="9982">
                  <c:v>2012.43989071038</c:v>
                </c:pt>
                <c:pt idx="9983">
                  <c:v>2012.4426229508199</c:v>
                </c:pt>
                <c:pt idx="9984">
                  <c:v>2012.44535519126</c:v>
                </c:pt>
                <c:pt idx="9985">
                  <c:v>2012.4480874316901</c:v>
                </c:pt>
                <c:pt idx="9986">
                  <c:v>2012.4508196721299</c:v>
                </c:pt>
                <c:pt idx="9987">
                  <c:v>2012.45355191257</c:v>
                </c:pt>
                <c:pt idx="9988">
                  <c:v>2012.4562841530101</c:v>
                </c:pt>
                <c:pt idx="9989">
                  <c:v>2012.4590163934399</c:v>
                </c:pt>
                <c:pt idx="9990">
                  <c:v>2012.46174863388</c:v>
                </c:pt>
                <c:pt idx="9991">
                  <c:v>2012.4644808743201</c:v>
                </c:pt>
                <c:pt idx="9992">
                  <c:v>2012.4672131147499</c:v>
                </c:pt>
                <c:pt idx="9993">
                  <c:v>2012.46994535519</c:v>
                </c:pt>
                <c:pt idx="9994">
                  <c:v>2012.4726775956301</c:v>
                </c:pt>
                <c:pt idx="9995">
                  <c:v>2012.47540983607</c:v>
                </c:pt>
                <c:pt idx="9996">
                  <c:v>2012.4781420765</c:v>
                </c:pt>
                <c:pt idx="9997">
                  <c:v>2012.4808743169399</c:v>
                </c:pt>
                <c:pt idx="9998">
                  <c:v>2012.48360655738</c:v>
                </c:pt>
                <c:pt idx="9999">
                  <c:v>2012.48633879781</c:v>
                </c:pt>
                <c:pt idx="10000">
                  <c:v>2012.4890710382499</c:v>
                </c:pt>
                <c:pt idx="10001">
                  <c:v>2012.49180327869</c:v>
                </c:pt>
                <c:pt idx="10002">
                  <c:v>2012.4945355191301</c:v>
                </c:pt>
                <c:pt idx="10003">
                  <c:v>2012.4972677595599</c:v>
                </c:pt>
                <c:pt idx="10004">
                  <c:v>2012.5</c:v>
                </c:pt>
                <c:pt idx="10005">
                  <c:v>2012.5027322404401</c:v>
                </c:pt>
                <c:pt idx="10006">
                  <c:v>2012.5054644808699</c:v>
                </c:pt>
                <c:pt idx="10007">
                  <c:v>2012.50819672131</c:v>
                </c:pt>
                <c:pt idx="10008">
                  <c:v>2012.5109289617501</c:v>
                </c:pt>
                <c:pt idx="10009">
                  <c:v>2012.51366120219</c:v>
                </c:pt>
                <c:pt idx="10010">
                  <c:v>2012.51639344262</c:v>
                </c:pt>
                <c:pt idx="10011">
                  <c:v>2012.5191256830601</c:v>
                </c:pt>
                <c:pt idx="10012">
                  <c:v>2012.5218579235</c:v>
                </c:pt>
                <c:pt idx="10013">
                  <c:v>2012.52459016393</c:v>
                </c:pt>
                <c:pt idx="10014">
                  <c:v>2012.5273224043699</c:v>
                </c:pt>
                <c:pt idx="10015">
                  <c:v>2012.53005464481</c:v>
                </c:pt>
                <c:pt idx="10016">
                  <c:v>2012.5327868852501</c:v>
                </c:pt>
                <c:pt idx="10017">
                  <c:v>2012.5355191256799</c:v>
                </c:pt>
                <c:pt idx="10018">
                  <c:v>2012.53825136612</c:v>
                </c:pt>
                <c:pt idx="10019">
                  <c:v>2012.5409836065601</c:v>
                </c:pt>
                <c:pt idx="10020">
                  <c:v>2012.5437158469899</c:v>
                </c:pt>
                <c:pt idx="10021">
                  <c:v>2012.54644808743</c:v>
                </c:pt>
                <c:pt idx="10022">
                  <c:v>2012.5491803278701</c:v>
                </c:pt>
                <c:pt idx="10023">
                  <c:v>2012.5519125683099</c:v>
                </c:pt>
                <c:pt idx="10024">
                  <c:v>2012.55464480874</c:v>
                </c:pt>
                <c:pt idx="10025">
                  <c:v>2012.5573770491801</c:v>
                </c:pt>
                <c:pt idx="10026">
                  <c:v>2012.56010928962</c:v>
                </c:pt>
                <c:pt idx="10027">
                  <c:v>2012.56284153005</c:v>
                </c:pt>
                <c:pt idx="10028">
                  <c:v>2012.5655737704899</c:v>
                </c:pt>
                <c:pt idx="10029">
                  <c:v>2012.56830601093</c:v>
                </c:pt>
                <c:pt idx="10030">
                  <c:v>2012.5710382513701</c:v>
                </c:pt>
                <c:pt idx="10031">
                  <c:v>2012.5737704917999</c:v>
                </c:pt>
                <c:pt idx="10032">
                  <c:v>2012.57650273224</c:v>
                </c:pt>
                <c:pt idx="10033">
                  <c:v>2012.5792349726801</c:v>
                </c:pt>
                <c:pt idx="10034">
                  <c:v>2012.5819672131099</c:v>
                </c:pt>
                <c:pt idx="10035">
                  <c:v>2012.58469945355</c:v>
                </c:pt>
                <c:pt idx="10036">
                  <c:v>2012.5874316939901</c:v>
                </c:pt>
                <c:pt idx="10037">
                  <c:v>2012.5901639344299</c:v>
                </c:pt>
                <c:pt idx="10038">
                  <c:v>2012.59289617486</c:v>
                </c:pt>
                <c:pt idx="10039">
                  <c:v>2012.5956284153001</c:v>
                </c:pt>
                <c:pt idx="10040">
                  <c:v>2012.59836065574</c:v>
                </c:pt>
                <c:pt idx="10041">
                  <c:v>2012.60109289617</c:v>
                </c:pt>
                <c:pt idx="10042">
                  <c:v>2012.6038251366101</c:v>
                </c:pt>
                <c:pt idx="10043">
                  <c:v>2012.60655737705</c:v>
                </c:pt>
                <c:pt idx="10044">
                  <c:v>2012.60928961749</c:v>
                </c:pt>
                <c:pt idx="10045">
                  <c:v>2012.6120218579199</c:v>
                </c:pt>
                <c:pt idx="10046">
                  <c:v>2012.61475409836</c:v>
                </c:pt>
                <c:pt idx="10047">
                  <c:v>2012.6174863388001</c:v>
                </c:pt>
                <c:pt idx="10048">
                  <c:v>2012.6202185792299</c:v>
                </c:pt>
                <c:pt idx="10049">
                  <c:v>2012.62295081967</c:v>
                </c:pt>
                <c:pt idx="10050">
                  <c:v>2012.6256830601101</c:v>
                </c:pt>
                <c:pt idx="10051">
                  <c:v>2012.6284153005499</c:v>
                </c:pt>
                <c:pt idx="10052">
                  <c:v>2012.63114754098</c:v>
                </c:pt>
                <c:pt idx="10053">
                  <c:v>2012.6338797814201</c:v>
                </c:pt>
                <c:pt idx="10054">
                  <c:v>2012.6366120218599</c:v>
                </c:pt>
                <c:pt idx="10055">
                  <c:v>2012.6393442623</c:v>
                </c:pt>
                <c:pt idx="10056">
                  <c:v>2012.6420765027301</c:v>
                </c:pt>
                <c:pt idx="10057">
                  <c:v>2012.64480874317</c:v>
                </c:pt>
                <c:pt idx="10058">
                  <c:v>2012.64754098361</c:v>
                </c:pt>
                <c:pt idx="10059">
                  <c:v>2012.6502732240399</c:v>
                </c:pt>
                <c:pt idx="10060">
                  <c:v>2012.65300546448</c:v>
                </c:pt>
                <c:pt idx="10061">
                  <c:v>2012.6557377049201</c:v>
                </c:pt>
                <c:pt idx="10062">
                  <c:v>2012.6584699453599</c:v>
                </c:pt>
                <c:pt idx="10063">
                  <c:v>2012.66120218579</c:v>
                </c:pt>
                <c:pt idx="10064">
                  <c:v>2012.6639344262301</c:v>
                </c:pt>
                <c:pt idx="10065">
                  <c:v>2012.6666666666699</c:v>
                </c:pt>
                <c:pt idx="10066">
                  <c:v>2012.6693989071</c:v>
                </c:pt>
                <c:pt idx="10067">
                  <c:v>2012.6721311475401</c:v>
                </c:pt>
                <c:pt idx="10068">
                  <c:v>2012.6748633879799</c:v>
                </c:pt>
                <c:pt idx="10069">
                  <c:v>2012.67759562842</c:v>
                </c:pt>
                <c:pt idx="10070">
                  <c:v>2012.6803278688501</c:v>
                </c:pt>
                <c:pt idx="10071">
                  <c:v>2012.68306010929</c:v>
                </c:pt>
                <c:pt idx="10072">
                  <c:v>2012.68579234973</c:v>
                </c:pt>
                <c:pt idx="10073">
                  <c:v>2012.6885245901599</c:v>
                </c:pt>
                <c:pt idx="10074">
                  <c:v>2012.6912568306</c:v>
                </c:pt>
                <c:pt idx="10075">
                  <c:v>2012.6939890710401</c:v>
                </c:pt>
                <c:pt idx="10076">
                  <c:v>2012.6967213114799</c:v>
                </c:pt>
                <c:pt idx="10077">
                  <c:v>2012.69945355191</c:v>
                </c:pt>
                <c:pt idx="10078">
                  <c:v>2012.7021857923501</c:v>
                </c:pt>
                <c:pt idx="10079">
                  <c:v>2012.7049180327899</c:v>
                </c:pt>
                <c:pt idx="10080">
                  <c:v>2012.70765027322</c:v>
                </c:pt>
                <c:pt idx="10081">
                  <c:v>2012.7103825136601</c:v>
                </c:pt>
                <c:pt idx="10082">
                  <c:v>2012.7131147540999</c:v>
                </c:pt>
                <c:pt idx="10083">
                  <c:v>2012.71584699454</c:v>
                </c:pt>
                <c:pt idx="10084">
                  <c:v>2012.7185792349701</c:v>
                </c:pt>
                <c:pt idx="10085">
                  <c:v>2012.7213114754099</c:v>
                </c:pt>
                <c:pt idx="10086">
                  <c:v>2012.72404371585</c:v>
                </c:pt>
                <c:pt idx="10087">
                  <c:v>2012.7267759562801</c:v>
                </c:pt>
                <c:pt idx="10088">
                  <c:v>2012.72950819672</c:v>
                </c:pt>
                <c:pt idx="10089">
                  <c:v>2012.73224043716</c:v>
                </c:pt>
                <c:pt idx="10090">
                  <c:v>2012.7349726775999</c:v>
                </c:pt>
                <c:pt idx="10091">
                  <c:v>2012.73770491803</c:v>
                </c:pt>
                <c:pt idx="10092">
                  <c:v>2012.7404371584701</c:v>
                </c:pt>
                <c:pt idx="10093">
                  <c:v>2012.7431693989099</c:v>
                </c:pt>
                <c:pt idx="10094">
                  <c:v>2012.74590163934</c:v>
                </c:pt>
                <c:pt idx="10095">
                  <c:v>2012.7486338797801</c:v>
                </c:pt>
                <c:pt idx="10096">
                  <c:v>2012.7513661202199</c:v>
                </c:pt>
                <c:pt idx="10097">
                  <c:v>2012.75409836066</c:v>
                </c:pt>
                <c:pt idx="10098">
                  <c:v>2012.7568306010901</c:v>
                </c:pt>
                <c:pt idx="10099">
                  <c:v>2012.7595628415299</c:v>
                </c:pt>
                <c:pt idx="10100">
                  <c:v>2012.76229508197</c:v>
                </c:pt>
                <c:pt idx="10101">
                  <c:v>2012.7650273224001</c:v>
                </c:pt>
                <c:pt idx="10102">
                  <c:v>2012.76775956284</c:v>
                </c:pt>
                <c:pt idx="10103">
                  <c:v>2012.77049180328</c:v>
                </c:pt>
                <c:pt idx="10104">
                  <c:v>2012.7732240437199</c:v>
                </c:pt>
                <c:pt idx="10105">
                  <c:v>2012.77595628415</c:v>
                </c:pt>
                <c:pt idx="10106">
                  <c:v>2012.7786885245901</c:v>
                </c:pt>
                <c:pt idx="10107">
                  <c:v>2012.7814207650299</c:v>
                </c:pt>
                <c:pt idx="10108">
                  <c:v>2012.78415300546</c:v>
                </c:pt>
                <c:pt idx="10109">
                  <c:v>2012.7868852459001</c:v>
                </c:pt>
                <c:pt idx="10110">
                  <c:v>2012.7896174863399</c:v>
                </c:pt>
                <c:pt idx="10111">
                  <c:v>2012.79234972678</c:v>
                </c:pt>
                <c:pt idx="10112">
                  <c:v>2012.7950819672101</c:v>
                </c:pt>
                <c:pt idx="10113">
                  <c:v>2012.7978142076499</c:v>
                </c:pt>
                <c:pt idx="10114">
                  <c:v>2012.80054644809</c:v>
                </c:pt>
                <c:pt idx="10115">
                  <c:v>2012.8032786885201</c:v>
                </c:pt>
                <c:pt idx="10116">
                  <c:v>2012.8060109289599</c:v>
                </c:pt>
                <c:pt idx="10117">
                  <c:v>2012.8087431694</c:v>
                </c:pt>
                <c:pt idx="10118">
                  <c:v>2012.8114754098401</c:v>
                </c:pt>
                <c:pt idx="10119">
                  <c:v>2012.81420765027</c:v>
                </c:pt>
                <c:pt idx="10120">
                  <c:v>2012.81693989071</c:v>
                </c:pt>
                <c:pt idx="10121">
                  <c:v>2012.8196721311499</c:v>
                </c:pt>
                <c:pt idx="10122">
                  <c:v>2012.82240437158</c:v>
                </c:pt>
                <c:pt idx="10123">
                  <c:v>2012.8251366120201</c:v>
                </c:pt>
                <c:pt idx="10124">
                  <c:v>2012.8278688524599</c:v>
                </c:pt>
                <c:pt idx="10125">
                  <c:v>2012.8306010929</c:v>
                </c:pt>
                <c:pt idx="10126">
                  <c:v>2012.8333333333301</c:v>
                </c:pt>
                <c:pt idx="10127">
                  <c:v>2012.8360655737699</c:v>
                </c:pt>
                <c:pt idx="10128">
                  <c:v>2012.83879781421</c:v>
                </c:pt>
                <c:pt idx="10129">
                  <c:v>2012.8415300546401</c:v>
                </c:pt>
                <c:pt idx="10130">
                  <c:v>2012.8442622950799</c:v>
                </c:pt>
                <c:pt idx="10131">
                  <c:v>2012.84699453552</c:v>
                </c:pt>
                <c:pt idx="10132">
                  <c:v>2012.8497267759601</c:v>
                </c:pt>
                <c:pt idx="10133">
                  <c:v>2012.85245901639</c:v>
                </c:pt>
                <c:pt idx="10134">
                  <c:v>2012.85519125683</c:v>
                </c:pt>
                <c:pt idx="10135">
                  <c:v>2012.8579234972699</c:v>
                </c:pt>
                <c:pt idx="10136">
                  <c:v>2012.8606557377</c:v>
                </c:pt>
                <c:pt idx="10137">
                  <c:v>2012.8633879781401</c:v>
                </c:pt>
                <c:pt idx="10138">
                  <c:v>2012.8661202185799</c:v>
                </c:pt>
                <c:pt idx="10139">
                  <c:v>2012.86885245902</c:v>
                </c:pt>
                <c:pt idx="10140">
                  <c:v>2012.8715846994501</c:v>
                </c:pt>
                <c:pt idx="10141">
                  <c:v>2012.8743169398899</c:v>
                </c:pt>
                <c:pt idx="10142">
                  <c:v>2012.87704918033</c:v>
                </c:pt>
                <c:pt idx="10143">
                  <c:v>2012.8797814207701</c:v>
                </c:pt>
                <c:pt idx="10144">
                  <c:v>2012.8825136611999</c:v>
                </c:pt>
                <c:pt idx="10145">
                  <c:v>2012.88524590164</c:v>
                </c:pt>
                <c:pt idx="10146">
                  <c:v>2012.8879781420801</c:v>
                </c:pt>
                <c:pt idx="10147">
                  <c:v>2012.89071038251</c:v>
                </c:pt>
                <c:pt idx="10148">
                  <c:v>2012.89344262295</c:v>
                </c:pt>
                <c:pt idx="10149">
                  <c:v>2012.8961748633899</c:v>
                </c:pt>
                <c:pt idx="10150">
                  <c:v>2012.89890710383</c:v>
                </c:pt>
                <c:pt idx="10151">
                  <c:v>2012.90163934426</c:v>
                </c:pt>
                <c:pt idx="10152">
                  <c:v>2012.9043715846999</c:v>
                </c:pt>
                <c:pt idx="10153">
                  <c:v>2012.90710382514</c:v>
                </c:pt>
                <c:pt idx="10154">
                  <c:v>2012.9098360655701</c:v>
                </c:pt>
                <c:pt idx="10155">
                  <c:v>2012.9125683060099</c:v>
                </c:pt>
                <c:pt idx="10156">
                  <c:v>2012.91530054645</c:v>
                </c:pt>
                <c:pt idx="10157">
                  <c:v>2012.9180327868901</c:v>
                </c:pt>
                <c:pt idx="10158">
                  <c:v>2012.9207650273199</c:v>
                </c:pt>
                <c:pt idx="10159">
                  <c:v>2012.92349726776</c:v>
                </c:pt>
                <c:pt idx="10160">
                  <c:v>2012.9262295082001</c:v>
                </c:pt>
                <c:pt idx="10161">
                  <c:v>2012.9289617486299</c:v>
                </c:pt>
                <c:pt idx="10162">
                  <c:v>2012.93169398907</c:v>
                </c:pt>
                <c:pt idx="10163">
                  <c:v>2012.9344262295101</c:v>
                </c:pt>
                <c:pt idx="10164">
                  <c:v>2012.93715846995</c:v>
                </c:pt>
                <c:pt idx="10165">
                  <c:v>2012.93989071038</c:v>
                </c:pt>
                <c:pt idx="10166">
                  <c:v>2012.9426229508199</c:v>
                </c:pt>
                <c:pt idx="10167">
                  <c:v>2012.94535519126</c:v>
                </c:pt>
                <c:pt idx="10168">
                  <c:v>2012.9480874316901</c:v>
                </c:pt>
                <c:pt idx="10169">
                  <c:v>2012.9508196721299</c:v>
                </c:pt>
                <c:pt idx="10170">
                  <c:v>2012.95355191257</c:v>
                </c:pt>
                <c:pt idx="10171">
                  <c:v>2012.9562841530101</c:v>
                </c:pt>
                <c:pt idx="10172">
                  <c:v>2012.9590163934399</c:v>
                </c:pt>
                <c:pt idx="10173">
                  <c:v>2012.96174863388</c:v>
                </c:pt>
                <c:pt idx="10174">
                  <c:v>2012.9644808743201</c:v>
                </c:pt>
                <c:pt idx="10175">
                  <c:v>2012.9672131147499</c:v>
                </c:pt>
                <c:pt idx="10176">
                  <c:v>2012.96994535519</c:v>
                </c:pt>
                <c:pt idx="10177">
                  <c:v>2012.9726775956301</c:v>
                </c:pt>
                <c:pt idx="10178">
                  <c:v>2012.97540983607</c:v>
                </c:pt>
                <c:pt idx="10179">
                  <c:v>2012.9781420765</c:v>
                </c:pt>
                <c:pt idx="10180">
                  <c:v>2012.9808743169399</c:v>
                </c:pt>
                <c:pt idx="10181">
                  <c:v>2012.98360655738</c:v>
                </c:pt>
                <c:pt idx="10182">
                  <c:v>2012.98633879781</c:v>
                </c:pt>
                <c:pt idx="10183">
                  <c:v>2012.9890710382499</c:v>
                </c:pt>
                <c:pt idx="10184">
                  <c:v>2012.99180327869</c:v>
                </c:pt>
                <c:pt idx="10185">
                  <c:v>2012.9945355191301</c:v>
                </c:pt>
                <c:pt idx="10186">
                  <c:v>2012.9972677595599</c:v>
                </c:pt>
                <c:pt idx="10187">
                  <c:v>2013</c:v>
                </c:pt>
                <c:pt idx="10188">
                  <c:v>2013.0027397260301</c:v>
                </c:pt>
                <c:pt idx="10189">
                  <c:v>2013.0054794520499</c:v>
                </c:pt>
                <c:pt idx="10190">
                  <c:v>2013.00821917808</c:v>
                </c:pt>
                <c:pt idx="10191">
                  <c:v>2013.0109589041101</c:v>
                </c:pt>
                <c:pt idx="10192">
                  <c:v>2013.01369863014</c:v>
                </c:pt>
                <c:pt idx="10193">
                  <c:v>2013.0164383561601</c:v>
                </c:pt>
                <c:pt idx="10194">
                  <c:v>2013.0191780821899</c:v>
                </c:pt>
                <c:pt idx="10195">
                  <c:v>2013.02191780822</c:v>
                </c:pt>
                <c:pt idx="10196">
                  <c:v>2013.0246575342501</c:v>
                </c:pt>
                <c:pt idx="10197">
                  <c:v>2013.0273972602699</c:v>
                </c:pt>
                <c:pt idx="10198">
                  <c:v>2013.0301369863</c:v>
                </c:pt>
                <c:pt idx="10199">
                  <c:v>2013.0328767123301</c:v>
                </c:pt>
                <c:pt idx="10200">
                  <c:v>2013.03561643836</c:v>
                </c:pt>
                <c:pt idx="10201">
                  <c:v>2013.03835616438</c:v>
                </c:pt>
                <c:pt idx="10202">
                  <c:v>2013.0410958904099</c:v>
                </c:pt>
                <c:pt idx="10203">
                  <c:v>2013.04383561644</c:v>
                </c:pt>
                <c:pt idx="10204">
                  <c:v>2013.0465753424701</c:v>
                </c:pt>
                <c:pt idx="10205">
                  <c:v>2013.0493150684899</c:v>
                </c:pt>
                <c:pt idx="10206">
                  <c:v>2013.05205479452</c:v>
                </c:pt>
                <c:pt idx="10207">
                  <c:v>2013.0547945205501</c:v>
                </c:pt>
                <c:pt idx="10208">
                  <c:v>2013.05753424658</c:v>
                </c:pt>
                <c:pt idx="10209">
                  <c:v>2013.0602739726</c:v>
                </c:pt>
                <c:pt idx="10210">
                  <c:v>2013.0630136986299</c:v>
                </c:pt>
                <c:pt idx="10211">
                  <c:v>2013.06575342466</c:v>
                </c:pt>
                <c:pt idx="10212">
                  <c:v>2013.0684931506801</c:v>
                </c:pt>
                <c:pt idx="10213">
                  <c:v>2013.0712328767099</c:v>
                </c:pt>
                <c:pt idx="10214">
                  <c:v>2013.07397260274</c:v>
                </c:pt>
                <c:pt idx="10215">
                  <c:v>2013.0767123287701</c:v>
                </c:pt>
                <c:pt idx="10216">
                  <c:v>2013.07945205479</c:v>
                </c:pt>
                <c:pt idx="10217">
                  <c:v>2013.08219178082</c:v>
                </c:pt>
                <c:pt idx="10218">
                  <c:v>2013.0849315068499</c:v>
                </c:pt>
                <c:pt idx="10219">
                  <c:v>2013.08767123288</c:v>
                </c:pt>
                <c:pt idx="10220">
                  <c:v>2013.0904109589001</c:v>
                </c:pt>
                <c:pt idx="10221">
                  <c:v>2013.0931506849299</c:v>
                </c:pt>
                <c:pt idx="10222">
                  <c:v>2013.09589041096</c:v>
                </c:pt>
                <c:pt idx="10223">
                  <c:v>2013.0986301369901</c:v>
                </c:pt>
                <c:pt idx="10224">
                  <c:v>2013.1013698630099</c:v>
                </c:pt>
                <c:pt idx="10225">
                  <c:v>2013.10410958904</c:v>
                </c:pt>
                <c:pt idx="10226">
                  <c:v>2013.1068493150699</c:v>
                </c:pt>
                <c:pt idx="10227">
                  <c:v>2013.1095890411</c:v>
                </c:pt>
                <c:pt idx="10228">
                  <c:v>2013.1123287671201</c:v>
                </c:pt>
                <c:pt idx="10229">
                  <c:v>2013.1150684931499</c:v>
                </c:pt>
                <c:pt idx="10230">
                  <c:v>2013.11780821918</c:v>
                </c:pt>
                <c:pt idx="10231">
                  <c:v>2013.1205479452101</c:v>
                </c:pt>
                <c:pt idx="10232">
                  <c:v>2013.1232876712299</c:v>
                </c:pt>
                <c:pt idx="10233">
                  <c:v>2013.12602739726</c:v>
                </c:pt>
                <c:pt idx="10234">
                  <c:v>2013.1287671232899</c:v>
                </c:pt>
                <c:pt idx="10235">
                  <c:v>2013.13150684931</c:v>
                </c:pt>
                <c:pt idx="10236">
                  <c:v>2013.1342465753401</c:v>
                </c:pt>
                <c:pt idx="10237">
                  <c:v>2013.1369863013699</c:v>
                </c:pt>
                <c:pt idx="10238">
                  <c:v>2013.1397260274</c:v>
                </c:pt>
                <c:pt idx="10239">
                  <c:v>2013.1424657534201</c:v>
                </c:pt>
                <c:pt idx="10240">
                  <c:v>2013.1452054794499</c:v>
                </c:pt>
                <c:pt idx="10241">
                  <c:v>2013.14794520548</c:v>
                </c:pt>
                <c:pt idx="10242">
                  <c:v>2013.1506849315101</c:v>
                </c:pt>
                <c:pt idx="10243">
                  <c:v>2013.15342465753</c:v>
                </c:pt>
                <c:pt idx="10244">
                  <c:v>2013.1561643835601</c:v>
                </c:pt>
                <c:pt idx="10245">
                  <c:v>2013.1589041095899</c:v>
                </c:pt>
                <c:pt idx="10246">
                  <c:v>2013.16164383562</c:v>
                </c:pt>
                <c:pt idx="10247">
                  <c:v>2013.1643835616401</c:v>
                </c:pt>
                <c:pt idx="10248">
                  <c:v>2013.1671232876699</c:v>
                </c:pt>
                <c:pt idx="10249">
                  <c:v>2013.1698630137</c:v>
                </c:pt>
                <c:pt idx="10250">
                  <c:v>2013.1726027397301</c:v>
                </c:pt>
                <c:pt idx="10251">
                  <c:v>2013.17534246575</c:v>
                </c:pt>
                <c:pt idx="10252">
                  <c:v>2013.17808219178</c:v>
                </c:pt>
                <c:pt idx="10253">
                  <c:v>2013.1808219178099</c:v>
                </c:pt>
                <c:pt idx="10254">
                  <c:v>2013.18356164384</c:v>
                </c:pt>
                <c:pt idx="10255">
                  <c:v>2013.1863013698601</c:v>
                </c:pt>
                <c:pt idx="10256">
                  <c:v>2013.1890410958899</c:v>
                </c:pt>
                <c:pt idx="10257">
                  <c:v>2013.19178082192</c:v>
                </c:pt>
                <c:pt idx="10258">
                  <c:v>2013.1945205479501</c:v>
                </c:pt>
                <c:pt idx="10259">
                  <c:v>2013.19726027397</c:v>
                </c:pt>
                <c:pt idx="10260">
                  <c:v>2013.2</c:v>
                </c:pt>
                <c:pt idx="10261">
                  <c:v>2013.2027397260299</c:v>
                </c:pt>
                <c:pt idx="10262">
                  <c:v>2013.20547945205</c:v>
                </c:pt>
                <c:pt idx="10263">
                  <c:v>2013.2082191780801</c:v>
                </c:pt>
                <c:pt idx="10264">
                  <c:v>2013.2109589041099</c:v>
                </c:pt>
                <c:pt idx="10265">
                  <c:v>2013.21369863014</c:v>
                </c:pt>
                <c:pt idx="10266">
                  <c:v>2013.2164383561601</c:v>
                </c:pt>
                <c:pt idx="10267">
                  <c:v>2013.21917808219</c:v>
                </c:pt>
                <c:pt idx="10268">
                  <c:v>2013.22191780822</c:v>
                </c:pt>
                <c:pt idx="10269">
                  <c:v>2013.2246575342499</c:v>
                </c:pt>
                <c:pt idx="10270">
                  <c:v>2013.22739726027</c:v>
                </c:pt>
                <c:pt idx="10271">
                  <c:v>2013.2301369863001</c:v>
                </c:pt>
                <c:pt idx="10272">
                  <c:v>2013.2328767123299</c:v>
                </c:pt>
                <c:pt idx="10273">
                  <c:v>2013.23561643836</c:v>
                </c:pt>
                <c:pt idx="10274">
                  <c:v>2013.2383561643801</c:v>
                </c:pt>
                <c:pt idx="10275">
                  <c:v>2013.24109589041</c:v>
                </c:pt>
                <c:pt idx="10276">
                  <c:v>2013.24383561644</c:v>
                </c:pt>
                <c:pt idx="10277">
                  <c:v>2013.2465753424699</c:v>
                </c:pt>
                <c:pt idx="10278">
                  <c:v>2013.24931506849</c:v>
                </c:pt>
                <c:pt idx="10279">
                  <c:v>2013.2520547945201</c:v>
                </c:pt>
                <c:pt idx="10280">
                  <c:v>2013.2547945205499</c:v>
                </c:pt>
                <c:pt idx="10281">
                  <c:v>2013.25753424658</c:v>
                </c:pt>
                <c:pt idx="10282">
                  <c:v>2013.2602739726001</c:v>
                </c:pt>
                <c:pt idx="10283">
                  <c:v>2013.2630136986299</c:v>
                </c:pt>
                <c:pt idx="10284">
                  <c:v>2013.26575342466</c:v>
                </c:pt>
                <c:pt idx="10285">
                  <c:v>2013.2684931506799</c:v>
                </c:pt>
                <c:pt idx="10286">
                  <c:v>2013.27123287671</c:v>
                </c:pt>
                <c:pt idx="10287">
                  <c:v>2013.2739726027401</c:v>
                </c:pt>
                <c:pt idx="10288">
                  <c:v>2013.2767123287699</c:v>
                </c:pt>
                <c:pt idx="10289">
                  <c:v>2013.27945205479</c:v>
                </c:pt>
                <c:pt idx="10290">
                  <c:v>2013.2821917808201</c:v>
                </c:pt>
                <c:pt idx="10291">
                  <c:v>2013.2849315068499</c:v>
                </c:pt>
                <c:pt idx="10292">
                  <c:v>2013.28767123288</c:v>
                </c:pt>
                <c:pt idx="10293">
                  <c:v>2013.2904109589001</c:v>
                </c:pt>
                <c:pt idx="10294">
                  <c:v>2013.29315068493</c:v>
                </c:pt>
                <c:pt idx="10295">
                  <c:v>2013.2958904109601</c:v>
                </c:pt>
                <c:pt idx="10296">
                  <c:v>2013.2986301369899</c:v>
                </c:pt>
                <c:pt idx="10297">
                  <c:v>2013.30136986301</c:v>
                </c:pt>
                <c:pt idx="10298">
                  <c:v>2013.3041095890401</c:v>
                </c:pt>
                <c:pt idx="10299">
                  <c:v>2013.3068493150699</c:v>
                </c:pt>
                <c:pt idx="10300">
                  <c:v>2013.3095890411</c:v>
                </c:pt>
                <c:pt idx="10301">
                  <c:v>2013.3123287671201</c:v>
                </c:pt>
                <c:pt idx="10302">
                  <c:v>2013.31506849315</c:v>
                </c:pt>
                <c:pt idx="10303">
                  <c:v>2013.3178082191801</c:v>
                </c:pt>
                <c:pt idx="10304">
                  <c:v>2013.3205479452099</c:v>
                </c:pt>
                <c:pt idx="10305">
                  <c:v>2013.32328767123</c:v>
                </c:pt>
                <c:pt idx="10306">
                  <c:v>2013.3260273972601</c:v>
                </c:pt>
                <c:pt idx="10307">
                  <c:v>2013.3287671232899</c:v>
                </c:pt>
                <c:pt idx="10308">
                  <c:v>2013.33150684932</c:v>
                </c:pt>
                <c:pt idx="10309">
                  <c:v>2013.3342465753401</c:v>
                </c:pt>
                <c:pt idx="10310">
                  <c:v>2013.33698630137</c:v>
                </c:pt>
                <c:pt idx="10311">
                  <c:v>2013.3397260274</c:v>
                </c:pt>
                <c:pt idx="10312">
                  <c:v>2013.3424657534199</c:v>
                </c:pt>
                <c:pt idx="10313">
                  <c:v>2013.34520547945</c:v>
                </c:pt>
                <c:pt idx="10314">
                  <c:v>2013.3479452054801</c:v>
                </c:pt>
                <c:pt idx="10315">
                  <c:v>2013.3506849315099</c:v>
                </c:pt>
                <c:pt idx="10316">
                  <c:v>2013.35342465753</c:v>
                </c:pt>
                <c:pt idx="10317">
                  <c:v>2013.3561643835601</c:v>
                </c:pt>
                <c:pt idx="10318">
                  <c:v>2013.35890410959</c:v>
                </c:pt>
                <c:pt idx="10319">
                  <c:v>2013.36164383562</c:v>
                </c:pt>
                <c:pt idx="10320">
                  <c:v>2013.3643835616399</c:v>
                </c:pt>
                <c:pt idx="10321">
                  <c:v>2013.36712328767</c:v>
                </c:pt>
                <c:pt idx="10322">
                  <c:v>2013.3698630137001</c:v>
                </c:pt>
                <c:pt idx="10323">
                  <c:v>2013.3726027397299</c:v>
                </c:pt>
                <c:pt idx="10324">
                  <c:v>2013.37534246575</c:v>
                </c:pt>
                <c:pt idx="10325">
                  <c:v>2013.3780821917801</c:v>
                </c:pt>
                <c:pt idx="10326">
                  <c:v>2013.38082191781</c:v>
                </c:pt>
                <c:pt idx="10327">
                  <c:v>2013.38356164384</c:v>
                </c:pt>
                <c:pt idx="10328">
                  <c:v>2013.3863013698599</c:v>
                </c:pt>
                <c:pt idx="10329">
                  <c:v>2013.38904109589</c:v>
                </c:pt>
                <c:pt idx="10330">
                  <c:v>2013.3917808219201</c:v>
                </c:pt>
                <c:pt idx="10331">
                  <c:v>2013.3945205479499</c:v>
                </c:pt>
                <c:pt idx="10332">
                  <c:v>2013.39726027397</c:v>
                </c:pt>
                <c:pt idx="10333">
                  <c:v>2013.4</c:v>
                </c:pt>
                <c:pt idx="10334">
                  <c:v>2013.4027397260299</c:v>
                </c:pt>
                <c:pt idx="10335">
                  <c:v>2013.40547945205</c:v>
                </c:pt>
                <c:pt idx="10336">
                  <c:v>2013.4082191780799</c:v>
                </c:pt>
                <c:pt idx="10337">
                  <c:v>2013.41095890411</c:v>
                </c:pt>
                <c:pt idx="10338">
                  <c:v>2013.4136986301401</c:v>
                </c:pt>
                <c:pt idx="10339">
                  <c:v>2013.4164383561599</c:v>
                </c:pt>
                <c:pt idx="10340">
                  <c:v>2013.41917808219</c:v>
                </c:pt>
                <c:pt idx="10341">
                  <c:v>2013.4219178082201</c:v>
                </c:pt>
                <c:pt idx="10342">
                  <c:v>2013.4246575342499</c:v>
                </c:pt>
                <c:pt idx="10343">
                  <c:v>2013.42739726027</c:v>
                </c:pt>
                <c:pt idx="10344">
                  <c:v>2013.4301369863001</c:v>
                </c:pt>
                <c:pt idx="10345">
                  <c:v>2013.43287671233</c:v>
                </c:pt>
                <c:pt idx="10346">
                  <c:v>2013.4356164383601</c:v>
                </c:pt>
                <c:pt idx="10347">
                  <c:v>2013.4383561643799</c:v>
                </c:pt>
                <c:pt idx="10348">
                  <c:v>2013.44109589041</c:v>
                </c:pt>
                <c:pt idx="10349">
                  <c:v>2013.4438356164401</c:v>
                </c:pt>
                <c:pt idx="10350">
                  <c:v>2013.4465753424699</c:v>
                </c:pt>
                <c:pt idx="10351">
                  <c:v>2013.44931506849</c:v>
                </c:pt>
                <c:pt idx="10352">
                  <c:v>2013.4520547945201</c:v>
                </c:pt>
                <c:pt idx="10353">
                  <c:v>2013.45479452055</c:v>
                </c:pt>
                <c:pt idx="10354">
                  <c:v>2013.4575342465801</c:v>
                </c:pt>
                <c:pt idx="10355">
                  <c:v>2013.4602739725999</c:v>
                </c:pt>
                <c:pt idx="10356">
                  <c:v>2013.46301369863</c:v>
                </c:pt>
                <c:pt idx="10357">
                  <c:v>2013.4657534246601</c:v>
                </c:pt>
                <c:pt idx="10358">
                  <c:v>2013.4684931506799</c:v>
                </c:pt>
                <c:pt idx="10359">
                  <c:v>2013.47123287671</c:v>
                </c:pt>
                <c:pt idx="10360">
                  <c:v>2013.4739726027401</c:v>
                </c:pt>
                <c:pt idx="10361">
                  <c:v>2013.47671232877</c:v>
                </c:pt>
                <c:pt idx="10362">
                  <c:v>2013.47945205479</c:v>
                </c:pt>
                <c:pt idx="10363">
                  <c:v>2013.4821917808199</c:v>
                </c:pt>
                <c:pt idx="10364">
                  <c:v>2013.48493150685</c:v>
                </c:pt>
                <c:pt idx="10365">
                  <c:v>2013.4876712328801</c:v>
                </c:pt>
                <c:pt idx="10366">
                  <c:v>2013.4904109588999</c:v>
                </c:pt>
                <c:pt idx="10367">
                  <c:v>2013.49315068493</c:v>
                </c:pt>
                <c:pt idx="10368">
                  <c:v>2013.4958904109601</c:v>
                </c:pt>
                <c:pt idx="10369">
                  <c:v>2013.49863013699</c:v>
                </c:pt>
                <c:pt idx="10370">
                  <c:v>2013.50136986301</c:v>
                </c:pt>
                <c:pt idx="10371">
                  <c:v>2013.5041095890399</c:v>
                </c:pt>
                <c:pt idx="10372">
                  <c:v>2013.50684931507</c:v>
                </c:pt>
                <c:pt idx="10373">
                  <c:v>2013.5095890411001</c:v>
                </c:pt>
                <c:pt idx="10374">
                  <c:v>2013.5123287671199</c:v>
                </c:pt>
                <c:pt idx="10375">
                  <c:v>2013.51506849315</c:v>
                </c:pt>
                <c:pt idx="10376">
                  <c:v>2013.5178082191801</c:v>
                </c:pt>
                <c:pt idx="10377">
                  <c:v>2013.52054794521</c:v>
                </c:pt>
                <c:pt idx="10378">
                  <c:v>2013.52328767123</c:v>
                </c:pt>
                <c:pt idx="10379">
                  <c:v>2013.5260273972599</c:v>
                </c:pt>
                <c:pt idx="10380">
                  <c:v>2013.52876712329</c:v>
                </c:pt>
                <c:pt idx="10381">
                  <c:v>2013.5315068493201</c:v>
                </c:pt>
                <c:pt idx="10382">
                  <c:v>2013.5342465753399</c:v>
                </c:pt>
                <c:pt idx="10383">
                  <c:v>2013.53698630137</c:v>
                </c:pt>
                <c:pt idx="10384">
                  <c:v>2013.5397260274001</c:v>
                </c:pt>
                <c:pt idx="10385">
                  <c:v>2013.5424657534199</c:v>
                </c:pt>
                <c:pt idx="10386">
                  <c:v>2013.54520547945</c:v>
                </c:pt>
                <c:pt idx="10387">
                  <c:v>2013.5479452054799</c:v>
                </c:pt>
                <c:pt idx="10388">
                  <c:v>2013.55068493151</c:v>
                </c:pt>
                <c:pt idx="10389">
                  <c:v>2013.5534246575301</c:v>
                </c:pt>
                <c:pt idx="10390">
                  <c:v>2013.5561643835599</c:v>
                </c:pt>
                <c:pt idx="10391">
                  <c:v>2013.55890410959</c:v>
                </c:pt>
                <c:pt idx="10392">
                  <c:v>2013.5616438356201</c:v>
                </c:pt>
                <c:pt idx="10393">
                  <c:v>2013.5643835616399</c:v>
                </c:pt>
                <c:pt idx="10394">
                  <c:v>2013.56712328767</c:v>
                </c:pt>
                <c:pt idx="10395">
                  <c:v>2013.5698630136999</c:v>
                </c:pt>
                <c:pt idx="10396">
                  <c:v>2013.57260273973</c:v>
                </c:pt>
                <c:pt idx="10397">
                  <c:v>2013.5753424657501</c:v>
                </c:pt>
                <c:pt idx="10398">
                  <c:v>2013.5780821917799</c:v>
                </c:pt>
                <c:pt idx="10399">
                  <c:v>2013.58082191781</c:v>
                </c:pt>
                <c:pt idx="10400">
                  <c:v>2013.5835616438401</c:v>
                </c:pt>
                <c:pt idx="10401">
                  <c:v>2013.5863013698599</c:v>
                </c:pt>
                <c:pt idx="10402">
                  <c:v>2013.58904109589</c:v>
                </c:pt>
                <c:pt idx="10403">
                  <c:v>2013.5917808219201</c:v>
                </c:pt>
                <c:pt idx="10404">
                  <c:v>2013.59452054795</c:v>
                </c:pt>
                <c:pt idx="10405">
                  <c:v>2013.5972602739701</c:v>
                </c:pt>
                <c:pt idx="10406">
                  <c:v>2013.6</c:v>
                </c:pt>
                <c:pt idx="10407">
                  <c:v>2013.60273972603</c:v>
                </c:pt>
                <c:pt idx="10408">
                  <c:v>2013.6054794520501</c:v>
                </c:pt>
                <c:pt idx="10409">
                  <c:v>2013.6082191780799</c:v>
                </c:pt>
                <c:pt idx="10410">
                  <c:v>2013.61095890411</c:v>
                </c:pt>
                <c:pt idx="10411">
                  <c:v>2013.6136986301401</c:v>
                </c:pt>
                <c:pt idx="10412">
                  <c:v>2013.61643835616</c:v>
                </c:pt>
                <c:pt idx="10413">
                  <c:v>2013.61917808219</c:v>
                </c:pt>
                <c:pt idx="10414">
                  <c:v>2013.6219178082199</c:v>
                </c:pt>
                <c:pt idx="10415">
                  <c:v>2013.62465753425</c:v>
                </c:pt>
                <c:pt idx="10416">
                  <c:v>2013.6273972602701</c:v>
                </c:pt>
                <c:pt idx="10417">
                  <c:v>2013.6301369862999</c:v>
                </c:pt>
                <c:pt idx="10418">
                  <c:v>2013.63287671233</c:v>
                </c:pt>
                <c:pt idx="10419">
                  <c:v>2013.6356164383601</c:v>
                </c:pt>
                <c:pt idx="10420">
                  <c:v>2013.63835616438</c:v>
                </c:pt>
                <c:pt idx="10421">
                  <c:v>2013.64109589041</c:v>
                </c:pt>
                <c:pt idx="10422">
                  <c:v>2013.6438356164399</c:v>
                </c:pt>
                <c:pt idx="10423">
                  <c:v>2013.64657534247</c:v>
                </c:pt>
                <c:pt idx="10424">
                  <c:v>2013.6493150684901</c:v>
                </c:pt>
                <c:pt idx="10425">
                  <c:v>2013.6520547945199</c:v>
                </c:pt>
                <c:pt idx="10426">
                  <c:v>2013.65479452055</c:v>
                </c:pt>
                <c:pt idx="10427">
                  <c:v>2013.6575342465801</c:v>
                </c:pt>
                <c:pt idx="10428">
                  <c:v>2013.6602739726</c:v>
                </c:pt>
                <c:pt idx="10429">
                  <c:v>2013.66301369863</c:v>
                </c:pt>
                <c:pt idx="10430">
                  <c:v>2013.6657534246599</c:v>
                </c:pt>
                <c:pt idx="10431">
                  <c:v>2013.66849315068</c:v>
                </c:pt>
                <c:pt idx="10432">
                  <c:v>2013.6712328767101</c:v>
                </c:pt>
                <c:pt idx="10433">
                  <c:v>2013.6739726027399</c:v>
                </c:pt>
                <c:pt idx="10434">
                  <c:v>2013.67671232877</c:v>
                </c:pt>
                <c:pt idx="10435">
                  <c:v>2013.6794520547901</c:v>
                </c:pt>
                <c:pt idx="10436">
                  <c:v>2013.6821917808199</c:v>
                </c:pt>
                <c:pt idx="10437">
                  <c:v>2013.68493150685</c:v>
                </c:pt>
                <c:pt idx="10438">
                  <c:v>2013.6876712328799</c:v>
                </c:pt>
                <c:pt idx="10439">
                  <c:v>2013.6904109589</c:v>
                </c:pt>
                <c:pt idx="10440">
                  <c:v>2013.6931506849301</c:v>
                </c:pt>
                <c:pt idx="10441">
                  <c:v>2013.6958904109599</c:v>
                </c:pt>
                <c:pt idx="10442">
                  <c:v>2013.69863013699</c:v>
                </c:pt>
                <c:pt idx="10443">
                  <c:v>2013.7013698630101</c:v>
                </c:pt>
                <c:pt idx="10444">
                  <c:v>2013.7041095890399</c:v>
                </c:pt>
                <c:pt idx="10445">
                  <c:v>2013.70684931507</c:v>
                </c:pt>
                <c:pt idx="10446">
                  <c:v>2013.7095890410999</c:v>
                </c:pt>
                <c:pt idx="10447">
                  <c:v>2013.71232876712</c:v>
                </c:pt>
                <c:pt idx="10448">
                  <c:v>2013.7150684931501</c:v>
                </c:pt>
                <c:pt idx="10449">
                  <c:v>2013.7178082191799</c:v>
                </c:pt>
                <c:pt idx="10450">
                  <c:v>2013.72054794521</c:v>
                </c:pt>
                <c:pt idx="10451">
                  <c:v>2013.7232876712301</c:v>
                </c:pt>
                <c:pt idx="10452">
                  <c:v>2013.7260273972599</c:v>
                </c:pt>
                <c:pt idx="10453">
                  <c:v>2013.72876712329</c:v>
                </c:pt>
                <c:pt idx="10454">
                  <c:v>2013.7315068493201</c:v>
                </c:pt>
                <c:pt idx="10455">
                  <c:v>2013.73424657534</c:v>
                </c:pt>
                <c:pt idx="10456">
                  <c:v>2013.7369863013701</c:v>
                </c:pt>
                <c:pt idx="10457">
                  <c:v>2013.7397260273999</c:v>
                </c:pt>
                <c:pt idx="10458">
                  <c:v>2013.74246575342</c:v>
                </c:pt>
                <c:pt idx="10459">
                  <c:v>2013.7452054794501</c:v>
                </c:pt>
                <c:pt idx="10460">
                  <c:v>2013.7479452054799</c:v>
                </c:pt>
                <c:pt idx="10461">
                  <c:v>2013.75068493151</c:v>
                </c:pt>
                <c:pt idx="10462">
                  <c:v>2013.7534246575301</c:v>
                </c:pt>
                <c:pt idx="10463">
                  <c:v>2013.75616438356</c:v>
                </c:pt>
                <c:pt idx="10464">
                  <c:v>2013.75890410959</c:v>
                </c:pt>
                <c:pt idx="10465">
                  <c:v>2013.7616438356199</c:v>
                </c:pt>
                <c:pt idx="10466">
                  <c:v>2013.76438356164</c:v>
                </c:pt>
                <c:pt idx="10467">
                  <c:v>2013.7671232876701</c:v>
                </c:pt>
                <c:pt idx="10468">
                  <c:v>2013.7698630136999</c:v>
                </c:pt>
                <c:pt idx="10469">
                  <c:v>2013.77260273973</c:v>
                </c:pt>
                <c:pt idx="10470">
                  <c:v>2013.7753424657501</c:v>
                </c:pt>
                <c:pt idx="10471">
                  <c:v>2013.77808219178</c:v>
                </c:pt>
                <c:pt idx="10472">
                  <c:v>2013.78082191781</c:v>
                </c:pt>
                <c:pt idx="10473">
                  <c:v>2013.7835616438399</c:v>
                </c:pt>
                <c:pt idx="10474">
                  <c:v>2013.78630136986</c:v>
                </c:pt>
                <c:pt idx="10475">
                  <c:v>2013.7890410958901</c:v>
                </c:pt>
                <c:pt idx="10476">
                  <c:v>2013.7917808219199</c:v>
                </c:pt>
                <c:pt idx="10477">
                  <c:v>2013.79452054795</c:v>
                </c:pt>
                <c:pt idx="10478">
                  <c:v>2013.7972602739701</c:v>
                </c:pt>
                <c:pt idx="10479">
                  <c:v>2013.8</c:v>
                </c:pt>
                <c:pt idx="10480">
                  <c:v>2013.80273972603</c:v>
                </c:pt>
                <c:pt idx="10481">
                  <c:v>2013.8054794520499</c:v>
                </c:pt>
                <c:pt idx="10482">
                  <c:v>2013.80821917808</c:v>
                </c:pt>
                <c:pt idx="10483">
                  <c:v>2013.8109589041101</c:v>
                </c:pt>
                <c:pt idx="10484">
                  <c:v>2013.8136986301399</c:v>
                </c:pt>
                <c:pt idx="10485">
                  <c:v>2013.81643835616</c:v>
                </c:pt>
                <c:pt idx="10486">
                  <c:v>2013.8191780821901</c:v>
                </c:pt>
                <c:pt idx="10487">
                  <c:v>2013.82191780822</c:v>
                </c:pt>
                <c:pt idx="10488">
                  <c:v>2013.82465753425</c:v>
                </c:pt>
                <c:pt idx="10489">
                  <c:v>2013.8273972602699</c:v>
                </c:pt>
                <c:pt idx="10490">
                  <c:v>2013.8301369863</c:v>
                </c:pt>
                <c:pt idx="10491">
                  <c:v>2013.8328767123301</c:v>
                </c:pt>
                <c:pt idx="10492">
                  <c:v>2013.8356164383599</c:v>
                </c:pt>
                <c:pt idx="10493">
                  <c:v>2013.83835616438</c:v>
                </c:pt>
                <c:pt idx="10494">
                  <c:v>2013.8410958904101</c:v>
                </c:pt>
                <c:pt idx="10495">
                  <c:v>2013.8438356164399</c:v>
                </c:pt>
                <c:pt idx="10496">
                  <c:v>2013.84657534247</c:v>
                </c:pt>
                <c:pt idx="10497">
                  <c:v>2013.8493150684899</c:v>
                </c:pt>
                <c:pt idx="10498">
                  <c:v>2013.85205479452</c:v>
                </c:pt>
                <c:pt idx="10499">
                  <c:v>2013.8547945205501</c:v>
                </c:pt>
                <c:pt idx="10500">
                  <c:v>2013.8575342465799</c:v>
                </c:pt>
                <c:pt idx="10501">
                  <c:v>2013.8602739726</c:v>
                </c:pt>
                <c:pt idx="10502">
                  <c:v>2013.8630136986301</c:v>
                </c:pt>
                <c:pt idx="10503">
                  <c:v>2013.8657534246599</c:v>
                </c:pt>
                <c:pt idx="10504">
                  <c:v>2013.86849315069</c:v>
                </c:pt>
                <c:pt idx="10505">
                  <c:v>2013.8712328767101</c:v>
                </c:pt>
                <c:pt idx="10506">
                  <c:v>2013.87397260274</c:v>
                </c:pt>
                <c:pt idx="10507">
                  <c:v>2013.8767123287701</c:v>
                </c:pt>
                <c:pt idx="10508">
                  <c:v>2013.8794520547899</c:v>
                </c:pt>
                <c:pt idx="10509">
                  <c:v>2013.88219178082</c:v>
                </c:pt>
                <c:pt idx="10510">
                  <c:v>2013.8849315068501</c:v>
                </c:pt>
                <c:pt idx="10511">
                  <c:v>2013.8876712328799</c:v>
                </c:pt>
                <c:pt idx="10512">
                  <c:v>2013.8904109589</c:v>
                </c:pt>
                <c:pt idx="10513">
                  <c:v>2013.8931506849301</c:v>
                </c:pt>
                <c:pt idx="10514">
                  <c:v>2013.89589041096</c:v>
                </c:pt>
                <c:pt idx="10515">
                  <c:v>2013.8986301369901</c:v>
                </c:pt>
                <c:pt idx="10516">
                  <c:v>2013.9013698630099</c:v>
                </c:pt>
                <c:pt idx="10517">
                  <c:v>2013.90410958904</c:v>
                </c:pt>
                <c:pt idx="10518">
                  <c:v>2013.9068493150701</c:v>
                </c:pt>
                <c:pt idx="10519">
                  <c:v>2013.9095890410999</c:v>
                </c:pt>
                <c:pt idx="10520">
                  <c:v>2013.91232876712</c:v>
                </c:pt>
                <c:pt idx="10521">
                  <c:v>2013.9150684931501</c:v>
                </c:pt>
                <c:pt idx="10522">
                  <c:v>2013.91780821918</c:v>
                </c:pt>
                <c:pt idx="10523">
                  <c:v>2013.92054794521</c:v>
                </c:pt>
                <c:pt idx="10524">
                  <c:v>2013.9232876712299</c:v>
                </c:pt>
                <c:pt idx="10525">
                  <c:v>2013.92602739726</c:v>
                </c:pt>
                <c:pt idx="10526">
                  <c:v>2013.9287671232901</c:v>
                </c:pt>
                <c:pt idx="10527">
                  <c:v>2013.9315068493199</c:v>
                </c:pt>
                <c:pt idx="10528">
                  <c:v>2013.93424657534</c:v>
                </c:pt>
                <c:pt idx="10529">
                  <c:v>2013.9369863013701</c:v>
                </c:pt>
                <c:pt idx="10530">
                  <c:v>2013.9397260274</c:v>
                </c:pt>
                <c:pt idx="10531">
                  <c:v>2013.94246575342</c:v>
                </c:pt>
                <c:pt idx="10532">
                  <c:v>2013.9452054794499</c:v>
                </c:pt>
                <c:pt idx="10533">
                  <c:v>2013.94794520548</c:v>
                </c:pt>
                <c:pt idx="10534">
                  <c:v>2013.9506849315101</c:v>
                </c:pt>
                <c:pt idx="10535">
                  <c:v>2013.9534246575299</c:v>
                </c:pt>
                <c:pt idx="10536">
                  <c:v>2013.95616438356</c:v>
                </c:pt>
                <c:pt idx="10537">
                  <c:v>2013.9589041095901</c:v>
                </c:pt>
                <c:pt idx="10538">
                  <c:v>2013.96164383562</c:v>
                </c:pt>
                <c:pt idx="10539">
                  <c:v>2013.96438356164</c:v>
                </c:pt>
                <c:pt idx="10540">
                  <c:v>2013.9671232876699</c:v>
                </c:pt>
                <c:pt idx="10541">
                  <c:v>2013.9698630137</c:v>
                </c:pt>
                <c:pt idx="10542">
                  <c:v>2013.9726027397301</c:v>
                </c:pt>
                <c:pt idx="10543">
                  <c:v>2013.9753424657499</c:v>
                </c:pt>
                <c:pt idx="10544">
                  <c:v>2013.97808219178</c:v>
                </c:pt>
                <c:pt idx="10545">
                  <c:v>2013.9808219178101</c:v>
                </c:pt>
                <c:pt idx="10546">
                  <c:v>2013.9835616438399</c:v>
                </c:pt>
                <c:pt idx="10547">
                  <c:v>2013.98630136986</c:v>
                </c:pt>
                <c:pt idx="10548">
                  <c:v>2013.9890410958899</c:v>
                </c:pt>
                <c:pt idx="10549">
                  <c:v>2013.99178082192</c:v>
                </c:pt>
                <c:pt idx="10550">
                  <c:v>2013.9945205479501</c:v>
                </c:pt>
                <c:pt idx="10551">
                  <c:v>2013.9972602739699</c:v>
                </c:pt>
                <c:pt idx="10552">
                  <c:v>2014</c:v>
                </c:pt>
                <c:pt idx="10553">
                  <c:v>2014.0027397260301</c:v>
                </c:pt>
                <c:pt idx="10554">
                  <c:v>2014.0054794520499</c:v>
                </c:pt>
                <c:pt idx="10555">
                  <c:v>2014.00821917808</c:v>
                </c:pt>
                <c:pt idx="10556">
                  <c:v>2014.0109589041101</c:v>
                </c:pt>
                <c:pt idx="10557">
                  <c:v>2014.01369863014</c:v>
                </c:pt>
                <c:pt idx="10558">
                  <c:v>2014.0164383561601</c:v>
                </c:pt>
                <c:pt idx="10559">
                  <c:v>2014.0191780821899</c:v>
                </c:pt>
                <c:pt idx="10560">
                  <c:v>2014.02191780822</c:v>
                </c:pt>
                <c:pt idx="10561">
                  <c:v>2014.0246575342501</c:v>
                </c:pt>
                <c:pt idx="10562">
                  <c:v>2014.0273972602699</c:v>
                </c:pt>
                <c:pt idx="10563">
                  <c:v>2014.0301369863</c:v>
                </c:pt>
                <c:pt idx="10564">
                  <c:v>2014.0328767123301</c:v>
                </c:pt>
                <c:pt idx="10565">
                  <c:v>2014.03561643836</c:v>
                </c:pt>
                <c:pt idx="10566">
                  <c:v>2014.03835616438</c:v>
                </c:pt>
                <c:pt idx="10567">
                  <c:v>2014.0410958904099</c:v>
                </c:pt>
                <c:pt idx="10568">
                  <c:v>2014.04383561644</c:v>
                </c:pt>
                <c:pt idx="10569">
                  <c:v>2014.0465753424701</c:v>
                </c:pt>
                <c:pt idx="10570">
                  <c:v>2014.0493150684899</c:v>
                </c:pt>
                <c:pt idx="10571">
                  <c:v>2014.05205479452</c:v>
                </c:pt>
                <c:pt idx="10572">
                  <c:v>2014.0547945205501</c:v>
                </c:pt>
                <c:pt idx="10573">
                  <c:v>2014.05753424658</c:v>
                </c:pt>
                <c:pt idx="10574">
                  <c:v>2014.0602739726</c:v>
                </c:pt>
                <c:pt idx="10575">
                  <c:v>2014.0630136986299</c:v>
                </c:pt>
                <c:pt idx="10576">
                  <c:v>2014.06575342466</c:v>
                </c:pt>
                <c:pt idx="10577">
                  <c:v>2014.0684931506801</c:v>
                </c:pt>
                <c:pt idx="10578">
                  <c:v>2014.0712328767099</c:v>
                </c:pt>
                <c:pt idx="10579">
                  <c:v>2014.07397260274</c:v>
                </c:pt>
                <c:pt idx="10580">
                  <c:v>2014.0767123287701</c:v>
                </c:pt>
                <c:pt idx="10581">
                  <c:v>2014.07945205479</c:v>
                </c:pt>
                <c:pt idx="10582">
                  <c:v>2014.08219178082</c:v>
                </c:pt>
                <c:pt idx="10583">
                  <c:v>2014.0849315068499</c:v>
                </c:pt>
                <c:pt idx="10584">
                  <c:v>2014.08767123288</c:v>
                </c:pt>
                <c:pt idx="10585">
                  <c:v>2014.0904109589001</c:v>
                </c:pt>
                <c:pt idx="10586">
                  <c:v>2014.0931506849299</c:v>
                </c:pt>
                <c:pt idx="10587">
                  <c:v>2014.09589041096</c:v>
                </c:pt>
                <c:pt idx="10588">
                  <c:v>2014.0986301369901</c:v>
                </c:pt>
                <c:pt idx="10589">
                  <c:v>2014.1013698630099</c:v>
                </c:pt>
                <c:pt idx="10590">
                  <c:v>2014.10410958904</c:v>
                </c:pt>
                <c:pt idx="10591">
                  <c:v>2014.1068493150699</c:v>
                </c:pt>
                <c:pt idx="10592">
                  <c:v>2014.1095890411</c:v>
                </c:pt>
                <c:pt idx="10593">
                  <c:v>2014.1123287671201</c:v>
                </c:pt>
                <c:pt idx="10594">
                  <c:v>2014.1150684931499</c:v>
                </c:pt>
                <c:pt idx="10595">
                  <c:v>2014.11780821918</c:v>
                </c:pt>
                <c:pt idx="10596">
                  <c:v>2014.1205479452101</c:v>
                </c:pt>
                <c:pt idx="10597">
                  <c:v>2014.1232876712299</c:v>
                </c:pt>
                <c:pt idx="10598">
                  <c:v>2014.12602739726</c:v>
                </c:pt>
                <c:pt idx="10599">
                  <c:v>2014.1287671232899</c:v>
                </c:pt>
                <c:pt idx="10600">
                  <c:v>2014.13150684931</c:v>
                </c:pt>
                <c:pt idx="10601">
                  <c:v>2014.1342465753401</c:v>
                </c:pt>
                <c:pt idx="10602">
                  <c:v>2014.1369863013699</c:v>
                </c:pt>
                <c:pt idx="10603">
                  <c:v>2014.1397260274</c:v>
                </c:pt>
                <c:pt idx="10604">
                  <c:v>2014.1424657534201</c:v>
                </c:pt>
                <c:pt idx="10605">
                  <c:v>2014.1452054794499</c:v>
                </c:pt>
                <c:pt idx="10606">
                  <c:v>2014.14794520548</c:v>
                </c:pt>
                <c:pt idx="10607">
                  <c:v>2014.1506849315101</c:v>
                </c:pt>
                <c:pt idx="10608">
                  <c:v>2014.15342465753</c:v>
                </c:pt>
                <c:pt idx="10609">
                  <c:v>2014.1561643835601</c:v>
                </c:pt>
                <c:pt idx="10610">
                  <c:v>2014.1589041095899</c:v>
                </c:pt>
                <c:pt idx="10611">
                  <c:v>2014.16164383562</c:v>
                </c:pt>
                <c:pt idx="10612">
                  <c:v>2014.1643835616401</c:v>
                </c:pt>
                <c:pt idx="10613">
                  <c:v>2014.1671232876699</c:v>
                </c:pt>
                <c:pt idx="10614">
                  <c:v>2014.1698630137</c:v>
                </c:pt>
                <c:pt idx="10615">
                  <c:v>2014.1726027397301</c:v>
                </c:pt>
                <c:pt idx="10616">
                  <c:v>2014.17534246575</c:v>
                </c:pt>
                <c:pt idx="10617">
                  <c:v>2014.17808219178</c:v>
                </c:pt>
                <c:pt idx="10618">
                  <c:v>2014.1808219178099</c:v>
                </c:pt>
                <c:pt idx="10619">
                  <c:v>2014.18356164384</c:v>
                </c:pt>
                <c:pt idx="10620">
                  <c:v>2014.1863013698601</c:v>
                </c:pt>
                <c:pt idx="10621">
                  <c:v>2014.1890410958899</c:v>
                </c:pt>
                <c:pt idx="10622">
                  <c:v>2014.19178082192</c:v>
                </c:pt>
                <c:pt idx="10623">
                  <c:v>2014.1945205479501</c:v>
                </c:pt>
                <c:pt idx="10624">
                  <c:v>2014.19726027397</c:v>
                </c:pt>
                <c:pt idx="10625">
                  <c:v>2014.2</c:v>
                </c:pt>
                <c:pt idx="10626">
                  <c:v>2014.2027397260299</c:v>
                </c:pt>
                <c:pt idx="10627">
                  <c:v>2014.20547945205</c:v>
                </c:pt>
                <c:pt idx="10628">
                  <c:v>2014.2082191780801</c:v>
                </c:pt>
                <c:pt idx="10629">
                  <c:v>2014.2109589041099</c:v>
                </c:pt>
                <c:pt idx="10630">
                  <c:v>2014.21369863014</c:v>
                </c:pt>
                <c:pt idx="10631">
                  <c:v>2014.2164383561601</c:v>
                </c:pt>
                <c:pt idx="10632">
                  <c:v>2014.21917808219</c:v>
                </c:pt>
                <c:pt idx="10633">
                  <c:v>2014.22191780822</c:v>
                </c:pt>
                <c:pt idx="10634">
                  <c:v>2014.2246575342499</c:v>
                </c:pt>
                <c:pt idx="10635">
                  <c:v>2014.22739726027</c:v>
                </c:pt>
                <c:pt idx="10636">
                  <c:v>2014.2301369863001</c:v>
                </c:pt>
                <c:pt idx="10637">
                  <c:v>2014.2328767123299</c:v>
                </c:pt>
                <c:pt idx="10638">
                  <c:v>2014.23561643836</c:v>
                </c:pt>
                <c:pt idx="10639">
                  <c:v>2014.2383561643801</c:v>
                </c:pt>
                <c:pt idx="10640">
                  <c:v>2014.24109589041</c:v>
                </c:pt>
                <c:pt idx="10641">
                  <c:v>2014.24383561644</c:v>
                </c:pt>
                <c:pt idx="10642">
                  <c:v>2014.2465753424699</c:v>
                </c:pt>
                <c:pt idx="10643">
                  <c:v>2014.24931506849</c:v>
                </c:pt>
                <c:pt idx="10644">
                  <c:v>2014.2520547945201</c:v>
                </c:pt>
                <c:pt idx="10645">
                  <c:v>2014.2547945205499</c:v>
                </c:pt>
                <c:pt idx="10646">
                  <c:v>2014.25753424658</c:v>
                </c:pt>
                <c:pt idx="10647">
                  <c:v>2014.2602739726001</c:v>
                </c:pt>
                <c:pt idx="10648">
                  <c:v>2014.2630136986299</c:v>
                </c:pt>
                <c:pt idx="10649">
                  <c:v>2014.26575342466</c:v>
                </c:pt>
                <c:pt idx="10650">
                  <c:v>2014.2684931506799</c:v>
                </c:pt>
                <c:pt idx="10651">
                  <c:v>2014.27123287671</c:v>
                </c:pt>
                <c:pt idx="10652">
                  <c:v>2014.2739726027401</c:v>
                </c:pt>
                <c:pt idx="10653">
                  <c:v>2014.2767123287699</c:v>
                </c:pt>
                <c:pt idx="10654">
                  <c:v>2014.27945205479</c:v>
                </c:pt>
                <c:pt idx="10655">
                  <c:v>2014.2821917808201</c:v>
                </c:pt>
                <c:pt idx="10656">
                  <c:v>2014.2849315068499</c:v>
                </c:pt>
                <c:pt idx="10657">
                  <c:v>2014.28767123288</c:v>
                </c:pt>
                <c:pt idx="10658">
                  <c:v>2014.2904109589001</c:v>
                </c:pt>
                <c:pt idx="10659">
                  <c:v>2014.29315068493</c:v>
                </c:pt>
                <c:pt idx="10660">
                  <c:v>2014.2958904109601</c:v>
                </c:pt>
                <c:pt idx="10661">
                  <c:v>2014.2986301369899</c:v>
                </c:pt>
                <c:pt idx="10662">
                  <c:v>2014.30136986301</c:v>
                </c:pt>
                <c:pt idx="10663">
                  <c:v>2014.3041095890401</c:v>
                </c:pt>
                <c:pt idx="10664">
                  <c:v>2014.3068493150699</c:v>
                </c:pt>
                <c:pt idx="10665">
                  <c:v>2014.3095890411</c:v>
                </c:pt>
                <c:pt idx="10666">
                  <c:v>2014.3123287671201</c:v>
                </c:pt>
                <c:pt idx="10667">
                  <c:v>2014.31506849315</c:v>
                </c:pt>
                <c:pt idx="10668">
                  <c:v>2014.3178082191801</c:v>
                </c:pt>
                <c:pt idx="10669">
                  <c:v>2014.3205479452099</c:v>
                </c:pt>
                <c:pt idx="10670">
                  <c:v>2014.32328767123</c:v>
                </c:pt>
                <c:pt idx="10671">
                  <c:v>2014.3260273972601</c:v>
                </c:pt>
                <c:pt idx="10672">
                  <c:v>2014.3287671232899</c:v>
                </c:pt>
                <c:pt idx="10673">
                  <c:v>2014.33150684932</c:v>
                </c:pt>
                <c:pt idx="10674">
                  <c:v>2014.3342465753401</c:v>
                </c:pt>
                <c:pt idx="10675">
                  <c:v>2014.33698630137</c:v>
                </c:pt>
                <c:pt idx="10676">
                  <c:v>2014.3397260274</c:v>
                </c:pt>
                <c:pt idx="10677">
                  <c:v>2014.3424657534199</c:v>
                </c:pt>
                <c:pt idx="10678">
                  <c:v>2014.34520547945</c:v>
                </c:pt>
                <c:pt idx="10679">
                  <c:v>2014.3479452054801</c:v>
                </c:pt>
                <c:pt idx="10680">
                  <c:v>2014.3506849315099</c:v>
                </c:pt>
                <c:pt idx="10681">
                  <c:v>2014.35342465753</c:v>
                </c:pt>
                <c:pt idx="10682">
                  <c:v>2014.3561643835601</c:v>
                </c:pt>
                <c:pt idx="10683">
                  <c:v>2014.35890410959</c:v>
                </c:pt>
                <c:pt idx="10684">
                  <c:v>2014.36164383562</c:v>
                </c:pt>
                <c:pt idx="10685">
                  <c:v>2014.3643835616399</c:v>
                </c:pt>
                <c:pt idx="10686">
                  <c:v>2014.36712328767</c:v>
                </c:pt>
                <c:pt idx="10687">
                  <c:v>2014.3698630137001</c:v>
                </c:pt>
                <c:pt idx="10688">
                  <c:v>2014.3726027397299</c:v>
                </c:pt>
                <c:pt idx="10689">
                  <c:v>2014.37534246575</c:v>
                </c:pt>
                <c:pt idx="10690">
                  <c:v>2014.3780821917801</c:v>
                </c:pt>
                <c:pt idx="10691">
                  <c:v>2014.38082191781</c:v>
                </c:pt>
                <c:pt idx="10692">
                  <c:v>2014.38356164384</c:v>
                </c:pt>
                <c:pt idx="10693">
                  <c:v>2014.3863013698599</c:v>
                </c:pt>
                <c:pt idx="10694">
                  <c:v>2014.38904109589</c:v>
                </c:pt>
                <c:pt idx="10695">
                  <c:v>2014.3917808219201</c:v>
                </c:pt>
                <c:pt idx="10696">
                  <c:v>2014.3945205479499</c:v>
                </c:pt>
                <c:pt idx="10697">
                  <c:v>2014.39726027397</c:v>
                </c:pt>
                <c:pt idx="10698">
                  <c:v>2014.4</c:v>
                </c:pt>
                <c:pt idx="10699">
                  <c:v>2014.4027397260299</c:v>
                </c:pt>
                <c:pt idx="10700">
                  <c:v>2014.40547945205</c:v>
                </c:pt>
                <c:pt idx="10701">
                  <c:v>2014.4082191780799</c:v>
                </c:pt>
                <c:pt idx="10702">
                  <c:v>2014.41095890411</c:v>
                </c:pt>
                <c:pt idx="10703">
                  <c:v>2014.4136986301401</c:v>
                </c:pt>
                <c:pt idx="10704">
                  <c:v>2014.4164383561599</c:v>
                </c:pt>
                <c:pt idx="10705">
                  <c:v>2014.41917808219</c:v>
                </c:pt>
                <c:pt idx="10706">
                  <c:v>2014.4219178082201</c:v>
                </c:pt>
                <c:pt idx="10707">
                  <c:v>2014.4246575342499</c:v>
                </c:pt>
                <c:pt idx="10708">
                  <c:v>2014.42739726027</c:v>
                </c:pt>
                <c:pt idx="10709">
                  <c:v>2014.4301369863001</c:v>
                </c:pt>
                <c:pt idx="10710">
                  <c:v>2014.43287671233</c:v>
                </c:pt>
                <c:pt idx="10711">
                  <c:v>2014.4356164383601</c:v>
                </c:pt>
                <c:pt idx="10712">
                  <c:v>2014.4383561643799</c:v>
                </c:pt>
                <c:pt idx="10713">
                  <c:v>2014.44109589041</c:v>
                </c:pt>
                <c:pt idx="10714">
                  <c:v>2014.4438356164401</c:v>
                </c:pt>
                <c:pt idx="10715">
                  <c:v>2014.4465753424699</c:v>
                </c:pt>
                <c:pt idx="10716">
                  <c:v>2014.44931506849</c:v>
                </c:pt>
                <c:pt idx="10717">
                  <c:v>2014.4520547945201</c:v>
                </c:pt>
                <c:pt idx="10718">
                  <c:v>2014.45479452055</c:v>
                </c:pt>
                <c:pt idx="10719">
                  <c:v>2014.4575342465801</c:v>
                </c:pt>
                <c:pt idx="10720">
                  <c:v>2014.4602739725999</c:v>
                </c:pt>
                <c:pt idx="10721">
                  <c:v>2014.46301369863</c:v>
                </c:pt>
                <c:pt idx="10722">
                  <c:v>2014.4657534246601</c:v>
                </c:pt>
                <c:pt idx="10723">
                  <c:v>2014.4684931506799</c:v>
                </c:pt>
                <c:pt idx="10724">
                  <c:v>2014.47123287671</c:v>
                </c:pt>
                <c:pt idx="10725">
                  <c:v>2014.4739726027401</c:v>
                </c:pt>
                <c:pt idx="10726">
                  <c:v>2014.47671232877</c:v>
                </c:pt>
                <c:pt idx="10727">
                  <c:v>2014.47945205479</c:v>
                </c:pt>
                <c:pt idx="10728">
                  <c:v>2014.4821917808199</c:v>
                </c:pt>
                <c:pt idx="10729">
                  <c:v>2014.48493150685</c:v>
                </c:pt>
                <c:pt idx="10730">
                  <c:v>2014.4876712328801</c:v>
                </c:pt>
                <c:pt idx="10731">
                  <c:v>2014.4904109588999</c:v>
                </c:pt>
                <c:pt idx="10732">
                  <c:v>2014.49315068493</c:v>
                </c:pt>
                <c:pt idx="10733">
                  <c:v>2014.4958904109601</c:v>
                </c:pt>
                <c:pt idx="10734">
                  <c:v>2014.49863013699</c:v>
                </c:pt>
                <c:pt idx="10735">
                  <c:v>2014.50136986301</c:v>
                </c:pt>
                <c:pt idx="10736">
                  <c:v>2014.5041095890399</c:v>
                </c:pt>
                <c:pt idx="10737">
                  <c:v>2014.50684931507</c:v>
                </c:pt>
                <c:pt idx="10738">
                  <c:v>2014.5095890411001</c:v>
                </c:pt>
                <c:pt idx="10739">
                  <c:v>2014.5123287671199</c:v>
                </c:pt>
                <c:pt idx="10740">
                  <c:v>2014.51506849315</c:v>
                </c:pt>
                <c:pt idx="10741">
                  <c:v>2014.5178082191801</c:v>
                </c:pt>
                <c:pt idx="10742">
                  <c:v>2014.52054794521</c:v>
                </c:pt>
                <c:pt idx="10743">
                  <c:v>2014.52328767123</c:v>
                </c:pt>
                <c:pt idx="10744">
                  <c:v>2014.5260273972599</c:v>
                </c:pt>
                <c:pt idx="10745">
                  <c:v>2014.52876712329</c:v>
                </c:pt>
                <c:pt idx="10746">
                  <c:v>2014.5315068493201</c:v>
                </c:pt>
                <c:pt idx="10747">
                  <c:v>2014.5342465753399</c:v>
                </c:pt>
                <c:pt idx="10748">
                  <c:v>2014.53698630137</c:v>
                </c:pt>
                <c:pt idx="10749">
                  <c:v>2014.5397260274001</c:v>
                </c:pt>
                <c:pt idx="10750">
                  <c:v>2014.5424657534199</c:v>
                </c:pt>
                <c:pt idx="10751">
                  <c:v>2014.54520547945</c:v>
                </c:pt>
                <c:pt idx="10752">
                  <c:v>2014.5479452054799</c:v>
                </c:pt>
                <c:pt idx="10753">
                  <c:v>2014.55068493151</c:v>
                </c:pt>
                <c:pt idx="10754">
                  <c:v>2014.5534246575301</c:v>
                </c:pt>
                <c:pt idx="10755">
                  <c:v>2014.5561643835599</c:v>
                </c:pt>
                <c:pt idx="10756">
                  <c:v>2014.55890410959</c:v>
                </c:pt>
                <c:pt idx="10757">
                  <c:v>2014.5616438356201</c:v>
                </c:pt>
                <c:pt idx="10758">
                  <c:v>2014.5643835616399</c:v>
                </c:pt>
                <c:pt idx="10759">
                  <c:v>2014.56712328767</c:v>
                </c:pt>
                <c:pt idx="10760">
                  <c:v>2014.5698630136999</c:v>
                </c:pt>
                <c:pt idx="10761">
                  <c:v>2014.57260273973</c:v>
                </c:pt>
                <c:pt idx="10762">
                  <c:v>2014.5753424657501</c:v>
                </c:pt>
                <c:pt idx="10763">
                  <c:v>2014.5780821917799</c:v>
                </c:pt>
                <c:pt idx="10764">
                  <c:v>2014.58082191781</c:v>
                </c:pt>
                <c:pt idx="10765">
                  <c:v>2014.5835616438401</c:v>
                </c:pt>
                <c:pt idx="10766">
                  <c:v>2014.5863013698599</c:v>
                </c:pt>
                <c:pt idx="10767">
                  <c:v>2014.58904109589</c:v>
                </c:pt>
                <c:pt idx="10768">
                  <c:v>2014.5917808219201</c:v>
                </c:pt>
                <c:pt idx="10769">
                  <c:v>2014.59452054795</c:v>
                </c:pt>
                <c:pt idx="10770">
                  <c:v>2014.5972602739701</c:v>
                </c:pt>
                <c:pt idx="10771">
                  <c:v>2014.6</c:v>
                </c:pt>
                <c:pt idx="10772">
                  <c:v>2014.60273972603</c:v>
                </c:pt>
                <c:pt idx="10773">
                  <c:v>2014.6054794520501</c:v>
                </c:pt>
                <c:pt idx="10774">
                  <c:v>2014.6082191780799</c:v>
                </c:pt>
                <c:pt idx="10775">
                  <c:v>2014.61095890411</c:v>
                </c:pt>
                <c:pt idx="10776">
                  <c:v>2014.6136986301401</c:v>
                </c:pt>
                <c:pt idx="10777">
                  <c:v>2014.61643835616</c:v>
                </c:pt>
                <c:pt idx="10778">
                  <c:v>2014.61917808219</c:v>
                </c:pt>
                <c:pt idx="10779">
                  <c:v>2014.6219178082199</c:v>
                </c:pt>
                <c:pt idx="10780">
                  <c:v>2014.62465753425</c:v>
                </c:pt>
                <c:pt idx="10781">
                  <c:v>2014.6273972602701</c:v>
                </c:pt>
                <c:pt idx="10782">
                  <c:v>2014.6301369862999</c:v>
                </c:pt>
                <c:pt idx="10783">
                  <c:v>2014.63287671233</c:v>
                </c:pt>
                <c:pt idx="10784">
                  <c:v>2014.6356164383601</c:v>
                </c:pt>
                <c:pt idx="10785">
                  <c:v>2014.63835616438</c:v>
                </c:pt>
                <c:pt idx="10786">
                  <c:v>2014.64109589041</c:v>
                </c:pt>
                <c:pt idx="10787">
                  <c:v>2014.6438356164399</c:v>
                </c:pt>
                <c:pt idx="10788">
                  <c:v>2014.64657534247</c:v>
                </c:pt>
                <c:pt idx="10789">
                  <c:v>2014.6493150684901</c:v>
                </c:pt>
                <c:pt idx="10790">
                  <c:v>2014.6520547945199</c:v>
                </c:pt>
                <c:pt idx="10791">
                  <c:v>2014.65479452055</c:v>
                </c:pt>
                <c:pt idx="10792">
                  <c:v>2014.6575342465801</c:v>
                </c:pt>
                <c:pt idx="10793">
                  <c:v>2014.6602739726</c:v>
                </c:pt>
                <c:pt idx="10794">
                  <c:v>2014.66301369863</c:v>
                </c:pt>
                <c:pt idx="10795">
                  <c:v>2014.6657534246599</c:v>
                </c:pt>
                <c:pt idx="10796">
                  <c:v>2014.66849315068</c:v>
                </c:pt>
                <c:pt idx="10797">
                  <c:v>2014.6712328767101</c:v>
                </c:pt>
                <c:pt idx="10798">
                  <c:v>2014.6739726027399</c:v>
                </c:pt>
                <c:pt idx="10799">
                  <c:v>2014.67671232877</c:v>
                </c:pt>
                <c:pt idx="10800">
                  <c:v>2014.6794520547901</c:v>
                </c:pt>
                <c:pt idx="10801">
                  <c:v>2014.6821917808199</c:v>
                </c:pt>
                <c:pt idx="10802">
                  <c:v>2014.68493150685</c:v>
                </c:pt>
                <c:pt idx="10803">
                  <c:v>2014.6876712328799</c:v>
                </c:pt>
                <c:pt idx="10804">
                  <c:v>2014.6904109589</c:v>
                </c:pt>
                <c:pt idx="10805">
                  <c:v>2014.6931506849301</c:v>
                </c:pt>
                <c:pt idx="10806">
                  <c:v>2014.6958904109599</c:v>
                </c:pt>
                <c:pt idx="10807">
                  <c:v>2014.69863013699</c:v>
                </c:pt>
                <c:pt idx="10808">
                  <c:v>2014.7013698630101</c:v>
                </c:pt>
                <c:pt idx="10809">
                  <c:v>2014.7041095890399</c:v>
                </c:pt>
                <c:pt idx="10810">
                  <c:v>2014.70684931507</c:v>
                </c:pt>
                <c:pt idx="10811">
                  <c:v>2014.7095890410999</c:v>
                </c:pt>
                <c:pt idx="10812">
                  <c:v>2014.71232876712</c:v>
                </c:pt>
                <c:pt idx="10813">
                  <c:v>2014.7150684931501</c:v>
                </c:pt>
                <c:pt idx="10814">
                  <c:v>2014.7178082191799</c:v>
                </c:pt>
                <c:pt idx="10815">
                  <c:v>2014.72054794521</c:v>
                </c:pt>
                <c:pt idx="10816">
                  <c:v>2014.7232876712301</c:v>
                </c:pt>
                <c:pt idx="10817">
                  <c:v>2014.7260273972599</c:v>
                </c:pt>
                <c:pt idx="10818">
                  <c:v>2014.72876712329</c:v>
                </c:pt>
                <c:pt idx="10819">
                  <c:v>2014.7315068493201</c:v>
                </c:pt>
                <c:pt idx="10820">
                  <c:v>2014.73424657534</c:v>
                </c:pt>
                <c:pt idx="10821">
                  <c:v>2014.7369863013701</c:v>
                </c:pt>
                <c:pt idx="10822">
                  <c:v>2014.7397260273999</c:v>
                </c:pt>
                <c:pt idx="10823">
                  <c:v>2014.74246575342</c:v>
                </c:pt>
                <c:pt idx="10824">
                  <c:v>2014.7452054794501</c:v>
                </c:pt>
                <c:pt idx="10825">
                  <c:v>2014.7479452054799</c:v>
                </c:pt>
                <c:pt idx="10826">
                  <c:v>2014.75068493151</c:v>
                </c:pt>
                <c:pt idx="10827">
                  <c:v>2014.7534246575301</c:v>
                </c:pt>
                <c:pt idx="10828">
                  <c:v>2014.75616438356</c:v>
                </c:pt>
                <c:pt idx="10829">
                  <c:v>2014.75890410959</c:v>
                </c:pt>
                <c:pt idx="10830">
                  <c:v>2014.7616438356199</c:v>
                </c:pt>
                <c:pt idx="10831">
                  <c:v>2014.76438356164</c:v>
                </c:pt>
                <c:pt idx="10832">
                  <c:v>2014.7671232876701</c:v>
                </c:pt>
                <c:pt idx="10833">
                  <c:v>2014.7698630136999</c:v>
                </c:pt>
                <c:pt idx="10834">
                  <c:v>2014.77260273973</c:v>
                </c:pt>
                <c:pt idx="10835">
                  <c:v>2014.7753424657501</c:v>
                </c:pt>
                <c:pt idx="10836">
                  <c:v>2014.77808219178</c:v>
                </c:pt>
                <c:pt idx="10837">
                  <c:v>2014.78082191781</c:v>
                </c:pt>
                <c:pt idx="10838">
                  <c:v>2014.7835616438399</c:v>
                </c:pt>
                <c:pt idx="10839">
                  <c:v>2014.78630136986</c:v>
                </c:pt>
                <c:pt idx="10840">
                  <c:v>2014.7890410958901</c:v>
                </c:pt>
                <c:pt idx="10841">
                  <c:v>2014.7917808219199</c:v>
                </c:pt>
                <c:pt idx="10842">
                  <c:v>2014.79452054795</c:v>
                </c:pt>
                <c:pt idx="10843">
                  <c:v>2014.7972602739701</c:v>
                </c:pt>
                <c:pt idx="10844">
                  <c:v>2014.8</c:v>
                </c:pt>
                <c:pt idx="10845">
                  <c:v>2014.80273972603</c:v>
                </c:pt>
                <c:pt idx="10846">
                  <c:v>2014.8054794520499</c:v>
                </c:pt>
                <c:pt idx="10847">
                  <c:v>2014.80821917808</c:v>
                </c:pt>
                <c:pt idx="10848">
                  <c:v>2014.8109589041101</c:v>
                </c:pt>
                <c:pt idx="10849">
                  <c:v>2014.8136986301399</c:v>
                </c:pt>
                <c:pt idx="10850">
                  <c:v>2014.81643835616</c:v>
                </c:pt>
                <c:pt idx="10851">
                  <c:v>2014.8191780821901</c:v>
                </c:pt>
                <c:pt idx="10852">
                  <c:v>2014.82191780822</c:v>
                </c:pt>
                <c:pt idx="10853">
                  <c:v>2014.82465753425</c:v>
                </c:pt>
                <c:pt idx="10854">
                  <c:v>2014.8273972602699</c:v>
                </c:pt>
                <c:pt idx="10855">
                  <c:v>2014.8301369863</c:v>
                </c:pt>
                <c:pt idx="10856">
                  <c:v>2014.8328767123301</c:v>
                </c:pt>
                <c:pt idx="10857">
                  <c:v>2014.8356164383599</c:v>
                </c:pt>
                <c:pt idx="10858">
                  <c:v>2014.83835616438</c:v>
                </c:pt>
                <c:pt idx="10859">
                  <c:v>2014.8410958904101</c:v>
                </c:pt>
                <c:pt idx="10860">
                  <c:v>2014.8438356164399</c:v>
                </c:pt>
                <c:pt idx="10861">
                  <c:v>2014.84657534247</c:v>
                </c:pt>
                <c:pt idx="10862">
                  <c:v>2014.8493150684899</c:v>
                </c:pt>
                <c:pt idx="10863">
                  <c:v>2014.85205479452</c:v>
                </c:pt>
                <c:pt idx="10864">
                  <c:v>2014.8547945205501</c:v>
                </c:pt>
                <c:pt idx="10865">
                  <c:v>2014.8575342465799</c:v>
                </c:pt>
                <c:pt idx="10866">
                  <c:v>2014.8602739726</c:v>
                </c:pt>
                <c:pt idx="10867">
                  <c:v>2014.8630136986301</c:v>
                </c:pt>
                <c:pt idx="10868">
                  <c:v>2014.8657534246599</c:v>
                </c:pt>
                <c:pt idx="10869">
                  <c:v>2014.86849315069</c:v>
                </c:pt>
                <c:pt idx="10870">
                  <c:v>2014.8712328767101</c:v>
                </c:pt>
                <c:pt idx="10871">
                  <c:v>2014.87397260274</c:v>
                </c:pt>
                <c:pt idx="10872">
                  <c:v>2014.8767123287701</c:v>
                </c:pt>
                <c:pt idx="10873">
                  <c:v>2014.8794520547899</c:v>
                </c:pt>
                <c:pt idx="10874">
                  <c:v>2014.88219178082</c:v>
                </c:pt>
                <c:pt idx="10875">
                  <c:v>2014.8849315068501</c:v>
                </c:pt>
                <c:pt idx="10876">
                  <c:v>2014.8876712328799</c:v>
                </c:pt>
                <c:pt idx="10877">
                  <c:v>2014.8904109589</c:v>
                </c:pt>
                <c:pt idx="10878">
                  <c:v>2014.8931506849301</c:v>
                </c:pt>
                <c:pt idx="10879">
                  <c:v>2014.89589041096</c:v>
                </c:pt>
                <c:pt idx="10880">
                  <c:v>2014.8986301369901</c:v>
                </c:pt>
                <c:pt idx="10881">
                  <c:v>2014.9013698630099</c:v>
                </c:pt>
                <c:pt idx="10882">
                  <c:v>2014.90410958904</c:v>
                </c:pt>
                <c:pt idx="10883">
                  <c:v>2014.9068493150701</c:v>
                </c:pt>
                <c:pt idx="10884">
                  <c:v>2014.9095890410999</c:v>
                </c:pt>
                <c:pt idx="10885">
                  <c:v>2014.91232876712</c:v>
                </c:pt>
                <c:pt idx="10886">
                  <c:v>2014.9150684931501</c:v>
                </c:pt>
                <c:pt idx="10887">
                  <c:v>2014.91780821918</c:v>
                </c:pt>
                <c:pt idx="10888">
                  <c:v>2014.92054794521</c:v>
                </c:pt>
                <c:pt idx="10889">
                  <c:v>2014.9232876712299</c:v>
                </c:pt>
                <c:pt idx="10890">
                  <c:v>2014.92602739726</c:v>
                </c:pt>
                <c:pt idx="10891">
                  <c:v>2014.9287671232901</c:v>
                </c:pt>
                <c:pt idx="10892">
                  <c:v>2014.9315068493199</c:v>
                </c:pt>
                <c:pt idx="10893">
                  <c:v>2014.93424657534</c:v>
                </c:pt>
                <c:pt idx="10894">
                  <c:v>2014.9369863013701</c:v>
                </c:pt>
                <c:pt idx="10895">
                  <c:v>2014.9397260274</c:v>
                </c:pt>
                <c:pt idx="10896">
                  <c:v>2014.94246575342</c:v>
                </c:pt>
                <c:pt idx="10897">
                  <c:v>2014.9452054794499</c:v>
                </c:pt>
                <c:pt idx="10898">
                  <c:v>2014.94794520548</c:v>
                </c:pt>
                <c:pt idx="10899">
                  <c:v>2014.9506849315101</c:v>
                </c:pt>
                <c:pt idx="10900">
                  <c:v>2014.9534246575299</c:v>
                </c:pt>
                <c:pt idx="10901">
                  <c:v>2014.95616438356</c:v>
                </c:pt>
                <c:pt idx="10902">
                  <c:v>2014.9589041095901</c:v>
                </c:pt>
                <c:pt idx="10903">
                  <c:v>2014.96164383562</c:v>
                </c:pt>
                <c:pt idx="10904">
                  <c:v>2014.96438356164</c:v>
                </c:pt>
                <c:pt idx="10905">
                  <c:v>2014.9671232876699</c:v>
                </c:pt>
                <c:pt idx="10906">
                  <c:v>2014.9698630137</c:v>
                </c:pt>
                <c:pt idx="10907">
                  <c:v>2014.9726027397301</c:v>
                </c:pt>
                <c:pt idx="10908">
                  <c:v>2014.9753424657499</c:v>
                </c:pt>
                <c:pt idx="10909">
                  <c:v>2014.97808219178</c:v>
                </c:pt>
                <c:pt idx="10910">
                  <c:v>2014.9808219178101</c:v>
                </c:pt>
                <c:pt idx="10911">
                  <c:v>2014.9835616438399</c:v>
                </c:pt>
                <c:pt idx="10912">
                  <c:v>2014.98630136986</c:v>
                </c:pt>
                <c:pt idx="10913">
                  <c:v>2014.9890410958899</c:v>
                </c:pt>
                <c:pt idx="10914">
                  <c:v>2014.99178082192</c:v>
                </c:pt>
                <c:pt idx="10915">
                  <c:v>2014.9945205479501</c:v>
                </c:pt>
                <c:pt idx="10916">
                  <c:v>2014.9972602739699</c:v>
                </c:pt>
                <c:pt idx="10917">
                  <c:v>2015</c:v>
                </c:pt>
                <c:pt idx="10918">
                  <c:v>2015.0027397260301</c:v>
                </c:pt>
                <c:pt idx="10919">
                  <c:v>2015.0054794520499</c:v>
                </c:pt>
                <c:pt idx="10920">
                  <c:v>2015.00821917808</c:v>
                </c:pt>
                <c:pt idx="10921">
                  <c:v>2015.0109589041101</c:v>
                </c:pt>
                <c:pt idx="10922">
                  <c:v>2015.01369863014</c:v>
                </c:pt>
                <c:pt idx="10923">
                  <c:v>2015.0164383561601</c:v>
                </c:pt>
                <c:pt idx="10924">
                  <c:v>2015.0191780821899</c:v>
                </c:pt>
                <c:pt idx="10925">
                  <c:v>2015.02191780822</c:v>
                </c:pt>
                <c:pt idx="10926">
                  <c:v>2015.0246575342501</c:v>
                </c:pt>
                <c:pt idx="10927">
                  <c:v>2015.0273972602699</c:v>
                </c:pt>
                <c:pt idx="10928">
                  <c:v>2015.0301369863</c:v>
                </c:pt>
                <c:pt idx="10929">
                  <c:v>2015.0328767123301</c:v>
                </c:pt>
                <c:pt idx="10930">
                  <c:v>2015.03561643836</c:v>
                </c:pt>
                <c:pt idx="10931">
                  <c:v>2015.03835616438</c:v>
                </c:pt>
                <c:pt idx="10932">
                  <c:v>2015.0410958904099</c:v>
                </c:pt>
                <c:pt idx="10933">
                  <c:v>2015.04383561644</c:v>
                </c:pt>
                <c:pt idx="10934">
                  <c:v>2015.0465753424701</c:v>
                </c:pt>
                <c:pt idx="10935">
                  <c:v>2015.0493150684899</c:v>
                </c:pt>
                <c:pt idx="10936">
                  <c:v>2015.05205479452</c:v>
                </c:pt>
                <c:pt idx="10937">
                  <c:v>2015.0547945205501</c:v>
                </c:pt>
                <c:pt idx="10938">
                  <c:v>2015.05753424658</c:v>
                </c:pt>
                <c:pt idx="10939">
                  <c:v>2015.0602739726</c:v>
                </c:pt>
                <c:pt idx="10940">
                  <c:v>2015.0630136986299</c:v>
                </c:pt>
                <c:pt idx="10941">
                  <c:v>2015.06575342466</c:v>
                </c:pt>
                <c:pt idx="10942">
                  <c:v>2015.0684931506801</c:v>
                </c:pt>
                <c:pt idx="10943">
                  <c:v>2015.0712328767099</c:v>
                </c:pt>
                <c:pt idx="10944">
                  <c:v>2015.07397260274</c:v>
                </c:pt>
                <c:pt idx="10945">
                  <c:v>2015.0767123287701</c:v>
                </c:pt>
                <c:pt idx="10946">
                  <c:v>2015.07945205479</c:v>
                </c:pt>
                <c:pt idx="10947">
                  <c:v>2015.08219178082</c:v>
                </c:pt>
                <c:pt idx="10948">
                  <c:v>2015.0849315068499</c:v>
                </c:pt>
                <c:pt idx="10949">
                  <c:v>2015.08767123288</c:v>
                </c:pt>
                <c:pt idx="10950">
                  <c:v>2015.0904109589001</c:v>
                </c:pt>
                <c:pt idx="10951">
                  <c:v>2015.0931506849299</c:v>
                </c:pt>
                <c:pt idx="10952">
                  <c:v>2015.09589041096</c:v>
                </c:pt>
                <c:pt idx="10953">
                  <c:v>2015.0986301369901</c:v>
                </c:pt>
                <c:pt idx="10954">
                  <c:v>2015.1013698630099</c:v>
                </c:pt>
                <c:pt idx="10955">
                  <c:v>2015.10410958904</c:v>
                </c:pt>
                <c:pt idx="10956">
                  <c:v>2015.1068493150699</c:v>
                </c:pt>
                <c:pt idx="10957">
                  <c:v>2015.1095890411</c:v>
                </c:pt>
                <c:pt idx="10958">
                  <c:v>2015.1123287671201</c:v>
                </c:pt>
                <c:pt idx="10959">
                  <c:v>2015.1150684931499</c:v>
                </c:pt>
                <c:pt idx="10960">
                  <c:v>2015.11780821918</c:v>
                </c:pt>
                <c:pt idx="10961">
                  <c:v>2015.1205479452101</c:v>
                </c:pt>
                <c:pt idx="10962">
                  <c:v>2015.1232876712299</c:v>
                </c:pt>
                <c:pt idx="10963">
                  <c:v>2015.12602739726</c:v>
                </c:pt>
                <c:pt idx="10964">
                  <c:v>2015.1287671232899</c:v>
                </c:pt>
                <c:pt idx="10965">
                  <c:v>2015.13150684931</c:v>
                </c:pt>
                <c:pt idx="10966">
                  <c:v>2015.1342465753401</c:v>
                </c:pt>
                <c:pt idx="10967">
                  <c:v>2015.1369863013699</c:v>
                </c:pt>
                <c:pt idx="10968">
                  <c:v>2015.1397260274</c:v>
                </c:pt>
                <c:pt idx="10969">
                  <c:v>2015.1424657534201</c:v>
                </c:pt>
                <c:pt idx="10970">
                  <c:v>2015.1452054794499</c:v>
                </c:pt>
                <c:pt idx="10971">
                  <c:v>2015.14794520548</c:v>
                </c:pt>
                <c:pt idx="10972">
                  <c:v>2015.1506849315101</c:v>
                </c:pt>
                <c:pt idx="10973">
                  <c:v>2015.15342465753</c:v>
                </c:pt>
                <c:pt idx="10974">
                  <c:v>2015.1561643835601</c:v>
                </c:pt>
                <c:pt idx="10975">
                  <c:v>2015.1589041095899</c:v>
                </c:pt>
                <c:pt idx="10976">
                  <c:v>2015.16164383562</c:v>
                </c:pt>
                <c:pt idx="10977">
                  <c:v>2015.1643835616401</c:v>
                </c:pt>
                <c:pt idx="10978">
                  <c:v>2015.1671232876699</c:v>
                </c:pt>
                <c:pt idx="10979">
                  <c:v>2015.1698630137</c:v>
                </c:pt>
                <c:pt idx="10980">
                  <c:v>2015.1726027397301</c:v>
                </c:pt>
                <c:pt idx="10981">
                  <c:v>2015.17534246575</c:v>
                </c:pt>
                <c:pt idx="10982">
                  <c:v>2015.17808219178</c:v>
                </c:pt>
                <c:pt idx="10983">
                  <c:v>2015.1808219178099</c:v>
                </c:pt>
                <c:pt idx="10984">
                  <c:v>2015.18356164384</c:v>
                </c:pt>
                <c:pt idx="10985">
                  <c:v>2015.1863013698601</c:v>
                </c:pt>
                <c:pt idx="10986">
                  <c:v>2015.1890410958899</c:v>
                </c:pt>
                <c:pt idx="10987">
                  <c:v>2015.19178082192</c:v>
                </c:pt>
                <c:pt idx="10988">
                  <c:v>2015.1945205479501</c:v>
                </c:pt>
                <c:pt idx="10989">
                  <c:v>2015.19726027397</c:v>
                </c:pt>
                <c:pt idx="10990">
                  <c:v>2015.2</c:v>
                </c:pt>
                <c:pt idx="10991">
                  <c:v>2015.2027397260299</c:v>
                </c:pt>
                <c:pt idx="10992">
                  <c:v>2015.20547945205</c:v>
                </c:pt>
                <c:pt idx="10993">
                  <c:v>2015.2082191780801</c:v>
                </c:pt>
                <c:pt idx="10994">
                  <c:v>2015.2109589041099</c:v>
                </c:pt>
                <c:pt idx="10995">
                  <c:v>2015.21369863014</c:v>
                </c:pt>
                <c:pt idx="10996">
                  <c:v>2015.2164383561601</c:v>
                </c:pt>
                <c:pt idx="10997">
                  <c:v>2015.21917808219</c:v>
                </c:pt>
                <c:pt idx="10998">
                  <c:v>2015.22191780822</c:v>
                </c:pt>
                <c:pt idx="10999">
                  <c:v>2015.2246575342499</c:v>
                </c:pt>
                <c:pt idx="11000">
                  <c:v>2015.22739726027</c:v>
                </c:pt>
                <c:pt idx="11001">
                  <c:v>2015.2301369863001</c:v>
                </c:pt>
                <c:pt idx="11002">
                  <c:v>2015.2328767123299</c:v>
                </c:pt>
                <c:pt idx="11003">
                  <c:v>2015.23561643836</c:v>
                </c:pt>
                <c:pt idx="11004">
                  <c:v>2015.2383561643801</c:v>
                </c:pt>
                <c:pt idx="11005">
                  <c:v>2015.24109589041</c:v>
                </c:pt>
                <c:pt idx="11006">
                  <c:v>2015.24383561644</c:v>
                </c:pt>
                <c:pt idx="11007">
                  <c:v>2015.2465753424699</c:v>
                </c:pt>
                <c:pt idx="11008">
                  <c:v>2015.24931506849</c:v>
                </c:pt>
                <c:pt idx="11009">
                  <c:v>2015.2520547945201</c:v>
                </c:pt>
                <c:pt idx="11010">
                  <c:v>2015.2547945205499</c:v>
                </c:pt>
                <c:pt idx="11011">
                  <c:v>2015.25753424658</c:v>
                </c:pt>
                <c:pt idx="11012">
                  <c:v>2015.2602739726001</c:v>
                </c:pt>
                <c:pt idx="11013">
                  <c:v>2015.2630136986299</c:v>
                </c:pt>
                <c:pt idx="11014">
                  <c:v>2015.26575342466</c:v>
                </c:pt>
                <c:pt idx="11015">
                  <c:v>2015.2684931506799</c:v>
                </c:pt>
                <c:pt idx="11016">
                  <c:v>2015.27123287671</c:v>
                </c:pt>
                <c:pt idx="11017">
                  <c:v>2015.2739726027401</c:v>
                </c:pt>
                <c:pt idx="11018">
                  <c:v>2015.2767123287699</c:v>
                </c:pt>
                <c:pt idx="11019">
                  <c:v>2015.27945205479</c:v>
                </c:pt>
                <c:pt idx="11020">
                  <c:v>2015.2821917808201</c:v>
                </c:pt>
                <c:pt idx="11021">
                  <c:v>2015.2849315068499</c:v>
                </c:pt>
                <c:pt idx="11022">
                  <c:v>2015.28767123288</c:v>
                </c:pt>
                <c:pt idx="11023">
                  <c:v>2015.2904109589001</c:v>
                </c:pt>
                <c:pt idx="11024">
                  <c:v>2015.29315068493</c:v>
                </c:pt>
                <c:pt idx="11025">
                  <c:v>2015.2958904109601</c:v>
                </c:pt>
                <c:pt idx="11026">
                  <c:v>2015.2986301369899</c:v>
                </c:pt>
                <c:pt idx="11027">
                  <c:v>2015.30136986301</c:v>
                </c:pt>
                <c:pt idx="11028">
                  <c:v>2015.3041095890401</c:v>
                </c:pt>
                <c:pt idx="11029">
                  <c:v>2015.3068493150699</c:v>
                </c:pt>
                <c:pt idx="11030">
                  <c:v>2015.3095890411</c:v>
                </c:pt>
                <c:pt idx="11031">
                  <c:v>2015.3123287671201</c:v>
                </c:pt>
                <c:pt idx="11032">
                  <c:v>2015.31506849315</c:v>
                </c:pt>
                <c:pt idx="11033">
                  <c:v>2015.3178082191801</c:v>
                </c:pt>
                <c:pt idx="11034">
                  <c:v>2015.3205479452099</c:v>
                </c:pt>
                <c:pt idx="11035">
                  <c:v>2015.32328767123</c:v>
                </c:pt>
                <c:pt idx="11036">
                  <c:v>2015.3260273972601</c:v>
                </c:pt>
                <c:pt idx="11037">
                  <c:v>2015.3287671232899</c:v>
                </c:pt>
                <c:pt idx="11038">
                  <c:v>2015.33150684932</c:v>
                </c:pt>
                <c:pt idx="11039">
                  <c:v>2015.3342465753401</c:v>
                </c:pt>
                <c:pt idx="11040">
                  <c:v>2015.33698630137</c:v>
                </c:pt>
                <c:pt idx="11041">
                  <c:v>2015.3397260274</c:v>
                </c:pt>
                <c:pt idx="11042">
                  <c:v>2015.3424657534199</c:v>
                </c:pt>
                <c:pt idx="11043">
                  <c:v>2015.34520547945</c:v>
                </c:pt>
                <c:pt idx="11044">
                  <c:v>2015.3479452054801</c:v>
                </c:pt>
                <c:pt idx="11045">
                  <c:v>2015.3506849315099</c:v>
                </c:pt>
                <c:pt idx="11046">
                  <c:v>2015.35342465753</c:v>
                </c:pt>
                <c:pt idx="11047">
                  <c:v>2015.3561643835601</c:v>
                </c:pt>
                <c:pt idx="11048">
                  <c:v>2015.35890410959</c:v>
                </c:pt>
                <c:pt idx="11049">
                  <c:v>2015.36164383562</c:v>
                </c:pt>
                <c:pt idx="11050">
                  <c:v>2015.3643835616399</c:v>
                </c:pt>
                <c:pt idx="11051">
                  <c:v>2015.36712328767</c:v>
                </c:pt>
                <c:pt idx="11052">
                  <c:v>2015.3698630137001</c:v>
                </c:pt>
                <c:pt idx="11053">
                  <c:v>2015.3726027397299</c:v>
                </c:pt>
                <c:pt idx="11054">
                  <c:v>2015.37534246575</c:v>
                </c:pt>
                <c:pt idx="11055">
                  <c:v>2015.3780821917801</c:v>
                </c:pt>
                <c:pt idx="11056">
                  <c:v>2015.38082191781</c:v>
                </c:pt>
                <c:pt idx="11057">
                  <c:v>2015.38356164384</c:v>
                </c:pt>
                <c:pt idx="11058">
                  <c:v>2015.3863013698599</c:v>
                </c:pt>
                <c:pt idx="11059">
                  <c:v>2015.38904109589</c:v>
                </c:pt>
                <c:pt idx="11060">
                  <c:v>2015.3917808219201</c:v>
                </c:pt>
                <c:pt idx="11061">
                  <c:v>2015.3945205479499</c:v>
                </c:pt>
                <c:pt idx="11062">
                  <c:v>2015.39726027397</c:v>
                </c:pt>
                <c:pt idx="11063">
                  <c:v>2015.4</c:v>
                </c:pt>
                <c:pt idx="11064">
                  <c:v>2015.4027397260299</c:v>
                </c:pt>
                <c:pt idx="11065">
                  <c:v>2015.40547945205</c:v>
                </c:pt>
                <c:pt idx="11066">
                  <c:v>2015.4082191780799</c:v>
                </c:pt>
                <c:pt idx="11067">
                  <c:v>2015.41095890411</c:v>
                </c:pt>
                <c:pt idx="11068">
                  <c:v>2015.4136986301401</c:v>
                </c:pt>
                <c:pt idx="11069">
                  <c:v>2015.4164383561599</c:v>
                </c:pt>
                <c:pt idx="11070">
                  <c:v>2015.41917808219</c:v>
                </c:pt>
                <c:pt idx="11071">
                  <c:v>2015.4219178082201</c:v>
                </c:pt>
                <c:pt idx="11072">
                  <c:v>2015.4246575342499</c:v>
                </c:pt>
                <c:pt idx="11073">
                  <c:v>2015.42739726027</c:v>
                </c:pt>
                <c:pt idx="11074">
                  <c:v>2015.4301369863001</c:v>
                </c:pt>
                <c:pt idx="11075">
                  <c:v>2015.43287671233</c:v>
                </c:pt>
                <c:pt idx="11076">
                  <c:v>2015.4356164383601</c:v>
                </c:pt>
                <c:pt idx="11077">
                  <c:v>2015.4383561643799</c:v>
                </c:pt>
                <c:pt idx="11078">
                  <c:v>2015.44109589041</c:v>
                </c:pt>
                <c:pt idx="11079">
                  <c:v>2015.4438356164401</c:v>
                </c:pt>
                <c:pt idx="11080">
                  <c:v>2015.4465753424699</c:v>
                </c:pt>
                <c:pt idx="11081">
                  <c:v>2015.44931506849</c:v>
                </c:pt>
                <c:pt idx="11082">
                  <c:v>2015.4520547945201</c:v>
                </c:pt>
                <c:pt idx="11083">
                  <c:v>2015.45479452055</c:v>
                </c:pt>
                <c:pt idx="11084">
                  <c:v>2015.4575342465801</c:v>
                </c:pt>
                <c:pt idx="11085">
                  <c:v>2015.4602739725999</c:v>
                </c:pt>
                <c:pt idx="11086">
                  <c:v>2015.46301369863</c:v>
                </c:pt>
                <c:pt idx="11087">
                  <c:v>2015.4657534246601</c:v>
                </c:pt>
                <c:pt idx="11088">
                  <c:v>2015.4684931506799</c:v>
                </c:pt>
                <c:pt idx="11089">
                  <c:v>2015.47123287671</c:v>
                </c:pt>
                <c:pt idx="11090">
                  <c:v>2015.4739726027401</c:v>
                </c:pt>
                <c:pt idx="11091">
                  <c:v>2015.47671232877</c:v>
                </c:pt>
                <c:pt idx="11092">
                  <c:v>2015.47945205479</c:v>
                </c:pt>
                <c:pt idx="11093">
                  <c:v>2015.4821917808199</c:v>
                </c:pt>
                <c:pt idx="11094">
                  <c:v>2015.48493150685</c:v>
                </c:pt>
                <c:pt idx="11095">
                  <c:v>2015.4876712328801</c:v>
                </c:pt>
                <c:pt idx="11096">
                  <c:v>2015.4904109588999</c:v>
                </c:pt>
                <c:pt idx="11097">
                  <c:v>2015.49315068493</c:v>
                </c:pt>
                <c:pt idx="11098">
                  <c:v>2015.4958904109601</c:v>
                </c:pt>
                <c:pt idx="11099">
                  <c:v>2015.49863013699</c:v>
                </c:pt>
                <c:pt idx="11100">
                  <c:v>2015.50136986301</c:v>
                </c:pt>
                <c:pt idx="11101">
                  <c:v>2015.5041095890399</c:v>
                </c:pt>
                <c:pt idx="11102">
                  <c:v>2015.50684931507</c:v>
                </c:pt>
                <c:pt idx="11103">
                  <c:v>2015.5095890411001</c:v>
                </c:pt>
                <c:pt idx="11104">
                  <c:v>2015.5123287671199</c:v>
                </c:pt>
                <c:pt idx="11105">
                  <c:v>2015.51506849315</c:v>
                </c:pt>
                <c:pt idx="11106">
                  <c:v>2015.5178082191801</c:v>
                </c:pt>
                <c:pt idx="11107">
                  <c:v>2015.52054794521</c:v>
                </c:pt>
                <c:pt idx="11108">
                  <c:v>2015.52328767123</c:v>
                </c:pt>
                <c:pt idx="11109">
                  <c:v>2015.5260273972599</c:v>
                </c:pt>
                <c:pt idx="11110">
                  <c:v>2015.52876712329</c:v>
                </c:pt>
                <c:pt idx="11111">
                  <c:v>2015.5315068493201</c:v>
                </c:pt>
                <c:pt idx="11112">
                  <c:v>2015.5342465753399</c:v>
                </c:pt>
                <c:pt idx="11113">
                  <c:v>2015.53698630137</c:v>
                </c:pt>
                <c:pt idx="11114">
                  <c:v>2015.5397260274001</c:v>
                </c:pt>
                <c:pt idx="11115">
                  <c:v>2015.5424657534199</c:v>
                </c:pt>
                <c:pt idx="11116">
                  <c:v>2015.54520547945</c:v>
                </c:pt>
                <c:pt idx="11117">
                  <c:v>2015.5479452054799</c:v>
                </c:pt>
                <c:pt idx="11118">
                  <c:v>2015.55068493151</c:v>
                </c:pt>
                <c:pt idx="11119">
                  <c:v>2015.5534246575301</c:v>
                </c:pt>
                <c:pt idx="11120">
                  <c:v>2015.5561643835599</c:v>
                </c:pt>
                <c:pt idx="11121">
                  <c:v>2015.55890410959</c:v>
                </c:pt>
                <c:pt idx="11122">
                  <c:v>2015.5616438356201</c:v>
                </c:pt>
                <c:pt idx="11123">
                  <c:v>2015.5643835616399</c:v>
                </c:pt>
                <c:pt idx="11124">
                  <c:v>2015.56712328767</c:v>
                </c:pt>
                <c:pt idx="11125">
                  <c:v>2015.5698630136999</c:v>
                </c:pt>
                <c:pt idx="11126">
                  <c:v>2015.57260273973</c:v>
                </c:pt>
                <c:pt idx="11127">
                  <c:v>2015.5753424657501</c:v>
                </c:pt>
                <c:pt idx="11128">
                  <c:v>2015.5780821917799</c:v>
                </c:pt>
                <c:pt idx="11129">
                  <c:v>2015.58082191781</c:v>
                </c:pt>
                <c:pt idx="11130">
                  <c:v>2015.5835616438401</c:v>
                </c:pt>
                <c:pt idx="11131">
                  <c:v>2015.5863013698599</c:v>
                </c:pt>
                <c:pt idx="11132">
                  <c:v>2015.58904109589</c:v>
                </c:pt>
                <c:pt idx="11133">
                  <c:v>2015.5917808219201</c:v>
                </c:pt>
                <c:pt idx="11134">
                  <c:v>2015.59452054795</c:v>
                </c:pt>
                <c:pt idx="11135">
                  <c:v>2015.5972602739701</c:v>
                </c:pt>
                <c:pt idx="11136">
                  <c:v>2015.6</c:v>
                </c:pt>
                <c:pt idx="11137">
                  <c:v>2015.60273972603</c:v>
                </c:pt>
                <c:pt idx="11138">
                  <c:v>2015.6054794520501</c:v>
                </c:pt>
                <c:pt idx="11139">
                  <c:v>2015.6082191780799</c:v>
                </c:pt>
                <c:pt idx="11140">
                  <c:v>2015.61095890411</c:v>
                </c:pt>
                <c:pt idx="11141">
                  <c:v>2015.6136986301401</c:v>
                </c:pt>
                <c:pt idx="11142">
                  <c:v>2015.61643835616</c:v>
                </c:pt>
                <c:pt idx="11143">
                  <c:v>2015.61917808219</c:v>
                </c:pt>
                <c:pt idx="11144">
                  <c:v>2015.6219178082199</c:v>
                </c:pt>
                <c:pt idx="11145">
                  <c:v>2015.62465753425</c:v>
                </c:pt>
                <c:pt idx="11146">
                  <c:v>2015.6273972602701</c:v>
                </c:pt>
                <c:pt idx="11147">
                  <c:v>2015.6301369862999</c:v>
                </c:pt>
                <c:pt idx="11148">
                  <c:v>2015.63287671233</c:v>
                </c:pt>
                <c:pt idx="11149">
                  <c:v>2015.6356164383601</c:v>
                </c:pt>
                <c:pt idx="11150">
                  <c:v>2015.63835616438</c:v>
                </c:pt>
                <c:pt idx="11151">
                  <c:v>2015.64109589041</c:v>
                </c:pt>
                <c:pt idx="11152">
                  <c:v>2015.6438356164399</c:v>
                </c:pt>
                <c:pt idx="11153">
                  <c:v>2015.64657534247</c:v>
                </c:pt>
                <c:pt idx="11154">
                  <c:v>2015.6493150684901</c:v>
                </c:pt>
                <c:pt idx="11155">
                  <c:v>2015.6520547945199</c:v>
                </c:pt>
                <c:pt idx="11156">
                  <c:v>2015.65479452055</c:v>
                </c:pt>
                <c:pt idx="11157">
                  <c:v>2015.6575342465801</c:v>
                </c:pt>
                <c:pt idx="11158">
                  <c:v>2015.6602739726</c:v>
                </c:pt>
                <c:pt idx="11159">
                  <c:v>2015.66301369863</c:v>
                </c:pt>
                <c:pt idx="11160">
                  <c:v>2015.6657534246599</c:v>
                </c:pt>
                <c:pt idx="11161">
                  <c:v>2015.66849315068</c:v>
                </c:pt>
                <c:pt idx="11162">
                  <c:v>2015.6712328767101</c:v>
                </c:pt>
                <c:pt idx="11163">
                  <c:v>2015.6739726027399</c:v>
                </c:pt>
                <c:pt idx="11164">
                  <c:v>2015.67671232877</c:v>
                </c:pt>
                <c:pt idx="11165">
                  <c:v>2015.6794520547901</c:v>
                </c:pt>
                <c:pt idx="11166">
                  <c:v>2015.6821917808199</c:v>
                </c:pt>
                <c:pt idx="11167">
                  <c:v>2015.68493150685</c:v>
                </c:pt>
                <c:pt idx="11168">
                  <c:v>2015.6876712328799</c:v>
                </c:pt>
                <c:pt idx="11169">
                  <c:v>2015.6904109589</c:v>
                </c:pt>
                <c:pt idx="11170">
                  <c:v>2015.6931506849301</c:v>
                </c:pt>
                <c:pt idx="11171">
                  <c:v>2015.6958904109599</c:v>
                </c:pt>
                <c:pt idx="11172">
                  <c:v>2015.69863013699</c:v>
                </c:pt>
                <c:pt idx="11173">
                  <c:v>2015.7013698630101</c:v>
                </c:pt>
                <c:pt idx="11174">
                  <c:v>2015.7041095890399</c:v>
                </c:pt>
                <c:pt idx="11175">
                  <c:v>2015.70684931507</c:v>
                </c:pt>
                <c:pt idx="11176">
                  <c:v>2015.71232876712</c:v>
                </c:pt>
                <c:pt idx="11177">
                  <c:v>2015.7150684931501</c:v>
                </c:pt>
                <c:pt idx="11178">
                  <c:v>2015.7178082191799</c:v>
                </c:pt>
                <c:pt idx="11179">
                  <c:v>2015.72054794521</c:v>
                </c:pt>
                <c:pt idx="11180">
                  <c:v>2015.7232876712301</c:v>
                </c:pt>
                <c:pt idx="11181">
                  <c:v>2015.7260273972599</c:v>
                </c:pt>
                <c:pt idx="11182">
                  <c:v>2015.72876712329</c:v>
                </c:pt>
                <c:pt idx="11183">
                  <c:v>2015.7315068493201</c:v>
                </c:pt>
                <c:pt idx="11184">
                  <c:v>2015.73424657534</c:v>
                </c:pt>
                <c:pt idx="11185">
                  <c:v>2015.7369863013701</c:v>
                </c:pt>
                <c:pt idx="11186">
                  <c:v>2015.7397260273999</c:v>
                </c:pt>
                <c:pt idx="11187">
                  <c:v>2015.74246575342</c:v>
                </c:pt>
                <c:pt idx="11188">
                  <c:v>2015.7452054794501</c:v>
                </c:pt>
                <c:pt idx="11189">
                  <c:v>2015.7479452054799</c:v>
                </c:pt>
                <c:pt idx="11190">
                  <c:v>2015.75068493151</c:v>
                </c:pt>
                <c:pt idx="11191">
                  <c:v>2015.7534246575301</c:v>
                </c:pt>
                <c:pt idx="11192">
                  <c:v>2015.75616438356</c:v>
                </c:pt>
                <c:pt idx="11193">
                  <c:v>2015.75890410959</c:v>
                </c:pt>
                <c:pt idx="11194">
                  <c:v>2015.7616438356199</c:v>
                </c:pt>
                <c:pt idx="11195">
                  <c:v>2015.76438356164</c:v>
                </c:pt>
                <c:pt idx="11196">
                  <c:v>2015.7671232876701</c:v>
                </c:pt>
                <c:pt idx="11197">
                  <c:v>2015.7698630136999</c:v>
                </c:pt>
                <c:pt idx="11198">
                  <c:v>2015.77260273973</c:v>
                </c:pt>
                <c:pt idx="11199">
                  <c:v>2015.7753424657501</c:v>
                </c:pt>
                <c:pt idx="11200">
                  <c:v>2015.77808219178</c:v>
                </c:pt>
                <c:pt idx="11201">
                  <c:v>2015.78082191781</c:v>
                </c:pt>
                <c:pt idx="11202">
                  <c:v>2015.7835616438399</c:v>
                </c:pt>
                <c:pt idx="11203">
                  <c:v>2015.78630136986</c:v>
                </c:pt>
                <c:pt idx="11204">
                  <c:v>2015.7890410958901</c:v>
                </c:pt>
                <c:pt idx="11205">
                  <c:v>2015.7917808219199</c:v>
                </c:pt>
                <c:pt idx="11206">
                  <c:v>2015.79452054795</c:v>
                </c:pt>
                <c:pt idx="11207">
                  <c:v>2015.7972602739701</c:v>
                </c:pt>
                <c:pt idx="11208">
                  <c:v>2015.8</c:v>
                </c:pt>
                <c:pt idx="11209">
                  <c:v>2015.80273972603</c:v>
                </c:pt>
                <c:pt idx="11210">
                  <c:v>2015.8054794520499</c:v>
                </c:pt>
                <c:pt idx="11211">
                  <c:v>2015.80821917808</c:v>
                </c:pt>
                <c:pt idx="11212">
                  <c:v>2015.8109589041101</c:v>
                </c:pt>
                <c:pt idx="11213">
                  <c:v>2015.8136986301399</c:v>
                </c:pt>
                <c:pt idx="11214">
                  <c:v>2015.81643835616</c:v>
                </c:pt>
                <c:pt idx="11215">
                  <c:v>2015.8191780821901</c:v>
                </c:pt>
                <c:pt idx="11216">
                  <c:v>2015.82191780822</c:v>
                </c:pt>
                <c:pt idx="11217">
                  <c:v>2015.82465753425</c:v>
                </c:pt>
                <c:pt idx="11218">
                  <c:v>2015.8273972602699</c:v>
                </c:pt>
                <c:pt idx="11219">
                  <c:v>2015.8301369863</c:v>
                </c:pt>
                <c:pt idx="11220">
                  <c:v>2015.8328767123301</c:v>
                </c:pt>
                <c:pt idx="11221">
                  <c:v>2015.8356164383599</c:v>
                </c:pt>
                <c:pt idx="11222">
                  <c:v>2015.83835616438</c:v>
                </c:pt>
                <c:pt idx="11223">
                  <c:v>2015.8410958904101</c:v>
                </c:pt>
                <c:pt idx="11224">
                  <c:v>2015.8438356164399</c:v>
                </c:pt>
                <c:pt idx="11225">
                  <c:v>2015.84657534247</c:v>
                </c:pt>
              </c:numCache>
            </c:numRef>
          </c:xVal>
          <c:yVal>
            <c:numRef>
              <c:f>Results88!$G$2:$G$11227</c:f>
              <c:numCache>
                <c:formatCode>General</c:formatCode>
                <c:ptCount val="11226"/>
                <c:pt idx="0">
                  <c:v>4185.8179951823604</c:v>
                </c:pt>
                <c:pt idx="1">
                  <c:v>4188.3641625560203</c:v>
                </c:pt>
                <c:pt idx="2">
                  <c:v>4185.9227276957899</c:v>
                </c:pt>
                <c:pt idx="3">
                  <c:v>4188.7424660838496</c:v>
                </c:pt>
                <c:pt idx="4">
                  <c:v>4186.3220201312097</c:v>
                </c:pt>
                <c:pt idx="5">
                  <c:v>4189.0852151690497</c:v>
                </c:pt>
                <c:pt idx="6">
                  <c:v>4186.4963231860202</c:v>
                </c:pt>
                <c:pt idx="7">
                  <c:v>4190.7534108935397</c:v>
                </c:pt>
                <c:pt idx="8">
                  <c:v>4188.2580552874597</c:v>
                </c:pt>
                <c:pt idx="9">
                  <c:v>4192.4608407794003</c:v>
                </c:pt>
                <c:pt idx="10">
                  <c:v>4190.7694516955398</c:v>
                </c:pt>
                <c:pt idx="11">
                  <c:v>4194.3662916003204</c:v>
                </c:pt>
                <c:pt idx="12">
                  <c:v>4192.8424440203698</c:v>
                </c:pt>
                <c:pt idx="13">
                  <c:v>4195.16509874449</c:v>
                </c:pt>
                <c:pt idx="14">
                  <c:v>4194.10385950194</c:v>
                </c:pt>
                <c:pt idx="15">
                  <c:v>4195.6956090841704</c:v>
                </c:pt>
                <c:pt idx="16">
                  <c:v>4193.28517817596</c:v>
                </c:pt>
                <c:pt idx="17">
                  <c:v>4195.3491964254799</c:v>
                </c:pt>
                <c:pt idx="18">
                  <c:v>4193.4808530722003</c:v>
                </c:pt>
                <c:pt idx="19">
                  <c:v>4194.8472299490404</c:v>
                </c:pt>
                <c:pt idx="20">
                  <c:v>4191.8533792410299</c:v>
                </c:pt>
                <c:pt idx="21">
                  <c:v>4193.6833944235204</c:v>
                </c:pt>
                <c:pt idx="22">
                  <c:v>4190.2248182211297</c:v>
                </c:pt>
                <c:pt idx="23">
                  <c:v>4191.5630807791104</c:v>
                </c:pt>
                <c:pt idx="24">
                  <c:v>4188.6495771322598</c:v>
                </c:pt>
                <c:pt idx="25">
                  <c:v>4190.98757647613</c:v>
                </c:pt>
                <c:pt idx="26">
                  <c:v>4187.3341741476397</c:v>
                </c:pt>
                <c:pt idx="27">
                  <c:v>4190.0088014517196</c:v>
                </c:pt>
                <c:pt idx="28">
                  <c:v>4187.1224298391699</c:v>
                </c:pt>
                <c:pt idx="29">
                  <c:v>4193.48610781769</c:v>
                </c:pt>
                <c:pt idx="30">
                  <c:v>4191.2432660971099</c:v>
                </c:pt>
                <c:pt idx="31">
                  <c:v>4191.6205015097003</c:v>
                </c:pt>
                <c:pt idx="32">
                  <c:v>4193.1090345297198</c:v>
                </c:pt>
                <c:pt idx="33">
                  <c:v>4196.07937716583</c:v>
                </c:pt>
                <c:pt idx="34">
                  <c:v>4193.9406671438601</c:v>
                </c:pt>
                <c:pt idx="35">
                  <c:v>4197.0958604727202</c:v>
                </c:pt>
                <c:pt idx="36">
                  <c:v>4196.3404359732003</c:v>
                </c:pt>
                <c:pt idx="37">
                  <c:v>4199.3523778829904</c:v>
                </c:pt>
                <c:pt idx="38">
                  <c:v>4198.8769330892901</c:v>
                </c:pt>
                <c:pt idx="39">
                  <c:v>4201.7511149817301</c:v>
                </c:pt>
                <c:pt idx="40">
                  <c:v>4200.82125391301</c:v>
                </c:pt>
                <c:pt idx="41">
                  <c:v>4203.9940616064896</c:v>
                </c:pt>
                <c:pt idx="42">
                  <c:v>4203.0701419287498</c:v>
                </c:pt>
                <c:pt idx="43">
                  <c:v>4205.48898424443</c:v>
                </c:pt>
                <c:pt idx="44">
                  <c:v>4203.8826819830701</c:v>
                </c:pt>
                <c:pt idx="45">
                  <c:v>4205.0695105963596</c:v>
                </c:pt>
                <c:pt idx="46">
                  <c:v>4203.1369754248499</c:v>
                </c:pt>
                <c:pt idx="47">
                  <c:v>4204.7325583868796</c:v>
                </c:pt>
                <c:pt idx="48">
                  <c:v>4203.5467502051197</c:v>
                </c:pt>
                <c:pt idx="49">
                  <c:v>4206.2333470829599</c:v>
                </c:pt>
                <c:pt idx="50">
                  <c:v>4204.7574274336403</c:v>
                </c:pt>
                <c:pt idx="51">
                  <c:v>4206.2247102163801</c:v>
                </c:pt>
                <c:pt idx="52">
                  <c:v>4204.8744032684299</c:v>
                </c:pt>
                <c:pt idx="53">
                  <c:v>4206.0091743787898</c:v>
                </c:pt>
                <c:pt idx="54">
                  <c:v>4203.7303600629903</c:v>
                </c:pt>
                <c:pt idx="55">
                  <c:v>4205.31351664869</c:v>
                </c:pt>
                <c:pt idx="56">
                  <c:v>4202.6906357130201</c:v>
                </c:pt>
                <c:pt idx="57">
                  <c:v>4202.4485836347703</c:v>
                </c:pt>
                <c:pt idx="58">
                  <c:v>4202.3427639326201</c:v>
                </c:pt>
                <c:pt idx="59">
                  <c:v>4202.6298771223201</c:v>
                </c:pt>
                <c:pt idx="60">
                  <c:v>4202.9294964404899</c:v>
                </c:pt>
                <c:pt idx="61">
                  <c:v>4203.10420957526</c:v>
                </c:pt>
                <c:pt idx="62">
                  <c:v>4203.2558437915704</c:v>
                </c:pt>
                <c:pt idx="63">
                  <c:v>4203.5072609516001</c:v>
                </c:pt>
                <c:pt idx="64">
                  <c:v>4203.86739698371</c:v>
                </c:pt>
                <c:pt idx="65">
                  <c:v>4204.5965954395197</c:v>
                </c:pt>
                <c:pt idx="66">
                  <c:v>4205.3160950275296</c:v>
                </c:pt>
                <c:pt idx="67">
                  <c:v>4204.9130055042097</c:v>
                </c:pt>
                <c:pt idx="68">
                  <c:v>4204.1202160449902</c:v>
                </c:pt>
                <c:pt idx="69">
                  <c:v>4203.9826389881</c:v>
                </c:pt>
                <c:pt idx="70">
                  <c:v>4204.6390339465997</c:v>
                </c:pt>
                <c:pt idx="71">
                  <c:v>4204.3398567767999</c:v>
                </c:pt>
                <c:pt idx="72">
                  <c:v>4202.6522823901996</c:v>
                </c:pt>
                <c:pt idx="73">
                  <c:v>4202.8687752885198</c:v>
                </c:pt>
                <c:pt idx="74">
                  <c:v>4202.9981412095403</c:v>
                </c:pt>
                <c:pt idx="75">
                  <c:v>4203.2211865586596</c:v>
                </c:pt>
                <c:pt idx="76">
                  <c:v>4203.2266415757504</c:v>
                </c:pt>
                <c:pt idx="77">
                  <c:v>4202.90238277143</c:v>
                </c:pt>
                <c:pt idx="78">
                  <c:v>4201.2436379594201</c:v>
                </c:pt>
                <c:pt idx="79">
                  <c:v>4201.1457528275796</c:v>
                </c:pt>
                <c:pt idx="80">
                  <c:v>4201.6011513871499</c:v>
                </c:pt>
                <c:pt idx="81">
                  <c:v>4200.9555234116897</c:v>
                </c:pt>
                <c:pt idx="82">
                  <c:v>4198.5103024644204</c:v>
                </c:pt>
                <c:pt idx="83">
                  <c:v>4198.5135163468703</c:v>
                </c:pt>
                <c:pt idx="84">
                  <c:v>4198.8099484409704</c:v>
                </c:pt>
                <c:pt idx="85">
                  <c:v>4198.7211136783999</c:v>
                </c:pt>
                <c:pt idx="86">
                  <c:v>4198.8667683567401</c:v>
                </c:pt>
                <c:pt idx="87">
                  <c:v>4198.9814858402597</c:v>
                </c:pt>
                <c:pt idx="88">
                  <c:v>4199.2066674198504</c:v>
                </c:pt>
                <c:pt idx="89">
                  <c:v>4199.5543389286404</c:v>
                </c:pt>
                <c:pt idx="90">
                  <c:v>4199.6721177067202</c:v>
                </c:pt>
                <c:pt idx="91">
                  <c:v>4199.3085579838198</c:v>
                </c:pt>
                <c:pt idx="92">
                  <c:v>4198.8295178379403</c:v>
                </c:pt>
                <c:pt idx="93">
                  <c:v>4197.93641137737</c:v>
                </c:pt>
                <c:pt idx="94">
                  <c:v>4197.8137211765697</c:v>
                </c:pt>
                <c:pt idx="95">
                  <c:v>4197.5820927586001</c:v>
                </c:pt>
                <c:pt idx="96">
                  <c:v>4197.7522759403601</c:v>
                </c:pt>
                <c:pt idx="97">
                  <c:v>4198.0624048845202</c:v>
                </c:pt>
                <c:pt idx="98">
                  <c:v>4198.7324755327099</c:v>
                </c:pt>
                <c:pt idx="99">
                  <c:v>4198.8517706529501</c:v>
                </c:pt>
                <c:pt idx="100">
                  <c:v>4199.3354551927496</c:v>
                </c:pt>
                <c:pt idx="101">
                  <c:v>4199.8173277513397</c:v>
                </c:pt>
                <c:pt idx="102">
                  <c:v>4199.5645373002899</c:v>
                </c:pt>
                <c:pt idx="103">
                  <c:v>4199.2055456773696</c:v>
                </c:pt>
                <c:pt idx="104">
                  <c:v>4198.6053793565598</c:v>
                </c:pt>
                <c:pt idx="105">
                  <c:v>4198.2383291856704</c:v>
                </c:pt>
                <c:pt idx="106">
                  <c:v>4198.1295340196502</c:v>
                </c:pt>
                <c:pt idx="107">
                  <c:v>4198.1602518693799</c:v>
                </c:pt>
                <c:pt idx="108">
                  <c:v>4198.33301950854</c:v>
                </c:pt>
                <c:pt idx="109">
                  <c:v>4198.5059298257602</c:v>
                </c:pt>
                <c:pt idx="110">
                  <c:v>4198.6549605111804</c:v>
                </c:pt>
                <c:pt idx="111">
                  <c:v>4199.0288389901898</c:v>
                </c:pt>
                <c:pt idx="112">
                  <c:v>4199.2609823922903</c:v>
                </c:pt>
                <c:pt idx="113">
                  <c:v>4199.3650091867203</c:v>
                </c:pt>
                <c:pt idx="114">
                  <c:v>4199.1160715799097</c:v>
                </c:pt>
                <c:pt idx="115">
                  <c:v>4198.7580908517602</c:v>
                </c:pt>
                <c:pt idx="116">
                  <c:v>4198.0179156045697</c:v>
                </c:pt>
                <c:pt idx="117">
                  <c:v>4197.6519240121597</c:v>
                </c:pt>
                <c:pt idx="118">
                  <c:v>4197.5444067697299</c:v>
                </c:pt>
                <c:pt idx="119">
                  <c:v>4197.5760210733197</c:v>
                </c:pt>
                <c:pt idx="120">
                  <c:v>4197.6194418649402</c:v>
                </c:pt>
                <c:pt idx="121">
                  <c:v>4197.6634582789902</c:v>
                </c:pt>
                <c:pt idx="122">
                  <c:v>4197.81541674457</c:v>
                </c:pt>
                <c:pt idx="123">
                  <c:v>4197.9340919765</c:v>
                </c:pt>
                <c:pt idx="124">
                  <c:v>4198.3795437129502</c:v>
                </c:pt>
                <c:pt idx="125">
                  <c:v>4198.2719311030896</c:v>
                </c:pt>
                <c:pt idx="126">
                  <c:v>4197.1377834590403</c:v>
                </c:pt>
                <c:pt idx="127">
                  <c:v>4196.6236385615803</c:v>
                </c:pt>
                <c:pt idx="128">
                  <c:v>4196.3818916591199</c:v>
                </c:pt>
                <c:pt idx="129">
                  <c:v>4196.4276584895597</c:v>
                </c:pt>
                <c:pt idx="130">
                  <c:v>4196.4720234187598</c:v>
                </c:pt>
                <c:pt idx="131">
                  <c:v>4196.7594990047</c:v>
                </c:pt>
                <c:pt idx="132">
                  <c:v>4197.2714123042597</c:v>
                </c:pt>
                <c:pt idx="133">
                  <c:v>4198.0176433833603</c:v>
                </c:pt>
                <c:pt idx="134">
                  <c:v>4198.9908870967402</c:v>
                </c:pt>
                <c:pt idx="135">
                  <c:v>4199.4896301539902</c:v>
                </c:pt>
                <c:pt idx="136">
                  <c:v>4199.26440089069</c:v>
                </c:pt>
                <c:pt idx="137">
                  <c:v>4199.0489849361002</c:v>
                </c:pt>
                <c:pt idx="138">
                  <c:v>4199.0754017146601</c:v>
                </c:pt>
                <c:pt idx="139">
                  <c:v>4198.97264330707</c:v>
                </c:pt>
                <c:pt idx="140">
                  <c:v>4198.8736614497702</c:v>
                </c:pt>
                <c:pt idx="141">
                  <c:v>4199.2872604640497</c:v>
                </c:pt>
                <c:pt idx="142">
                  <c:v>4199.5800194057001</c:v>
                </c:pt>
                <c:pt idx="143">
                  <c:v>4199.8550209315799</c:v>
                </c:pt>
                <c:pt idx="144">
                  <c:v>4200.23147433124</c:v>
                </c:pt>
                <c:pt idx="145">
                  <c:v>4200.5951198848297</c:v>
                </c:pt>
                <c:pt idx="146">
                  <c:v>4201.0728344234003</c:v>
                </c:pt>
                <c:pt idx="147">
                  <c:v>4201.4605697902198</c:v>
                </c:pt>
                <c:pt idx="148">
                  <c:v>4201.2330898555301</c:v>
                </c:pt>
                <c:pt idx="149">
                  <c:v>4200.78932612262</c:v>
                </c:pt>
                <c:pt idx="150">
                  <c:v>4200.5853065761103</c:v>
                </c:pt>
                <c:pt idx="151">
                  <c:v>4200.4974827083097</c:v>
                </c:pt>
                <c:pt idx="152">
                  <c:v>4200.2866634639304</c:v>
                </c:pt>
                <c:pt idx="153">
                  <c:v>4200.6933101924396</c:v>
                </c:pt>
                <c:pt idx="154">
                  <c:v>4201.0948929103397</c:v>
                </c:pt>
                <c:pt idx="155">
                  <c:v>4201.4815792354102</c:v>
                </c:pt>
                <c:pt idx="156">
                  <c:v>4201.73240511737</c:v>
                </c:pt>
                <c:pt idx="157">
                  <c:v>4201.97166292987</c:v>
                </c:pt>
                <c:pt idx="158">
                  <c:v>4202.2068676265299</c:v>
                </c:pt>
                <c:pt idx="159">
                  <c:v>4201.7229923518698</c:v>
                </c:pt>
                <c:pt idx="160">
                  <c:v>4201.0632976802399</c:v>
                </c:pt>
                <c:pt idx="161">
                  <c:v>4200.8536896022297</c:v>
                </c:pt>
                <c:pt idx="162">
                  <c:v>4201.1627182277198</c:v>
                </c:pt>
                <c:pt idx="163">
                  <c:v>4201.0810634239297</c:v>
                </c:pt>
                <c:pt idx="164">
                  <c:v>4201.3392230613799</c:v>
                </c:pt>
                <c:pt idx="165">
                  <c:v>4201.45708767014</c:v>
                </c:pt>
                <c:pt idx="166">
                  <c:v>4201.4474555595498</c:v>
                </c:pt>
                <c:pt idx="167">
                  <c:v>4201.8007728202901</c:v>
                </c:pt>
                <c:pt idx="168">
                  <c:v>4201.5551635368402</c:v>
                </c:pt>
                <c:pt idx="169">
                  <c:v>4201.1149283988998</c:v>
                </c:pt>
                <c:pt idx="170">
                  <c:v>4200.6826755149896</c:v>
                </c:pt>
                <c:pt idx="171">
                  <c:v>4200.2395316703896</c:v>
                </c:pt>
                <c:pt idx="172">
                  <c:v>4200.02934185105</c:v>
                </c:pt>
                <c:pt idx="173">
                  <c:v>4200.0953248481601</c:v>
                </c:pt>
                <c:pt idx="174">
                  <c:v>4200.2508405189401</c:v>
                </c:pt>
                <c:pt idx="175">
                  <c:v>4200.3930810432303</c:v>
                </c:pt>
                <c:pt idx="176">
                  <c:v>4200.7568315010003</c:v>
                </c:pt>
                <c:pt idx="177">
                  <c:v>4200.5106976966799</c:v>
                </c:pt>
                <c:pt idx="178">
                  <c:v>4200.6280473213101</c:v>
                </c:pt>
                <c:pt idx="179">
                  <c:v>4200.1711896400302</c:v>
                </c:pt>
                <c:pt idx="180">
                  <c:v>4199.7307828407202</c:v>
                </c:pt>
                <c:pt idx="181">
                  <c:v>4199.3060067634497</c:v>
                </c:pt>
                <c:pt idx="182">
                  <c:v>4198.8770059089602</c:v>
                </c:pt>
                <c:pt idx="183">
                  <c:v>4198.3066419105398</c:v>
                </c:pt>
                <c:pt idx="184">
                  <c:v>4198.5771993141097</c:v>
                </c:pt>
                <c:pt idx="185">
                  <c:v>4198.61293349074</c:v>
                </c:pt>
                <c:pt idx="186">
                  <c:v>4198.7661508064202</c:v>
                </c:pt>
                <c:pt idx="187">
                  <c:v>4199.1398480873004</c:v>
                </c:pt>
                <c:pt idx="188">
                  <c:v>4199.4903996925304</c:v>
                </c:pt>
                <c:pt idx="189">
                  <c:v>4199.0176442603997</c:v>
                </c:pt>
                <c:pt idx="190">
                  <c:v>4198.7743142585696</c:v>
                </c:pt>
                <c:pt idx="191">
                  <c:v>4198.1877473335198</c:v>
                </c:pt>
                <c:pt idx="192">
                  <c:v>4197.4468186836102</c:v>
                </c:pt>
                <c:pt idx="193">
                  <c:v>4196.8317082862804</c:v>
                </c:pt>
                <c:pt idx="194">
                  <c:v>4196.18597540664</c:v>
                </c:pt>
                <c:pt idx="195">
                  <c:v>4196.3552812080297</c:v>
                </c:pt>
                <c:pt idx="196">
                  <c:v>4196.5268662910403</c:v>
                </c:pt>
                <c:pt idx="197">
                  <c:v>4197.0762399177402</c:v>
                </c:pt>
                <c:pt idx="198">
                  <c:v>4197.4707368354702</c:v>
                </c:pt>
                <c:pt idx="199">
                  <c:v>4197.8515580635003</c:v>
                </c:pt>
                <c:pt idx="200">
                  <c:v>4198.3326772193795</c:v>
                </c:pt>
                <c:pt idx="201">
                  <c:v>4198.8201859931796</c:v>
                </c:pt>
                <c:pt idx="202">
                  <c:v>4198.3867982368401</c:v>
                </c:pt>
                <c:pt idx="203">
                  <c:v>4197.8077081184301</c:v>
                </c:pt>
                <c:pt idx="204">
                  <c:v>4197.2209790687502</c:v>
                </c:pt>
                <c:pt idx="205">
                  <c:v>4197.2478726844702</c:v>
                </c:pt>
                <c:pt idx="206">
                  <c:v>4197.4104360084402</c:v>
                </c:pt>
                <c:pt idx="207">
                  <c:v>4197.4553254585198</c:v>
                </c:pt>
                <c:pt idx="208">
                  <c:v>4197.85881552504</c:v>
                </c:pt>
                <c:pt idx="209">
                  <c:v>4197.9908612708896</c:v>
                </c:pt>
                <c:pt idx="210">
                  <c:v>4198.2313683967504</c:v>
                </c:pt>
                <c:pt idx="211">
                  <c:v>4198.3521703224096</c:v>
                </c:pt>
                <c:pt idx="212">
                  <c:v>4197.5863221626196</c:v>
                </c:pt>
                <c:pt idx="213">
                  <c:v>4197.1176866035403</c:v>
                </c:pt>
                <c:pt idx="214">
                  <c:v>4197.1459821204999</c:v>
                </c:pt>
                <c:pt idx="215">
                  <c:v>4197.0547727088797</c:v>
                </c:pt>
                <c:pt idx="216">
                  <c:v>4197.0982697944501</c:v>
                </c:pt>
                <c:pt idx="217">
                  <c:v>4197.1621182899398</c:v>
                </c:pt>
                <c:pt idx="218">
                  <c:v>4198.06438956069</c:v>
                </c:pt>
                <c:pt idx="219">
                  <c:v>4195.9461739997796</c:v>
                </c:pt>
                <c:pt idx="220">
                  <c:v>4196.5806821327096</c:v>
                </c:pt>
                <c:pt idx="221">
                  <c:v>4196.8855718116702</c:v>
                </c:pt>
                <c:pt idx="222">
                  <c:v>4197.0381215553198</c:v>
                </c:pt>
                <c:pt idx="223">
                  <c:v>4197.53387007522</c:v>
                </c:pt>
                <c:pt idx="224">
                  <c:v>4198.01603827285</c:v>
                </c:pt>
                <c:pt idx="225">
                  <c:v>4198.2430795173505</c:v>
                </c:pt>
                <c:pt idx="226">
                  <c:v>4198.0268147926199</c:v>
                </c:pt>
                <c:pt idx="227">
                  <c:v>4197.0580533485299</c:v>
                </c:pt>
                <c:pt idx="228">
                  <c:v>4196.81829962539</c:v>
                </c:pt>
                <c:pt idx="229">
                  <c:v>4195.7336953620797</c:v>
                </c:pt>
                <c:pt idx="230">
                  <c:v>4196.5177703181398</c:v>
                </c:pt>
                <c:pt idx="231">
                  <c:v>4196.8247294703597</c:v>
                </c:pt>
                <c:pt idx="232">
                  <c:v>4196.7173362055901</c:v>
                </c:pt>
                <c:pt idx="233">
                  <c:v>4197.3579860011196</c:v>
                </c:pt>
                <c:pt idx="234">
                  <c:v>4197.8439879695097</c:v>
                </c:pt>
                <c:pt idx="235">
                  <c:v>4198.4328723231401</c:v>
                </c:pt>
                <c:pt idx="236">
                  <c:v>4198.4940600672799</c:v>
                </c:pt>
                <c:pt idx="237">
                  <c:v>4197.2579837123003</c:v>
                </c:pt>
                <c:pt idx="238">
                  <c:v>4196.89656975661</c:v>
                </c:pt>
                <c:pt idx="239">
                  <c:v>4197.7704406062203</c:v>
                </c:pt>
                <c:pt idx="240">
                  <c:v>4195.9550261775103</c:v>
                </c:pt>
                <c:pt idx="241">
                  <c:v>4196.1139369288603</c:v>
                </c:pt>
                <c:pt idx="242">
                  <c:v>4196.4096549084898</c:v>
                </c:pt>
                <c:pt idx="243">
                  <c:v>4196.5626433423204</c:v>
                </c:pt>
                <c:pt idx="244">
                  <c:v>4196.8137934735496</c:v>
                </c:pt>
                <c:pt idx="245">
                  <c:v>4196.78720503361</c:v>
                </c:pt>
                <c:pt idx="246">
                  <c:v>4197.4039843609999</c:v>
                </c:pt>
                <c:pt idx="247">
                  <c:v>4197.4000742962999</c:v>
                </c:pt>
                <c:pt idx="248">
                  <c:v>4196.7599013379304</c:v>
                </c:pt>
                <c:pt idx="249">
                  <c:v>4196.2383750012596</c:v>
                </c:pt>
                <c:pt idx="250">
                  <c:v>4195.9836104443702</c:v>
                </c:pt>
                <c:pt idx="251">
                  <c:v>4195.5863287976499</c:v>
                </c:pt>
                <c:pt idx="252">
                  <c:v>4195.7500746777696</c:v>
                </c:pt>
                <c:pt idx="253">
                  <c:v>4196.1872019292496</c:v>
                </c:pt>
                <c:pt idx="254">
                  <c:v>4196.4840521337201</c:v>
                </c:pt>
                <c:pt idx="255">
                  <c:v>4196.8984903813998</c:v>
                </c:pt>
                <c:pt idx="256">
                  <c:v>4197.2795404912604</c:v>
                </c:pt>
                <c:pt idx="257">
                  <c:v>4197.6475061895098</c:v>
                </c:pt>
                <c:pt idx="258">
                  <c:v>4198.1265654088702</c:v>
                </c:pt>
                <c:pt idx="259">
                  <c:v>4197.7750029088702</c:v>
                </c:pt>
                <c:pt idx="260">
                  <c:v>4197.15597291009</c:v>
                </c:pt>
                <c:pt idx="261">
                  <c:v>4196.7845930577896</c:v>
                </c:pt>
                <c:pt idx="262">
                  <c:v>4196.1498846532504</c:v>
                </c:pt>
                <c:pt idx="263">
                  <c:v>4195.9031595708502</c:v>
                </c:pt>
                <c:pt idx="264">
                  <c:v>4196.0649408818899</c:v>
                </c:pt>
                <c:pt idx="265">
                  <c:v>4196.3601205110299</c:v>
                </c:pt>
                <c:pt idx="266">
                  <c:v>4196.5281388520898</c:v>
                </c:pt>
                <c:pt idx="267">
                  <c:v>4196.9340893983499</c:v>
                </c:pt>
                <c:pt idx="268">
                  <c:v>4197.1867654084899</c:v>
                </c:pt>
                <c:pt idx="269">
                  <c:v>4197.5559804200802</c:v>
                </c:pt>
                <c:pt idx="270">
                  <c:v>4197.7958771943804</c:v>
                </c:pt>
                <c:pt idx="271">
                  <c:v>4197.6762864351003</c:v>
                </c:pt>
                <c:pt idx="272">
                  <c:v>4197.0534703492804</c:v>
                </c:pt>
                <c:pt idx="273">
                  <c:v>4196.2964436769198</c:v>
                </c:pt>
                <c:pt idx="274">
                  <c:v>4195.7760617494296</c:v>
                </c:pt>
                <c:pt idx="275">
                  <c:v>4195.3785321473797</c:v>
                </c:pt>
                <c:pt idx="276">
                  <c:v>4195.1288125276296</c:v>
                </c:pt>
                <c:pt idx="277">
                  <c:v>4195.3161046266296</c:v>
                </c:pt>
                <c:pt idx="278">
                  <c:v>4195.77023479936</c:v>
                </c:pt>
                <c:pt idx="279">
                  <c:v>4196.1865136384704</c:v>
                </c:pt>
                <c:pt idx="280">
                  <c:v>4196.5557763337802</c:v>
                </c:pt>
                <c:pt idx="281">
                  <c:v>4196.6533562898303</c:v>
                </c:pt>
                <c:pt idx="282">
                  <c:v>4197.0062920808496</c:v>
                </c:pt>
                <c:pt idx="283">
                  <c:v>4196.9920823335397</c:v>
                </c:pt>
                <c:pt idx="284">
                  <c:v>4196.4776799440097</c:v>
                </c:pt>
                <c:pt idx="285">
                  <c:v>4196.0941884279</c:v>
                </c:pt>
                <c:pt idx="286">
                  <c:v>4195.6914899110498</c:v>
                </c:pt>
                <c:pt idx="287">
                  <c:v>4195.7031342744503</c:v>
                </c:pt>
                <c:pt idx="288">
                  <c:v>4195.3216550111501</c:v>
                </c:pt>
                <c:pt idx="289">
                  <c:v>4196.1915299653701</c:v>
                </c:pt>
                <c:pt idx="290">
                  <c:v>4196.9158456086798</c:v>
                </c:pt>
                <c:pt idx="291">
                  <c:v>4194.2407891511602</c:v>
                </c:pt>
                <c:pt idx="292">
                  <c:v>4193.9025684223598</c:v>
                </c:pt>
                <c:pt idx="293">
                  <c:v>4195.7671678687502</c:v>
                </c:pt>
                <c:pt idx="294">
                  <c:v>4192.89426213755</c:v>
                </c:pt>
                <c:pt idx="295">
                  <c:v>4193.7988413001403</c:v>
                </c:pt>
                <c:pt idx="296">
                  <c:v>4190.3931272651098</c:v>
                </c:pt>
                <c:pt idx="297">
                  <c:v>4189.8197305823696</c:v>
                </c:pt>
                <c:pt idx="298">
                  <c:v>4190.0245416785601</c:v>
                </c:pt>
                <c:pt idx="299">
                  <c:v>4190.2316511298604</c:v>
                </c:pt>
                <c:pt idx="300">
                  <c:v>4190.5896604682302</c:v>
                </c:pt>
                <c:pt idx="301">
                  <c:v>4190.76950437082</c:v>
                </c:pt>
                <c:pt idx="302">
                  <c:v>4191.2267244483401</c:v>
                </c:pt>
                <c:pt idx="303">
                  <c:v>4191.66012174143</c:v>
                </c:pt>
                <c:pt idx="304">
                  <c:v>4191.7664945746801</c:v>
                </c:pt>
                <c:pt idx="305">
                  <c:v>4191.7281854773901</c:v>
                </c:pt>
                <c:pt idx="306">
                  <c:v>4190.8006132270202</c:v>
                </c:pt>
                <c:pt idx="307">
                  <c:v>4190.2330244208697</c:v>
                </c:pt>
                <c:pt idx="308">
                  <c:v>4189.5019376899099</c:v>
                </c:pt>
                <c:pt idx="309">
                  <c:v>4189.3938291694103</c:v>
                </c:pt>
                <c:pt idx="310">
                  <c:v>4189.4428194190396</c:v>
                </c:pt>
                <c:pt idx="311">
                  <c:v>4189.9740541602496</c:v>
                </c:pt>
                <c:pt idx="312">
                  <c:v>4190.0330484534597</c:v>
                </c:pt>
                <c:pt idx="313">
                  <c:v>4190.6717813636196</c:v>
                </c:pt>
                <c:pt idx="314">
                  <c:v>4191.8865812446002</c:v>
                </c:pt>
                <c:pt idx="315">
                  <c:v>4192.0109975959203</c:v>
                </c:pt>
                <c:pt idx="316">
                  <c:v>4192.8760755683297</c:v>
                </c:pt>
                <c:pt idx="317">
                  <c:v>4192.8172147895202</c:v>
                </c:pt>
                <c:pt idx="318">
                  <c:v>4192.1531713630102</c:v>
                </c:pt>
                <c:pt idx="319">
                  <c:v>4191.5470922614504</c:v>
                </c:pt>
                <c:pt idx="320">
                  <c:v>4191.10590344919</c:v>
                </c:pt>
                <c:pt idx="321">
                  <c:v>4190.6844080115698</c:v>
                </c:pt>
                <c:pt idx="322">
                  <c:v>4190.72675115122</c:v>
                </c:pt>
                <c:pt idx="323">
                  <c:v>4190.7792127753601</c:v>
                </c:pt>
                <c:pt idx="324">
                  <c:v>4190.9833276892996</c:v>
                </c:pt>
                <c:pt idx="325">
                  <c:v>4191.3231409217296</c:v>
                </c:pt>
                <c:pt idx="326">
                  <c:v>4191.7800653601998</c:v>
                </c:pt>
                <c:pt idx="327">
                  <c:v>4191.9088495398901</c:v>
                </c:pt>
                <c:pt idx="328">
                  <c:v>4191.8692625190197</c:v>
                </c:pt>
                <c:pt idx="329">
                  <c:v>4191.3845098639904</c:v>
                </c:pt>
                <c:pt idx="330">
                  <c:v>4190.6388891364504</c:v>
                </c:pt>
                <c:pt idx="331">
                  <c:v>4189.9345338965804</c:v>
                </c:pt>
                <c:pt idx="332">
                  <c:v>4189.5208204413802</c:v>
                </c:pt>
                <c:pt idx="333">
                  <c:v>4189.2918432380102</c:v>
                </c:pt>
                <c:pt idx="334">
                  <c:v>4189.4858493533502</c:v>
                </c:pt>
                <c:pt idx="335">
                  <c:v>4189.5435561862396</c:v>
                </c:pt>
                <c:pt idx="336">
                  <c:v>4189.8982753482296</c:v>
                </c:pt>
                <c:pt idx="337">
                  <c:v>4190.3901519503997</c:v>
                </c:pt>
                <c:pt idx="338">
                  <c:v>4191.2826480594103</c:v>
                </c:pt>
                <c:pt idx="339">
                  <c:v>4191.8716563907101</c:v>
                </c:pt>
                <c:pt idx="340">
                  <c:v>4192.56088635592</c:v>
                </c:pt>
                <c:pt idx="341">
                  <c:v>4193.1120338168503</c:v>
                </c:pt>
                <c:pt idx="342">
                  <c:v>4192.2933616366799</c:v>
                </c:pt>
                <c:pt idx="343">
                  <c:v>4191.8287028995001</c:v>
                </c:pt>
                <c:pt idx="344">
                  <c:v>4191.52648350863</c:v>
                </c:pt>
                <c:pt idx="345">
                  <c:v>4191.2413062777896</c:v>
                </c:pt>
                <c:pt idx="346">
                  <c:v>4191.2763061251999</c:v>
                </c:pt>
                <c:pt idx="347">
                  <c:v>4191.7819347110199</c:v>
                </c:pt>
                <c:pt idx="348">
                  <c:v>4192.2858371463199</c:v>
                </c:pt>
                <c:pt idx="349">
                  <c:v>4193.37609669832</c:v>
                </c:pt>
                <c:pt idx="350">
                  <c:v>4194.1337051120199</c:v>
                </c:pt>
                <c:pt idx="351">
                  <c:v>4194.9817123141702</c:v>
                </c:pt>
                <c:pt idx="352">
                  <c:v>4195.4703750339004</c:v>
                </c:pt>
                <c:pt idx="353">
                  <c:v>4196.19883916048</c:v>
                </c:pt>
                <c:pt idx="354">
                  <c:v>4196.0116519656603</c:v>
                </c:pt>
                <c:pt idx="355">
                  <c:v>4195.55361172823</c:v>
                </c:pt>
                <c:pt idx="356">
                  <c:v>4195.1022472110199</c:v>
                </c:pt>
                <c:pt idx="357">
                  <c:v>4195.2446021762298</c:v>
                </c:pt>
                <c:pt idx="358">
                  <c:v>4195.2699508395599</c:v>
                </c:pt>
                <c:pt idx="359">
                  <c:v>4195.5820502963497</c:v>
                </c:pt>
                <c:pt idx="360">
                  <c:v>4195.8894958224701</c:v>
                </c:pt>
                <c:pt idx="361">
                  <c:v>4196.2910117831598</c:v>
                </c:pt>
                <c:pt idx="362">
                  <c:v>4196.3983669009604</c:v>
                </c:pt>
                <c:pt idx="363">
                  <c:v>4196.3571300235199</c:v>
                </c:pt>
                <c:pt idx="364">
                  <c:v>4196.4228572574102</c:v>
                </c:pt>
                <c:pt idx="365">
                  <c:v>4196.6105308261303</c:v>
                </c:pt>
                <c:pt idx="366">
                  <c:v>4196.1693420138799</c:v>
                </c:pt>
                <c:pt idx="367">
                  <c:v>4195.2969779696896</c:v>
                </c:pt>
                <c:pt idx="368">
                  <c:v>4194.9613418307699</c:v>
                </c:pt>
                <c:pt idx="369">
                  <c:v>4195.0952377047897</c:v>
                </c:pt>
                <c:pt idx="370">
                  <c:v>4195.2589645114303</c:v>
                </c:pt>
                <c:pt idx="371">
                  <c:v>4195.5687846866103</c:v>
                </c:pt>
                <c:pt idx="372">
                  <c:v>4196.2659301486401</c:v>
                </c:pt>
                <c:pt idx="373">
                  <c:v>4196.6622962680303</c:v>
                </c:pt>
                <c:pt idx="374">
                  <c:v>4197.1656932559399</c:v>
                </c:pt>
                <c:pt idx="375">
                  <c:v>4197.3908557620498</c:v>
                </c:pt>
                <c:pt idx="376">
                  <c:v>4198.2182349887298</c:v>
                </c:pt>
                <c:pt idx="377">
                  <c:v>4198.4340896335098</c:v>
                </c:pt>
                <c:pt idx="378">
                  <c:v>4198.1936492648501</c:v>
                </c:pt>
                <c:pt idx="379">
                  <c:v>4197.8303947177301</c:v>
                </c:pt>
                <c:pt idx="380">
                  <c:v>4197.7043475833298</c:v>
                </c:pt>
                <c:pt idx="381">
                  <c:v>4197.71131894259</c:v>
                </c:pt>
                <c:pt idx="382">
                  <c:v>4198.0947437015002</c:v>
                </c:pt>
                <c:pt idx="383">
                  <c:v>4198.4690194402701</c:v>
                </c:pt>
                <c:pt idx="384">
                  <c:v>4198.8329036127898</c:v>
                </c:pt>
                <c:pt idx="385">
                  <c:v>4199.0758521448997</c:v>
                </c:pt>
                <c:pt idx="386">
                  <c:v>4199.6566493403297</c:v>
                </c:pt>
                <c:pt idx="387">
                  <c:v>4200.0010211359804</c:v>
                </c:pt>
                <c:pt idx="388">
                  <c:v>4200.0025756251198</c:v>
                </c:pt>
                <c:pt idx="389">
                  <c:v>4199.4375998865899</c:v>
                </c:pt>
                <c:pt idx="390">
                  <c:v>4198.9880282771001</c:v>
                </c:pt>
                <c:pt idx="391">
                  <c:v>4198.4335238825697</c:v>
                </c:pt>
                <c:pt idx="392">
                  <c:v>4197.9691226374498</c:v>
                </c:pt>
                <c:pt idx="393">
                  <c:v>4197.85376619214</c:v>
                </c:pt>
                <c:pt idx="394">
                  <c:v>4197.7445800196501</c:v>
                </c:pt>
                <c:pt idx="395">
                  <c:v>4197.8968118817302</c:v>
                </c:pt>
                <c:pt idx="396">
                  <c:v>4198.2750009686397</c:v>
                </c:pt>
                <c:pt idx="397">
                  <c:v>4198.7440275341996</c:v>
                </c:pt>
                <c:pt idx="398">
                  <c:v>4199.0761446148799</c:v>
                </c:pt>
                <c:pt idx="399">
                  <c:v>4199.2982267529496</c:v>
                </c:pt>
                <c:pt idx="400">
                  <c:v>4199.1691469342204</c:v>
                </c:pt>
                <c:pt idx="401">
                  <c:v>4199.0501569897597</c:v>
                </c:pt>
                <c:pt idx="402">
                  <c:v>4198.7162374646196</c:v>
                </c:pt>
                <c:pt idx="403">
                  <c:v>4198.0227541119502</c:v>
                </c:pt>
                <c:pt idx="404">
                  <c:v>4197.3836492688097</c:v>
                </c:pt>
                <c:pt idx="405">
                  <c:v>4197.5119852215703</c:v>
                </c:pt>
                <c:pt idx="406">
                  <c:v>4197.39763013429</c:v>
                </c:pt>
                <c:pt idx="407">
                  <c:v>4197.4205564648601</c:v>
                </c:pt>
                <c:pt idx="408">
                  <c:v>4197.7005743176396</c:v>
                </c:pt>
                <c:pt idx="409">
                  <c:v>4197.9645609051704</c:v>
                </c:pt>
                <c:pt idx="410">
                  <c:v>4198.1896089703496</c:v>
                </c:pt>
                <c:pt idx="411">
                  <c:v>4198.5189413220396</c:v>
                </c:pt>
                <c:pt idx="412">
                  <c:v>4198.60854856081</c:v>
                </c:pt>
                <c:pt idx="413">
                  <c:v>4198.7079691082899</c:v>
                </c:pt>
                <c:pt idx="414">
                  <c:v>4198.3576082379304</c:v>
                </c:pt>
                <c:pt idx="415">
                  <c:v>4198.0017255932798</c:v>
                </c:pt>
                <c:pt idx="416">
                  <c:v>4197.6183771283104</c:v>
                </c:pt>
                <c:pt idx="417">
                  <c:v>4197.7487253338804</c:v>
                </c:pt>
                <c:pt idx="418">
                  <c:v>4198.0139516980098</c:v>
                </c:pt>
                <c:pt idx="419">
                  <c:v>4198.0363697357898</c:v>
                </c:pt>
                <c:pt idx="420">
                  <c:v>4198.0624622650903</c:v>
                </c:pt>
                <c:pt idx="421">
                  <c:v>4198.3086151428997</c:v>
                </c:pt>
                <c:pt idx="422">
                  <c:v>4198.6484474488097</c:v>
                </c:pt>
                <c:pt idx="423">
                  <c:v>4198.8623852082101</c:v>
                </c:pt>
                <c:pt idx="424">
                  <c:v>4198.9605278321096</c:v>
                </c:pt>
                <c:pt idx="425">
                  <c:v>4198.84070819099</c:v>
                </c:pt>
                <c:pt idx="426">
                  <c:v>4198.4978908844796</c:v>
                </c:pt>
                <c:pt idx="427">
                  <c:v>4197.9041046448501</c:v>
                </c:pt>
                <c:pt idx="428">
                  <c:v>4197.7730221100601</c:v>
                </c:pt>
                <c:pt idx="429">
                  <c:v>4197.5257057495901</c:v>
                </c:pt>
                <c:pt idx="430">
                  <c:v>4197.6708931275198</c:v>
                </c:pt>
                <c:pt idx="431">
                  <c:v>4197.8239006348404</c:v>
                </c:pt>
                <c:pt idx="432">
                  <c:v>4198.3274120636797</c:v>
                </c:pt>
                <c:pt idx="433">
                  <c:v>4198.6827987976803</c:v>
                </c:pt>
                <c:pt idx="434">
                  <c:v>4198.9034599610104</c:v>
                </c:pt>
                <c:pt idx="435">
                  <c:v>4199.2329735108196</c:v>
                </c:pt>
                <c:pt idx="436">
                  <c:v>4199.4550747223702</c:v>
                </c:pt>
                <c:pt idx="437">
                  <c:v>4199.8075146027404</c:v>
                </c:pt>
                <c:pt idx="438">
                  <c:v>4199.4782490082598</c:v>
                </c:pt>
                <c:pt idx="439">
                  <c:v>4198.92026370247</c:v>
                </c:pt>
                <c:pt idx="440">
                  <c:v>4198.4731334992202</c:v>
                </c:pt>
                <c:pt idx="441">
                  <c:v>4198.5957187958502</c:v>
                </c:pt>
                <c:pt idx="442">
                  <c:v>4198.4978718109896</c:v>
                </c:pt>
                <c:pt idx="443">
                  <c:v>4198.6325549810699</c:v>
                </c:pt>
                <c:pt idx="444">
                  <c:v>4198.76798627074</c:v>
                </c:pt>
                <c:pt idx="445">
                  <c:v>4199.1169452398599</c:v>
                </c:pt>
                <c:pt idx="446">
                  <c:v>4199.3429374426096</c:v>
                </c:pt>
                <c:pt idx="447">
                  <c:v>4199.45257184203</c:v>
                </c:pt>
                <c:pt idx="448">
                  <c:v>4199.4447421758896</c:v>
                </c:pt>
                <c:pt idx="449">
                  <c:v>4199.1000079839996</c:v>
                </c:pt>
                <c:pt idx="450">
                  <c:v>4198.5346412389999</c:v>
                </c:pt>
                <c:pt idx="451">
                  <c:v>4197.93913838561</c:v>
                </c:pt>
                <c:pt idx="452">
                  <c:v>4197.5505161016699</c:v>
                </c:pt>
                <c:pt idx="453">
                  <c:v>4197.2971152990604</c:v>
                </c:pt>
                <c:pt idx="454">
                  <c:v>4197.31314656432</c:v>
                </c:pt>
                <c:pt idx="455">
                  <c:v>4197.3379325597998</c:v>
                </c:pt>
                <c:pt idx="456">
                  <c:v>4197.6192092626798</c:v>
                </c:pt>
                <c:pt idx="457">
                  <c:v>4198.2462501257196</c:v>
                </c:pt>
                <c:pt idx="458">
                  <c:v>4198.6992168157803</c:v>
                </c:pt>
                <c:pt idx="459">
                  <c:v>4199.1365241735703</c:v>
                </c:pt>
                <c:pt idx="460">
                  <c:v>4199.0102958410498</c:v>
                </c:pt>
                <c:pt idx="461">
                  <c:v>4198.7731361120505</c:v>
                </c:pt>
                <c:pt idx="462">
                  <c:v>4198.3022975652902</c:v>
                </c:pt>
                <c:pt idx="463">
                  <c:v>4197.5478553503299</c:v>
                </c:pt>
                <c:pt idx="464">
                  <c:v>4197.14669224913</c:v>
                </c:pt>
                <c:pt idx="465">
                  <c:v>4197.2749423712003</c:v>
                </c:pt>
                <c:pt idx="466">
                  <c:v>4197.2903346746698</c:v>
                </c:pt>
                <c:pt idx="467">
                  <c:v>4197.44283673461</c:v>
                </c:pt>
                <c:pt idx="468">
                  <c:v>4197.5950908392197</c:v>
                </c:pt>
                <c:pt idx="469">
                  <c:v>4197.9850387304596</c:v>
                </c:pt>
                <c:pt idx="470">
                  <c:v>4198.4453582494998</c:v>
                </c:pt>
                <c:pt idx="471">
                  <c:v>4198.9956569402902</c:v>
                </c:pt>
                <c:pt idx="472">
                  <c:v>4199.3191241949298</c:v>
                </c:pt>
                <c:pt idx="473">
                  <c:v>4199.6660136907803</c:v>
                </c:pt>
                <c:pt idx="474">
                  <c:v>4199.4449424474997</c:v>
                </c:pt>
                <c:pt idx="475">
                  <c:v>4198.8855838506997</c:v>
                </c:pt>
                <c:pt idx="476">
                  <c:v>4198.6628722875803</c:v>
                </c:pt>
                <c:pt idx="477">
                  <c:v>4198.4415816992096</c:v>
                </c:pt>
                <c:pt idx="478">
                  <c:v>4198.6838054388299</c:v>
                </c:pt>
                <c:pt idx="479">
                  <c:v>4198.8169739262803</c:v>
                </c:pt>
                <c:pt idx="480">
                  <c:v>4199.1763088719599</c:v>
                </c:pt>
                <c:pt idx="481">
                  <c:v>4199.4168446080403</c:v>
                </c:pt>
                <c:pt idx="482">
                  <c:v>4199.8813221471</c:v>
                </c:pt>
                <c:pt idx="483">
                  <c:v>4199.8798630253996</c:v>
                </c:pt>
                <c:pt idx="484">
                  <c:v>4199.7621700780101</c:v>
                </c:pt>
                <c:pt idx="485">
                  <c:v>4199.4191524998896</c:v>
                </c:pt>
                <c:pt idx="486">
                  <c:v>4199.1997787968803</c:v>
                </c:pt>
                <c:pt idx="487">
                  <c:v>4198.6447689549695</c:v>
                </c:pt>
                <c:pt idx="488">
                  <c:v>4198.3018562810103</c:v>
                </c:pt>
                <c:pt idx="489">
                  <c:v>4198.0741093175102</c:v>
                </c:pt>
                <c:pt idx="490">
                  <c:v>4198.2110950963197</c:v>
                </c:pt>
                <c:pt idx="491">
                  <c:v>4198.4677574650996</c:v>
                </c:pt>
                <c:pt idx="492">
                  <c:v>4198.6007700810997</c:v>
                </c:pt>
                <c:pt idx="493">
                  <c:v>4198.83519276482</c:v>
                </c:pt>
                <c:pt idx="494">
                  <c:v>4199.0532885442399</c:v>
                </c:pt>
                <c:pt idx="495">
                  <c:v>4199.0386305699903</c:v>
                </c:pt>
                <c:pt idx="496">
                  <c:v>4198.9048109899204</c:v>
                </c:pt>
                <c:pt idx="497">
                  <c:v>4198.1920920262901</c:v>
                </c:pt>
                <c:pt idx="498">
                  <c:v>4197.5295458684604</c:v>
                </c:pt>
                <c:pt idx="499">
                  <c:v>4196.9731627355204</c:v>
                </c:pt>
                <c:pt idx="500">
                  <c:v>4196.5623198400099</c:v>
                </c:pt>
                <c:pt idx="501">
                  <c:v>4196.4249525914802</c:v>
                </c:pt>
                <c:pt idx="502">
                  <c:v>4196.4350233922596</c:v>
                </c:pt>
                <c:pt idx="503">
                  <c:v>4196.5813859969903</c:v>
                </c:pt>
                <c:pt idx="504">
                  <c:v>4196.7258467483598</c:v>
                </c:pt>
                <c:pt idx="505">
                  <c:v>4197.1128287124702</c:v>
                </c:pt>
                <c:pt idx="506">
                  <c:v>4197.3467936325096</c:v>
                </c:pt>
                <c:pt idx="507">
                  <c:v>4197.6908125686696</c:v>
                </c:pt>
                <c:pt idx="508">
                  <c:v>4198.0207457351698</c:v>
                </c:pt>
                <c:pt idx="509">
                  <c:v>4197.8476633834898</c:v>
                </c:pt>
                <c:pt idx="510">
                  <c:v>4197.2845091629097</c:v>
                </c:pt>
                <c:pt idx="511">
                  <c:v>4196.7108549881004</c:v>
                </c:pt>
                <c:pt idx="512">
                  <c:v>4196.1548437881502</c:v>
                </c:pt>
                <c:pt idx="513">
                  <c:v>4196.3929762649605</c:v>
                </c:pt>
                <c:pt idx="514">
                  <c:v>4196.6591276931804</c:v>
                </c:pt>
                <c:pt idx="515">
                  <c:v>4196.9410338211101</c:v>
                </c:pt>
                <c:pt idx="516">
                  <c:v>4197.2250475692799</c:v>
                </c:pt>
                <c:pt idx="517">
                  <c:v>4197.6176848220903</c:v>
                </c:pt>
                <c:pt idx="518">
                  <c:v>4198.2160200881999</c:v>
                </c:pt>
                <c:pt idx="519">
                  <c:v>4198.6563601303096</c:v>
                </c:pt>
                <c:pt idx="520">
                  <c:v>4199.2065443801903</c:v>
                </c:pt>
                <c:pt idx="521">
                  <c:v>4199.3127360153203</c:v>
                </c:pt>
                <c:pt idx="522">
                  <c:v>4198.7291350174</c:v>
                </c:pt>
                <c:pt idx="523">
                  <c:v>4198.0221857833903</c:v>
                </c:pt>
                <c:pt idx="524">
                  <c:v>4197.6349463272099</c:v>
                </c:pt>
                <c:pt idx="525">
                  <c:v>4197.6348795700096</c:v>
                </c:pt>
                <c:pt idx="526">
                  <c:v>4197.7760996627803</c:v>
                </c:pt>
                <c:pt idx="527">
                  <c:v>4198.1601824569698</c:v>
                </c:pt>
                <c:pt idx="528">
                  <c:v>4198.4152235794099</c:v>
                </c:pt>
                <c:pt idx="529">
                  <c:v>4198.8793482589799</c:v>
                </c:pt>
                <c:pt idx="530">
                  <c:v>4199.3365111160301</c:v>
                </c:pt>
                <c:pt idx="531">
                  <c:v>4199.7905554580702</c:v>
                </c:pt>
                <c:pt idx="532">
                  <c:v>4200.4644217300402</c:v>
                </c:pt>
                <c:pt idx="533">
                  <c:v>4200.5800261306804</c:v>
                </c:pt>
                <c:pt idx="534">
                  <c:v>4200.0333037185701</c:v>
                </c:pt>
                <c:pt idx="535">
                  <c:v>4199.7060694503798</c:v>
                </c:pt>
                <c:pt idx="536">
                  <c:v>4199.1349711227404</c:v>
                </c:pt>
                <c:pt idx="537">
                  <c:v>4198.9141669082701</c:v>
                </c:pt>
                <c:pt idx="538">
                  <c:v>4199.1571059036296</c:v>
                </c:pt>
                <c:pt idx="539">
                  <c:v>4199.4090359114698</c:v>
                </c:pt>
                <c:pt idx="540">
                  <c:v>4199.8906819141102</c:v>
                </c:pt>
                <c:pt idx="541">
                  <c:v>4200.0164238727302</c:v>
                </c:pt>
                <c:pt idx="542">
                  <c:v>4200.3537289417</c:v>
                </c:pt>
                <c:pt idx="543">
                  <c:v>4200.6849400317797</c:v>
                </c:pt>
                <c:pt idx="544">
                  <c:v>4201.2279240405696</c:v>
                </c:pt>
                <c:pt idx="545">
                  <c:v>4201.1184994495097</c:v>
                </c:pt>
                <c:pt idx="546">
                  <c:v>4200.6889836108903</c:v>
                </c:pt>
                <c:pt idx="547">
                  <c:v>4200.3757397449199</c:v>
                </c:pt>
                <c:pt idx="548">
                  <c:v>4199.9416653430599</c:v>
                </c:pt>
                <c:pt idx="549">
                  <c:v>4200.2940384662297</c:v>
                </c:pt>
                <c:pt idx="550">
                  <c:v>4200.4207340991697</c:v>
                </c:pt>
                <c:pt idx="551">
                  <c:v>4200.55064198728</c:v>
                </c:pt>
                <c:pt idx="552">
                  <c:v>4200.7938480114499</c:v>
                </c:pt>
                <c:pt idx="553">
                  <c:v>4201.1371612286202</c:v>
                </c:pt>
                <c:pt idx="554">
                  <c:v>4201.3548660015704</c:v>
                </c:pt>
                <c:pt idx="555">
                  <c:v>4201.5733909344299</c:v>
                </c:pt>
                <c:pt idx="556">
                  <c:v>4201.1266040539304</c:v>
                </c:pt>
                <c:pt idx="557">
                  <c:v>4200.9140205120602</c:v>
                </c:pt>
                <c:pt idx="558">
                  <c:v>4200.3771304821603</c:v>
                </c:pt>
                <c:pt idx="559">
                  <c:v>4199.7207355236596</c:v>
                </c:pt>
                <c:pt idx="560">
                  <c:v>4199.38873288389</c:v>
                </c:pt>
                <c:pt idx="561">
                  <c:v>4199.2856216168002</c:v>
                </c:pt>
                <c:pt idx="562">
                  <c:v>4199.4181251263199</c:v>
                </c:pt>
                <c:pt idx="563">
                  <c:v>4199.67019474473</c:v>
                </c:pt>
                <c:pt idx="564">
                  <c:v>4199.9200092257797</c:v>
                </c:pt>
                <c:pt idx="565">
                  <c:v>4200.2706085147202</c:v>
                </c:pt>
                <c:pt idx="566">
                  <c:v>4200.6084762515302</c:v>
                </c:pt>
                <c:pt idx="567">
                  <c:v>4200.8290992678903</c:v>
                </c:pt>
                <c:pt idx="568">
                  <c:v>4200.8266960086103</c:v>
                </c:pt>
                <c:pt idx="569">
                  <c:v>4200.6151901187204</c:v>
                </c:pt>
                <c:pt idx="570">
                  <c:v>4200.4177890719702</c:v>
                </c:pt>
                <c:pt idx="571">
                  <c:v>4199.9960838260004</c:v>
                </c:pt>
                <c:pt idx="572">
                  <c:v>4199.78387221711</c:v>
                </c:pt>
                <c:pt idx="573">
                  <c:v>4199.79752883332</c:v>
                </c:pt>
                <c:pt idx="574">
                  <c:v>4199.9276004733401</c:v>
                </c:pt>
                <c:pt idx="575">
                  <c:v>4200.0599323214801</c:v>
                </c:pt>
                <c:pt idx="576">
                  <c:v>4200.1928077639895</c:v>
                </c:pt>
                <c:pt idx="577">
                  <c:v>4200.5432926120102</c:v>
                </c:pt>
                <c:pt idx="578">
                  <c:v>4200.7716976107904</c:v>
                </c:pt>
                <c:pt idx="579">
                  <c:v>4200.9975276889099</c:v>
                </c:pt>
                <c:pt idx="580">
                  <c:v>4200.8911453189203</c:v>
                </c:pt>
                <c:pt idx="581">
                  <c:v>4200.4654060305902</c:v>
                </c:pt>
                <c:pt idx="582">
                  <c:v>4200.0474964083996</c:v>
                </c:pt>
                <c:pt idx="583">
                  <c:v>4199.5064292849802</c:v>
                </c:pt>
                <c:pt idx="584">
                  <c:v>4199.0789256991702</c:v>
                </c:pt>
                <c:pt idx="585">
                  <c:v>4198.9814601840299</c:v>
                </c:pt>
                <c:pt idx="586">
                  <c:v>4198.9985595645203</c:v>
                </c:pt>
                <c:pt idx="587">
                  <c:v>4199.1313110293704</c:v>
                </c:pt>
                <c:pt idx="588">
                  <c:v>4199.2633245846901</c:v>
                </c:pt>
                <c:pt idx="589">
                  <c:v>4199.6085642239696</c:v>
                </c:pt>
                <c:pt idx="590">
                  <c:v>4200.0666139981404</c:v>
                </c:pt>
                <c:pt idx="591">
                  <c:v>4200.1805208585001</c:v>
                </c:pt>
                <c:pt idx="592">
                  <c:v>4200.2979277035902</c:v>
                </c:pt>
                <c:pt idx="593">
                  <c:v>4199.9790476224098</c:v>
                </c:pt>
                <c:pt idx="594">
                  <c:v>4199.5543001553697</c:v>
                </c:pt>
                <c:pt idx="595">
                  <c:v>4198.7918470761497</c:v>
                </c:pt>
                <c:pt idx="596">
                  <c:v>4198.5714815518604</c:v>
                </c:pt>
                <c:pt idx="597">
                  <c:v>4198.4642790219496</c:v>
                </c:pt>
                <c:pt idx="598">
                  <c:v>4198.7125872037104</c:v>
                </c:pt>
                <c:pt idx="599">
                  <c:v>4198.7332034306501</c:v>
                </c:pt>
                <c:pt idx="600">
                  <c:v>4198.8686728672901</c:v>
                </c:pt>
                <c:pt idx="601">
                  <c:v>4199.1058516697803</c:v>
                </c:pt>
                <c:pt idx="602">
                  <c:v>4199.4406676487897</c:v>
                </c:pt>
                <c:pt idx="603">
                  <c:v>4199.4383979039203</c:v>
                </c:pt>
                <c:pt idx="604">
                  <c:v>4199.3242430882401</c:v>
                </c:pt>
                <c:pt idx="605">
                  <c:v>4198.9939475254996</c:v>
                </c:pt>
                <c:pt idx="606">
                  <c:v>4198.42072250414</c:v>
                </c:pt>
                <c:pt idx="607">
                  <c:v>4197.5526690678598</c:v>
                </c:pt>
                <c:pt idx="608">
                  <c:v>4197.1842646794303</c:v>
                </c:pt>
                <c:pt idx="609">
                  <c:v>4197.1888804631199</c:v>
                </c:pt>
                <c:pt idx="610">
                  <c:v>4197.2061038212696</c:v>
                </c:pt>
                <c:pt idx="611">
                  <c:v>4197.4718451695398</c:v>
                </c:pt>
                <c:pt idx="612">
                  <c:v>4197.6143336491596</c:v>
                </c:pt>
                <c:pt idx="613">
                  <c:v>4197.7505755620004</c:v>
                </c:pt>
                <c:pt idx="614">
                  <c:v>4198.3533168034501</c:v>
                </c:pt>
                <c:pt idx="615">
                  <c:v>4198.6902022557197</c:v>
                </c:pt>
                <c:pt idx="616">
                  <c:v>4198.7887740330698</c:v>
                </c:pt>
                <c:pt idx="617">
                  <c:v>4198.4269309239398</c:v>
                </c:pt>
                <c:pt idx="618">
                  <c:v>4197.8014731602598</c:v>
                </c:pt>
                <c:pt idx="619">
                  <c:v>4197.2873759465201</c:v>
                </c:pt>
                <c:pt idx="620">
                  <c:v>4197.0312571720997</c:v>
                </c:pt>
                <c:pt idx="621">
                  <c:v>4196.5371775822596</c:v>
                </c:pt>
                <c:pt idx="622">
                  <c:v>4196.7966342167801</c:v>
                </c:pt>
                <c:pt idx="623">
                  <c:v>4197.06398036269</c:v>
                </c:pt>
                <c:pt idx="624">
                  <c:v>4197.2127154090704</c:v>
                </c:pt>
                <c:pt idx="625">
                  <c:v>4197.4660685279696</c:v>
                </c:pt>
                <c:pt idx="626">
                  <c:v>4197.7037050941299</c:v>
                </c:pt>
                <c:pt idx="627">
                  <c:v>4197.6832678535302</c:v>
                </c:pt>
                <c:pt idx="628">
                  <c:v>4197.77931239394</c:v>
                </c:pt>
                <c:pt idx="629">
                  <c:v>4197.3716738441299</c:v>
                </c:pt>
                <c:pt idx="630">
                  <c:v>4196.59741427687</c:v>
                </c:pt>
                <c:pt idx="631">
                  <c:v>4196.3041308143502</c:v>
                </c:pt>
                <c:pt idx="632">
                  <c:v>4195.7568648078804</c:v>
                </c:pt>
                <c:pt idx="633">
                  <c:v>4196.0231116035302</c:v>
                </c:pt>
                <c:pt idx="634">
                  <c:v>4196.1679365852196</c:v>
                </c:pt>
                <c:pt idx="635">
                  <c:v>4196.32425334242</c:v>
                </c:pt>
                <c:pt idx="636">
                  <c:v>4196.3514521339303</c:v>
                </c:pt>
                <c:pt idx="637">
                  <c:v>4196.7345907905401</c:v>
                </c:pt>
                <c:pt idx="638">
                  <c:v>4196.7161467292599</c:v>
                </c:pt>
                <c:pt idx="639">
                  <c:v>4196.6786768653701</c:v>
                </c:pt>
                <c:pt idx="640">
                  <c:v>4196.3677790382199</c:v>
                </c:pt>
                <c:pt idx="641">
                  <c:v>4195.4917910316299</c:v>
                </c:pt>
                <c:pt idx="642">
                  <c:v>4194.8132136085396</c:v>
                </c:pt>
                <c:pt idx="643">
                  <c:v>4193.8321497657598</c:v>
                </c:pt>
                <c:pt idx="644">
                  <c:v>4193.00951983717</c:v>
                </c:pt>
                <c:pt idx="645">
                  <c:v>4192.8512766578497</c:v>
                </c:pt>
                <c:pt idx="646">
                  <c:v>4192.7315428474303</c:v>
                </c:pt>
                <c:pt idx="647">
                  <c:v>4193.0673411109801</c:v>
                </c:pt>
                <c:pt idx="648">
                  <c:v>4193.2564642646603</c:v>
                </c:pt>
                <c:pt idx="649">
                  <c:v>4193.8891413429101</c:v>
                </c:pt>
                <c:pt idx="650">
                  <c:v>4194.3028547981103</c:v>
                </c:pt>
                <c:pt idx="651">
                  <c:v>4194.5305731513799</c:v>
                </c:pt>
                <c:pt idx="652">
                  <c:v>4194.8652556159795</c:v>
                </c:pt>
                <c:pt idx="653">
                  <c:v>4194.4371226051198</c:v>
                </c:pt>
                <c:pt idx="654">
                  <c:v>4193.8401415565304</c:v>
                </c:pt>
                <c:pt idx="655">
                  <c:v>4192.9544928291198</c:v>
                </c:pt>
                <c:pt idx="656">
                  <c:v>4192.2660544135897</c:v>
                </c:pt>
                <c:pt idx="657">
                  <c:v>4191.95927645949</c:v>
                </c:pt>
                <c:pt idx="658">
                  <c:v>4191.9771864631502</c:v>
                </c:pt>
                <c:pt idx="659">
                  <c:v>4191.8568613746502</c:v>
                </c:pt>
                <c:pt idx="660">
                  <c:v>4192.2008326270898</c:v>
                </c:pt>
                <c:pt idx="661">
                  <c:v>4192.5269320228399</c:v>
                </c:pt>
                <c:pt idx="662">
                  <c:v>4192.9747488716002</c:v>
                </c:pt>
                <c:pt idx="663">
                  <c:v>4193.2306959846401</c:v>
                </c:pt>
                <c:pt idx="664">
                  <c:v>4193.6006834724303</c:v>
                </c:pt>
                <c:pt idx="665">
                  <c:v>4193.0047133186199</c:v>
                </c:pt>
                <c:pt idx="666">
                  <c:v>4192.0864870765499</c:v>
                </c:pt>
                <c:pt idx="667">
                  <c:v>4190.9296610572701</c:v>
                </c:pt>
                <c:pt idx="668">
                  <c:v>4190.4454043128799</c:v>
                </c:pt>
                <c:pt idx="669">
                  <c:v>4189.9969008186199</c:v>
                </c:pt>
                <c:pt idx="670">
                  <c:v>4190.0295069434997</c:v>
                </c:pt>
                <c:pt idx="671">
                  <c:v>4190.0729086616402</c:v>
                </c:pt>
                <c:pt idx="672">
                  <c:v>4190.5753329017498</c:v>
                </c:pt>
                <c:pt idx="673">
                  <c:v>4190.7464506843398</c:v>
                </c:pt>
                <c:pt idx="674">
                  <c:v>4190.7261851051198</c:v>
                </c:pt>
                <c:pt idx="675">
                  <c:v>4190.5292227485497</c:v>
                </c:pt>
                <c:pt idx="676">
                  <c:v>4189.6939947822402</c:v>
                </c:pt>
                <c:pt idx="677">
                  <c:v>4189.0137198188604</c:v>
                </c:pt>
                <c:pt idx="678">
                  <c:v>4188.5313132026504</c:v>
                </c:pt>
                <c:pt idx="679">
                  <c:v>4187.8082277992098</c:v>
                </c:pt>
                <c:pt idx="680">
                  <c:v>4187.2326567390301</c:v>
                </c:pt>
                <c:pt idx="681">
                  <c:v>4186.9853308418096</c:v>
                </c:pt>
                <c:pt idx="682">
                  <c:v>4187.1744921424697</c:v>
                </c:pt>
                <c:pt idx="683">
                  <c:v>4187.5225355842404</c:v>
                </c:pt>
                <c:pt idx="684">
                  <c:v>4187.8685000160103</c:v>
                </c:pt>
                <c:pt idx="685">
                  <c:v>4188.3350184181099</c:v>
                </c:pt>
                <c:pt idx="686">
                  <c:v>4188.4731962898104</c:v>
                </c:pt>
                <c:pt idx="687">
                  <c:v>4188.5913565376104</c:v>
                </c:pt>
                <c:pt idx="688">
                  <c:v>4188.9911558845397</c:v>
                </c:pt>
                <c:pt idx="689">
                  <c:v>4188.36332347182</c:v>
                </c:pt>
                <c:pt idx="690">
                  <c:v>4187.4680998542599</c:v>
                </c:pt>
                <c:pt idx="691">
                  <c:v>4186.7940619209103</c:v>
                </c:pt>
                <c:pt idx="692">
                  <c:v>4186.3195994117596</c:v>
                </c:pt>
                <c:pt idx="693">
                  <c:v>4185.9661104896404</c:v>
                </c:pt>
                <c:pt idx="694">
                  <c:v>4186.0002234199401</c:v>
                </c:pt>
                <c:pt idx="695">
                  <c:v>4186.16167094496</c:v>
                </c:pt>
                <c:pt idx="696">
                  <c:v>4186.4790251472295</c:v>
                </c:pt>
                <c:pt idx="697">
                  <c:v>4187.3085119941597</c:v>
                </c:pt>
                <c:pt idx="698">
                  <c:v>4187.7723887184002</c:v>
                </c:pt>
                <c:pt idx="699">
                  <c:v>4188.3773043373003</c:v>
                </c:pt>
                <c:pt idx="700">
                  <c:v>4188.80176570204</c:v>
                </c:pt>
                <c:pt idx="701">
                  <c:v>4188.7920286872704</c:v>
                </c:pt>
                <c:pt idx="702">
                  <c:v>4188.2252505042898</c:v>
                </c:pt>
                <c:pt idx="703">
                  <c:v>4187.3869421699401</c:v>
                </c:pt>
                <c:pt idx="704">
                  <c:v>4186.9114878394903</c:v>
                </c:pt>
                <c:pt idx="705">
                  <c:v>4186.9612791755499</c:v>
                </c:pt>
                <c:pt idx="706">
                  <c:v>4187.2613241889803</c:v>
                </c:pt>
                <c:pt idx="707">
                  <c:v>4187.3095801093896</c:v>
                </c:pt>
                <c:pt idx="708">
                  <c:v>4187.7836325385897</c:v>
                </c:pt>
                <c:pt idx="709">
                  <c:v>4188.4057110988397</c:v>
                </c:pt>
                <c:pt idx="710">
                  <c:v>4189.5740384303799</c:v>
                </c:pt>
                <c:pt idx="711">
                  <c:v>4190.0301140987103</c:v>
                </c:pt>
                <c:pt idx="712">
                  <c:v>4189.9960679256201</c:v>
                </c:pt>
                <c:pt idx="713">
                  <c:v>4189.6488160335302</c:v>
                </c:pt>
                <c:pt idx="714">
                  <c:v>4189.1796654903101</c:v>
                </c:pt>
                <c:pt idx="715">
                  <c:v>4188.3474511348504</c:v>
                </c:pt>
                <c:pt idx="716">
                  <c:v>4187.8077763759302</c:v>
                </c:pt>
                <c:pt idx="717">
                  <c:v>4187.7110547267603</c:v>
                </c:pt>
                <c:pt idx="718">
                  <c:v>4187.7543038570102</c:v>
                </c:pt>
                <c:pt idx="719">
                  <c:v>4188.2344788753198</c:v>
                </c:pt>
                <c:pt idx="720">
                  <c:v>4188.4303349696802</c:v>
                </c:pt>
                <c:pt idx="721">
                  <c:v>4189.0366712408304</c:v>
                </c:pt>
                <c:pt idx="722">
                  <c:v>4189.4730726080197</c:v>
                </c:pt>
                <c:pt idx="723">
                  <c:v>4189.9243322210596</c:v>
                </c:pt>
                <c:pt idx="724">
                  <c:v>4190.5055967169101</c:v>
                </c:pt>
                <c:pt idx="725">
                  <c:v>4189.8609510259903</c:v>
                </c:pt>
                <c:pt idx="726">
                  <c:v>4189.3934121923703</c:v>
                </c:pt>
                <c:pt idx="727">
                  <c:v>4188.7075582342404</c:v>
                </c:pt>
                <c:pt idx="728">
                  <c:v>4188.0339876013104</c:v>
                </c:pt>
                <c:pt idx="729">
                  <c:v>4188.3664956884704</c:v>
                </c:pt>
                <c:pt idx="730">
                  <c:v>4188.5530916052103</c:v>
                </c:pt>
                <c:pt idx="731">
                  <c:v>4189.0266671972504</c:v>
                </c:pt>
                <c:pt idx="732">
                  <c:v>4189.3508973913504</c:v>
                </c:pt>
                <c:pt idx="733">
                  <c:v>4189.6580377416904</c:v>
                </c:pt>
                <c:pt idx="734">
                  <c:v>4190.25879534056</c:v>
                </c:pt>
                <c:pt idx="735">
                  <c:v>4190.6819215612704</c:v>
                </c:pt>
                <c:pt idx="736">
                  <c:v>4190.0368562536496</c:v>
                </c:pt>
                <c:pt idx="737">
                  <c:v>4189.5519224005002</c:v>
                </c:pt>
                <c:pt idx="738">
                  <c:v>4188.8430276708896</c:v>
                </c:pt>
                <c:pt idx="739">
                  <c:v>4188.1715074377298</c:v>
                </c:pt>
                <c:pt idx="740">
                  <c:v>4188.0805364446896</c:v>
                </c:pt>
                <c:pt idx="741">
                  <c:v>4187.8498330908096</c:v>
                </c:pt>
                <c:pt idx="742">
                  <c:v>4187.8872457342404</c:v>
                </c:pt>
                <c:pt idx="743">
                  <c:v>4187.9278913336102</c:v>
                </c:pt>
                <c:pt idx="744">
                  <c:v>4188.6585012274099</c:v>
                </c:pt>
                <c:pt idx="745">
                  <c:v>4189.2564645605398</c:v>
                </c:pt>
                <c:pt idx="746">
                  <c:v>4189.5460668402002</c:v>
                </c:pt>
                <c:pt idx="747">
                  <c:v>4189.6809640722504</c:v>
                </c:pt>
                <c:pt idx="748">
                  <c:v>4189.1037526922501</c:v>
                </c:pt>
                <c:pt idx="749">
                  <c:v>4188.42432649901</c:v>
                </c:pt>
                <c:pt idx="750">
                  <c:v>4187.8408113317801</c:v>
                </c:pt>
                <c:pt idx="751">
                  <c:v>4187.2944894628799</c:v>
                </c:pt>
                <c:pt idx="752">
                  <c:v>4187.23659189513</c:v>
                </c:pt>
                <c:pt idx="753">
                  <c:v>4187.1631780462503</c:v>
                </c:pt>
                <c:pt idx="754">
                  <c:v>4187.4357763128501</c:v>
                </c:pt>
                <c:pt idx="755">
                  <c:v>4187.9749074774099</c:v>
                </c:pt>
                <c:pt idx="756">
                  <c:v>4188.2584062414398</c:v>
                </c:pt>
                <c:pt idx="757">
                  <c:v>4189.0834545228199</c:v>
                </c:pt>
                <c:pt idx="758">
                  <c:v>4189.23917046521</c:v>
                </c:pt>
                <c:pt idx="759">
                  <c:v>4189.8134063813404</c:v>
                </c:pt>
                <c:pt idx="760">
                  <c:v>4189.8104213807301</c:v>
                </c:pt>
                <c:pt idx="761">
                  <c:v>4189.4047378632804</c:v>
                </c:pt>
                <c:pt idx="762">
                  <c:v>4188.9042972657398</c:v>
                </c:pt>
                <c:pt idx="763">
                  <c:v>4188.3538745972901</c:v>
                </c:pt>
                <c:pt idx="764">
                  <c:v>4188.0540107819797</c:v>
                </c:pt>
                <c:pt idx="765">
                  <c:v>4188.2211422059299</c:v>
                </c:pt>
                <c:pt idx="766">
                  <c:v>4188.4996055695801</c:v>
                </c:pt>
                <c:pt idx="767">
                  <c:v>4188.8968586060801</c:v>
                </c:pt>
                <c:pt idx="768">
                  <c:v>4189.48990097973</c:v>
                </c:pt>
                <c:pt idx="769">
                  <c:v>4190.0890659425004</c:v>
                </c:pt>
                <c:pt idx="770">
                  <c:v>4190.7800697419398</c:v>
                </c:pt>
                <c:pt idx="771">
                  <c:v>4191.2245201203596</c:v>
                </c:pt>
                <c:pt idx="772">
                  <c:v>4191.6529487702601</c:v>
                </c:pt>
                <c:pt idx="773">
                  <c:v>4191.1934684846201</c:v>
                </c:pt>
                <c:pt idx="774">
                  <c:v>4190.4954265687202</c:v>
                </c:pt>
                <c:pt idx="775">
                  <c:v>4189.7187351319499</c:v>
                </c:pt>
                <c:pt idx="776">
                  <c:v>4189.3623184296803</c:v>
                </c:pt>
                <c:pt idx="777">
                  <c:v>4189.0231353116096</c:v>
                </c:pt>
                <c:pt idx="778">
                  <c:v>4189.3225985836998</c:v>
                </c:pt>
                <c:pt idx="779">
                  <c:v>4189.7767573666597</c:v>
                </c:pt>
                <c:pt idx="780">
                  <c:v>4190.1020175290196</c:v>
                </c:pt>
                <c:pt idx="781">
                  <c:v>4190.5420905423198</c:v>
                </c:pt>
                <c:pt idx="782">
                  <c:v>4190.95675767184</c:v>
                </c:pt>
                <c:pt idx="783">
                  <c:v>4191.3908225369496</c:v>
                </c:pt>
                <c:pt idx="784">
                  <c:v>4191.38549149752</c:v>
                </c:pt>
                <c:pt idx="785">
                  <c:v>4191.2386351895402</c:v>
                </c:pt>
                <c:pt idx="786">
                  <c:v>4190.5839949917799</c:v>
                </c:pt>
                <c:pt idx="787">
                  <c:v>4189.9667006802601</c:v>
                </c:pt>
                <c:pt idx="788">
                  <c:v>4189.6236926388801</c:v>
                </c:pt>
                <c:pt idx="789">
                  <c:v>4189.4212582517803</c:v>
                </c:pt>
                <c:pt idx="790">
                  <c:v>4189.7203686643797</c:v>
                </c:pt>
                <c:pt idx="791">
                  <c:v>4190.1668217588604</c:v>
                </c:pt>
                <c:pt idx="792">
                  <c:v>4190.2053692747304</c:v>
                </c:pt>
                <c:pt idx="793">
                  <c:v>4190.77423893584</c:v>
                </c:pt>
                <c:pt idx="794">
                  <c:v>4191.3207801498302</c:v>
                </c:pt>
                <c:pt idx="795">
                  <c:v>4191.7500861801</c:v>
                </c:pt>
                <c:pt idx="796">
                  <c:v>4191.88773953093</c:v>
                </c:pt>
                <c:pt idx="797">
                  <c:v>4192.0274909652599</c:v>
                </c:pt>
                <c:pt idx="798">
                  <c:v>4191.4477523483201</c:v>
                </c:pt>
                <c:pt idx="799">
                  <c:v>4190.6937202133104</c:v>
                </c:pt>
                <c:pt idx="800">
                  <c:v>4190.0818046249296</c:v>
                </c:pt>
                <c:pt idx="801">
                  <c:v>4190.1302703536903</c:v>
                </c:pt>
                <c:pt idx="802">
                  <c:v>4190.1665099777101</c:v>
                </c:pt>
                <c:pt idx="803">
                  <c:v>4190.4692157424797</c:v>
                </c:pt>
                <c:pt idx="804">
                  <c:v>4190.6436046279796</c:v>
                </c:pt>
                <c:pt idx="805">
                  <c:v>4191.2079032577403</c:v>
                </c:pt>
                <c:pt idx="806">
                  <c:v>4191.4923938430702</c:v>
                </c:pt>
                <c:pt idx="807">
                  <c:v>4191.6385730422899</c:v>
                </c:pt>
                <c:pt idx="808">
                  <c:v>4191.7835220016404</c:v>
                </c:pt>
                <c:pt idx="809">
                  <c:v>4192.3725112594502</c:v>
                </c:pt>
                <c:pt idx="810">
                  <c:v>4191.6883548415999</c:v>
                </c:pt>
                <c:pt idx="811">
                  <c:v>4191.3435252822801</c:v>
                </c:pt>
                <c:pt idx="812">
                  <c:v>4190.8663066543504</c:v>
                </c:pt>
                <c:pt idx="813">
                  <c:v>4190.9138473190196</c:v>
                </c:pt>
                <c:pt idx="814">
                  <c:v>4191.3509734786903</c:v>
                </c:pt>
                <c:pt idx="815">
                  <c:v>4191.78839527739</c:v>
                </c:pt>
                <c:pt idx="816">
                  <c:v>4192.2341045059102</c:v>
                </c:pt>
                <c:pt idx="817">
                  <c:v>4192.4024757064699</c:v>
                </c:pt>
                <c:pt idx="818">
                  <c:v>4193.1041511215099</c:v>
                </c:pt>
                <c:pt idx="819">
                  <c:v>4193.65192257537</c:v>
                </c:pt>
                <c:pt idx="820">
                  <c:v>4193.6314757980199</c:v>
                </c:pt>
                <c:pt idx="821">
                  <c:v>4193.3335384048396</c:v>
                </c:pt>
                <c:pt idx="822">
                  <c:v>4192.6452525772002</c:v>
                </c:pt>
                <c:pt idx="823">
                  <c:v>4191.9862254775899</c:v>
                </c:pt>
                <c:pt idx="824">
                  <c:v>4191.36845432891</c:v>
                </c:pt>
                <c:pt idx="825">
                  <c:v>4191.6788371719304</c:v>
                </c:pt>
                <c:pt idx="826">
                  <c:v>4192.1092303909199</c:v>
                </c:pt>
                <c:pt idx="827">
                  <c:v>4192.5561221755897</c:v>
                </c:pt>
                <c:pt idx="828">
                  <c:v>4192.8685840286198</c:v>
                </c:pt>
                <c:pt idx="829">
                  <c:v>4193.5781577203797</c:v>
                </c:pt>
                <c:pt idx="830">
                  <c:v>4193.71621161443</c:v>
                </c:pt>
                <c:pt idx="831">
                  <c:v>4193.98889571172</c:v>
                </c:pt>
                <c:pt idx="832">
                  <c:v>4193.8257411096702</c:v>
                </c:pt>
                <c:pt idx="833">
                  <c:v>4193.8064768884697</c:v>
                </c:pt>
                <c:pt idx="834">
                  <c:v>4193.38273077947</c:v>
                </c:pt>
                <c:pt idx="835">
                  <c:v>4192.8496172998503</c:v>
                </c:pt>
                <c:pt idx="836">
                  <c:v>4192.60074645024</c:v>
                </c:pt>
                <c:pt idx="837">
                  <c:v>4192.6303771112498</c:v>
                </c:pt>
                <c:pt idx="838">
                  <c:v>4193.0735972497996</c:v>
                </c:pt>
                <c:pt idx="839">
                  <c:v>4193.38124304753</c:v>
                </c:pt>
                <c:pt idx="840">
                  <c:v>4193.6919310663297</c:v>
                </c:pt>
                <c:pt idx="841">
                  <c:v>4193.9921139731496</c:v>
                </c:pt>
                <c:pt idx="842">
                  <c:v>4194.2630146994697</c:v>
                </c:pt>
                <c:pt idx="843">
                  <c:v>4194.6511792197298</c:v>
                </c:pt>
                <c:pt idx="844">
                  <c:v>4194.8868226065697</c:v>
                </c:pt>
                <c:pt idx="845">
                  <c:v>4194.8538350119697</c:v>
                </c:pt>
                <c:pt idx="846">
                  <c:v>4193.8927887930904</c:v>
                </c:pt>
                <c:pt idx="847">
                  <c:v>4193.2106923117699</c:v>
                </c:pt>
                <c:pt idx="848">
                  <c:v>4192.6841877951701</c:v>
                </c:pt>
                <c:pt idx="849">
                  <c:v>4192.5775479331096</c:v>
                </c:pt>
                <c:pt idx="850">
                  <c:v>4192.7469014182197</c:v>
                </c:pt>
                <c:pt idx="851">
                  <c:v>4193.1946896567397</c:v>
                </c:pt>
                <c:pt idx="852">
                  <c:v>4193.6406086936104</c:v>
                </c:pt>
                <c:pt idx="853">
                  <c:v>4194.0719651236604</c:v>
                </c:pt>
                <c:pt idx="854">
                  <c:v>4194.9971531882302</c:v>
                </c:pt>
                <c:pt idx="855">
                  <c:v>4195.2307652487798</c:v>
                </c:pt>
                <c:pt idx="856">
                  <c:v>4195.4678105368703</c:v>
                </c:pt>
                <c:pt idx="857">
                  <c:v>4195.1592968955101</c:v>
                </c:pt>
                <c:pt idx="858">
                  <c:v>4194.4775914206602</c:v>
                </c:pt>
                <c:pt idx="859">
                  <c:v>4193.9278649344496</c:v>
                </c:pt>
                <c:pt idx="860">
                  <c:v>4193.3852433218999</c:v>
                </c:pt>
                <c:pt idx="861">
                  <c:v>4193.5432290091603</c:v>
                </c:pt>
                <c:pt idx="862">
                  <c:v>4193.8422756700902</c:v>
                </c:pt>
                <c:pt idx="863">
                  <c:v>4194.0139561205297</c:v>
                </c:pt>
                <c:pt idx="864">
                  <c:v>4194.4513302355199</c:v>
                </c:pt>
                <c:pt idx="865">
                  <c:v>4195.1205521135798</c:v>
                </c:pt>
                <c:pt idx="866">
                  <c:v>4195.3770046740001</c:v>
                </c:pt>
                <c:pt idx="867">
                  <c:v>4195.7562237291804</c:v>
                </c:pt>
                <c:pt idx="868">
                  <c:v>4196.2382107286903</c:v>
                </c:pt>
                <c:pt idx="869">
                  <c:v>4195.9597759752696</c:v>
                </c:pt>
                <c:pt idx="870">
                  <c:v>4195.5337124376701</c:v>
                </c:pt>
                <c:pt idx="871">
                  <c:v>4194.9774151354304</c:v>
                </c:pt>
                <c:pt idx="872">
                  <c:v>4194.5797329454899</c:v>
                </c:pt>
                <c:pt idx="873">
                  <c:v>4194.5920162706798</c:v>
                </c:pt>
                <c:pt idx="874">
                  <c:v>4195.00677868189</c:v>
                </c:pt>
                <c:pt idx="875">
                  <c:v>4195.5653648025</c:v>
                </c:pt>
                <c:pt idx="876">
                  <c:v>4195.8557395583503</c:v>
                </c:pt>
                <c:pt idx="877">
                  <c:v>4196.3701133376499</c:v>
                </c:pt>
                <c:pt idx="878">
                  <c:v>4196.7315845138</c:v>
                </c:pt>
                <c:pt idx="879">
                  <c:v>4196.9591121322101</c:v>
                </c:pt>
                <c:pt idx="880">
                  <c:v>4197.52970501246</c:v>
                </c:pt>
                <c:pt idx="881">
                  <c:v>4197.1446876174396</c:v>
                </c:pt>
                <c:pt idx="882">
                  <c:v>4196.50995060267</c:v>
                </c:pt>
                <c:pt idx="883">
                  <c:v>4196.2404517775904</c:v>
                </c:pt>
                <c:pt idx="884">
                  <c:v>4195.5902175551801</c:v>
                </c:pt>
                <c:pt idx="885">
                  <c:v>4195.5963973647504</c:v>
                </c:pt>
                <c:pt idx="886">
                  <c:v>4195.8771590835004</c:v>
                </c:pt>
                <c:pt idx="887">
                  <c:v>4196.1544112807696</c:v>
                </c:pt>
                <c:pt idx="888">
                  <c:v>4196.6705302840601</c:v>
                </c:pt>
                <c:pt idx="889">
                  <c:v>4197.0447806960501</c:v>
                </c:pt>
                <c:pt idx="890">
                  <c:v>4197.7503661757901</c:v>
                </c:pt>
                <c:pt idx="891">
                  <c:v>4198.3120612746598</c:v>
                </c:pt>
                <c:pt idx="892">
                  <c:v>4198.6288528090899</c:v>
                </c:pt>
                <c:pt idx="893">
                  <c:v>4198.5098533278897</c:v>
                </c:pt>
                <c:pt idx="894">
                  <c:v>4198.0511645919196</c:v>
                </c:pt>
                <c:pt idx="895">
                  <c:v>4197.4487666732202</c:v>
                </c:pt>
                <c:pt idx="896">
                  <c:v>4197.0854453688999</c:v>
                </c:pt>
                <c:pt idx="897">
                  <c:v>4196.8486957198502</c:v>
                </c:pt>
                <c:pt idx="898">
                  <c:v>4196.8629817611099</c:v>
                </c:pt>
                <c:pt idx="899">
                  <c:v>4197.1240501052298</c:v>
                </c:pt>
                <c:pt idx="900">
                  <c:v>4197.73891254725</c:v>
                </c:pt>
                <c:pt idx="901">
                  <c:v>4197.8672103530298</c:v>
                </c:pt>
                <c:pt idx="902">
                  <c:v>4197.9795341140198</c:v>
                </c:pt>
                <c:pt idx="903">
                  <c:v>4198.1910400039096</c:v>
                </c:pt>
                <c:pt idx="904">
                  <c:v>4198.2825450545697</c:v>
                </c:pt>
                <c:pt idx="905">
                  <c:v>4198.1489638930698</c:v>
                </c:pt>
                <c:pt idx="906">
                  <c:v>4197.5360850936304</c:v>
                </c:pt>
                <c:pt idx="907">
                  <c:v>4196.7944793349698</c:v>
                </c:pt>
                <c:pt idx="908">
                  <c:v>4196.1638621932398</c:v>
                </c:pt>
                <c:pt idx="909">
                  <c:v>4196.0428027755197</c:v>
                </c:pt>
                <c:pt idx="910">
                  <c:v>4196.0572700148996</c:v>
                </c:pt>
                <c:pt idx="911">
                  <c:v>4196.0784988051801</c:v>
                </c:pt>
                <c:pt idx="912">
                  <c:v>4196.4722709304297</c:v>
                </c:pt>
                <c:pt idx="913">
                  <c:v>4196.4800624495902</c:v>
                </c:pt>
                <c:pt idx="914">
                  <c:v>4196.7126254683899</c:v>
                </c:pt>
                <c:pt idx="915">
                  <c:v>4196.8093280440698</c:v>
                </c:pt>
                <c:pt idx="916">
                  <c:v>4196.4000205642096</c:v>
                </c:pt>
                <c:pt idx="917">
                  <c:v>4196.09659954371</c:v>
                </c:pt>
                <c:pt idx="918">
                  <c:v>4195.3794459945102</c:v>
                </c:pt>
                <c:pt idx="919">
                  <c:v>4194.3704776412396</c:v>
                </c:pt>
                <c:pt idx="920">
                  <c:v>4193.9417533523001</c:v>
                </c:pt>
                <c:pt idx="921">
                  <c:v>4193.5209540969299</c:v>
                </c:pt>
                <c:pt idx="922">
                  <c:v>4193.6826895472204</c:v>
                </c:pt>
                <c:pt idx="923">
                  <c:v>4193.8515089747098</c:v>
                </c:pt>
                <c:pt idx="924">
                  <c:v>4194.0191363092999</c:v>
                </c:pt>
                <c:pt idx="925">
                  <c:v>4194.2983244654297</c:v>
                </c:pt>
                <c:pt idx="926">
                  <c:v>4194.6803091761203</c:v>
                </c:pt>
                <c:pt idx="927">
                  <c:v>4194.91803157297</c:v>
                </c:pt>
                <c:pt idx="928">
                  <c:v>4194.5839499231897</c:v>
                </c:pt>
                <c:pt idx="929">
                  <c:v>4194.3823622461896</c:v>
                </c:pt>
                <c:pt idx="930">
                  <c:v>4193.6264227625497</c:v>
                </c:pt>
                <c:pt idx="931">
                  <c:v>4193.0270670649197</c:v>
                </c:pt>
                <c:pt idx="932">
                  <c:v>4192.6043413874204</c:v>
                </c:pt>
                <c:pt idx="933">
                  <c:v>4192.3341273066098</c:v>
                </c:pt>
                <c:pt idx="934">
                  <c:v>4192.3553264881803</c:v>
                </c:pt>
                <c:pt idx="935">
                  <c:v>4193.0762756611603</c:v>
                </c:pt>
                <c:pt idx="936">
                  <c:v>4193.6713493611096</c:v>
                </c:pt>
                <c:pt idx="937">
                  <c:v>4193.9681423451202</c:v>
                </c:pt>
                <c:pt idx="938">
                  <c:v>4194.0914524342297</c:v>
                </c:pt>
                <c:pt idx="939">
                  <c:v>4194.3287361408902</c:v>
                </c:pt>
                <c:pt idx="940">
                  <c:v>4194.4059265400601</c:v>
                </c:pt>
                <c:pt idx="941">
                  <c:v>4193.7833679463101</c:v>
                </c:pt>
                <c:pt idx="942">
                  <c:v>4193.1440437580804</c:v>
                </c:pt>
                <c:pt idx="943">
                  <c:v>4192.12940104263</c:v>
                </c:pt>
                <c:pt idx="944">
                  <c:v>4191.5449417378204</c:v>
                </c:pt>
                <c:pt idx="945">
                  <c:v>4191.4319504048099</c:v>
                </c:pt>
                <c:pt idx="946">
                  <c:v>4191.4586723591601</c:v>
                </c:pt>
                <c:pt idx="947">
                  <c:v>4191.7710197712704</c:v>
                </c:pt>
                <c:pt idx="948">
                  <c:v>4192.0960796620102</c:v>
                </c:pt>
                <c:pt idx="949">
                  <c:v>4192.5386932454503</c:v>
                </c:pt>
                <c:pt idx="950">
                  <c:v>4192.8095653615401</c:v>
                </c:pt>
                <c:pt idx="951">
                  <c:v>4193.0628994069502</c:v>
                </c:pt>
                <c:pt idx="952">
                  <c:v>4193.58380585532</c:v>
                </c:pt>
                <c:pt idx="953">
                  <c:v>4193.5130909047602</c:v>
                </c:pt>
                <c:pt idx="954">
                  <c:v>4192.7371719441899</c:v>
                </c:pt>
                <c:pt idx="955">
                  <c:v>4191.8561771474297</c:v>
                </c:pt>
                <c:pt idx="956">
                  <c:v>4191.4138439259996</c:v>
                </c:pt>
                <c:pt idx="957">
                  <c:v>4191.2990215382997</c:v>
                </c:pt>
                <c:pt idx="958">
                  <c:v>4191.3245895467198</c:v>
                </c:pt>
                <c:pt idx="959">
                  <c:v>4191.6364315114497</c:v>
                </c:pt>
                <c:pt idx="960">
                  <c:v>4192.1103981099604</c:v>
                </c:pt>
                <c:pt idx="961">
                  <c:v>4192.6913815040398</c:v>
                </c:pt>
                <c:pt idx="962">
                  <c:v>4192.8232365150197</c:v>
                </c:pt>
                <c:pt idx="963">
                  <c:v>4193.5053997535497</c:v>
                </c:pt>
                <c:pt idx="964">
                  <c:v>4193.4525185127004</c:v>
                </c:pt>
                <c:pt idx="965">
                  <c:v>4192.6805859107699</c:v>
                </c:pt>
                <c:pt idx="966">
                  <c:v>4191.9233589668002</c:v>
                </c:pt>
                <c:pt idx="967">
                  <c:v>4191.1860065955898</c:v>
                </c:pt>
                <c:pt idx="968">
                  <c:v>4190.6679134864598</c:v>
                </c:pt>
                <c:pt idx="969">
                  <c:v>4190.2918701667604</c:v>
                </c:pt>
                <c:pt idx="970">
                  <c:v>4190.4586964149203</c:v>
                </c:pt>
                <c:pt idx="971">
                  <c:v>4190.7580452460998</c:v>
                </c:pt>
                <c:pt idx="972">
                  <c:v>4191.1871891517403</c:v>
                </c:pt>
                <c:pt idx="973">
                  <c:v>4191.3369389935897</c:v>
                </c:pt>
                <c:pt idx="974">
                  <c:v>4191.4689752026898</c:v>
                </c:pt>
                <c:pt idx="975">
                  <c:v>4191.6035100385097</c:v>
                </c:pt>
                <c:pt idx="976">
                  <c:v>4191.2985249921203</c:v>
                </c:pt>
                <c:pt idx="977">
                  <c:v>4191.0128995343603</c:v>
                </c:pt>
                <c:pt idx="978">
                  <c:v>4190.4813882276003</c:v>
                </c:pt>
                <c:pt idx="979">
                  <c:v>4189.8419877454198</c:v>
                </c:pt>
                <c:pt idx="980">
                  <c:v>4189.50839246954</c:v>
                </c:pt>
                <c:pt idx="981">
                  <c:v>4189.4246256221304</c:v>
                </c:pt>
                <c:pt idx="982">
                  <c:v>4189.3343889583102</c:v>
                </c:pt>
                <c:pt idx="983">
                  <c:v>4189.5988809932196</c:v>
                </c:pt>
                <c:pt idx="984">
                  <c:v>4189.7487509120401</c:v>
                </c:pt>
                <c:pt idx="985">
                  <c:v>4190.1588308681003</c:v>
                </c:pt>
                <c:pt idx="986">
                  <c:v>4190.7089471251302</c:v>
                </c:pt>
                <c:pt idx="987">
                  <c:v>4190.7193135649504</c:v>
                </c:pt>
                <c:pt idx="988">
                  <c:v>4190.46565527027</c:v>
                </c:pt>
                <c:pt idx="989">
                  <c:v>4190.10208601063</c:v>
                </c:pt>
                <c:pt idx="990">
                  <c:v>4189.4303941160997</c:v>
                </c:pt>
                <c:pt idx="991">
                  <c:v>4188.8132714659496</c:v>
                </c:pt>
                <c:pt idx="992">
                  <c:v>4188.6370705992504</c:v>
                </c:pt>
                <c:pt idx="993">
                  <c:v>4188.5426282317003</c:v>
                </c:pt>
                <c:pt idx="994">
                  <c:v>4188.4501027495198</c:v>
                </c:pt>
                <c:pt idx="995">
                  <c:v>4188.46271032398</c:v>
                </c:pt>
                <c:pt idx="996">
                  <c:v>4188.4771298796504</c:v>
                </c:pt>
                <c:pt idx="997">
                  <c:v>4188.5993241698097</c:v>
                </c:pt>
                <c:pt idx="998">
                  <c:v>4188.7235974699797</c:v>
                </c:pt>
                <c:pt idx="999">
                  <c:v>4188.7364434630199</c:v>
                </c:pt>
                <c:pt idx="1000">
                  <c:v>4188.7520455748399</c:v>
                </c:pt>
                <c:pt idx="1001">
                  <c:v>4188.8727998167797</c:v>
                </c:pt>
                <c:pt idx="1002">
                  <c:v>4188.9935826689498</c:v>
                </c:pt>
                <c:pt idx="1003">
                  <c:v>4189.1120429746898</c:v>
                </c:pt>
                <c:pt idx="1004">
                  <c:v>4189.2326443976599</c:v>
                </c:pt>
                <c:pt idx="1005">
                  <c:v>4189.2450707739999</c:v>
                </c:pt>
                <c:pt idx="1006">
                  <c:v>4189.0410989112097</c:v>
                </c:pt>
                <c:pt idx="1007">
                  <c:v>4189.0575307196796</c:v>
                </c:pt>
                <c:pt idx="1008">
                  <c:v>4188.8588803595703</c:v>
                </c:pt>
                <c:pt idx="1009">
                  <c:v>4188.6645119971499</c:v>
                </c:pt>
                <c:pt idx="1010">
                  <c:v>4188.5828774756601</c:v>
                </c:pt>
                <c:pt idx="1011">
                  <c:v>4188.2801049536902</c:v>
                </c:pt>
                <c:pt idx="1012">
                  <c:v>4187.8634637183404</c:v>
                </c:pt>
                <c:pt idx="1013">
                  <c:v>4187.65932973091</c:v>
                </c:pt>
                <c:pt idx="1014">
                  <c:v>4187.3504155463397</c:v>
                </c:pt>
                <c:pt idx="1015">
                  <c:v>4187.1520512885299</c:v>
                </c:pt>
                <c:pt idx="1016">
                  <c:v>4187.1750825232702</c:v>
                </c:pt>
                <c:pt idx="1017">
                  <c:v>4187.1895402259097</c:v>
                </c:pt>
                <c:pt idx="1018">
                  <c:v>4187.0976060217999</c:v>
                </c:pt>
                <c:pt idx="1019">
                  <c:v>4187.1094125098398</c:v>
                </c:pt>
                <c:pt idx="1020">
                  <c:v>4187.3418134040103</c:v>
                </c:pt>
                <c:pt idx="1021">
                  <c:v>4187.4632256812301</c:v>
                </c:pt>
                <c:pt idx="1022">
                  <c:v>4187.5870126074997</c:v>
                </c:pt>
                <c:pt idx="1023">
                  <c:v>4187.7152913398004</c:v>
                </c:pt>
                <c:pt idx="1024">
                  <c:v>4187.7296918219699</c:v>
                </c:pt>
                <c:pt idx="1025">
                  <c:v>4187.8562825507297</c:v>
                </c:pt>
                <c:pt idx="1026">
                  <c:v>4188.6484616584003</c:v>
                </c:pt>
                <c:pt idx="1027">
                  <c:v>4188.87518819038</c:v>
                </c:pt>
                <c:pt idx="1028">
                  <c:v>4189.1046040839401</c:v>
                </c:pt>
                <c:pt idx="1029">
                  <c:v>4189.2257490436696</c:v>
                </c:pt>
                <c:pt idx="1030">
                  <c:v>4189.4578733722801</c:v>
                </c:pt>
                <c:pt idx="1031">
                  <c:v>4189.4749441425502</c:v>
                </c:pt>
                <c:pt idx="1032">
                  <c:v>4189.7139525050497</c:v>
                </c:pt>
                <c:pt idx="1033">
                  <c:v>4189.8485350245801</c:v>
                </c:pt>
                <c:pt idx="1034">
                  <c:v>4189.6605085963502</c:v>
                </c:pt>
                <c:pt idx="1035">
                  <c:v>4189.3638300532602</c:v>
                </c:pt>
                <c:pt idx="1036">
                  <c:v>4189.0728544825897</c:v>
                </c:pt>
                <c:pt idx="1037">
                  <c:v>4188.8840078944504</c:v>
                </c:pt>
                <c:pt idx="1038">
                  <c:v>4188.5925745600998</c:v>
                </c:pt>
                <c:pt idx="1039">
                  <c:v>4188.2822394007999</c:v>
                </c:pt>
                <c:pt idx="1040">
                  <c:v>4188.0830359095899</c:v>
                </c:pt>
                <c:pt idx="1041">
                  <c:v>4187.8761578720696</c:v>
                </c:pt>
                <c:pt idx="1042">
                  <c:v>4187.8936905414903</c:v>
                </c:pt>
                <c:pt idx="1043">
                  <c:v>4187.9049534351598</c:v>
                </c:pt>
                <c:pt idx="1044">
                  <c:v>4187.9178471119203</c:v>
                </c:pt>
                <c:pt idx="1045">
                  <c:v>4187.9288525135298</c:v>
                </c:pt>
                <c:pt idx="1046">
                  <c:v>4187.9422134907099</c:v>
                </c:pt>
                <c:pt idx="1047">
                  <c:v>4187.9552406818702</c:v>
                </c:pt>
                <c:pt idx="1048">
                  <c:v>4187.9710430652904</c:v>
                </c:pt>
                <c:pt idx="1049">
                  <c:v>4188.3107132465602</c:v>
                </c:pt>
                <c:pt idx="1050">
                  <c:v>4188.5438770801802</c:v>
                </c:pt>
                <c:pt idx="1051">
                  <c:v>4188.5542435200005</c:v>
                </c:pt>
                <c:pt idx="1052">
                  <c:v>4188.5668701679497</c:v>
                </c:pt>
                <c:pt idx="1053">
                  <c:v>4188.7981838734004</c:v>
                </c:pt>
                <c:pt idx="1054">
                  <c:v>4189.0318626911403</c:v>
                </c:pt>
                <c:pt idx="1055">
                  <c:v>4189.1603893787697</c:v>
                </c:pt>
                <c:pt idx="1056">
                  <c:v>4189.0771622211696</c:v>
                </c:pt>
                <c:pt idx="1057">
                  <c:v>4189.2146820575999</c:v>
                </c:pt>
                <c:pt idx="1058">
                  <c:v>4189.1405052692699</c:v>
                </c:pt>
                <c:pt idx="1059">
                  <c:v>4188.9582581074001</c:v>
                </c:pt>
                <c:pt idx="1060">
                  <c:v>4188.4547371418303</c:v>
                </c:pt>
                <c:pt idx="1061">
                  <c:v>4188.27130742381</c:v>
                </c:pt>
                <c:pt idx="1062">
                  <c:v>4187.9965824634801</c:v>
                </c:pt>
                <c:pt idx="1063">
                  <c:v>4188.0202908069896</c:v>
                </c:pt>
                <c:pt idx="1064">
                  <c:v>4187.9405254871699</c:v>
                </c:pt>
                <c:pt idx="1065">
                  <c:v>4187.84842915843</c:v>
                </c:pt>
                <c:pt idx="1066">
                  <c:v>4187.8686375171901</c:v>
                </c:pt>
                <c:pt idx="1067">
                  <c:v>4187.8810925037697</c:v>
                </c:pt>
                <c:pt idx="1068">
                  <c:v>4188.2125420124303</c:v>
                </c:pt>
                <c:pt idx="1069">
                  <c:v>4188.32815594981</c:v>
                </c:pt>
                <c:pt idx="1070">
                  <c:v>4188.4462303669297</c:v>
                </c:pt>
                <c:pt idx="1071">
                  <c:v>4188.4580750019404</c:v>
                </c:pt>
                <c:pt idx="1072">
                  <c:v>4188.47245641063</c:v>
                </c:pt>
                <c:pt idx="1073">
                  <c:v>4188.6939186603804</c:v>
                </c:pt>
                <c:pt idx="1074">
                  <c:v>4188.7053722889204</c:v>
                </c:pt>
                <c:pt idx="1075">
                  <c:v>4188.7160152942897</c:v>
                </c:pt>
                <c:pt idx="1076">
                  <c:v>4189.0546078235902</c:v>
                </c:pt>
                <c:pt idx="1077">
                  <c:v>4189.50272984813</c:v>
                </c:pt>
                <c:pt idx="1078">
                  <c:v>4189.7378677875804</c:v>
                </c:pt>
                <c:pt idx="1079">
                  <c:v>4190.1888412983199</c:v>
                </c:pt>
                <c:pt idx="1080">
                  <c:v>4190.2168793232204</c:v>
                </c:pt>
                <c:pt idx="1081">
                  <c:v>4190.7648129017198</c:v>
                </c:pt>
                <c:pt idx="1082">
                  <c:v>4191.0136360676097</c:v>
                </c:pt>
                <c:pt idx="1083">
                  <c:v>4190.9394211323097</c:v>
                </c:pt>
                <c:pt idx="1084">
                  <c:v>4190.5760616810103</c:v>
                </c:pt>
                <c:pt idx="1085">
                  <c:v>4190.40458150218</c:v>
                </c:pt>
                <c:pt idx="1086">
                  <c:v>4190.0296825916603</c:v>
                </c:pt>
                <c:pt idx="1087">
                  <c:v>4189.8426384479799</c:v>
                </c:pt>
                <c:pt idx="1088">
                  <c:v>4189.65774960826</c:v>
                </c:pt>
                <c:pt idx="1089">
                  <c:v>4189.5674080402696</c:v>
                </c:pt>
                <c:pt idx="1090">
                  <c:v>4189.4806999714201</c:v>
                </c:pt>
                <c:pt idx="1091">
                  <c:v>4189.4928307087202</c:v>
                </c:pt>
                <c:pt idx="1092">
                  <c:v>4189.5067066700303</c:v>
                </c:pt>
                <c:pt idx="1093">
                  <c:v>4189.6256298572798</c:v>
                </c:pt>
                <c:pt idx="1094">
                  <c:v>4190.0679916889503</c:v>
                </c:pt>
                <c:pt idx="1095">
                  <c:v>4190.2884907276402</c:v>
                </c:pt>
                <c:pt idx="1096">
                  <c:v>4190.6141991169297</c:v>
                </c:pt>
                <c:pt idx="1097">
                  <c:v>4190.8307404072102</c:v>
                </c:pt>
                <c:pt idx="1098">
                  <c:v>4190.8435005695601</c:v>
                </c:pt>
                <c:pt idx="1099">
                  <c:v>4190.95951505015</c:v>
                </c:pt>
                <c:pt idx="1100">
                  <c:v>4190.9768147022496</c:v>
                </c:pt>
                <c:pt idx="1101">
                  <c:v>4191.0993523151701</c:v>
                </c:pt>
                <c:pt idx="1102">
                  <c:v>4191.4379639179497</c:v>
                </c:pt>
                <c:pt idx="1103">
                  <c:v>4191.57669492076</c:v>
                </c:pt>
                <c:pt idx="1104">
                  <c:v>4191.6113037616997</c:v>
                </c:pt>
                <c:pt idx="1105">
                  <c:v>4191.6500134021999</c:v>
                </c:pt>
                <c:pt idx="1106">
                  <c:v>4191.6947121174098</c:v>
                </c:pt>
                <c:pt idx="1107">
                  <c:v>4191.6287083179805</c:v>
                </c:pt>
                <c:pt idx="1108">
                  <c:v>4191.4709515125596</c:v>
                </c:pt>
                <c:pt idx="1109">
                  <c:v>4191.4113277942897</c:v>
                </c:pt>
                <c:pt idx="1110">
                  <c:v>4191.2589878589897</c:v>
                </c:pt>
                <c:pt idx="1111">
                  <c:v>4191.4950317890498</c:v>
                </c:pt>
                <c:pt idx="1112">
                  <c:v>4191.5318150074299</c:v>
                </c:pt>
                <c:pt idx="1113">
                  <c:v>4191.55251927684</c:v>
                </c:pt>
                <c:pt idx="1114">
                  <c:v>4191.5777248890199</c:v>
                </c:pt>
                <c:pt idx="1115">
                  <c:v>4191.69318623851</c:v>
                </c:pt>
                <c:pt idx="1116">
                  <c:v>4191.9209427387505</c:v>
                </c:pt>
                <c:pt idx="1117">
                  <c:v>4192.2538036854103</c:v>
                </c:pt>
                <c:pt idx="1118">
                  <c:v>4192.2679752857503</c:v>
                </c:pt>
                <c:pt idx="1119">
                  <c:v>4192.5995583088197</c:v>
                </c:pt>
                <c:pt idx="1120">
                  <c:v>4192.7317852527904</c:v>
                </c:pt>
                <c:pt idx="1121">
                  <c:v>4192.8619617969798</c:v>
                </c:pt>
                <c:pt idx="1122">
                  <c:v>4193.1158394367503</c:v>
                </c:pt>
                <c:pt idx="1123">
                  <c:v>4193.4994835407497</c:v>
                </c:pt>
                <c:pt idx="1124">
                  <c:v>4193.75907368968</c:v>
                </c:pt>
                <c:pt idx="1125">
                  <c:v>4193.8753933460503</c:v>
                </c:pt>
                <c:pt idx="1126">
                  <c:v>4193.8699383289604</c:v>
                </c:pt>
                <c:pt idx="1127">
                  <c:v>4193.8622612507197</c:v>
                </c:pt>
                <c:pt idx="1128">
                  <c:v>4193.7051338703404</c:v>
                </c:pt>
                <c:pt idx="1129">
                  <c:v>4193.3541912586497</c:v>
                </c:pt>
                <c:pt idx="1130">
                  <c:v>4192.71147198985</c:v>
                </c:pt>
                <c:pt idx="1131">
                  <c:v>4192.8373093158998</c:v>
                </c:pt>
                <c:pt idx="1132">
                  <c:v>4192.5832409412697</c:v>
                </c:pt>
                <c:pt idx="1133">
                  <c:v>4192.2607178241997</c:v>
                </c:pt>
                <c:pt idx="1134">
                  <c:v>4191.9482845814</c:v>
                </c:pt>
                <c:pt idx="1135">
                  <c:v>4191.6395420582103</c:v>
                </c:pt>
                <c:pt idx="1136">
                  <c:v>4191.6080898792598</c:v>
                </c:pt>
                <c:pt idx="1137">
                  <c:v>4191.4659065754204</c:v>
                </c:pt>
                <c:pt idx="1138">
                  <c:v>4191.4036697895299</c:v>
                </c:pt>
                <c:pt idx="1139">
                  <c:v>4191.5175003559398</c:v>
                </c:pt>
                <c:pt idx="1140">
                  <c:v>4191.5238232166603</c:v>
                </c:pt>
                <c:pt idx="1141">
                  <c:v>4191.7174960974498</c:v>
                </c:pt>
                <c:pt idx="1142">
                  <c:v>4191.7153429426799</c:v>
                </c:pt>
                <c:pt idx="1143">
                  <c:v>4191.7218312128698</c:v>
                </c:pt>
                <c:pt idx="1144">
                  <c:v>4191.9464971915204</c:v>
                </c:pt>
                <c:pt idx="1145">
                  <c:v>4192.1592142477903</c:v>
                </c:pt>
                <c:pt idx="1146">
                  <c:v>4192.1609880820197</c:v>
                </c:pt>
                <c:pt idx="1147">
                  <c:v>4192.1983721152201</c:v>
                </c:pt>
                <c:pt idx="1148">
                  <c:v>4192.3742391959104</c:v>
                </c:pt>
                <c:pt idx="1149">
                  <c:v>4192.41373084935</c:v>
                </c:pt>
                <c:pt idx="1150">
                  <c:v>4192.5582125082901</c:v>
                </c:pt>
                <c:pt idx="1151">
                  <c:v>4192.6650526419598</c:v>
                </c:pt>
                <c:pt idx="1152">
                  <c:v>4192.7012255087802</c:v>
                </c:pt>
                <c:pt idx="1153">
                  <c:v>4193.1406500235498</c:v>
                </c:pt>
                <c:pt idx="1154">
                  <c:v>4193.3725550070703</c:v>
                </c:pt>
                <c:pt idx="1155">
                  <c:v>4193.1901647940604</c:v>
                </c:pt>
                <c:pt idx="1156">
                  <c:v>4192.86445640477</c:v>
                </c:pt>
                <c:pt idx="1157">
                  <c:v>4192.6914217368103</c:v>
                </c:pt>
                <c:pt idx="1158">
                  <c:v>4192.4497034445703</c:v>
                </c:pt>
                <c:pt idx="1159">
                  <c:v>4192.2419454947403</c:v>
                </c:pt>
                <c:pt idx="1160">
                  <c:v>4192.1740343466699</c:v>
                </c:pt>
                <c:pt idx="1161">
                  <c:v>4192.1107294455496</c:v>
                </c:pt>
                <c:pt idx="1162">
                  <c:v>4192.0767500296497</c:v>
                </c:pt>
                <c:pt idx="1163">
                  <c:v>4192.18350433263</c:v>
                </c:pt>
                <c:pt idx="1164">
                  <c:v>4192.1860887900302</c:v>
                </c:pt>
                <c:pt idx="1165">
                  <c:v>4192.1925109529302</c:v>
                </c:pt>
                <c:pt idx="1166">
                  <c:v>4192.3047740134898</c:v>
                </c:pt>
                <c:pt idx="1167">
                  <c:v>4192.42013999555</c:v>
                </c:pt>
                <c:pt idx="1168">
                  <c:v>4192.5725657615403</c:v>
                </c:pt>
                <c:pt idx="1169">
                  <c:v>4192.7568162519201</c:v>
                </c:pt>
                <c:pt idx="1170">
                  <c:v>4193.1215597729997</c:v>
                </c:pt>
                <c:pt idx="1171">
                  <c:v>4193.4548403363497</c:v>
                </c:pt>
                <c:pt idx="1172">
                  <c:v>4193.6818338971498</c:v>
                </c:pt>
                <c:pt idx="1173">
                  <c:v>4193.7928320508299</c:v>
                </c:pt>
                <c:pt idx="1174">
                  <c:v>4193.7898375134801</c:v>
                </c:pt>
                <c:pt idx="1175">
                  <c:v>4193.82355943731</c:v>
                </c:pt>
                <c:pt idx="1176">
                  <c:v>4193.77621904424</c:v>
                </c:pt>
                <c:pt idx="1177">
                  <c:v>4193.96248117498</c:v>
                </c:pt>
                <c:pt idx="1178">
                  <c:v>4193.7716795544902</c:v>
                </c:pt>
                <c:pt idx="1179">
                  <c:v>4193.5831667523698</c:v>
                </c:pt>
                <c:pt idx="1180">
                  <c:v>4193.2487513165797</c:v>
                </c:pt>
                <c:pt idx="1181">
                  <c:v>4193.0811716656999</c:v>
                </c:pt>
                <c:pt idx="1182">
                  <c:v>4192.9870440106697</c:v>
                </c:pt>
                <c:pt idx="1183">
                  <c:v>4192.9144789319398</c:v>
                </c:pt>
                <c:pt idx="1184">
                  <c:v>4192.6715494733198</c:v>
                </c:pt>
                <c:pt idx="1185">
                  <c:v>4192.5697161298103</c:v>
                </c:pt>
                <c:pt idx="1186">
                  <c:v>4192.75372758916</c:v>
                </c:pt>
                <c:pt idx="1187">
                  <c:v>4192.75789514592</c:v>
                </c:pt>
                <c:pt idx="1188">
                  <c:v>4192.9401899915101</c:v>
                </c:pt>
                <c:pt idx="1189">
                  <c:v>4193.05343476711</c:v>
                </c:pt>
                <c:pt idx="1190">
                  <c:v>4193.2800435787904</c:v>
                </c:pt>
                <c:pt idx="1191">
                  <c:v>4193.4708165890497</c:v>
                </c:pt>
                <c:pt idx="1192">
                  <c:v>4193.97285935943</c:v>
                </c:pt>
                <c:pt idx="1193">
                  <c:v>4194.2084645993</c:v>
                </c:pt>
                <c:pt idx="1194">
                  <c:v>4194.6358346707102</c:v>
                </c:pt>
                <c:pt idx="1195">
                  <c:v>4194.8677587277198</c:v>
                </c:pt>
                <c:pt idx="1196">
                  <c:v>4195.2419614559903</c:v>
                </c:pt>
                <c:pt idx="1197">
                  <c:v>4195.5254983670002</c:v>
                </c:pt>
                <c:pt idx="1198">
                  <c:v>4195.6261205441297</c:v>
                </c:pt>
                <c:pt idx="1199">
                  <c:v>4195.6047582394403</c:v>
                </c:pt>
                <c:pt idx="1200">
                  <c:v>4195.39496896332</c:v>
                </c:pt>
                <c:pt idx="1201">
                  <c:v>4195.2045011288401</c:v>
                </c:pt>
                <c:pt idx="1202">
                  <c:v>4195.1239442593396</c:v>
                </c:pt>
                <c:pt idx="1203">
                  <c:v>4195.0306367642197</c:v>
                </c:pt>
                <c:pt idx="1204">
                  <c:v>4194.6632718807996</c:v>
                </c:pt>
                <c:pt idx="1205">
                  <c:v>4194.33762071197</c:v>
                </c:pt>
                <c:pt idx="1206">
                  <c:v>4193.9923333889801</c:v>
                </c:pt>
                <c:pt idx="1207">
                  <c:v>4193.7672757870496</c:v>
                </c:pt>
                <c:pt idx="1208">
                  <c:v>4193.5001420742801</c:v>
                </c:pt>
                <c:pt idx="1209">
                  <c:v>4193.3531141049198</c:v>
                </c:pt>
                <c:pt idx="1210">
                  <c:v>4193.4740400082401</c:v>
                </c:pt>
                <c:pt idx="1211">
                  <c:v>4193.6253309017902</c:v>
                </c:pt>
                <c:pt idx="1212">
                  <c:v>4193.6675119168103</c:v>
                </c:pt>
                <c:pt idx="1213">
                  <c:v>4193.86057374542</c:v>
                </c:pt>
                <c:pt idx="1214">
                  <c:v>4194.0193223721299</c:v>
                </c:pt>
                <c:pt idx="1215">
                  <c:v>4194.0681600338703</c:v>
                </c:pt>
                <c:pt idx="1216">
                  <c:v>4194.4524240261799</c:v>
                </c:pt>
                <c:pt idx="1217">
                  <c:v>4194.6139478451496</c:v>
                </c:pt>
                <c:pt idx="1218">
                  <c:v>4194.68890664642</c:v>
                </c:pt>
                <c:pt idx="1219">
                  <c:v>4194.8015928036502</c:v>
                </c:pt>
                <c:pt idx="1220">
                  <c:v>4194.7937536007703</c:v>
                </c:pt>
                <c:pt idx="1221">
                  <c:v>4194.7109651333603</c:v>
                </c:pt>
                <c:pt idx="1222">
                  <c:v>4194.7798299557498</c:v>
                </c:pt>
                <c:pt idx="1223">
                  <c:v>4194.7629117733804</c:v>
                </c:pt>
                <c:pt idx="1224">
                  <c:v>4194.7421121365296</c:v>
                </c:pt>
                <c:pt idx="1225">
                  <c:v>4194.7283601528898</c:v>
                </c:pt>
                <c:pt idx="1226">
                  <c:v>4194.5179795986896</c:v>
                </c:pt>
                <c:pt idx="1227">
                  <c:v>4194.3852662808204</c:v>
                </c:pt>
                <c:pt idx="1228">
                  <c:v>4193.9965104824796</c:v>
                </c:pt>
                <c:pt idx="1229">
                  <c:v>4193.7555837399304</c:v>
                </c:pt>
                <c:pt idx="1230">
                  <c:v>4193.4119844204697</c:v>
                </c:pt>
                <c:pt idx="1231">
                  <c:v>4193.2629728085303</c:v>
                </c:pt>
                <c:pt idx="1232">
                  <c:v>4193.0842733151203</c:v>
                </c:pt>
                <c:pt idx="1233">
                  <c:v>4193.0487584835801</c:v>
                </c:pt>
                <c:pt idx="1234">
                  <c:v>4193.0534314877304</c:v>
                </c:pt>
                <c:pt idx="1235">
                  <c:v>4193.2846021420301</c:v>
                </c:pt>
                <c:pt idx="1236">
                  <c:v>4193.4074163204896</c:v>
                </c:pt>
                <c:pt idx="1237">
                  <c:v>4193.6768483883698</c:v>
                </c:pt>
                <c:pt idx="1238">
                  <c:v>4193.8783311611896</c:v>
                </c:pt>
                <c:pt idx="1239">
                  <c:v>4194.0304517513996</c:v>
                </c:pt>
                <c:pt idx="1240">
                  <c:v>4194.4175576931702</c:v>
                </c:pt>
                <c:pt idx="1241">
                  <c:v>4194.8214864498896</c:v>
                </c:pt>
                <c:pt idx="1242">
                  <c:v>4195.0184392697101</c:v>
                </c:pt>
                <c:pt idx="1243">
                  <c:v>4195.1254129177796</c:v>
                </c:pt>
                <c:pt idx="1244">
                  <c:v>4195.2715539700303</c:v>
                </c:pt>
                <c:pt idx="1245">
                  <c:v>4195.4488706356797</c:v>
                </c:pt>
                <c:pt idx="1246">
                  <c:v>4196.0133504635596</c:v>
                </c:pt>
                <c:pt idx="1247">
                  <c:v>4196.1758756405598</c:v>
                </c:pt>
                <c:pt idx="1248">
                  <c:v>4196.2669610745197</c:v>
                </c:pt>
                <c:pt idx="1249">
                  <c:v>4196.4008378750596</c:v>
                </c:pt>
                <c:pt idx="1250">
                  <c:v>4196.3432740933204</c:v>
                </c:pt>
                <c:pt idx="1251">
                  <c:v>4196.1481332547</c:v>
                </c:pt>
                <c:pt idx="1252">
                  <c:v>4195.9448194271799</c:v>
                </c:pt>
                <c:pt idx="1253">
                  <c:v>4195.5616330868497</c:v>
                </c:pt>
                <c:pt idx="1254">
                  <c:v>4195.3915071255497</c:v>
                </c:pt>
                <c:pt idx="1255">
                  <c:v>4195.38202760284</c:v>
                </c:pt>
                <c:pt idx="1256">
                  <c:v>4195.1373624569696</c:v>
                </c:pt>
                <c:pt idx="1257">
                  <c:v>4195.2592706448304</c:v>
                </c:pt>
                <c:pt idx="1258">
                  <c:v>4195.3415822750803</c:v>
                </c:pt>
                <c:pt idx="1259">
                  <c:v>4195.6507920986896</c:v>
                </c:pt>
                <c:pt idx="1260">
                  <c:v>4195.8428907162497</c:v>
                </c:pt>
                <c:pt idx="1261">
                  <c:v>4195.9380674130198</c:v>
                </c:pt>
                <c:pt idx="1262">
                  <c:v>4196.2781953579697</c:v>
                </c:pt>
                <c:pt idx="1263">
                  <c:v>4196.38838288849</c:v>
                </c:pt>
                <c:pt idx="1264">
                  <c:v>4196.6578721768201</c:v>
                </c:pt>
                <c:pt idx="1265">
                  <c:v>4196.8386602169803</c:v>
                </c:pt>
                <c:pt idx="1266">
                  <c:v>4197.1291589504999</c:v>
                </c:pt>
                <c:pt idx="1267">
                  <c:v>4197.3016690975901</c:v>
                </c:pt>
                <c:pt idx="1268">
                  <c:v>4197.4404382473704</c:v>
                </c:pt>
                <c:pt idx="1269">
                  <c:v>4197.6169633633399</c:v>
                </c:pt>
                <c:pt idx="1270">
                  <c:v>4197.8253888851896</c:v>
                </c:pt>
                <c:pt idx="1271">
                  <c:v>4197.9159211880497</c:v>
                </c:pt>
                <c:pt idx="1272">
                  <c:v>4197.8183793789703</c:v>
                </c:pt>
                <c:pt idx="1273">
                  <c:v>4197.7264547116101</c:v>
                </c:pt>
                <c:pt idx="1274">
                  <c:v>4197.4471139675898</c:v>
                </c:pt>
                <c:pt idx="1275">
                  <c:v>4197.3128461605802</c:v>
                </c:pt>
                <c:pt idx="1276">
                  <c:v>4196.8804120785499</c:v>
                </c:pt>
                <c:pt idx="1277">
                  <c:v>4196.6778898007196</c:v>
                </c:pt>
                <c:pt idx="1278">
                  <c:v>4196.3116883999601</c:v>
                </c:pt>
                <c:pt idx="1279">
                  <c:v>4196.116671539</c:v>
                </c:pt>
                <c:pt idx="1280">
                  <c:v>4196.0239934689298</c:v>
                </c:pt>
                <c:pt idx="1281">
                  <c:v>4196.0233163601697</c:v>
                </c:pt>
                <c:pt idx="1282">
                  <c:v>4196.20626924103</c:v>
                </c:pt>
                <c:pt idx="1283">
                  <c:v>4196.3248872525</c:v>
                </c:pt>
                <c:pt idx="1284">
                  <c:v>4196.5194368130497</c:v>
                </c:pt>
                <c:pt idx="1285">
                  <c:v>4196.5646219021601</c:v>
                </c:pt>
                <c:pt idx="1286">
                  <c:v>4196.6461133724997</c:v>
                </c:pt>
                <c:pt idx="1287">
                  <c:v>4196.8673181301901</c:v>
                </c:pt>
                <c:pt idx="1288">
                  <c:v>4197.0200967556702</c:v>
                </c:pt>
                <c:pt idx="1289">
                  <c:v>4197.26534364288</c:v>
                </c:pt>
                <c:pt idx="1290">
                  <c:v>4197.4812364346299</c:v>
                </c:pt>
                <c:pt idx="1291">
                  <c:v>4197.8763723141501</c:v>
                </c:pt>
                <c:pt idx="1292">
                  <c:v>4198.1561231381202</c:v>
                </c:pt>
                <c:pt idx="1293">
                  <c:v>4198.2573270565799</c:v>
                </c:pt>
                <c:pt idx="1294">
                  <c:v>4198.4635209805301</c:v>
                </c:pt>
                <c:pt idx="1295">
                  <c:v>4198.4587430722004</c:v>
                </c:pt>
                <c:pt idx="1296">
                  <c:v>4198.4528493649304</c:v>
                </c:pt>
                <c:pt idx="1297">
                  <c:v>4198.4485482937598</c:v>
                </c:pt>
                <c:pt idx="1298">
                  <c:v>4198.1654309994501</c:v>
                </c:pt>
                <c:pt idx="1299">
                  <c:v>4198.0332517391998</c:v>
                </c:pt>
                <c:pt idx="1300">
                  <c:v>4197.8152990109202</c:v>
                </c:pt>
                <c:pt idx="1301">
                  <c:v>4197.5245237118497</c:v>
                </c:pt>
                <c:pt idx="1302">
                  <c:v>4197.2282933956903</c:v>
                </c:pt>
                <c:pt idx="1303">
                  <c:v>4197.1939611202997</c:v>
                </c:pt>
                <c:pt idx="1304">
                  <c:v>4197.2290754086298</c:v>
                </c:pt>
                <c:pt idx="1305">
                  <c:v>4197.14938638275</c:v>
                </c:pt>
                <c:pt idx="1306">
                  <c:v>4197.1449136502097</c:v>
                </c:pt>
                <c:pt idx="1307">
                  <c:v>4197.1852826840204</c:v>
                </c:pt>
                <c:pt idx="1308">
                  <c:v>4197.3636388546702</c:v>
                </c:pt>
                <c:pt idx="1309">
                  <c:v>4197.4052667385804</c:v>
                </c:pt>
                <c:pt idx="1310">
                  <c:v>4197.6250314480603</c:v>
                </c:pt>
                <c:pt idx="1311">
                  <c:v>4197.7102916125596</c:v>
                </c:pt>
                <c:pt idx="1312">
                  <c:v>4198.0004489132098</c:v>
                </c:pt>
                <c:pt idx="1313">
                  <c:v>4198.1706988521701</c:v>
                </c:pt>
                <c:pt idx="1314">
                  <c:v>4198.3152186580801</c:v>
                </c:pt>
                <c:pt idx="1315">
                  <c:v>4198.6503970333297</c:v>
                </c:pt>
                <c:pt idx="1316">
                  <c:v>4198.7493121334201</c:v>
                </c:pt>
                <c:pt idx="1317">
                  <c:v>4199.04644844019</c:v>
                </c:pt>
                <c:pt idx="1318">
                  <c:v>4199.0828215786096</c:v>
                </c:pt>
                <c:pt idx="1319">
                  <c:v>4199.1468703457003</c:v>
                </c:pt>
                <c:pt idx="1320">
                  <c:v>4199.2113387294903</c:v>
                </c:pt>
                <c:pt idx="1321">
                  <c:v>4199.1470896908004</c:v>
                </c:pt>
                <c:pt idx="1322">
                  <c:v>4198.9778220363796</c:v>
                </c:pt>
                <c:pt idx="1323">
                  <c:v>4198.5146319576397</c:v>
                </c:pt>
                <c:pt idx="1324">
                  <c:v>4198.3006941982403</c:v>
                </c:pt>
                <c:pt idx="1325">
                  <c:v>4198.0222689815701</c:v>
                </c:pt>
                <c:pt idx="1326">
                  <c:v>4197.6904093929397</c:v>
                </c:pt>
                <c:pt idx="1327">
                  <c:v>4197.4674784847402</c:v>
                </c:pt>
                <c:pt idx="1328">
                  <c:v>4197.2441470333297</c:v>
                </c:pt>
                <c:pt idx="1329">
                  <c:v>4197.1388613887902</c:v>
                </c:pt>
                <c:pt idx="1330">
                  <c:v>4197.3164736934796</c:v>
                </c:pt>
                <c:pt idx="1331">
                  <c:v>4197.3869025417498</c:v>
                </c:pt>
                <c:pt idx="1332">
                  <c:v>4197.3887812801504</c:v>
                </c:pt>
                <c:pt idx="1333">
                  <c:v>4197.4303872184901</c:v>
                </c:pt>
                <c:pt idx="1334">
                  <c:v>4197.5715845791501</c:v>
                </c:pt>
                <c:pt idx="1335">
                  <c:v>4197.6159123263096</c:v>
                </c:pt>
                <c:pt idx="1336">
                  <c:v>4197.70171235216</c:v>
                </c:pt>
                <c:pt idx="1337">
                  <c:v>4197.8789527238596</c:v>
                </c:pt>
                <c:pt idx="1338">
                  <c:v>4197.9881865800598</c:v>
                </c:pt>
                <c:pt idx="1339">
                  <c:v>4198.2265765489401</c:v>
                </c:pt>
                <c:pt idx="1340">
                  <c:v>4198.4388263047904</c:v>
                </c:pt>
                <c:pt idx="1341">
                  <c:v>4198.5696036638001</c:v>
                </c:pt>
                <c:pt idx="1342">
                  <c:v>4198.8007933915897</c:v>
                </c:pt>
                <c:pt idx="1343">
                  <c:v>4198.9696891130197</c:v>
                </c:pt>
                <c:pt idx="1344">
                  <c:v>4199.2445094407803</c:v>
                </c:pt>
                <c:pt idx="1345">
                  <c:v>4199.3834216417099</c:v>
                </c:pt>
                <c:pt idx="1346">
                  <c:v>4199.2576606096</c:v>
                </c:pt>
                <c:pt idx="1347">
                  <c:v>4199.3019206346298</c:v>
                </c:pt>
                <c:pt idx="1348">
                  <c:v>4199.0732486070401</c:v>
                </c:pt>
                <c:pt idx="1349">
                  <c:v>4198.8812072099499</c:v>
                </c:pt>
                <c:pt idx="1350">
                  <c:v>4198.54866097582</c:v>
                </c:pt>
                <c:pt idx="1351">
                  <c:v>4198.37726662767</c:v>
                </c:pt>
                <c:pt idx="1352">
                  <c:v>4198.2029826463504</c:v>
                </c:pt>
                <c:pt idx="1353">
                  <c:v>4198.1399161638001</c:v>
                </c:pt>
                <c:pt idx="1354">
                  <c:v>4198.2720191301096</c:v>
                </c:pt>
                <c:pt idx="1355">
                  <c:v>4198.3411605180499</c:v>
                </c:pt>
                <c:pt idx="1356">
                  <c:v>4198.4107024491996</c:v>
                </c:pt>
                <c:pt idx="1357">
                  <c:v>4198.5180289567697</c:v>
                </c:pt>
                <c:pt idx="1358">
                  <c:v>4198.7254531205899</c:v>
                </c:pt>
                <c:pt idx="1359">
                  <c:v>4198.8296897233704</c:v>
                </c:pt>
                <c:pt idx="1360">
                  <c:v>4198.97199700487</c:v>
                </c:pt>
                <c:pt idx="1361">
                  <c:v>4199.2425257982004</c:v>
                </c:pt>
                <c:pt idx="1362">
                  <c:v>4199.3852908433701</c:v>
                </c:pt>
                <c:pt idx="1363">
                  <c:v>4199.6207530320899</c:v>
                </c:pt>
                <c:pt idx="1364">
                  <c:v>4199.7243888200501</c:v>
                </c:pt>
                <c:pt idx="1365">
                  <c:v>4199.9980075181702</c:v>
                </c:pt>
                <c:pt idx="1366">
                  <c:v>4200.16777108324</c:v>
                </c:pt>
                <c:pt idx="1367">
                  <c:v>4200.23737977159</c:v>
                </c:pt>
                <c:pt idx="1368">
                  <c:v>4200.2442843736399</c:v>
                </c:pt>
                <c:pt idx="1369">
                  <c:v>4200.0886351884601</c:v>
                </c:pt>
                <c:pt idx="1370">
                  <c:v>4200.03351281297</c:v>
                </c:pt>
                <c:pt idx="1371">
                  <c:v>4199.8101241410995</c:v>
                </c:pt>
                <c:pt idx="1372">
                  <c:v>4199.4455249131897</c:v>
                </c:pt>
                <c:pt idx="1373">
                  <c:v>4199.2172343553302</c:v>
                </c:pt>
                <c:pt idx="1374">
                  <c:v>4199.0199096025199</c:v>
                </c:pt>
                <c:pt idx="1375">
                  <c:v>4198.8551623643698</c:v>
                </c:pt>
                <c:pt idx="1376">
                  <c:v>4198.7540633500803</c:v>
                </c:pt>
                <c:pt idx="1377">
                  <c:v>4198.7172896684397</c:v>
                </c:pt>
                <c:pt idx="1378">
                  <c:v>4198.6159617723197</c:v>
                </c:pt>
                <c:pt idx="1379">
                  <c:v>4198.6810595811603</c:v>
                </c:pt>
                <c:pt idx="1380">
                  <c:v>4198.57942650926</c:v>
                </c:pt>
                <c:pt idx="1381">
                  <c:v>4198.6456115068204</c:v>
                </c:pt>
                <c:pt idx="1382">
                  <c:v>4198.6475665391699</c:v>
                </c:pt>
                <c:pt idx="1383">
                  <c:v>4198.7523467363098</c:v>
                </c:pt>
                <c:pt idx="1384">
                  <c:v>4198.7554843248099</c:v>
                </c:pt>
                <c:pt idx="1385">
                  <c:v>4198.8582331956604</c:v>
                </c:pt>
                <c:pt idx="1386">
                  <c:v>4198.8964850724997</c:v>
                </c:pt>
                <c:pt idx="1387">
                  <c:v>4199.0247924150199</c:v>
                </c:pt>
                <c:pt idx="1388">
                  <c:v>4199.0244109452997</c:v>
                </c:pt>
                <c:pt idx="1389">
                  <c:v>4199.0214450181702</c:v>
                </c:pt>
                <c:pt idx="1390">
                  <c:v>4198.8886077226398</c:v>
                </c:pt>
                <c:pt idx="1391">
                  <c:v>4198.7878424943701</c:v>
                </c:pt>
                <c:pt idx="1392">
                  <c:v>4198.9940554918103</c:v>
                </c:pt>
                <c:pt idx="1393">
                  <c:v>4198.8904483140705</c:v>
                </c:pt>
                <c:pt idx="1394">
                  <c:v>4198.5526759446902</c:v>
                </c:pt>
                <c:pt idx="1395">
                  <c:v>4198.2773978532596</c:v>
                </c:pt>
                <c:pt idx="1396">
                  <c:v>4197.9635531724698</c:v>
                </c:pt>
                <c:pt idx="1397">
                  <c:v>4197.7457911790598</c:v>
                </c:pt>
                <c:pt idx="1398">
                  <c:v>4197.60870049608</c:v>
                </c:pt>
                <c:pt idx="1399">
                  <c:v>4197.3868567766003</c:v>
                </c:pt>
                <c:pt idx="1400">
                  <c:v>4197.2741038621698</c:v>
                </c:pt>
                <c:pt idx="1401">
                  <c:v>4197.1627337754999</c:v>
                </c:pt>
                <c:pt idx="1402">
                  <c:v>4197.0536525071902</c:v>
                </c:pt>
                <c:pt idx="1403">
                  <c:v>4196.94658349168</c:v>
                </c:pt>
                <c:pt idx="1404">
                  <c:v>4196.9460208238397</c:v>
                </c:pt>
                <c:pt idx="1405">
                  <c:v>4197.01688836229</c:v>
                </c:pt>
                <c:pt idx="1406">
                  <c:v>4197.1251494706903</c:v>
                </c:pt>
                <c:pt idx="1407">
                  <c:v>4197.1976954759402</c:v>
                </c:pt>
                <c:pt idx="1408">
                  <c:v>4197.4191672624402</c:v>
                </c:pt>
                <c:pt idx="1409">
                  <c:v>4197.6406515725403</c:v>
                </c:pt>
                <c:pt idx="1410">
                  <c:v>4197.7118973983497</c:v>
                </c:pt>
                <c:pt idx="1411">
                  <c:v>4197.9300790084599</c:v>
                </c:pt>
                <c:pt idx="1412">
                  <c:v>4198.1016259444996</c:v>
                </c:pt>
                <c:pt idx="1413">
                  <c:v>4198.1637768996998</c:v>
                </c:pt>
                <c:pt idx="1414">
                  <c:v>4198.3592992080503</c:v>
                </c:pt>
                <c:pt idx="1415">
                  <c:v>4198.3536629928403</c:v>
                </c:pt>
                <c:pt idx="1416">
                  <c:v>4198.3466916335801</c:v>
                </c:pt>
                <c:pt idx="1417">
                  <c:v>4198.3399873031403</c:v>
                </c:pt>
                <c:pt idx="1418">
                  <c:v>4198.0567651046504</c:v>
                </c:pt>
                <c:pt idx="1419">
                  <c:v>4197.8078465713297</c:v>
                </c:pt>
                <c:pt idx="1420">
                  <c:v>4197.4014954818504</c:v>
                </c:pt>
                <c:pt idx="1421">
                  <c:v>4197.1144967330702</c:v>
                </c:pt>
                <c:pt idx="1422">
                  <c:v>4196.8927674545102</c:v>
                </c:pt>
                <c:pt idx="1423">
                  <c:v>4196.64727261198</c:v>
                </c:pt>
                <c:pt idx="1424">
                  <c:v>4196.7852978957899</c:v>
                </c:pt>
                <c:pt idx="1425">
                  <c:v>4196.6026215804804</c:v>
                </c:pt>
                <c:pt idx="1426">
                  <c:v>4196.5562634719599</c:v>
                </c:pt>
                <c:pt idx="1427">
                  <c:v>4196.5607075942798</c:v>
                </c:pt>
                <c:pt idx="1428">
                  <c:v>4196.6347413314597</c:v>
                </c:pt>
                <c:pt idx="1429">
                  <c:v>4196.7457680953803</c:v>
                </c:pt>
                <c:pt idx="1430">
                  <c:v>4196.7884927047498</c:v>
                </c:pt>
                <c:pt idx="1431">
                  <c:v>4196.9006352676197</c:v>
                </c:pt>
                <c:pt idx="1432">
                  <c:v>4197.0513825668104</c:v>
                </c:pt>
                <c:pt idx="1433">
                  <c:v>4197.1591000808503</c:v>
                </c:pt>
                <c:pt idx="1434">
                  <c:v>4197.3766522659098</c:v>
                </c:pt>
                <c:pt idx="1435">
                  <c:v>4197.61996319425</c:v>
                </c:pt>
                <c:pt idx="1436">
                  <c:v>4197.9704289687897</c:v>
                </c:pt>
                <c:pt idx="1437">
                  <c:v>4198.02888920438</c:v>
                </c:pt>
                <c:pt idx="1438">
                  <c:v>4198.0204682601698</c:v>
                </c:pt>
                <c:pt idx="1439">
                  <c:v>4198.0117612136601</c:v>
                </c:pt>
                <c:pt idx="1440">
                  <c:v>4197.8922467483299</c:v>
                </c:pt>
                <c:pt idx="1441">
                  <c:v>4197.6346020950105</c:v>
                </c:pt>
                <c:pt idx="1442">
                  <c:v>4197.3310094131202</c:v>
                </c:pt>
                <c:pt idx="1443">
                  <c:v>4197.0373826278501</c:v>
                </c:pt>
                <c:pt idx="1444">
                  <c:v>4196.7360978378101</c:v>
                </c:pt>
                <c:pt idx="1445">
                  <c:v>4196.5089421523799</c:v>
                </c:pt>
                <c:pt idx="1446">
                  <c:v>4196.1988358749204</c:v>
                </c:pt>
                <c:pt idx="1447">
                  <c:v>4195.9653096450602</c:v>
                </c:pt>
                <c:pt idx="1448">
                  <c:v>4195.6535344375397</c:v>
                </c:pt>
                <c:pt idx="1449">
                  <c:v>4195.5370908035102</c:v>
                </c:pt>
                <c:pt idx="1450">
                  <c:v>4195.5589299453504</c:v>
                </c:pt>
                <c:pt idx="1451">
                  <c:v>4195.5602174056803</c:v>
                </c:pt>
                <c:pt idx="1452">
                  <c:v>4195.5616860641303</c:v>
                </c:pt>
                <c:pt idx="1453">
                  <c:v>4195.5621342910499</c:v>
                </c:pt>
                <c:pt idx="1454">
                  <c:v>4195.6744294418104</c:v>
                </c:pt>
                <c:pt idx="1455">
                  <c:v>4195.9095387710304</c:v>
                </c:pt>
                <c:pt idx="1456">
                  <c:v>4196.1754231704499</c:v>
                </c:pt>
                <c:pt idx="1457">
                  <c:v>4196.4027824239301</c:v>
                </c:pt>
                <c:pt idx="1458">
                  <c:v>4196.8719146210897</c:v>
                </c:pt>
                <c:pt idx="1459">
                  <c:v>4197.1239802796599</c:v>
                </c:pt>
                <c:pt idx="1460">
                  <c:v>4197.1913478333699</c:v>
                </c:pt>
                <c:pt idx="1461">
                  <c:v>4197.2505137879598</c:v>
                </c:pt>
                <c:pt idx="1462">
                  <c:v>4197.3464343507003</c:v>
                </c:pt>
                <c:pt idx="1463">
                  <c:v>4197.7653262574404</c:v>
                </c:pt>
                <c:pt idx="1464">
                  <c:v>4198.0233619172304</c:v>
                </c:pt>
                <c:pt idx="1465">
                  <c:v>4198.3892676789501</c:v>
                </c:pt>
                <c:pt idx="1466">
                  <c:v>4198.2494399506804</c:v>
                </c:pt>
                <c:pt idx="1467">
                  <c:v>4198.0056521851702</c:v>
                </c:pt>
                <c:pt idx="1468">
                  <c:v>4197.8173682648903</c:v>
                </c:pt>
                <c:pt idx="1469">
                  <c:v>4197.3845145661599</c:v>
                </c:pt>
                <c:pt idx="1470">
                  <c:v>4197.26091837475</c:v>
                </c:pt>
                <c:pt idx="1471">
                  <c:v>4197.1478888947704</c:v>
                </c:pt>
                <c:pt idx="1472">
                  <c:v>4197.0335814911996</c:v>
                </c:pt>
                <c:pt idx="1473">
                  <c:v>4196.96280932018</c:v>
                </c:pt>
                <c:pt idx="1474">
                  <c:v>4196.9613788087099</c:v>
                </c:pt>
                <c:pt idx="1475">
                  <c:v>4197.0331523377599</c:v>
                </c:pt>
                <c:pt idx="1476">
                  <c:v>4197.1043727357101</c:v>
                </c:pt>
                <c:pt idx="1477">
                  <c:v>4197.2826812226504</c:v>
                </c:pt>
                <c:pt idx="1478">
                  <c:v>4197.4338004548299</c:v>
                </c:pt>
                <c:pt idx="1479">
                  <c:v>4197.50540459691</c:v>
                </c:pt>
                <c:pt idx="1480">
                  <c:v>4197.7264191214499</c:v>
                </c:pt>
                <c:pt idx="1481">
                  <c:v>4197.8334786002097</c:v>
                </c:pt>
                <c:pt idx="1482">
                  <c:v>4197.8317619864401</c:v>
                </c:pt>
                <c:pt idx="1483">
                  <c:v>4197.8715874258996</c:v>
                </c:pt>
                <c:pt idx="1484">
                  <c:v>4197.9793240134204</c:v>
                </c:pt>
                <c:pt idx="1485">
                  <c:v>4198.0373455588297</c:v>
                </c:pt>
                <c:pt idx="1486">
                  <c:v>4197.9565979544604</c:v>
                </c:pt>
                <c:pt idx="1487">
                  <c:v>4197.8836609427399</c:v>
                </c:pt>
                <c:pt idx="1488">
                  <c:v>4198.0541779105197</c:v>
                </c:pt>
                <c:pt idx="1489">
                  <c:v>4198.0039860312399</c:v>
                </c:pt>
                <c:pt idx="1490">
                  <c:v>4197.7683998648599</c:v>
                </c:pt>
                <c:pt idx="1491">
                  <c:v>4197.5072170798303</c:v>
                </c:pt>
                <c:pt idx="1492">
                  <c:v>4197.0863224570203</c:v>
                </c:pt>
                <c:pt idx="1493">
                  <c:v>4196.7845894400598</c:v>
                </c:pt>
                <c:pt idx="1494">
                  <c:v>4196.4776398245804</c:v>
                </c:pt>
                <c:pt idx="1495">
                  <c:v>4196.2400890891004</c:v>
                </c:pt>
                <c:pt idx="1496">
                  <c:v>4195.9229065482104</c:v>
                </c:pt>
                <c:pt idx="1497">
                  <c:v>4196.2299515311197</c:v>
                </c:pt>
                <c:pt idx="1498">
                  <c:v>4196.1979271475802</c:v>
                </c:pt>
                <c:pt idx="1499">
                  <c:v>4196.1972118918402</c:v>
                </c:pt>
                <c:pt idx="1500">
                  <c:v>4196.1963917319299</c:v>
                </c:pt>
                <c:pt idx="1501">
                  <c:v>4196.2409283224997</c:v>
                </c:pt>
                <c:pt idx="1502">
                  <c:v>4196.4292027060501</c:v>
                </c:pt>
                <c:pt idx="1503">
                  <c:v>4196.54277578039</c:v>
                </c:pt>
                <c:pt idx="1504">
                  <c:v>4196.6155983511899</c:v>
                </c:pt>
                <c:pt idx="1505">
                  <c:v>4196.7631222311902</c:v>
                </c:pt>
                <c:pt idx="1506">
                  <c:v>4196.9736076895697</c:v>
                </c:pt>
                <c:pt idx="1507">
                  <c:v>4197.1872974936496</c:v>
                </c:pt>
                <c:pt idx="1508">
                  <c:v>4197.54377141637</c:v>
                </c:pt>
                <c:pt idx="1509">
                  <c:v>4197.8239704672797</c:v>
                </c:pt>
                <c:pt idx="1510">
                  <c:v>4197.8858162467004</c:v>
                </c:pt>
                <c:pt idx="1511">
                  <c:v>4198.2277752463297</c:v>
                </c:pt>
                <c:pt idx="1512">
                  <c:v>4198.3236958090702</c:v>
                </c:pt>
                <c:pt idx="1513">
                  <c:v>4198.3158947531701</c:v>
                </c:pt>
                <c:pt idx="1514">
                  <c:v>4198.0666710440601</c:v>
                </c:pt>
                <c:pt idx="1515">
                  <c:v>4198.0632378165201</c:v>
                </c:pt>
                <c:pt idx="1516">
                  <c:v>4197.9200150076804</c:v>
                </c:pt>
                <c:pt idx="1517">
                  <c:v>4197.6187969748498</c:v>
                </c:pt>
                <c:pt idx="1518">
                  <c:v>4197.4965740744601</c:v>
                </c:pt>
                <c:pt idx="1519">
                  <c:v>4197.3269917075104</c:v>
                </c:pt>
                <c:pt idx="1520">
                  <c:v>4197.8460671011899</c:v>
                </c:pt>
                <c:pt idx="1521">
                  <c:v>4198.0281998221399</c:v>
                </c:pt>
                <c:pt idx="1522">
                  <c:v>4198.2020260397903</c:v>
                </c:pt>
                <c:pt idx="1523">
                  <c:v>4198.3376957480396</c:v>
                </c:pt>
                <c:pt idx="1524">
                  <c:v>4198.5488106314597</c:v>
                </c:pt>
                <c:pt idx="1525">
                  <c:v>4198.82724860082</c:v>
                </c:pt>
                <c:pt idx="1526">
                  <c:v>4199.0406778685201</c:v>
                </c:pt>
                <c:pt idx="1527">
                  <c:v>4199.2509630552904</c:v>
                </c:pt>
                <c:pt idx="1528">
                  <c:v>4199.5648172728197</c:v>
                </c:pt>
                <c:pt idx="1529">
                  <c:v>4199.8092249266301</c:v>
                </c:pt>
                <c:pt idx="1530">
                  <c:v>4199.87641128222</c:v>
                </c:pt>
                <c:pt idx="1531">
                  <c:v>4200.08176597277</c:v>
                </c:pt>
                <c:pt idx="1532">
                  <c:v>4200.5809191099797</c:v>
                </c:pt>
                <c:pt idx="1533">
                  <c:v>4200.7556131712599</c:v>
                </c:pt>
                <c:pt idx="1534">
                  <c:v>4201.0330465666402</c:v>
                </c:pt>
                <c:pt idx="1535">
                  <c:v>4201.1763075224499</c:v>
                </c:pt>
                <c:pt idx="1536">
                  <c:v>4201.5751913420299</c:v>
                </c:pt>
                <c:pt idx="1537">
                  <c:v>4201.9128683439903</c:v>
                </c:pt>
                <c:pt idx="1538">
                  <c:v>4203.2600096098504</c:v>
                </c:pt>
                <c:pt idx="1539">
                  <c:v>4202.0531156889601</c:v>
                </c:pt>
                <c:pt idx="1540">
                  <c:v>4202.0390585295299</c:v>
                </c:pt>
                <c:pt idx="1541">
                  <c:v>4201.9297865263597</c:v>
                </c:pt>
                <c:pt idx="1542">
                  <c:v>4201.9163111082698</c:v>
                </c:pt>
                <c:pt idx="1543">
                  <c:v>4201.9969728819497</c:v>
                </c:pt>
                <c:pt idx="1544">
                  <c:v>4202.0791700712798</c:v>
                </c:pt>
                <c:pt idx="1545">
                  <c:v>4202.7473715178103</c:v>
                </c:pt>
                <c:pt idx="1546">
                  <c:v>4202.1260527006798</c:v>
                </c:pt>
                <c:pt idx="1547">
                  <c:v>4202.29465278307</c:v>
                </c:pt>
                <c:pt idx="1548">
                  <c:v>4202.4351766935997</c:v>
                </c:pt>
                <c:pt idx="1549">
                  <c:v>4202.5377634398101</c:v>
                </c:pt>
                <c:pt idx="1550">
                  <c:v>4202.84686835924</c:v>
                </c:pt>
                <c:pt idx="1551">
                  <c:v>4203.1264625894601</c:v>
                </c:pt>
                <c:pt idx="1552">
                  <c:v>4203.5747658121099</c:v>
                </c:pt>
                <c:pt idx="1553">
                  <c:v>4203.81783680222</c:v>
                </c:pt>
                <c:pt idx="1554">
                  <c:v>4204.0279980186697</c:v>
                </c:pt>
                <c:pt idx="1555">
                  <c:v>4204.2358990196499</c:v>
                </c:pt>
                <c:pt idx="1556">
                  <c:v>4204.4767113212802</c:v>
                </c:pt>
                <c:pt idx="1557">
                  <c:v>4204.6484871391503</c:v>
                </c:pt>
                <c:pt idx="1558">
                  <c:v>4205.1061363701101</c:v>
                </c:pt>
                <c:pt idx="1559">
                  <c:v>4205.2100677971102</c:v>
                </c:pt>
                <c:pt idx="1560">
                  <c:v>4205.5538578514397</c:v>
                </c:pt>
                <c:pt idx="1561">
                  <c:v>4206.1534519676497</c:v>
                </c:pt>
                <c:pt idx="1562">
                  <c:v>4206.5009327415701</c:v>
                </c:pt>
                <c:pt idx="1563">
                  <c:v>4206.8544407371801</c:v>
                </c:pt>
                <c:pt idx="1564">
                  <c:v>4206.9546242241204</c:v>
                </c:pt>
                <c:pt idx="1565">
                  <c:v>4206.4074249748501</c:v>
                </c:pt>
                <c:pt idx="1566">
                  <c:v>4206.4828510765301</c:v>
                </c:pt>
                <c:pt idx="1567">
                  <c:v>4206.3514538292202</c:v>
                </c:pt>
                <c:pt idx="1568">
                  <c:v>4206.22485356372</c:v>
                </c:pt>
                <c:pt idx="1569">
                  <c:v>4206.1983318809798</c:v>
                </c:pt>
                <c:pt idx="1570">
                  <c:v>4206.1390896324401</c:v>
                </c:pt>
                <c:pt idx="1571">
                  <c:v>4206.2449093345904</c:v>
                </c:pt>
                <c:pt idx="1572">
                  <c:v>4206.3516541008203</c:v>
                </c:pt>
                <c:pt idx="1573">
                  <c:v>4206.9147984641904</c:v>
                </c:pt>
                <c:pt idx="1574">
                  <c:v>4206.9915501731803</c:v>
                </c:pt>
                <c:pt idx="1575">
                  <c:v>4207.16634844277</c:v>
                </c:pt>
                <c:pt idx="1576">
                  <c:v>4207.3764809811801</c:v>
                </c:pt>
                <c:pt idx="1577">
                  <c:v>4207.5168618405596</c:v>
                </c:pt>
                <c:pt idx="1578">
                  <c:v>4207.6872548306701</c:v>
                </c:pt>
                <c:pt idx="1579">
                  <c:v>4207.7234849179504</c:v>
                </c:pt>
                <c:pt idx="1580">
                  <c:v>4207.9278191769899</c:v>
                </c:pt>
                <c:pt idx="1581">
                  <c:v>4208.1699380124301</c:v>
                </c:pt>
                <c:pt idx="1582">
                  <c:v>4208.3427056515902</c:v>
                </c:pt>
                <c:pt idx="1583">
                  <c:v>4208.5479840482003</c:v>
                </c:pt>
                <c:pt idx="1584">
                  <c:v>4208.7188824857003</c:v>
                </c:pt>
                <c:pt idx="1585">
                  <c:v>4208.7485512936801</c:v>
                </c:pt>
                <c:pt idx="1586">
                  <c:v>4208.9260110104797</c:v>
                </c:pt>
                <c:pt idx="1587">
                  <c:v>4208.7413605893398</c:v>
                </c:pt>
                <c:pt idx="1588">
                  <c:v>4208.5548218930498</c:v>
                </c:pt>
                <c:pt idx="1589">
                  <c:v>4208.2936200345302</c:v>
                </c:pt>
                <c:pt idx="1590">
                  <c:v>4208.1403836453701</c:v>
                </c:pt>
                <c:pt idx="1591">
                  <c:v>4207.78058139928</c:v>
                </c:pt>
                <c:pt idx="1592">
                  <c:v>4207.50519840367</c:v>
                </c:pt>
                <c:pt idx="1593">
                  <c:v>4207.2912892545</c:v>
                </c:pt>
                <c:pt idx="1594">
                  <c:v>4207.0836743558202</c:v>
                </c:pt>
                <c:pt idx="1595">
                  <c:v>4207.0484074796004</c:v>
                </c:pt>
                <c:pt idx="1596">
                  <c:v>4207.0480069363803</c:v>
                </c:pt>
                <c:pt idx="1597">
                  <c:v>4206.9787129605502</c:v>
                </c:pt>
                <c:pt idx="1598">
                  <c:v>4206.97833149083</c:v>
                </c:pt>
                <c:pt idx="1599">
                  <c:v>4207.1219357693899</c:v>
                </c:pt>
                <c:pt idx="1600">
                  <c:v>4207.1949776852898</c:v>
                </c:pt>
                <c:pt idx="1601">
                  <c:v>4207.4057778561801</c:v>
                </c:pt>
                <c:pt idx="1602">
                  <c:v>4207.6145848477599</c:v>
                </c:pt>
                <c:pt idx="1603">
                  <c:v>4207.6522359097698</c:v>
                </c:pt>
                <c:pt idx="1604">
                  <c:v>4207.8586587155596</c:v>
                </c:pt>
                <c:pt idx="1605">
                  <c:v>4208.0327664434399</c:v>
                </c:pt>
                <c:pt idx="1606">
                  <c:v>4208.5990634745103</c:v>
                </c:pt>
                <c:pt idx="1607">
                  <c:v>4208.9179244821999</c:v>
                </c:pt>
                <c:pt idx="1608">
                  <c:v>4209.1574111765403</c:v>
                </c:pt>
                <c:pt idx="1609">
                  <c:v>4209.5601001566401</c:v>
                </c:pt>
                <c:pt idx="1610">
                  <c:v>4209.9233642404997</c:v>
                </c:pt>
                <c:pt idx="1611">
                  <c:v>4210.3005519693897</c:v>
                </c:pt>
                <c:pt idx="1612">
                  <c:v>4210.4321018045903</c:v>
                </c:pt>
                <c:pt idx="1613">
                  <c:v>4210.5366721933897</c:v>
                </c:pt>
                <c:pt idx="1614">
                  <c:v>4210.2132335489796</c:v>
                </c:pt>
                <c:pt idx="1615">
                  <c:v>4210.0680557077903</c:v>
                </c:pt>
                <c:pt idx="1616">
                  <c:v>4209.8927799051799</c:v>
                </c:pt>
                <c:pt idx="1617">
                  <c:v>4209.8199477976304</c:v>
                </c:pt>
                <c:pt idx="1618">
                  <c:v>4209.6169582193897</c:v>
                </c:pt>
                <c:pt idx="1619">
                  <c:v>4209.4783416575001</c:v>
                </c:pt>
                <c:pt idx="1620">
                  <c:v>4209.3414989298399</c:v>
                </c:pt>
                <c:pt idx="1621">
                  <c:v>4209.3053260630104</c:v>
                </c:pt>
                <c:pt idx="1622">
                  <c:v>4209.4383064096901</c:v>
                </c:pt>
                <c:pt idx="1623">
                  <c:v>4209.5030608957804</c:v>
                </c:pt>
                <c:pt idx="1624">
                  <c:v>4209.5024795626696</c:v>
                </c:pt>
                <c:pt idx="1625">
                  <c:v>4209.6009750460698</c:v>
                </c:pt>
                <c:pt idx="1626">
                  <c:v>4209.6671028231704</c:v>
                </c:pt>
                <c:pt idx="1627">
                  <c:v>4209.8317642306401</c:v>
                </c:pt>
                <c:pt idx="1628">
                  <c:v>4209.96381344157</c:v>
                </c:pt>
                <c:pt idx="1629">
                  <c:v>4210.0337071048698</c:v>
                </c:pt>
                <c:pt idx="1630">
                  <c:v>4210.1695294010196</c:v>
                </c:pt>
                <c:pt idx="1631">
                  <c:v>4210.2385849582697</c:v>
                </c:pt>
                <c:pt idx="1632">
                  <c:v>4210.3414578067805</c:v>
                </c:pt>
                <c:pt idx="1633">
                  <c:v>4210.4087395298002</c:v>
                </c:pt>
                <c:pt idx="1634">
                  <c:v>4210.4371685611704</c:v>
                </c:pt>
                <c:pt idx="1635">
                  <c:v>4210.3242344486198</c:v>
                </c:pt>
                <c:pt idx="1636">
                  <c:v>4210.2482838260603</c:v>
                </c:pt>
                <c:pt idx="1637">
                  <c:v>4210.1362270938898</c:v>
                </c:pt>
                <c:pt idx="1638">
                  <c:v>4210.1263374912296</c:v>
                </c:pt>
                <c:pt idx="1639">
                  <c:v>4209.7098297702796</c:v>
                </c:pt>
                <c:pt idx="1640">
                  <c:v>4209.4005245792396</c:v>
                </c:pt>
                <c:pt idx="1641">
                  <c:v>4209.1857380497004</c:v>
                </c:pt>
                <c:pt idx="1642">
                  <c:v>4208.8301605808201</c:v>
                </c:pt>
                <c:pt idx="1643">
                  <c:v>4208.4931606876398</c:v>
                </c:pt>
                <c:pt idx="1644">
                  <c:v>4208.2681030857102</c:v>
                </c:pt>
                <c:pt idx="1645">
                  <c:v>4207.89543577309</c:v>
                </c:pt>
                <c:pt idx="1646">
                  <c:v>4207.8186459171302</c:v>
                </c:pt>
                <c:pt idx="1647">
                  <c:v>4207.7824825870503</c:v>
                </c:pt>
                <c:pt idx="1648">
                  <c:v>4207.7858681308699</c:v>
                </c:pt>
                <c:pt idx="1649">
                  <c:v>4207.78972097511</c:v>
                </c:pt>
                <c:pt idx="1650">
                  <c:v>4207.7562851535804</c:v>
                </c:pt>
                <c:pt idx="1651">
                  <c:v>4207.6898140537296</c:v>
                </c:pt>
                <c:pt idx="1652">
                  <c:v>4207.7920670139301</c:v>
                </c:pt>
                <c:pt idx="1653">
                  <c:v>4207.8266472446403</c:v>
                </c:pt>
                <c:pt idx="1654">
                  <c:v>4207.8632588016499</c:v>
                </c:pt>
                <c:pt idx="1655">
                  <c:v>4207.8948349582697</c:v>
                </c:pt>
                <c:pt idx="1656">
                  <c:v>4207.8928608524302</c:v>
                </c:pt>
                <c:pt idx="1657">
                  <c:v>4207.8869194614399</c:v>
                </c:pt>
                <c:pt idx="1658">
                  <c:v>4207.8443760501896</c:v>
                </c:pt>
                <c:pt idx="1659">
                  <c:v>4207.3294396030396</c:v>
                </c:pt>
                <c:pt idx="1660">
                  <c:v>4207.2929234134699</c:v>
                </c:pt>
                <c:pt idx="1661">
                  <c:v>4207.2558636295298</c:v>
                </c:pt>
                <c:pt idx="1662">
                  <c:v>4207.12220617409</c:v>
                </c:pt>
                <c:pt idx="1663">
                  <c:v>4206.9177193271598</c:v>
                </c:pt>
                <c:pt idx="1664">
                  <c:v>4206.8095535862003</c:v>
                </c:pt>
                <c:pt idx="1665">
                  <c:v>4206.4637322055796</c:v>
                </c:pt>
                <c:pt idx="1666">
                  <c:v>4205.9831661808003</c:v>
                </c:pt>
                <c:pt idx="1667">
                  <c:v>4205.7312149631498</c:v>
                </c:pt>
                <c:pt idx="1668">
                  <c:v>4205.2781815158796</c:v>
                </c:pt>
                <c:pt idx="1669">
                  <c:v>4205.1287598239896</c:v>
                </c:pt>
                <c:pt idx="1670">
                  <c:v>4204.6816105472599</c:v>
                </c:pt>
                <c:pt idx="1671">
                  <c:v>4204.4324154483802</c:v>
                </c:pt>
                <c:pt idx="1672">
                  <c:v>4204.3615669834098</c:v>
                </c:pt>
                <c:pt idx="1673">
                  <c:v>4204.15296026344</c:v>
                </c:pt>
                <c:pt idx="1674">
                  <c:v>4204.0814919101704</c:v>
                </c:pt>
                <c:pt idx="1675">
                  <c:v>4204.0818638431501</c:v>
                </c:pt>
                <c:pt idx="1676">
                  <c:v>4204.0821395925504</c:v>
                </c:pt>
                <c:pt idx="1677">
                  <c:v>4204.1542651156396</c:v>
                </c:pt>
                <c:pt idx="1678">
                  <c:v>4204.1548468569699</c:v>
                </c:pt>
                <c:pt idx="1679">
                  <c:v>4204.15554303923</c:v>
                </c:pt>
                <c:pt idx="1680">
                  <c:v>4204.1556384066598</c:v>
                </c:pt>
                <c:pt idx="1681">
                  <c:v>4204.1557337740896</c:v>
                </c:pt>
                <c:pt idx="1682">
                  <c:v>4204.2873503664996</c:v>
                </c:pt>
                <c:pt idx="1683">
                  <c:v>4204.3557764986999</c:v>
                </c:pt>
                <c:pt idx="1684">
                  <c:v>4204.2798163394</c:v>
                </c:pt>
                <c:pt idx="1685">
                  <c:v>4204.2742468813904</c:v>
                </c:pt>
                <c:pt idx="1686">
                  <c:v>4204.2686774233798</c:v>
                </c:pt>
                <c:pt idx="1687">
                  <c:v>4204.0563323000897</c:v>
                </c:pt>
                <c:pt idx="1688">
                  <c:v>4203.8151003817502</c:v>
                </c:pt>
                <c:pt idx="1689">
                  <c:v>4203.53175420561</c:v>
                </c:pt>
                <c:pt idx="1690">
                  <c:v>4203.2899786929102</c:v>
                </c:pt>
                <c:pt idx="1691">
                  <c:v>4202.9576327303903</c:v>
                </c:pt>
                <c:pt idx="1692">
                  <c:v>4202.7847983340298</c:v>
                </c:pt>
                <c:pt idx="1693">
                  <c:v>4202.4766375521604</c:v>
                </c:pt>
                <c:pt idx="1694">
                  <c:v>4202.2147776583697</c:v>
                </c:pt>
                <c:pt idx="1695">
                  <c:v>4202.1892477969204</c:v>
                </c:pt>
                <c:pt idx="1696">
                  <c:v>4202.1893050173703</c:v>
                </c:pt>
                <c:pt idx="1697">
                  <c:v>4202.1893527010898</c:v>
                </c:pt>
                <c:pt idx="1698">
                  <c:v>4202.0267798403702</c:v>
                </c:pt>
                <c:pt idx="1699">
                  <c:v>4201.9638659457196</c:v>
                </c:pt>
                <c:pt idx="1700">
                  <c:v>4201.96391362944</c:v>
                </c:pt>
                <c:pt idx="1701">
                  <c:v>4201.9639708498898</c:v>
                </c:pt>
                <c:pt idx="1702">
                  <c:v>4201.9279982546796</c:v>
                </c:pt>
                <c:pt idx="1703">
                  <c:v>4201.9280459383999</c:v>
                </c:pt>
                <c:pt idx="1704">
                  <c:v>4201.9281031588498</c:v>
                </c:pt>
                <c:pt idx="1705">
                  <c:v>4201.9281508425702</c:v>
                </c:pt>
                <c:pt idx="1706">
                  <c:v>4201.9282080630301</c:v>
                </c:pt>
                <c:pt idx="1707">
                  <c:v>4201.92826528349</c:v>
                </c:pt>
                <c:pt idx="1708">
                  <c:v>4201.9643427828796</c:v>
                </c:pt>
                <c:pt idx="1709">
                  <c:v>4201.9644000033404</c:v>
                </c:pt>
                <c:pt idx="1710">
                  <c:v>4201.9284274081201</c:v>
                </c:pt>
                <c:pt idx="1711">
                  <c:v>4201.9284750918396</c:v>
                </c:pt>
                <c:pt idx="1712">
                  <c:v>4201.9285323123004</c:v>
                </c:pt>
                <c:pt idx="1713">
                  <c:v>4201.9285799960098</c:v>
                </c:pt>
                <c:pt idx="1714">
                  <c:v>4201.8926074008004</c:v>
                </c:pt>
                <c:pt idx="1715">
                  <c:v>4201.8926550845099</c:v>
                </c:pt>
                <c:pt idx="1716">
                  <c:v>4201.8927123049698</c:v>
                </c:pt>
                <c:pt idx="1717">
                  <c:v>4201.8927599886902</c:v>
                </c:pt>
                <c:pt idx="1718">
                  <c:v>4201.9288470248202</c:v>
                </c:pt>
                <c:pt idx="1719">
                  <c:v>4201.9289042452801</c:v>
                </c:pt>
                <c:pt idx="1720">
                  <c:v>4201.9916083315802</c:v>
                </c:pt>
                <c:pt idx="1721">
                  <c:v>4201.8929793337802</c:v>
                </c:pt>
                <c:pt idx="1722">
                  <c:v>4202.0280768374396</c:v>
                </c:pt>
                <c:pt idx="1723">
                  <c:v>4201.8930842379596</c:v>
                </c:pt>
                <c:pt idx="1724">
                  <c:v>4201.8931319216699</c:v>
                </c:pt>
                <c:pt idx="1725">
                  <c:v>4201.8931891421298</c:v>
                </c:pt>
                <c:pt idx="1726">
                  <c:v>4201.8932463625897</c:v>
                </c:pt>
                <c:pt idx="1727">
                  <c:v>4201.8572356204004</c:v>
                </c:pt>
                <c:pt idx="1728">
                  <c:v>4201.8572642306299</c:v>
                </c:pt>
                <c:pt idx="1729">
                  <c:v>4201.8933226565396</c:v>
                </c:pt>
                <c:pt idx="1730">
                  <c:v>4201.89335126676</c:v>
                </c:pt>
                <c:pt idx="1731">
                  <c:v>4201.8573500613202</c:v>
                </c:pt>
                <c:pt idx="1732">
                  <c:v>4201.8934084872199</c:v>
                </c:pt>
                <c:pt idx="1733">
                  <c:v>4201.8574072817801</c:v>
                </c:pt>
                <c:pt idx="1734">
                  <c:v>4201.8574358920096</c:v>
                </c:pt>
                <c:pt idx="1735">
                  <c:v>4201.85746450224</c:v>
                </c:pt>
                <c:pt idx="1736">
                  <c:v>4201.8574931124704</c:v>
                </c:pt>
                <c:pt idx="1737">
                  <c:v>4201.89355153837</c:v>
                </c:pt>
                <c:pt idx="1738">
                  <c:v>4201.8575407961798</c:v>
                </c:pt>
                <c:pt idx="1739">
                  <c:v>4201.9922854403503</c:v>
                </c:pt>
                <c:pt idx="1740">
                  <c:v>4201.8575980166397</c:v>
                </c:pt>
                <c:pt idx="1741">
                  <c:v>4201.8576266268701</c:v>
                </c:pt>
                <c:pt idx="1742">
                  <c:v>4201.7323424319302</c:v>
                </c:pt>
                <c:pt idx="1743">
                  <c:v>4201.85768384733</c:v>
                </c:pt>
                <c:pt idx="1744">
                  <c:v>4201.8577124575604</c:v>
                </c:pt>
                <c:pt idx="1745">
                  <c:v>4201.8577410677899</c:v>
                </c:pt>
                <c:pt idx="1746">
                  <c:v>4201.8577696780203</c:v>
                </c:pt>
                <c:pt idx="1747">
                  <c:v>4201.8577982882498</c:v>
                </c:pt>
                <c:pt idx="1748">
                  <c:v>4201.8578268984802</c:v>
                </c:pt>
                <c:pt idx="1749">
                  <c:v>4201.8578459719602</c:v>
                </c:pt>
                <c:pt idx="1750">
                  <c:v>4201.8939139346103</c:v>
                </c:pt>
                <c:pt idx="1751">
                  <c:v>4201.9660021761902</c:v>
                </c:pt>
                <c:pt idx="1752">
                  <c:v>4201.8939616183297</c:v>
                </c:pt>
                <c:pt idx="1753">
                  <c:v>4201.8579604128799</c:v>
                </c:pt>
                <c:pt idx="1754">
                  <c:v>4201.8579890231103</c:v>
                </c:pt>
                <c:pt idx="1755">
                  <c:v>4201.89404744902</c:v>
                </c:pt>
                <c:pt idx="1756">
                  <c:v>4201.8940760592504</c:v>
                </c:pt>
                <c:pt idx="1757">
                  <c:v>4201.8941478428596</c:v>
                </c:pt>
                <c:pt idx="1758">
                  <c:v>4201.89421962918</c:v>
                </c:pt>
                <c:pt idx="1759">
                  <c:v>4201.8942914181998</c:v>
                </c:pt>
                <c:pt idx="1760">
                  <c:v>4201.8943632099299</c:v>
                </c:pt>
                <c:pt idx="1761">
                  <c:v>4201.8944350043603</c:v>
                </c:pt>
                <c:pt idx="1762">
                  <c:v>4201.89450680149</c:v>
                </c:pt>
                <c:pt idx="1763">
                  <c:v>4201.8945786013301</c:v>
                </c:pt>
                <c:pt idx="1764">
                  <c:v>4201.8946504038604</c:v>
                </c:pt>
                <c:pt idx="1765">
                  <c:v>4201.8947222091101</c:v>
                </c:pt>
                <c:pt idx="1766">
                  <c:v>4201.8947940169701</c:v>
                </c:pt>
                <c:pt idx="1767">
                  <c:v>4201.8948658258796</c:v>
                </c:pt>
                <c:pt idx="1768">
                  <c:v>4201.8949376033697</c:v>
                </c:pt>
                <c:pt idx="1769">
                  <c:v>4201.8589788665804</c:v>
                </c:pt>
                <c:pt idx="1770">
                  <c:v>4201.8950809518301</c:v>
                </c:pt>
                <c:pt idx="1771">
                  <c:v>4201.8951527732097</c:v>
                </c:pt>
                <c:pt idx="1772">
                  <c:v>4201.8952245957498</c:v>
                </c:pt>
                <c:pt idx="1773">
                  <c:v>4201.8952963893498</c:v>
                </c:pt>
                <c:pt idx="1774">
                  <c:v>4201.8593377196003</c:v>
                </c:pt>
                <c:pt idx="1775">
                  <c:v>4201.8954397283696</c:v>
                </c:pt>
                <c:pt idx="1776">
                  <c:v>4201.8594810875502</c:v>
                </c:pt>
                <c:pt idx="1777">
                  <c:v>4201.8955831107596</c:v>
                </c:pt>
                <c:pt idx="1778">
                  <c:v>4201.8956549511304</c:v>
                </c:pt>
                <c:pt idx="1779">
                  <c:v>4201.8957267941996</c:v>
                </c:pt>
                <c:pt idx="1780">
                  <c:v>4201.8957986399801</c:v>
                </c:pt>
                <c:pt idx="1781">
                  <c:v>4201.8958704884599</c:v>
                </c:pt>
                <c:pt idx="1782">
                  <c:v>4201.89594233965</c:v>
                </c:pt>
                <c:pt idx="1783">
                  <c:v>4201.8960141935604</c:v>
                </c:pt>
                <c:pt idx="1784">
                  <c:v>4201.8960860504103</c:v>
                </c:pt>
                <c:pt idx="1785">
                  <c:v>4201.89615791488</c:v>
                </c:pt>
                <c:pt idx="1786">
                  <c:v>4201.8962298830502</c:v>
                </c:pt>
                <c:pt idx="1787">
                  <c:v>4201.8963039288501</c:v>
                </c:pt>
                <c:pt idx="1788">
                  <c:v>4201.8963039288501</c:v>
                </c:pt>
                <c:pt idx="1789">
                  <c:v>4201.8963039288501</c:v>
                </c:pt>
                <c:pt idx="1790">
                  <c:v>4201.8602836499203</c:v>
                </c:pt>
                <c:pt idx="1791">
                  <c:v>4201.8963134655996</c:v>
                </c:pt>
                <c:pt idx="1792">
                  <c:v>4201.8602836499203</c:v>
                </c:pt>
                <c:pt idx="1793">
                  <c:v>4201.8963230023401</c:v>
                </c:pt>
                <c:pt idx="1794">
                  <c:v>4201.8963230023401</c:v>
                </c:pt>
                <c:pt idx="1795">
                  <c:v>4201.8963230023401</c:v>
                </c:pt>
                <c:pt idx="1796">
                  <c:v>4201.8963230023401</c:v>
                </c:pt>
                <c:pt idx="1797">
                  <c:v>4201.8963325390796</c:v>
                </c:pt>
                <c:pt idx="1798">
                  <c:v>4201.8963325390796</c:v>
                </c:pt>
                <c:pt idx="1799">
                  <c:v>4201.8963325390796</c:v>
                </c:pt>
                <c:pt idx="1800">
                  <c:v>4201.89634207583</c:v>
                </c:pt>
                <c:pt idx="1801">
                  <c:v>4201.89634207583</c:v>
                </c:pt>
                <c:pt idx="1802">
                  <c:v>4201.9323718915002</c:v>
                </c:pt>
                <c:pt idx="1803">
                  <c:v>4201.9323814282398</c:v>
                </c:pt>
                <c:pt idx="1804">
                  <c:v>4201.9950378308304</c:v>
                </c:pt>
                <c:pt idx="1805">
                  <c:v>4201.9323814282398</c:v>
                </c:pt>
                <c:pt idx="1806">
                  <c:v>4201.9323909649902</c:v>
                </c:pt>
                <c:pt idx="1807">
                  <c:v>4201.9323909649902</c:v>
                </c:pt>
                <c:pt idx="1808">
                  <c:v>4201.9323909649902</c:v>
                </c:pt>
                <c:pt idx="1809">
                  <c:v>4202.0314491162299</c:v>
                </c:pt>
                <c:pt idx="1810">
                  <c:v>4201.9324005017297</c:v>
                </c:pt>
                <c:pt idx="1811">
                  <c:v>4201.9324005017297</c:v>
                </c:pt>
                <c:pt idx="1812">
                  <c:v>4202.0314586529803</c:v>
                </c:pt>
                <c:pt idx="1813">
                  <c:v>4201.9324100384702</c:v>
                </c:pt>
                <c:pt idx="1814">
                  <c:v>4201.9324100384702</c:v>
                </c:pt>
                <c:pt idx="1815">
                  <c:v>4201.9324100384702</c:v>
                </c:pt>
                <c:pt idx="1816">
                  <c:v>4201.9324195752197</c:v>
                </c:pt>
                <c:pt idx="1817">
                  <c:v>4201.8963897595404</c:v>
                </c:pt>
                <c:pt idx="1818">
                  <c:v>4201.9324195752197</c:v>
                </c:pt>
                <c:pt idx="1819">
                  <c:v>4201.9324481854501</c:v>
                </c:pt>
                <c:pt idx="1820">
                  <c:v>4201.9324767956796</c:v>
                </c:pt>
                <c:pt idx="1821">
                  <c:v>4201.93250540591</c:v>
                </c:pt>
                <c:pt idx="1822">
                  <c:v>4201.9325340161304</c:v>
                </c:pt>
                <c:pt idx="1823">
                  <c:v>4201.9325530896203</c:v>
                </c:pt>
                <c:pt idx="1824">
                  <c:v>4201.9952381024405</c:v>
                </c:pt>
                <c:pt idx="1825">
                  <c:v>4201.9326103100802</c:v>
                </c:pt>
                <c:pt idx="1826">
                  <c:v>4201.9326389203097</c:v>
                </c:pt>
                <c:pt idx="1827">
                  <c:v>4201.9326675305401</c:v>
                </c:pt>
                <c:pt idx="1828">
                  <c:v>4201.9326866040301</c:v>
                </c:pt>
                <c:pt idx="1829">
                  <c:v>4202.0317733655002</c:v>
                </c:pt>
                <c:pt idx="1830">
                  <c:v>4202.0318019757296</c:v>
                </c:pt>
                <c:pt idx="1831">
                  <c:v>4202.19445113039</c:v>
                </c:pt>
                <c:pt idx="1832">
                  <c:v>4201.9594276318603</c:v>
                </c:pt>
                <c:pt idx="1833">
                  <c:v>4201.8607604870804</c:v>
                </c:pt>
                <c:pt idx="1834">
                  <c:v>4201.8968189129901</c:v>
                </c:pt>
                <c:pt idx="1835">
                  <c:v>4201.9328678021502</c:v>
                </c:pt>
                <c:pt idx="1836">
                  <c:v>4201.9955528149603</c:v>
                </c:pt>
                <c:pt idx="1837">
                  <c:v>4201.9595611462601</c:v>
                </c:pt>
                <c:pt idx="1838">
                  <c:v>4201.8969238171603</c:v>
                </c:pt>
                <c:pt idx="1839">
                  <c:v>4201.8969428906503</c:v>
                </c:pt>
                <c:pt idx="1840">
                  <c:v>4201.8969715008798</c:v>
                </c:pt>
                <c:pt idx="1841">
                  <c:v>4201.9596660504403</c:v>
                </c:pt>
                <c:pt idx="1842">
                  <c:v>4201.8970287213397</c:v>
                </c:pt>
                <c:pt idx="1843">
                  <c:v>4201.9597137341498</c:v>
                </c:pt>
                <c:pt idx="1844">
                  <c:v>4201.9597423443802</c:v>
                </c:pt>
                <c:pt idx="1845">
                  <c:v>4201.9597614178701</c:v>
                </c:pt>
                <c:pt idx="1846">
                  <c:v>4201.9597900280996</c:v>
                </c:pt>
                <c:pt idx="1847">
                  <c:v>4202.0322025189398</c:v>
                </c:pt>
                <c:pt idx="1848">
                  <c:v>4201.9957721600604</c:v>
                </c:pt>
                <c:pt idx="1849">
                  <c:v>4202.0321548352304</c:v>
                </c:pt>
                <c:pt idx="1850">
                  <c:v>4202.1947563061703</c:v>
                </c:pt>
                <c:pt idx="1851">
                  <c:v>4202.1947372326904</c:v>
                </c:pt>
                <c:pt idx="1852">
                  <c:v>4202.1225154767099</c:v>
                </c:pt>
                <c:pt idx="1853">
                  <c:v>4202.0320690045401</c:v>
                </c:pt>
                <c:pt idx="1854">
                  <c:v>4202.0320403943097</c:v>
                </c:pt>
                <c:pt idx="1855">
                  <c:v>4201.9956195721697</c:v>
                </c:pt>
                <c:pt idx="1856">
                  <c:v>4202.1588695416503</c:v>
                </c:pt>
                <c:pt idx="1857">
                  <c:v>4202.1588504681604</c:v>
                </c:pt>
                <c:pt idx="1858">
                  <c:v>4202.15882185793</c:v>
                </c:pt>
                <c:pt idx="1859">
                  <c:v>4202.15880278445</c:v>
                </c:pt>
                <c:pt idx="1860">
                  <c:v>4202.1587837109601</c:v>
                </c:pt>
                <c:pt idx="1861">
                  <c:v>4202.1587551007296</c:v>
                </c:pt>
                <c:pt idx="1862">
                  <c:v>4202.1587360272397</c:v>
                </c:pt>
                <c:pt idx="1863">
                  <c:v>4202.1587169537597</c:v>
                </c:pt>
                <c:pt idx="1864">
                  <c:v>4202.1586883435302</c:v>
                </c:pt>
                <c:pt idx="1865">
                  <c:v>4202.1586692700403</c:v>
                </c:pt>
                <c:pt idx="1866">
                  <c:v>4202.1586501965503</c:v>
                </c:pt>
                <c:pt idx="1867">
                  <c:v>4202.1586215863299</c:v>
                </c:pt>
                <c:pt idx="1868">
                  <c:v>4202.1943557629602</c:v>
                </c:pt>
                <c:pt idx="1869">
                  <c:v>4202.1585739026104</c:v>
                </c:pt>
                <c:pt idx="1870">
                  <c:v>4202.1585548291196</c:v>
                </c:pt>
                <c:pt idx="1871">
                  <c:v>4202.1585357556396</c:v>
                </c:pt>
                <c:pt idx="1872">
                  <c:v>4202.1942699322699</c:v>
                </c:pt>
                <c:pt idx="1873">
                  <c:v>4202.1942413220404</c:v>
                </c:pt>
                <c:pt idx="1874">
                  <c:v>4202.1584594616897</c:v>
                </c:pt>
                <c:pt idx="1875">
                  <c:v>4202.1584403882098</c:v>
                </c:pt>
                <c:pt idx="1876">
                  <c:v>4202.1584213147198</c:v>
                </c:pt>
                <c:pt idx="1877">
                  <c:v>4202.1583927044903</c:v>
                </c:pt>
                <c:pt idx="1878">
                  <c:v>4202.15832594729</c:v>
                </c:pt>
                <c:pt idx="1879">
                  <c:v>4201.99499014712</c:v>
                </c:pt>
                <c:pt idx="1880">
                  <c:v>4201.9949233899097</c:v>
                </c:pt>
                <c:pt idx="1881">
                  <c:v>4201.9948566327103</c:v>
                </c:pt>
                <c:pt idx="1882">
                  <c:v>4201.9947994122504</c:v>
                </c:pt>
                <c:pt idx="1883">
                  <c:v>4201.99473265505</c:v>
                </c:pt>
                <c:pt idx="1884">
                  <c:v>4201.9946658978497</c:v>
                </c:pt>
                <c:pt idx="1885">
                  <c:v>4202.1578586468704</c:v>
                </c:pt>
                <c:pt idx="1886">
                  <c:v>4202.1577918896701</c:v>
                </c:pt>
                <c:pt idx="1887">
                  <c:v>4202.1577251324697</c:v>
                </c:pt>
                <c:pt idx="1888">
                  <c:v>4202.1576583752703</c:v>
                </c:pt>
                <c:pt idx="1889">
                  <c:v>4202.1211517224301</c:v>
                </c:pt>
                <c:pt idx="1890">
                  <c:v>4201.9942653546404</c:v>
                </c:pt>
                <c:pt idx="1891">
                  <c:v>4202.0305908093496</c:v>
                </c:pt>
                <c:pt idx="1892">
                  <c:v>4202.12095145083</c:v>
                </c:pt>
                <c:pt idx="1893">
                  <c:v>4201.9940650830304</c:v>
                </c:pt>
                <c:pt idx="1894">
                  <c:v>4201.99399832583</c:v>
                </c:pt>
                <c:pt idx="1895">
                  <c:v>4201.9939315686297</c:v>
                </c:pt>
                <c:pt idx="1896">
                  <c:v>4201.9938648114203</c:v>
                </c:pt>
                <c:pt idx="1897">
                  <c:v>4201.99379805422</c:v>
                </c:pt>
                <c:pt idx="1898">
                  <c:v>4201.9937312970196</c:v>
                </c:pt>
                <c:pt idx="1899">
                  <c:v>4202.0300567517297</c:v>
                </c:pt>
                <c:pt idx="1900">
                  <c:v>4202.1926105389603</c:v>
                </c:pt>
                <c:pt idx="1901">
                  <c:v>4202.1567905316397</c:v>
                </c:pt>
                <c:pt idx="1902">
                  <c:v>4202.1924770245596</c:v>
                </c:pt>
                <c:pt idx="1903">
                  <c:v>4201.9933975110098</c:v>
                </c:pt>
                <c:pt idx="1904">
                  <c:v>4202.1923339734103</c:v>
                </c:pt>
                <c:pt idx="1905">
                  <c:v>4201.9932639966</c:v>
                </c:pt>
                <c:pt idx="1906">
                  <c:v>4202.1200073132504</c:v>
                </c:pt>
                <c:pt idx="1907">
                  <c:v>4202.1199310193097</c:v>
                </c:pt>
                <c:pt idx="1908">
                  <c:v>4201.9931400189398</c:v>
                </c:pt>
                <c:pt idx="1909">
                  <c:v>4202.1564090619104</c:v>
                </c:pt>
                <c:pt idx="1910">
                  <c:v>4201.95715788698</c:v>
                </c:pt>
                <c:pt idx="1911">
                  <c:v>4201.95717696047</c:v>
                </c:pt>
                <c:pt idx="1912">
                  <c:v>4201.9571960339599</c:v>
                </c:pt>
                <c:pt idx="1913">
                  <c:v>4201.9932353863696</c:v>
                </c:pt>
                <c:pt idx="1914">
                  <c:v>4202.08361510134</c:v>
                </c:pt>
                <c:pt idx="1915">
                  <c:v>4201.8585479626699</c:v>
                </c:pt>
                <c:pt idx="1916">
                  <c:v>4201.8945968518301</c:v>
                </c:pt>
                <c:pt idx="1917">
                  <c:v>4201.9572818646502</c:v>
                </c:pt>
                <c:pt idx="1918">
                  <c:v>4201.8586051831298</c:v>
                </c:pt>
                <c:pt idx="1919">
                  <c:v>4201.8586242566098</c:v>
                </c:pt>
                <c:pt idx="1920">
                  <c:v>4201.8946826825204</c:v>
                </c:pt>
                <c:pt idx="1921">
                  <c:v>4201.8586719403302</c:v>
                </c:pt>
                <c:pt idx="1922">
                  <c:v>4201.8586910138201</c:v>
                </c:pt>
                <c:pt idx="1923">
                  <c:v>4201.8587100873001</c:v>
                </c:pt>
                <c:pt idx="1924">
                  <c:v>4201.8587291607901</c:v>
                </c:pt>
                <c:pt idx="1925">
                  <c:v>4201.85874823427</c:v>
                </c:pt>
                <c:pt idx="1926">
                  <c:v>4201.85876730776</c:v>
                </c:pt>
                <c:pt idx="1927">
                  <c:v>4201.85878638125</c:v>
                </c:pt>
                <c:pt idx="1928">
                  <c:v>4201.8588054547299</c:v>
                </c:pt>
                <c:pt idx="1929">
                  <c:v>4201.8227947125497</c:v>
                </c:pt>
                <c:pt idx="1930">
                  <c:v>4201.7695796856897</c:v>
                </c:pt>
                <c:pt idx="1931">
                  <c:v>4201.8228423962601</c:v>
                </c:pt>
                <c:pt idx="1932">
                  <c:v>4201.8228519330096</c:v>
                </c:pt>
                <c:pt idx="1933">
                  <c:v>4201.8228710064895</c:v>
                </c:pt>
                <c:pt idx="1934">
                  <c:v>4201.6975582013201</c:v>
                </c:pt>
                <c:pt idx="1935">
                  <c:v>4201.6975772748001</c:v>
                </c:pt>
                <c:pt idx="1936">
                  <c:v>4201.6976058850296</c:v>
                </c:pt>
                <c:pt idx="1937">
                  <c:v>4201.8589961895996</c:v>
                </c:pt>
                <c:pt idx="1938">
                  <c:v>4201.6976440320004</c:v>
                </c:pt>
                <c:pt idx="1939">
                  <c:v>4201.6977870831497</c:v>
                </c:pt>
                <c:pt idx="1940">
                  <c:v>4201.6979301342999</c:v>
                </c:pt>
                <c:pt idx="1941">
                  <c:v>4201.8594444165301</c:v>
                </c:pt>
                <c:pt idx="1942">
                  <c:v>4201.8235481152597</c:v>
                </c:pt>
                <c:pt idx="1943">
                  <c:v>4201.8236816296603</c:v>
                </c:pt>
                <c:pt idx="1944">
                  <c:v>4201.6984737286602</c:v>
                </c:pt>
                <c:pt idx="1945">
                  <c:v>4201.69862631655</c:v>
                </c:pt>
                <c:pt idx="1946">
                  <c:v>4201.6987693677002</c:v>
                </c:pt>
                <c:pt idx="1947">
                  <c:v>4201.6989124188403</c:v>
                </c:pt>
                <c:pt idx="1948">
                  <c:v>4201.6990554699896</c:v>
                </c:pt>
                <c:pt idx="1949">
                  <c:v>4201.7352474103</c:v>
                </c:pt>
                <c:pt idx="1950">
                  <c:v>4201.6632926831298</c:v>
                </c:pt>
                <c:pt idx="1951">
                  <c:v>4201.6994846234302</c:v>
                </c:pt>
                <c:pt idx="1952">
                  <c:v>4201.6635787854202</c:v>
                </c:pt>
                <c:pt idx="1953">
                  <c:v>4201.6276729474102</c:v>
                </c:pt>
                <c:pt idx="1954">
                  <c:v>4201.62780646181</c:v>
                </c:pt>
                <c:pt idx="1955">
                  <c:v>4201.6639984021203</c:v>
                </c:pt>
                <c:pt idx="1956">
                  <c:v>4201.6280830273699</c:v>
                </c:pt>
                <c:pt idx="1957">
                  <c:v>4201.6282260785101</c:v>
                </c:pt>
                <c:pt idx="1958">
                  <c:v>4201.6283595929199</c:v>
                </c:pt>
                <c:pt idx="1959">
                  <c:v>4201.6285026440601</c:v>
                </c:pt>
                <c:pt idx="1960">
                  <c:v>4201.50331381655</c:v>
                </c:pt>
                <c:pt idx="1961">
                  <c:v>4201.5034568677002</c:v>
                </c:pt>
                <c:pt idx="1962">
                  <c:v>4201.5036094555899</c:v>
                </c:pt>
                <c:pt idx="1963">
                  <c:v>4201.5037620434796</c:v>
                </c:pt>
                <c:pt idx="1964">
                  <c:v>4201.5039050946298</c:v>
                </c:pt>
                <c:pt idx="1965">
                  <c:v>4201.5040576825204</c:v>
                </c:pt>
                <c:pt idx="1966">
                  <c:v>4201.5042102704101</c:v>
                </c:pt>
                <c:pt idx="1967">
                  <c:v>4201.3679683575701</c:v>
                </c:pt>
                <c:pt idx="1968">
                  <c:v>4201.3681114087103</c:v>
                </c:pt>
                <c:pt idx="1969">
                  <c:v>4201.4413822064398</c:v>
                </c:pt>
                <c:pt idx="1970">
                  <c:v>4201.5049732098596</c:v>
                </c:pt>
                <c:pt idx="1971">
                  <c:v>4201.3688266644504</c:v>
                </c:pt>
                <c:pt idx="1972">
                  <c:v>4201.3690555462899</c:v>
                </c:pt>
                <c:pt idx="1973">
                  <c:v>4201.3692939648699</c:v>
                </c:pt>
                <c:pt idx="1974">
                  <c:v>4201.3695228467004</c:v>
                </c:pt>
                <c:pt idx="1975">
                  <c:v>4201.2064063916196</c:v>
                </c:pt>
                <c:pt idx="1976">
                  <c:v>4201.2431800732602</c:v>
                </c:pt>
                <c:pt idx="1977">
                  <c:v>4201.3702381024405</c:v>
                </c:pt>
                <c:pt idx="1978">
                  <c:v>4201.37046698427</c:v>
                </c:pt>
                <c:pt idx="1979">
                  <c:v>4201.2073505292001</c:v>
                </c:pt>
                <c:pt idx="1980">
                  <c:v>4201.2075889477801</c:v>
                </c:pt>
                <c:pt idx="1981">
                  <c:v>4201.2078273663501</c:v>
                </c:pt>
                <c:pt idx="1982">
                  <c:v>4201.2080657849301</c:v>
                </c:pt>
                <c:pt idx="1983">
                  <c:v>4201.2083042035101</c:v>
                </c:pt>
                <c:pt idx="1984">
                  <c:v>4201.2085426220901</c:v>
                </c:pt>
                <c:pt idx="1985">
                  <c:v>4201.1722457776104</c:v>
                </c:pt>
                <c:pt idx="1986">
                  <c:v>4201.1724841961905</c:v>
                </c:pt>
                <c:pt idx="1987">
                  <c:v>4201.17271307802</c:v>
                </c:pt>
                <c:pt idx="1988">
                  <c:v>4201.1729514966</c:v>
                </c:pt>
                <c:pt idx="1989">
                  <c:v>4201.0166347393997</c:v>
                </c:pt>
                <c:pt idx="1990">
                  <c:v>4201.0168445477502</c:v>
                </c:pt>
                <c:pt idx="1991">
                  <c:v>4200.91713789797</c:v>
                </c:pt>
                <c:pt idx="1992">
                  <c:v>4201.0526359448504</c:v>
                </c:pt>
                <c:pt idx="1993">
                  <c:v>4201.0174835095404</c:v>
                </c:pt>
                <c:pt idx="1994">
                  <c:v>4200.9178054699896</c:v>
                </c:pt>
                <c:pt idx="1995">
                  <c:v>4200.9551704297101</c:v>
                </c:pt>
                <c:pt idx="1996">
                  <c:v>4200.9182250866897</c:v>
                </c:pt>
                <c:pt idx="1997">
                  <c:v>4200.9184253582998</c:v>
                </c:pt>
                <c:pt idx="1998">
                  <c:v>4200.9186256298999</c:v>
                </c:pt>
                <c:pt idx="1999">
                  <c:v>4200.9188354382504</c:v>
                </c:pt>
                <c:pt idx="2000">
                  <c:v>4200.8818614850097</c:v>
                </c:pt>
                <c:pt idx="2001">
                  <c:v>4200.8820426831298</c:v>
                </c:pt>
                <c:pt idx="2002">
                  <c:v>4200.88222388125</c:v>
                </c:pt>
                <c:pt idx="2003">
                  <c:v>4200.8824050793701</c:v>
                </c:pt>
                <c:pt idx="2004">
                  <c:v>4200.8825862774902</c:v>
                </c:pt>
                <c:pt idx="2005">
                  <c:v>4200.8827674756103</c:v>
                </c:pt>
                <c:pt idx="2006">
                  <c:v>4200.7185161480902</c:v>
                </c:pt>
                <c:pt idx="2007">
                  <c:v>4200.7186496625</c:v>
                </c:pt>
                <c:pt idx="2008">
                  <c:v>4200.7187927136401</c:v>
                </c:pt>
                <c:pt idx="2009">
                  <c:v>4200.7561195263897</c:v>
                </c:pt>
                <c:pt idx="2010">
                  <c:v>4200.71908835268</c:v>
                </c:pt>
                <c:pt idx="2011">
                  <c:v>4200.7192314038302</c:v>
                </c:pt>
                <c:pt idx="2012">
                  <c:v>4200.7193744549804</c:v>
                </c:pt>
                <c:pt idx="2013">
                  <c:v>4200.6823337445303</c:v>
                </c:pt>
                <c:pt idx="2014">
                  <c:v>4200.68246725893</c:v>
                </c:pt>
                <c:pt idx="2015">
                  <c:v>4200.6826007733398</c:v>
                </c:pt>
                <c:pt idx="2016">
                  <c:v>4200.6827342877395</c:v>
                </c:pt>
                <c:pt idx="2017">
                  <c:v>4200.6828678021502</c:v>
                </c:pt>
                <c:pt idx="2018">
                  <c:v>4200.4437148938196</c:v>
                </c:pt>
                <c:pt idx="2019">
                  <c:v>4200.5186069378897</c:v>
                </c:pt>
                <c:pt idx="2020">
                  <c:v>4200.5187023053204</c:v>
                </c:pt>
                <c:pt idx="2021">
                  <c:v>4200.5187976727502</c:v>
                </c:pt>
                <c:pt idx="2022">
                  <c:v>4200.6461704144504</c:v>
                </c:pt>
                <c:pt idx="2023">
                  <c:v>4200.3800571332004</c:v>
                </c:pt>
                <c:pt idx="2024">
                  <c:v>4200.3800857434298</c:v>
                </c:pt>
                <c:pt idx="2025">
                  <c:v>4200.3801143536602</c:v>
                </c:pt>
                <c:pt idx="2026">
                  <c:v>4200.3801429638897</c:v>
                </c:pt>
                <c:pt idx="2027">
                  <c:v>4200.3801715741201</c:v>
                </c:pt>
                <c:pt idx="2028">
                  <c:v>4200.3802001843496</c:v>
                </c:pt>
                <c:pt idx="2029">
                  <c:v>4200.3802383313196</c:v>
                </c:pt>
                <c:pt idx="2030">
                  <c:v>4200.38026694155</c:v>
                </c:pt>
                <c:pt idx="2031">
                  <c:v>4200.3427875409197</c:v>
                </c:pt>
                <c:pt idx="2032">
                  <c:v>4200.3802764782904</c:v>
                </c:pt>
                <c:pt idx="2033">
                  <c:v>4200.3802955517804</c:v>
                </c:pt>
                <c:pt idx="2034">
                  <c:v>4200.3803050885199</c:v>
                </c:pt>
                <c:pt idx="2035">
                  <c:v>4200.3803241620099</c:v>
                </c:pt>
                <c:pt idx="2036">
                  <c:v>4200.3803336987503</c:v>
                </c:pt>
                <c:pt idx="2037">
                  <c:v>4200.3803527722403</c:v>
                </c:pt>
                <c:pt idx="2038">
                  <c:v>4200.3803623089798</c:v>
                </c:pt>
                <c:pt idx="2039">
                  <c:v>4200.2146232495297</c:v>
                </c:pt>
                <c:pt idx="2040">
                  <c:v>4200.2145851025598</c:v>
                </c:pt>
                <c:pt idx="2041">
                  <c:v>4200.2145469555899</c:v>
                </c:pt>
                <c:pt idx="2042">
                  <c:v>4200.2145088086199</c:v>
                </c:pt>
                <c:pt idx="2043">
                  <c:v>4200.21447066164</c:v>
                </c:pt>
                <c:pt idx="2044">
                  <c:v>4200.1769149670599</c:v>
                </c:pt>
                <c:pt idx="2045">
                  <c:v>4200.2143752942102</c:v>
                </c:pt>
                <c:pt idx="2046">
                  <c:v>4200.2143371472403</c:v>
                </c:pt>
                <c:pt idx="2047">
                  <c:v>4200.1767814526602</c:v>
                </c:pt>
                <c:pt idx="2048">
                  <c:v>4200.1381290326099</c:v>
                </c:pt>
                <c:pt idx="2049">
                  <c:v>4200.1766670117404</c:v>
                </c:pt>
                <c:pt idx="2050">
                  <c:v>4200.1380145917001</c:v>
                </c:pt>
                <c:pt idx="2051">
                  <c:v>4200.1379478344898</c:v>
                </c:pt>
                <c:pt idx="2052">
                  <c:v>4200.1378906140399</c:v>
                </c:pt>
                <c:pt idx="2053">
                  <c:v>4200.1378238568304</c:v>
                </c:pt>
                <c:pt idx="2054">
                  <c:v>4200.1377666363696</c:v>
                </c:pt>
                <c:pt idx="2055">
                  <c:v>4199.9678504834201</c:v>
                </c:pt>
                <c:pt idx="2056">
                  <c:v>4199.9677265057599</c:v>
                </c:pt>
                <c:pt idx="2057">
                  <c:v>4200.0988471875198</c:v>
                </c:pt>
                <c:pt idx="2058">
                  <c:v>4200.0062644848804</c:v>
                </c:pt>
                <c:pt idx="2059">
                  <c:v>4199.9674213299804</c:v>
                </c:pt>
                <c:pt idx="2060">
                  <c:v>4199.9672973523202</c:v>
                </c:pt>
                <c:pt idx="2061">
                  <c:v>4200.1100910077103</c:v>
                </c:pt>
                <c:pt idx="2062">
                  <c:v>4199.9671066174496</c:v>
                </c:pt>
                <c:pt idx="2063">
                  <c:v>4199.9012267956796</c:v>
                </c:pt>
                <c:pt idx="2064">
                  <c:v>4199.9010932812698</c:v>
                </c:pt>
                <c:pt idx="2065">
                  <c:v>4200.0054633984601</c:v>
                </c:pt>
                <c:pt idx="2066">
                  <c:v>4199.9666202435501</c:v>
                </c:pt>
                <c:pt idx="2067">
                  <c:v>4199.8619830975604</c:v>
                </c:pt>
                <c:pt idx="2068">
                  <c:v>4199.8230731854501</c:v>
                </c:pt>
                <c:pt idx="2069">
                  <c:v>4199.8229110608099</c:v>
                </c:pt>
                <c:pt idx="2070">
                  <c:v>4199.9272907147397</c:v>
                </c:pt>
                <c:pt idx="2071">
                  <c:v>4199.8226249585196</c:v>
                </c:pt>
                <c:pt idx="2072">
                  <c:v>4199.7954643139901</c:v>
                </c:pt>
                <c:pt idx="2073">
                  <c:v>4199.8223007092502</c:v>
                </c:pt>
                <c:pt idx="2074">
                  <c:v>4199.7563636670102</c:v>
                </c:pt>
                <c:pt idx="2075">
                  <c:v>4199.86072424746</c:v>
                </c:pt>
                <c:pt idx="2076">
                  <c:v>4199.8218143353497</c:v>
                </c:pt>
                <c:pt idx="2077">
                  <c:v>4199.7171008954101</c:v>
                </c:pt>
                <c:pt idx="2078">
                  <c:v>4199.8872554669397</c:v>
                </c:pt>
                <c:pt idx="2079">
                  <c:v>4199.8871124157904</c:v>
                </c:pt>
                <c:pt idx="2080">
                  <c:v>4199.7166335949896</c:v>
                </c:pt>
                <c:pt idx="2081">
                  <c:v>4199.71644286013</c:v>
                </c:pt>
                <c:pt idx="2082">
                  <c:v>4199.7162425885199</c:v>
                </c:pt>
                <c:pt idx="2083">
                  <c:v>4199.7160518536602</c:v>
                </c:pt>
                <c:pt idx="2084">
                  <c:v>4199.7158611187997</c:v>
                </c:pt>
                <c:pt idx="2085">
                  <c:v>4199.71567038393</c:v>
                </c:pt>
                <c:pt idx="2086">
                  <c:v>4199.71547011233</c:v>
                </c:pt>
                <c:pt idx="2087">
                  <c:v>4199.7152793774603</c:v>
                </c:pt>
                <c:pt idx="2088">
                  <c:v>4199.7150886425998</c:v>
                </c:pt>
                <c:pt idx="2089">
                  <c:v>4199.7148883709897</c:v>
                </c:pt>
                <c:pt idx="2090">
                  <c:v>4199.71469763613</c:v>
                </c:pt>
                <c:pt idx="2091">
                  <c:v>4199.8190582165698</c:v>
                </c:pt>
                <c:pt idx="2092">
                  <c:v>4199.9235332379403</c:v>
                </c:pt>
                <c:pt idx="2093">
                  <c:v>4199.7801864514404</c:v>
                </c:pt>
                <c:pt idx="2094">
                  <c:v>4199.6097648511004</c:v>
                </c:pt>
                <c:pt idx="2095">
                  <c:v>4199.7142589459399</c:v>
                </c:pt>
                <c:pt idx="2096">
                  <c:v>4199.7141921887396</c:v>
                </c:pt>
                <c:pt idx="2097">
                  <c:v>4199.6753681073196</c:v>
                </c:pt>
                <c:pt idx="2098">
                  <c:v>4199.60949782229</c:v>
                </c:pt>
                <c:pt idx="2099">
                  <c:v>4199.6094310650897</c:v>
                </c:pt>
                <c:pt idx="2100">
                  <c:v>4199.6093643078802</c:v>
                </c:pt>
                <c:pt idx="2101">
                  <c:v>4199.6092975506799</c:v>
                </c:pt>
                <c:pt idx="2102">
                  <c:v>4199.6092307934796</c:v>
                </c:pt>
                <c:pt idx="2103">
                  <c:v>4199.6091640362802</c:v>
                </c:pt>
                <c:pt idx="2104">
                  <c:v>4199.6748912701596</c:v>
                </c:pt>
                <c:pt idx="2105">
                  <c:v>4199.7135913739203</c:v>
                </c:pt>
                <c:pt idx="2106">
                  <c:v>4199.6089637646701</c:v>
                </c:pt>
                <c:pt idx="2107">
                  <c:v>4199.6088970074697</c:v>
                </c:pt>
                <c:pt idx="2108">
                  <c:v>4199.6088207135199</c:v>
                </c:pt>
                <c:pt idx="2109">
                  <c:v>4199.6087539563196</c:v>
                </c:pt>
                <c:pt idx="2110">
                  <c:v>4199.71324805117</c:v>
                </c:pt>
                <c:pt idx="2111">
                  <c:v>4199.6086204419198</c:v>
                </c:pt>
                <c:pt idx="2112">
                  <c:v>4199.6085536847104</c:v>
                </c:pt>
                <c:pt idx="2113">
                  <c:v>4199.6084869275101</c:v>
                </c:pt>
                <c:pt idx="2114">
                  <c:v>4199.6742141614004</c:v>
                </c:pt>
                <c:pt idx="2115">
                  <c:v>4199.6083534131103</c:v>
                </c:pt>
                <c:pt idx="2116">
                  <c:v>4199.88319281435</c:v>
                </c:pt>
                <c:pt idx="2117">
                  <c:v>4199.6740234265399</c:v>
                </c:pt>
                <c:pt idx="2118">
                  <c:v>4199.67396620608</c:v>
                </c:pt>
                <c:pt idx="2119">
                  <c:v>4199.5305526623797</c:v>
                </c:pt>
                <c:pt idx="2120">
                  <c:v>4199.60802916384</c:v>
                </c:pt>
                <c:pt idx="2121">
                  <c:v>4199.6737563977304</c:v>
                </c:pt>
                <c:pt idx="2122">
                  <c:v>4199.7783267865198</c:v>
                </c:pt>
                <c:pt idx="2123">
                  <c:v>4199.5304286847104</c:v>
                </c:pt>
                <c:pt idx="2124">
                  <c:v>4199.5962608227801</c:v>
                </c:pt>
                <c:pt idx="2125">
                  <c:v>4199.6737850079599</c:v>
                </c:pt>
                <c:pt idx="2126">
                  <c:v>4199.5962798962601</c:v>
                </c:pt>
                <c:pt idx="2127">
                  <c:v>4199.5962894330096</c:v>
                </c:pt>
                <c:pt idx="2128">
                  <c:v>4199.5962894330096</c:v>
                </c:pt>
                <c:pt idx="2129">
                  <c:v>4199.59629896975</c:v>
                </c:pt>
                <c:pt idx="2130">
                  <c:v>4199.5963085064895</c:v>
                </c:pt>
                <c:pt idx="2131">
                  <c:v>4199.5963085064895</c:v>
                </c:pt>
                <c:pt idx="2132">
                  <c:v>4199.59631804323</c:v>
                </c:pt>
                <c:pt idx="2133">
                  <c:v>4199.5963275799804</c:v>
                </c:pt>
                <c:pt idx="2134">
                  <c:v>4199.59633711672</c:v>
                </c:pt>
                <c:pt idx="2135">
                  <c:v>4199.59633711672</c:v>
                </c:pt>
                <c:pt idx="2136">
                  <c:v>4199.5963466534604</c:v>
                </c:pt>
                <c:pt idx="2137">
                  <c:v>4199.5963561902099</c:v>
                </c:pt>
                <c:pt idx="2138">
                  <c:v>4199.5963561902099</c:v>
                </c:pt>
                <c:pt idx="2139">
                  <c:v>4199.5963657269504</c:v>
                </c:pt>
                <c:pt idx="2140">
                  <c:v>4199.7397029767099</c:v>
                </c:pt>
                <c:pt idx="2141">
                  <c:v>4199.5963848004403</c:v>
                </c:pt>
                <c:pt idx="2142">
                  <c:v>4199.5963848004403</c:v>
                </c:pt>
                <c:pt idx="2143">
                  <c:v>4199.5963943371798</c:v>
                </c:pt>
                <c:pt idx="2144">
                  <c:v>4199.5964038739203</c:v>
                </c:pt>
                <c:pt idx="2145">
                  <c:v>4199.5964038739203</c:v>
                </c:pt>
                <c:pt idx="2146">
                  <c:v>4199.5964134106698</c:v>
                </c:pt>
                <c:pt idx="2147">
                  <c:v>4199.5964229474102</c:v>
                </c:pt>
                <c:pt idx="2148">
                  <c:v>4199.5964324841498</c:v>
                </c:pt>
                <c:pt idx="2149">
                  <c:v>4199.7397601971697</c:v>
                </c:pt>
                <c:pt idx="2150">
                  <c:v>4199.5964420209002</c:v>
                </c:pt>
                <c:pt idx="2151">
                  <c:v>4199.5964515576397</c:v>
                </c:pt>
                <c:pt idx="2152">
                  <c:v>4199.5964610943802</c:v>
                </c:pt>
                <c:pt idx="2153">
                  <c:v>4199.5967471966796</c:v>
                </c:pt>
                <c:pt idx="2154">
                  <c:v>4199.5970428357195</c:v>
                </c:pt>
                <c:pt idx="2155">
                  <c:v>4199.5973384747504</c:v>
                </c:pt>
                <c:pt idx="2156">
                  <c:v>4199.5976341137903</c:v>
                </c:pt>
                <c:pt idx="2157">
                  <c:v>4199.5979202160897</c:v>
                </c:pt>
                <c:pt idx="2158">
                  <c:v>4199.5982158551196</c:v>
                </c:pt>
                <c:pt idx="2159">
                  <c:v>4199.5985114941604</c:v>
                </c:pt>
                <c:pt idx="2160">
                  <c:v>4199.5987975964599</c:v>
                </c:pt>
                <c:pt idx="2161">
                  <c:v>4199.5990932354998</c:v>
                </c:pt>
                <c:pt idx="2162">
                  <c:v>4199.5993888745297</c:v>
                </c:pt>
                <c:pt idx="2163">
                  <c:v>4199.5996845135696</c:v>
                </c:pt>
                <c:pt idx="2164">
                  <c:v>4199.59997061587</c:v>
                </c:pt>
                <c:pt idx="2165">
                  <c:v>4199.7435939679199</c:v>
                </c:pt>
                <c:pt idx="2166">
                  <c:v>4199.7438800702103</c:v>
                </c:pt>
                <c:pt idx="2167">
                  <c:v>4199.7441661725097</c:v>
                </c:pt>
                <c:pt idx="2168">
                  <c:v>4199.7444618115496</c:v>
                </c:pt>
                <c:pt idx="2169">
                  <c:v>4199.74474791384</c:v>
                </c:pt>
                <c:pt idx="2170">
                  <c:v>4199.8495948681903</c:v>
                </c:pt>
                <c:pt idx="2171">
                  <c:v>4199.7453296551703</c:v>
                </c:pt>
                <c:pt idx="2172">
                  <c:v>4199.7456252942102</c:v>
                </c:pt>
                <c:pt idx="2173">
                  <c:v>4199.7459113965097</c:v>
                </c:pt>
                <c:pt idx="2174">
                  <c:v>4199.7461974988</c:v>
                </c:pt>
                <c:pt idx="2175">
                  <c:v>4199.7464931378399</c:v>
                </c:pt>
                <c:pt idx="2176">
                  <c:v>4199.7467792401303</c:v>
                </c:pt>
                <c:pt idx="2177">
                  <c:v>4199.7470748791702</c:v>
                </c:pt>
                <c:pt idx="2178">
                  <c:v>4199.7473609814697</c:v>
                </c:pt>
                <c:pt idx="2179">
                  <c:v>4199.8522079358099</c:v>
                </c:pt>
                <c:pt idx="2180">
                  <c:v>4199.8524940381103</c:v>
                </c:pt>
                <c:pt idx="2181">
                  <c:v>4199.7482288250903</c:v>
                </c:pt>
                <c:pt idx="2182">
                  <c:v>4199.7485244641302</c:v>
                </c:pt>
                <c:pt idx="2183">
                  <c:v>4199.7488105664297</c:v>
                </c:pt>
                <c:pt idx="2184">
                  <c:v>4199.7490394482602</c:v>
                </c:pt>
                <c:pt idx="2185">
                  <c:v>4199.7492683300998</c:v>
                </c:pt>
                <c:pt idx="2186">
                  <c:v>4199.7494876751898</c:v>
                </c:pt>
                <c:pt idx="2187">
                  <c:v>4199.7497165570303</c:v>
                </c:pt>
                <c:pt idx="2188">
                  <c:v>4199.7499454388599</c:v>
                </c:pt>
                <c:pt idx="2189">
                  <c:v>4199.7501743207004</c:v>
                </c:pt>
                <c:pt idx="2190">
                  <c:v>4199.7503936657904</c:v>
                </c:pt>
                <c:pt idx="2191">
                  <c:v>4199.75062254763</c:v>
                </c:pt>
                <c:pt idx="2192">
                  <c:v>4199.7508514294695</c:v>
                </c:pt>
                <c:pt idx="2193">
                  <c:v>4199.7510803113</c:v>
                </c:pt>
                <c:pt idx="2194">
                  <c:v>4199.7513091931396</c:v>
                </c:pt>
                <c:pt idx="2195">
                  <c:v>4199.7515285382296</c:v>
                </c:pt>
                <c:pt idx="2196">
                  <c:v>4199.7517574200701</c:v>
                </c:pt>
                <c:pt idx="2197">
                  <c:v>4199.7519863018997</c:v>
                </c:pt>
                <c:pt idx="2198">
                  <c:v>4199.8567664990496</c:v>
                </c:pt>
                <c:pt idx="2199">
                  <c:v>4199.8569953808801</c:v>
                </c:pt>
                <c:pt idx="2200">
                  <c:v>4199.8572337994601</c:v>
                </c:pt>
                <c:pt idx="2201">
                  <c:v>4199.8574722180401</c:v>
                </c:pt>
                <c:pt idx="2202">
                  <c:v>4199.8577010998797</c:v>
                </c:pt>
                <c:pt idx="2203">
                  <c:v>4199.8579395184497</c:v>
                </c:pt>
                <c:pt idx="2204">
                  <c:v>4199.9627197155996</c:v>
                </c:pt>
                <c:pt idx="2205">
                  <c:v>4199.9629581341796</c:v>
                </c:pt>
                <c:pt idx="2206">
                  <c:v>4199.9632060895001</c:v>
                </c:pt>
                <c:pt idx="2207">
                  <c:v>4199.9634445080801</c:v>
                </c:pt>
                <c:pt idx="2208">
                  <c:v>4199.9636924633996</c:v>
                </c:pt>
                <c:pt idx="2209">
                  <c:v>4199.9639308819796</c:v>
                </c:pt>
                <c:pt idx="2210">
                  <c:v>4199.9641788373001</c:v>
                </c:pt>
                <c:pt idx="2211">
                  <c:v>4199.9644172558801</c:v>
                </c:pt>
                <c:pt idx="2212">
                  <c:v>4200.0688732037597</c:v>
                </c:pt>
                <c:pt idx="2213">
                  <c:v>4200.0690448651303</c:v>
                </c:pt>
                <c:pt idx="2214">
                  <c:v>4199.9649131665301</c:v>
                </c:pt>
                <c:pt idx="2215">
                  <c:v>4200.1335418591498</c:v>
                </c:pt>
                <c:pt idx="2216">
                  <c:v>4200.0309646496798</c:v>
                </c:pt>
                <c:pt idx="2217">
                  <c:v>4200.03112677431</c:v>
                </c:pt>
                <c:pt idx="2218">
                  <c:v>4200.0312888989502</c:v>
                </c:pt>
                <c:pt idx="2219">
                  <c:v>4200.0314605603198</c:v>
                </c:pt>
                <c:pt idx="2220">
                  <c:v>4200.03162268496</c:v>
                </c:pt>
                <c:pt idx="2221">
                  <c:v>4200.1345527539297</c:v>
                </c:pt>
                <c:pt idx="2222">
                  <c:v>4200.0319755444598</c:v>
                </c:pt>
                <c:pt idx="2223">
                  <c:v>4200.0321376690899</c:v>
                </c:pt>
                <c:pt idx="2224">
                  <c:v>4200.0323093304696</c:v>
                </c:pt>
                <c:pt idx="2225">
                  <c:v>4200.0324714550998</c:v>
                </c:pt>
                <c:pt idx="2226">
                  <c:v>4200.0326431164804</c:v>
                </c:pt>
                <c:pt idx="2227">
                  <c:v>4200.0328052411096</c:v>
                </c:pt>
                <c:pt idx="2228">
                  <c:v>4200.0329673657398</c:v>
                </c:pt>
                <c:pt idx="2229">
                  <c:v>4200.0331390271203</c:v>
                </c:pt>
                <c:pt idx="2230">
                  <c:v>4200.0333011517596</c:v>
                </c:pt>
                <c:pt idx="2231">
                  <c:v>4200.0334728131302</c:v>
                </c:pt>
                <c:pt idx="2232">
                  <c:v>4200.0336349377703</c:v>
                </c:pt>
                <c:pt idx="2233">
                  <c:v>4200.03380659914</c:v>
                </c:pt>
                <c:pt idx="2234">
                  <c:v>4200.0339687237802</c:v>
                </c:pt>
                <c:pt idx="2235">
                  <c:v>4199.9297130475097</c:v>
                </c:pt>
                <c:pt idx="2236">
                  <c:v>4200.0342834363</c:v>
                </c:pt>
                <c:pt idx="2237">
                  <c:v>4199.9300182232901</c:v>
                </c:pt>
                <c:pt idx="2238">
                  <c:v>4200.0345886120804</c:v>
                </c:pt>
                <c:pt idx="2239">
                  <c:v>4200.1375186810501</c:v>
                </c:pt>
                <c:pt idx="2240">
                  <c:v>4200.0349414715802</c:v>
                </c:pt>
                <c:pt idx="2241">
                  <c:v>4200.0351035962103</c:v>
                </c:pt>
                <c:pt idx="2242">
                  <c:v>4200.03527525759</c:v>
                </c:pt>
                <c:pt idx="2243">
                  <c:v>4200.0355041394296</c:v>
                </c:pt>
                <c:pt idx="2244">
                  <c:v>4199.9313247570999</c:v>
                </c:pt>
                <c:pt idx="2245">
                  <c:v>4200.0359523663501</c:v>
                </c:pt>
                <c:pt idx="2246">
                  <c:v>4199.9317729840304</c:v>
                </c:pt>
                <c:pt idx="2247">
                  <c:v>4200.0364005932797</c:v>
                </c:pt>
                <c:pt idx="2248">
                  <c:v>4200.0366294751202</c:v>
                </c:pt>
                <c:pt idx="2249">
                  <c:v>4199.9324500927996</c:v>
                </c:pt>
                <c:pt idx="2250">
                  <c:v>4199.9326599011401</c:v>
                </c:pt>
                <c:pt idx="2251">
                  <c:v>4200.1400459179904</c:v>
                </c:pt>
                <c:pt idx="2252">
                  <c:v>4200.24305228091</c:v>
                </c:pt>
                <c:pt idx="2253">
                  <c:v>4200.0378120312698</c:v>
                </c:pt>
                <c:pt idx="2254">
                  <c:v>4199.9723613629403</c:v>
                </c:pt>
                <c:pt idx="2255">
                  <c:v>4199.9338615307797</c:v>
                </c:pt>
                <c:pt idx="2256">
                  <c:v>4200.0384796032904</c:v>
                </c:pt>
                <c:pt idx="2257">
                  <c:v>4200.03870848513</c:v>
                </c:pt>
                <c:pt idx="2258">
                  <c:v>4200.03894690371</c:v>
                </c:pt>
                <c:pt idx="2259">
                  <c:v>4199.97350577212</c:v>
                </c:pt>
                <c:pt idx="2260">
                  <c:v>4199.9737251172101</c:v>
                </c:pt>
                <c:pt idx="2261">
                  <c:v>4199.9739444623001</c:v>
                </c:pt>
                <c:pt idx="2262">
                  <c:v>4199.9741638073901</c:v>
                </c:pt>
                <c:pt idx="2263">
                  <c:v>4199.9743831524902</c:v>
                </c:pt>
                <c:pt idx="2264">
                  <c:v>4199.9746024975802</c:v>
                </c:pt>
                <c:pt idx="2265">
                  <c:v>4199.9748313794198</c:v>
                </c:pt>
                <c:pt idx="2266">
                  <c:v>4200.0793159375198</c:v>
                </c:pt>
                <c:pt idx="2267">
                  <c:v>4200.1437271008499</c:v>
                </c:pt>
                <c:pt idx="2268">
                  <c:v>4200.0798118481698</c:v>
                </c:pt>
                <c:pt idx="2269">
                  <c:v>4200.0414646038998</c:v>
                </c:pt>
                <c:pt idx="2270">
                  <c:v>4200.0802886853198</c:v>
                </c:pt>
                <c:pt idx="2271">
                  <c:v>4200.0419414410599</c:v>
                </c:pt>
                <c:pt idx="2272">
                  <c:v>4200.0421798596399</c:v>
                </c:pt>
                <c:pt idx="2273">
                  <c:v>4200.0812328229003</c:v>
                </c:pt>
                <c:pt idx="2274">
                  <c:v>4200.0431049237304</c:v>
                </c:pt>
                <c:pt idx="2275">
                  <c:v>4200.0821483502395</c:v>
                </c:pt>
                <c:pt idx="2276">
                  <c:v>4200.0440204510696</c:v>
                </c:pt>
                <c:pt idx="2277">
                  <c:v>4200.0444782147397</c:v>
                </c:pt>
                <c:pt idx="2278">
                  <c:v>4200.0449359784197</c:v>
                </c:pt>
                <c:pt idx="2279">
                  <c:v>4200.1095760235803</c:v>
                </c:pt>
                <c:pt idx="2280">
                  <c:v>4200.2257907757803</c:v>
                </c:pt>
                <c:pt idx="2281">
                  <c:v>4200.0849521527298</c:v>
                </c:pt>
                <c:pt idx="2282">
                  <c:v>4200.1495921979003</c:v>
                </c:pt>
                <c:pt idx="2283">
                  <c:v>4200.0473106274603</c:v>
                </c:pt>
                <c:pt idx="2284">
                  <c:v>4200.0863635907199</c:v>
                </c:pt>
                <c:pt idx="2285">
                  <c:v>4200.1895702252395</c:v>
                </c:pt>
                <c:pt idx="2286">
                  <c:v>4200.15149000979</c:v>
                </c:pt>
                <c:pt idx="2287">
                  <c:v>4200.1133907208496</c:v>
                </c:pt>
                <c:pt idx="2288">
                  <c:v>4200.1138675580096</c:v>
                </c:pt>
                <c:pt idx="2289">
                  <c:v>4200.1143443951596</c:v>
                </c:pt>
                <c:pt idx="2290">
                  <c:v>4200.1148212323196</c:v>
                </c:pt>
                <c:pt idx="2291">
                  <c:v>4200.1538741955801</c:v>
                </c:pt>
                <c:pt idx="2292">
                  <c:v>4200.1543605694796</c:v>
                </c:pt>
                <c:pt idx="2293">
                  <c:v>4200.1548469433801</c:v>
                </c:pt>
                <c:pt idx="2294">
                  <c:v>4200.1167571911801</c:v>
                </c:pt>
                <c:pt idx="2295">
                  <c:v>4200.1172340283401</c:v>
                </c:pt>
                <c:pt idx="2296">
                  <c:v>4200.1177108655002</c:v>
                </c:pt>
                <c:pt idx="2297">
                  <c:v>4200.2209365735098</c:v>
                </c:pt>
                <c:pt idx="2298">
                  <c:v>4200.1572692761401</c:v>
                </c:pt>
                <c:pt idx="2299">
                  <c:v>4200.1191795239502</c:v>
                </c:pt>
                <c:pt idx="2300">
                  <c:v>4200.1196563611102</c:v>
                </c:pt>
                <c:pt idx="2301">
                  <c:v>4200.1201331982602</c:v>
                </c:pt>
                <c:pt idx="2302">
                  <c:v>4200.2233684430103</c:v>
                </c:pt>
                <c:pt idx="2303">
                  <c:v>4200.1211250195502</c:v>
                </c:pt>
                <c:pt idx="2304">
                  <c:v>4200.0835311780002</c:v>
                </c:pt>
                <c:pt idx="2305">
                  <c:v>4200.1486957440402</c:v>
                </c:pt>
                <c:pt idx="2306">
                  <c:v>4200.0854957470901</c:v>
                </c:pt>
                <c:pt idx="2307">
                  <c:v>4200.3946864972104</c:v>
                </c:pt>
                <c:pt idx="2308">
                  <c:v>4200.1903427014404</c:v>
                </c:pt>
                <c:pt idx="2309">
                  <c:v>4200.1913631329599</c:v>
                </c:pt>
                <c:pt idx="2310">
                  <c:v>4200.1923835644702</c:v>
                </c:pt>
                <c:pt idx="2311">
                  <c:v>4200.1934039959897</c:v>
                </c:pt>
                <c:pt idx="2312">
                  <c:v>4200.1944244275101</c:v>
                </c:pt>
                <c:pt idx="2313">
                  <c:v>4200.1568973431604</c:v>
                </c:pt>
                <c:pt idx="2314">
                  <c:v>4200.1964557538104</c:v>
                </c:pt>
                <c:pt idx="2315">
                  <c:v>4200.1974857220703</c:v>
                </c:pt>
                <c:pt idx="2316">
                  <c:v>4200.2627075085702</c:v>
                </c:pt>
                <c:pt idx="2317">
                  <c:v>4200.16101721621</c:v>
                </c:pt>
                <c:pt idx="2318">
                  <c:v>4200.1620281109799</c:v>
                </c:pt>
                <c:pt idx="2319">
                  <c:v>4200.1630390057599</c:v>
                </c:pt>
                <c:pt idx="2320">
                  <c:v>4200.1640499005298</c:v>
                </c:pt>
                <c:pt idx="2321">
                  <c:v>4200.0623119244601</c:v>
                </c:pt>
                <c:pt idx="2322">
                  <c:v>4200.1018226513897</c:v>
                </c:pt>
                <c:pt idx="2323">
                  <c:v>4200.1028049359302</c:v>
                </c:pt>
                <c:pt idx="2324">
                  <c:v>4200.0652301678701</c:v>
                </c:pt>
                <c:pt idx="2325">
                  <c:v>4200.0661838421802</c:v>
                </c:pt>
                <c:pt idx="2326">
                  <c:v>4200.0029552350097</c:v>
                </c:pt>
                <c:pt idx="2327">
                  <c:v>4200.1066291699399</c:v>
                </c:pt>
                <c:pt idx="2328">
                  <c:v>4200.0048625836398</c:v>
                </c:pt>
                <c:pt idx="2329">
                  <c:v>4199.8625839123797</c:v>
                </c:pt>
                <c:pt idx="2330">
                  <c:v>4199.8633945355396</c:v>
                </c:pt>
                <c:pt idx="2331">
                  <c:v>4200.0074088940601</c:v>
                </c:pt>
                <c:pt idx="2332">
                  <c:v>4199.8651492962899</c:v>
                </c:pt>
                <c:pt idx="2333">
                  <c:v>4199.8659599194598</c:v>
                </c:pt>
                <c:pt idx="2334">
                  <c:v>4199.8671329388599</c:v>
                </c:pt>
                <c:pt idx="2335">
                  <c:v>4199.86830595827</c:v>
                </c:pt>
                <c:pt idx="2336">
                  <c:v>4199.86947897768</c:v>
                </c:pt>
                <c:pt idx="2337">
                  <c:v>4199.8706519970901</c:v>
                </c:pt>
                <c:pt idx="2338">
                  <c:v>4199.8718250165002</c:v>
                </c:pt>
                <c:pt idx="2339">
                  <c:v>4199.8729980359103</c:v>
                </c:pt>
                <c:pt idx="2340">
                  <c:v>4199.8083484540002</c:v>
                </c:pt>
                <c:pt idx="2341">
                  <c:v>4199.8094737896899</c:v>
                </c:pt>
                <c:pt idx="2342">
                  <c:v>4199.8105895886401</c:v>
                </c:pt>
                <c:pt idx="2343">
                  <c:v>4199.8117149243399</c:v>
                </c:pt>
                <c:pt idx="2344">
                  <c:v>4199.8128402600296</c:v>
                </c:pt>
                <c:pt idx="2345">
                  <c:v>4199.8139655957202</c:v>
                </c:pt>
                <c:pt idx="2346">
                  <c:v>4199.7105586895996</c:v>
                </c:pt>
                <c:pt idx="2347">
                  <c:v>4199.7115886578604</c:v>
                </c:pt>
                <c:pt idx="2348">
                  <c:v>4199.7126281628598</c:v>
                </c:pt>
                <c:pt idx="2349">
                  <c:v>4199.7136581311297</c:v>
                </c:pt>
                <c:pt idx="2350">
                  <c:v>4199.71469763613</c:v>
                </c:pt>
                <c:pt idx="2351">
                  <c:v>4199.7157371411304</c:v>
                </c:pt>
                <c:pt idx="2352">
                  <c:v>4199.7167861828802</c:v>
                </c:pt>
                <c:pt idx="2353">
                  <c:v>4199.6520030865704</c:v>
                </c:pt>
                <c:pt idx="2354">
                  <c:v>4199.6142661938702</c:v>
                </c:pt>
                <c:pt idx="2355">
                  <c:v>4199.6152198681903</c:v>
                </c:pt>
                <c:pt idx="2356">
                  <c:v>4199.6161735425003</c:v>
                </c:pt>
                <c:pt idx="2357">
                  <c:v>4199.6171176800799</c:v>
                </c:pt>
                <c:pt idx="2358">
                  <c:v>4199.5806110272397</c:v>
                </c:pt>
                <c:pt idx="2359">
                  <c:v>4199.5157039532696</c:v>
                </c:pt>
                <c:pt idx="2360">
                  <c:v>4199.5165717969003</c:v>
                </c:pt>
                <c:pt idx="2361">
                  <c:v>4199.51743964052</c:v>
                </c:pt>
                <c:pt idx="2362">
                  <c:v>4199.5183074841498</c:v>
                </c:pt>
                <c:pt idx="2363">
                  <c:v>4199.4529712567401</c:v>
                </c:pt>
                <c:pt idx="2364">
                  <c:v>4199.4537818798999</c:v>
                </c:pt>
                <c:pt idx="2365">
                  <c:v>4199.4546211133002</c:v>
                </c:pt>
                <c:pt idx="2366">
                  <c:v>4199.3513095746102</c:v>
                </c:pt>
                <c:pt idx="2367">
                  <c:v>4199.3520725140597</c:v>
                </c:pt>
                <c:pt idx="2368">
                  <c:v>4199.3528354535101</c:v>
                </c:pt>
                <c:pt idx="2369">
                  <c:v>4199.31579474306</c:v>
                </c:pt>
                <c:pt idx="2370">
                  <c:v>4199.31652907229</c:v>
                </c:pt>
                <c:pt idx="2371">
                  <c:v>4199.31726340151</c:v>
                </c:pt>
                <c:pt idx="2372">
                  <c:v>4199.2516410717999</c:v>
                </c:pt>
                <c:pt idx="2373">
                  <c:v>4199.25231818056</c:v>
                </c:pt>
                <c:pt idx="2374">
                  <c:v>4199.2530048260696</c:v>
                </c:pt>
                <c:pt idx="2375">
                  <c:v>4199.1495120892596</c:v>
                </c:pt>
                <c:pt idx="2376">
                  <c:v>4199.2164790997504</c:v>
                </c:pt>
                <c:pt idx="2377">
                  <c:v>4199.2549503216796</c:v>
                </c:pt>
                <c:pt idx="2378">
                  <c:v>4199.1514671216</c:v>
                </c:pt>
                <c:pt idx="2379">
                  <c:v>4199.1520679364203</c:v>
                </c:pt>
                <c:pt idx="2380">
                  <c:v>4199.1526782879901</c:v>
                </c:pt>
                <c:pt idx="2381">
                  <c:v>4199.1532886395498</c:v>
                </c:pt>
                <c:pt idx="2382">
                  <c:v>4199.11607626772</c:v>
                </c:pt>
                <c:pt idx="2383">
                  <c:v>4199.1544711957004</c:v>
                </c:pt>
                <c:pt idx="2384">
                  <c:v>4199.1172683606201</c:v>
                </c:pt>
                <c:pt idx="2385">
                  <c:v>4199.0514839062698</c:v>
                </c:pt>
                <c:pt idx="2386">
                  <c:v>4199.0520179638897</c:v>
                </c:pt>
                <c:pt idx="2387">
                  <c:v>4198.9381683239999</c:v>
                </c:pt>
                <c:pt idx="2388">
                  <c:v>4199.0151679883002</c:v>
                </c:pt>
                <c:pt idx="2389">
                  <c:v>4199.0156734356897</c:v>
                </c:pt>
                <c:pt idx="2390">
                  <c:v>4198.8749397168203</c:v>
                </c:pt>
                <c:pt idx="2391">
                  <c:v>4199.0544021496798</c:v>
                </c:pt>
                <c:pt idx="2392">
                  <c:v>4198.9911163220404</c:v>
                </c:pt>
                <c:pt idx="2393">
                  <c:v>4198.9916217694299</c:v>
                </c:pt>
                <c:pt idx="2394">
                  <c:v>4198.9921176800799</c:v>
                </c:pt>
                <c:pt idx="2395">
                  <c:v>4198.9926231274603</c:v>
                </c:pt>
                <c:pt idx="2396">
                  <c:v>4198.9547145733904</c:v>
                </c:pt>
                <c:pt idx="2397">
                  <c:v>4198.95520094729</c:v>
                </c:pt>
                <c:pt idx="2398">
                  <c:v>4198.9556873211905</c:v>
                </c:pt>
                <c:pt idx="2399">
                  <c:v>4198.8915145764404</c:v>
                </c:pt>
                <c:pt idx="2400">
                  <c:v>4198.8919723401104</c:v>
                </c:pt>
                <c:pt idx="2401">
                  <c:v>4198.9571082959201</c:v>
                </c:pt>
                <c:pt idx="2402">
                  <c:v>4198.8807857403799</c:v>
                </c:pt>
                <c:pt idx="2403">
                  <c:v>4198.9580524334897</c:v>
                </c:pt>
                <c:pt idx="2404">
                  <c:v>4198.9585483441397</c:v>
                </c:pt>
                <c:pt idx="2405">
                  <c:v>4198.9590347180401</c:v>
                </c:pt>
                <c:pt idx="2406">
                  <c:v>4198.9595210919397</c:v>
                </c:pt>
                <c:pt idx="2407">
                  <c:v>4198.8832080731399</c:v>
                </c:pt>
                <c:pt idx="2408">
                  <c:v>4198.9604747662597</c:v>
                </c:pt>
                <c:pt idx="2409">
                  <c:v>4198.81947401858</c:v>
                </c:pt>
                <c:pt idx="2410">
                  <c:v>4198.8199222455096</c:v>
                </c:pt>
                <c:pt idx="2411">
                  <c:v>4198.8203609356897</c:v>
                </c:pt>
                <c:pt idx="2412">
                  <c:v>4198.8208091626202</c:v>
                </c:pt>
                <c:pt idx="2413">
                  <c:v>4198.8212478528003</c:v>
                </c:pt>
                <c:pt idx="2414">
                  <c:v>4198.8216960797299</c:v>
                </c:pt>
                <c:pt idx="2415">
                  <c:v>4198.82213476992</c:v>
                </c:pt>
                <c:pt idx="2416">
                  <c:v>4198.8225829968496</c:v>
                </c:pt>
                <c:pt idx="2417">
                  <c:v>4198.8230216870297</c:v>
                </c:pt>
                <c:pt idx="2418">
                  <c:v>4198.8234699139603</c:v>
                </c:pt>
                <c:pt idx="2419">
                  <c:v>4198.8239181408899</c:v>
                </c:pt>
                <c:pt idx="2420">
                  <c:v>4198.82435683108</c:v>
                </c:pt>
                <c:pt idx="2421">
                  <c:v>4198.76012686587</c:v>
                </c:pt>
                <c:pt idx="2422">
                  <c:v>4198.7221420178403</c:v>
                </c:pt>
                <c:pt idx="2423">
                  <c:v>4198.8256442913998</c:v>
                </c:pt>
                <c:pt idx="2424">
                  <c:v>4198.7230003247296</c:v>
                </c:pt>
                <c:pt idx="2425">
                  <c:v>4198.5940635571496</c:v>
                </c:pt>
                <c:pt idx="2426">
                  <c:v>4198.5942733655002</c:v>
                </c:pt>
                <c:pt idx="2427">
                  <c:v>4198.6975849042001</c:v>
                </c:pt>
                <c:pt idx="2428">
                  <c:v>4198.5947025189398</c:v>
                </c:pt>
                <c:pt idx="2429">
                  <c:v>4198.5302627453802</c:v>
                </c:pt>
                <c:pt idx="2430">
                  <c:v>4198.5304630169903</c:v>
                </c:pt>
                <c:pt idx="2431">
                  <c:v>4198.5306632886004</c:v>
                </c:pt>
                <c:pt idx="2432">
                  <c:v>4198.5308635601996</c:v>
                </c:pt>
                <c:pt idx="2433">
                  <c:v>4198.5310638318097</c:v>
                </c:pt>
                <c:pt idx="2434">
                  <c:v>4198.4925830731399</c:v>
                </c:pt>
                <c:pt idx="2435">
                  <c:v>4198.49278334475</c:v>
                </c:pt>
                <c:pt idx="2436">
                  <c:v>4198.4929836163501</c:v>
                </c:pt>
                <c:pt idx="2437">
                  <c:v>4198.4931934246997</c:v>
                </c:pt>
                <c:pt idx="2438">
                  <c:v>4198.4933936963098</c:v>
                </c:pt>
                <c:pt idx="2439">
                  <c:v>4198.4935939679199</c:v>
                </c:pt>
                <c:pt idx="2440">
                  <c:v>4198.4938037762704</c:v>
                </c:pt>
                <c:pt idx="2441">
                  <c:v>4198.4940040478696</c:v>
                </c:pt>
                <c:pt idx="2442">
                  <c:v>4198.4942043194796</c:v>
                </c:pt>
                <c:pt idx="2443">
                  <c:v>4198.4944141278302</c:v>
                </c:pt>
                <c:pt idx="2444">
                  <c:v>4198.4946143994403</c:v>
                </c:pt>
                <c:pt idx="2445">
                  <c:v>4198.3890807995804</c:v>
                </c:pt>
                <c:pt idx="2446">
                  <c:v>4198.38927153445</c:v>
                </c:pt>
                <c:pt idx="2447">
                  <c:v>4198.4952056775101</c:v>
                </c:pt>
                <c:pt idx="2448">
                  <c:v>4198.3896720776602</c:v>
                </c:pt>
                <c:pt idx="2449">
                  <c:v>4198.3898628125198</c:v>
                </c:pt>
                <c:pt idx="2450">
                  <c:v>4198.3233344922101</c:v>
                </c:pt>
                <c:pt idx="2451">
                  <c:v>4198.5607707867603</c:v>
                </c:pt>
                <c:pt idx="2452">
                  <c:v>4198.6256587872504</c:v>
                </c:pt>
                <c:pt idx="2453">
                  <c:v>4198.45741156435</c:v>
                </c:pt>
                <c:pt idx="2454">
                  <c:v>4198.4966171155002</c:v>
                </c:pt>
                <c:pt idx="2455">
                  <c:v>4198.4578216443097</c:v>
                </c:pt>
                <c:pt idx="2456">
                  <c:v>4198.4580219159197</c:v>
                </c:pt>
                <c:pt idx="2457">
                  <c:v>4198.5244644055401</c:v>
                </c:pt>
                <c:pt idx="2458">
                  <c:v>4198.4199703106897</c:v>
                </c:pt>
                <c:pt idx="2459">
                  <c:v>4198.4204471478497</c:v>
                </c:pt>
                <c:pt idx="2460">
                  <c:v>4198.4209239850097</c:v>
                </c:pt>
                <c:pt idx="2461">
                  <c:v>4198.4214008221697</c:v>
                </c:pt>
                <c:pt idx="2462">
                  <c:v>4198.4218776593198</c:v>
                </c:pt>
                <c:pt idx="2463">
                  <c:v>4198.4223640332202</c:v>
                </c:pt>
                <c:pt idx="2464">
                  <c:v>4198.4228408703802</c:v>
                </c:pt>
                <c:pt idx="2465">
                  <c:v>4198.5281551251401</c:v>
                </c:pt>
                <c:pt idx="2466">
                  <c:v>4198.5286128888201</c:v>
                </c:pt>
                <c:pt idx="2467">
                  <c:v>4198.5290706524902</c:v>
                </c:pt>
                <c:pt idx="2468">
                  <c:v>4198.5295188794198</c:v>
                </c:pt>
                <c:pt idx="2469">
                  <c:v>4198.6708724865903</c:v>
                </c:pt>
                <c:pt idx="2470">
                  <c:v>4198.53041533327</c:v>
                </c:pt>
                <c:pt idx="2471">
                  <c:v>4198.53087309695</c:v>
                </c:pt>
                <c:pt idx="2472">
                  <c:v>4198.4933364758499</c:v>
                </c:pt>
                <c:pt idx="2473">
                  <c:v>4198.5964763531701</c:v>
                </c:pt>
                <c:pt idx="2474">
                  <c:v>4198.5322368512197</c:v>
                </c:pt>
                <c:pt idx="2475">
                  <c:v>4198.49474791384</c:v>
                </c:pt>
                <c:pt idx="2476">
                  <c:v>4198.5978401074399</c:v>
                </c:pt>
                <c:pt idx="2477">
                  <c:v>4198.5982883343704</c:v>
                </c:pt>
                <c:pt idx="2478">
                  <c:v>4198.4961402783401</c:v>
                </c:pt>
                <c:pt idx="2479">
                  <c:v>4198.4966171155002</c:v>
                </c:pt>
                <c:pt idx="2480">
                  <c:v>4198.4970844159197</c:v>
                </c:pt>
                <c:pt idx="2481">
                  <c:v>4198.4975612530698</c:v>
                </c:pt>
                <c:pt idx="2482">
                  <c:v>4198.6005580792498</c:v>
                </c:pt>
                <c:pt idx="2483">
                  <c:v>4198.6010158429199</c:v>
                </c:pt>
                <c:pt idx="2484">
                  <c:v>4198.7039173016601</c:v>
                </c:pt>
                <c:pt idx="2485">
                  <c:v>4198.66660002566</c:v>
                </c:pt>
                <c:pt idx="2486">
                  <c:v>4198.56457594729</c:v>
                </c:pt>
                <c:pt idx="2487">
                  <c:v>4198.50014571047</c:v>
                </c:pt>
                <c:pt idx="2488">
                  <c:v>4198.5004127392804</c:v>
                </c:pt>
                <c:pt idx="2489">
                  <c:v>4198.5006893048303</c:v>
                </c:pt>
                <c:pt idx="2490">
                  <c:v>4198.5009563336398</c:v>
                </c:pt>
                <c:pt idx="2491">
                  <c:v>4198.5012328991897</c:v>
                </c:pt>
                <c:pt idx="2492">
                  <c:v>4198.5662067303701</c:v>
                </c:pt>
                <c:pt idx="2493">
                  <c:v>4198.5664832959201</c:v>
                </c:pt>
                <c:pt idx="2494">
                  <c:v>4198.56675986147</c:v>
                </c:pt>
                <c:pt idx="2495">
                  <c:v>4198.56703642702</c:v>
                </c:pt>
                <c:pt idx="2496">
                  <c:v>4198.5673034558304</c:v>
                </c:pt>
                <c:pt idx="2497">
                  <c:v>4198.5675800213803</c:v>
                </c:pt>
                <c:pt idx="2498">
                  <c:v>4198.5678565869403</c:v>
                </c:pt>
                <c:pt idx="2499">
                  <c:v>4198.5681236157398</c:v>
                </c:pt>
                <c:pt idx="2500">
                  <c:v>4198.5684001812997</c:v>
                </c:pt>
                <c:pt idx="2501">
                  <c:v>4198.5686767468496</c:v>
                </c:pt>
                <c:pt idx="2502">
                  <c:v>4198.5689533123996</c:v>
                </c:pt>
                <c:pt idx="2503">
                  <c:v>4198.56922034121</c:v>
                </c:pt>
                <c:pt idx="2504">
                  <c:v>4198.6719596753101</c:v>
                </c:pt>
                <c:pt idx="2505">
                  <c:v>4198.6344898114203</c:v>
                </c:pt>
                <c:pt idx="2506">
                  <c:v>4198.5700500378598</c:v>
                </c:pt>
                <c:pt idx="2507">
                  <c:v>4198.5703266034197</c:v>
                </c:pt>
                <c:pt idx="2508">
                  <c:v>4198.5705936322202</c:v>
                </c:pt>
                <c:pt idx="2509">
                  <c:v>4198.5708701977801</c:v>
                </c:pt>
                <c:pt idx="2510">
                  <c:v>4198.57114676333</c:v>
                </c:pt>
                <c:pt idx="2511">
                  <c:v>4198.57142332888</c:v>
                </c:pt>
                <c:pt idx="2512">
                  <c:v>4198.6364066967999</c:v>
                </c:pt>
                <c:pt idx="2513">
                  <c:v>4198.6366832623498</c:v>
                </c:pt>
                <c:pt idx="2514">
                  <c:v>4198.6369598278998</c:v>
                </c:pt>
                <c:pt idx="2515">
                  <c:v>4198.6372363934497</c:v>
                </c:pt>
                <c:pt idx="2516">
                  <c:v>4198.6375129590097</c:v>
                </c:pt>
                <c:pt idx="2517">
                  <c:v>4198.6377895245596</c:v>
                </c:pt>
                <c:pt idx="2518">
                  <c:v>4198.6378276715304</c:v>
                </c:pt>
                <c:pt idx="2519">
                  <c:v>4198.6378753552499</c:v>
                </c:pt>
                <c:pt idx="2520">
                  <c:v>4198.6379135022198</c:v>
                </c:pt>
                <c:pt idx="2521">
                  <c:v>4198.6379611859302</c:v>
                </c:pt>
                <c:pt idx="2522">
                  <c:v>4198.6379993329101</c:v>
                </c:pt>
                <c:pt idx="2523">
                  <c:v>4198.7027728924804</c:v>
                </c:pt>
                <c:pt idx="2524">
                  <c:v>4198.7405479321496</c:v>
                </c:pt>
                <c:pt idx="2525">
                  <c:v>4198.7028587231698</c:v>
                </c:pt>
                <c:pt idx="2526">
                  <c:v>4198.7029064068802</c:v>
                </c:pt>
                <c:pt idx="2527">
                  <c:v>4198.7406814465503</c:v>
                </c:pt>
                <c:pt idx="2528">
                  <c:v>4198.7407291302698</c:v>
                </c:pt>
                <c:pt idx="2529">
                  <c:v>4198.7030399212899</c:v>
                </c:pt>
                <c:pt idx="2530">
                  <c:v>4198.7030780682599</c:v>
                </c:pt>
                <c:pt idx="2531">
                  <c:v>4198.7031257519702</c:v>
                </c:pt>
                <c:pt idx="2532">
                  <c:v>4198.7031734356897</c:v>
                </c:pt>
                <c:pt idx="2533">
                  <c:v>4198.7409484753598</c:v>
                </c:pt>
                <c:pt idx="2534">
                  <c:v>4198.70325926638</c:v>
                </c:pt>
                <c:pt idx="2535">
                  <c:v>4198.7033069500903</c:v>
                </c:pt>
                <c:pt idx="2536">
                  <c:v>4198.7033450970703</c:v>
                </c:pt>
                <c:pt idx="2537">
                  <c:v>4198.7033927807797</c:v>
                </c:pt>
                <c:pt idx="2538">
                  <c:v>4198.7034404645001</c:v>
                </c:pt>
                <c:pt idx="2539">
                  <c:v>4198.70347861147</c:v>
                </c:pt>
                <c:pt idx="2540">
                  <c:v>4198.7035262951904</c:v>
                </c:pt>
                <c:pt idx="2541">
                  <c:v>4198.7035739788998</c:v>
                </c:pt>
                <c:pt idx="2542">
                  <c:v>4198.7036121258798</c:v>
                </c:pt>
                <c:pt idx="2543">
                  <c:v>4198.7036598095901</c:v>
                </c:pt>
                <c:pt idx="2544">
                  <c:v>4198.7037074933096</c:v>
                </c:pt>
                <c:pt idx="2545">
                  <c:v>4198.70375517702</c:v>
                </c:pt>
                <c:pt idx="2546">
                  <c:v>4198.7037933239999</c:v>
                </c:pt>
                <c:pt idx="2547">
                  <c:v>4198.7038410077103</c:v>
                </c:pt>
                <c:pt idx="2548">
                  <c:v>4198.7038886914297</c:v>
                </c:pt>
                <c:pt idx="2549">
                  <c:v>4198.7038219342303</c:v>
                </c:pt>
                <c:pt idx="2550">
                  <c:v>4198.7415016064697</c:v>
                </c:pt>
                <c:pt idx="2551">
                  <c:v>4198.76844290591</c:v>
                </c:pt>
                <c:pt idx="2552">
                  <c:v>4198.8061035046603</c:v>
                </c:pt>
                <c:pt idx="2553">
                  <c:v>4198.8060462842004</c:v>
                </c:pt>
                <c:pt idx="2554">
                  <c:v>4198.8059986004901</c:v>
                </c:pt>
                <c:pt idx="2555">
                  <c:v>4198.7682235608099</c:v>
                </c:pt>
                <c:pt idx="2556">
                  <c:v>4198.8058841595703</c:v>
                </c:pt>
                <c:pt idx="2557">
                  <c:v>4198.7681091198901</c:v>
                </c:pt>
                <c:pt idx="2558">
                  <c:v>4198.7680518994403</c:v>
                </c:pt>
                <c:pt idx="2559">
                  <c:v>4198.7680042157199</c:v>
                </c:pt>
                <c:pt idx="2560">
                  <c:v>4198.8056648144702</c:v>
                </c:pt>
                <c:pt idx="2561">
                  <c:v>4198.8056075940203</c:v>
                </c:pt>
                <c:pt idx="2562">
                  <c:v>4198.7678325543402</c:v>
                </c:pt>
                <c:pt idx="2563">
                  <c:v>4198.8702285657</c:v>
                </c:pt>
                <c:pt idx="2564">
                  <c:v>4198.8701808819796</c:v>
                </c:pt>
                <c:pt idx="2565">
                  <c:v>4198.8701236615198</c:v>
                </c:pt>
                <c:pt idx="2566">
                  <c:v>4198.8700759778003</c:v>
                </c:pt>
                <c:pt idx="2567">
                  <c:v>4198.8700282940899</c:v>
                </c:pt>
                <c:pt idx="2568">
                  <c:v>4198.9751232037597</c:v>
                </c:pt>
                <c:pt idx="2569">
                  <c:v>4198.9750755200403</c:v>
                </c:pt>
                <c:pt idx="2570">
                  <c:v>4199.0131748089798</c:v>
                </c:pt>
                <c:pt idx="2571">
                  <c:v>4198.97498968935</c:v>
                </c:pt>
                <c:pt idx="2572">
                  <c:v>4199.0130889782904</c:v>
                </c:pt>
                <c:pt idx="2573">
                  <c:v>4198.9748943219201</c:v>
                </c:pt>
                <c:pt idx="2574">
                  <c:v>4198.9748561749502</c:v>
                </c:pt>
                <c:pt idx="2575">
                  <c:v>4198.9748084912299</c:v>
                </c:pt>
                <c:pt idx="2576">
                  <c:v>4199.0415752301196</c:v>
                </c:pt>
                <c:pt idx="2577">
                  <c:v>4199.0415275464102</c:v>
                </c:pt>
                <c:pt idx="2578">
                  <c:v>4199.0412223706298</c:v>
                </c:pt>
                <c:pt idx="2579">
                  <c:v>4199.0409076581</c:v>
                </c:pt>
                <c:pt idx="2580">
                  <c:v>4199.0783393750198</c:v>
                </c:pt>
                <c:pt idx="2581">
                  <c:v>4199.0402877697998</c:v>
                </c:pt>
                <c:pt idx="2582">
                  <c:v>4199.0399730572699</c:v>
                </c:pt>
                <c:pt idx="2583">
                  <c:v>4199.0774047741897</c:v>
                </c:pt>
                <c:pt idx="2584">
                  <c:v>4199.18127898073</c:v>
                </c:pt>
                <c:pt idx="2585">
                  <c:v>4199.0768230328604</c:v>
                </c:pt>
                <c:pt idx="2586">
                  <c:v>4199.07651785708</c:v>
                </c:pt>
                <c:pt idx="2587">
                  <c:v>4199.0762126812997</c:v>
                </c:pt>
                <c:pt idx="2588">
                  <c:v>4199.0759075055103</c:v>
                </c:pt>
                <c:pt idx="2589">
                  <c:v>4199.0756023297299</c:v>
                </c:pt>
                <c:pt idx="2590">
                  <c:v>4199.0752971539496</c:v>
                </c:pt>
                <c:pt idx="2591">
                  <c:v>4199.0749919781701</c:v>
                </c:pt>
                <c:pt idx="2592">
                  <c:v>4199.1411102185302</c:v>
                </c:pt>
                <c:pt idx="2593">
                  <c:v>4199.1408241162299</c:v>
                </c:pt>
                <c:pt idx="2594">
                  <c:v>4199.1405380139404</c:v>
                </c:pt>
                <c:pt idx="2595">
                  <c:v>4199.14025191164</c:v>
                </c:pt>
                <c:pt idx="2596">
                  <c:v>4199.1022193798999</c:v>
                </c:pt>
                <c:pt idx="2597">
                  <c:v>4199.1396701703097</c:v>
                </c:pt>
                <c:pt idx="2598">
                  <c:v>4199.1016376385696</c:v>
                </c:pt>
                <c:pt idx="2599">
                  <c:v>4199.1390884289804</c:v>
                </c:pt>
                <c:pt idx="2600">
                  <c:v>4199.13880232668</c:v>
                </c:pt>
                <c:pt idx="2601">
                  <c:v>4199.1385066876401</c:v>
                </c:pt>
                <c:pt idx="2602">
                  <c:v>4199.1382205853497</c:v>
                </c:pt>
                <c:pt idx="2603">
                  <c:v>4199.1379344830502</c:v>
                </c:pt>
                <c:pt idx="2604">
                  <c:v>4199.1376483807599</c:v>
                </c:pt>
                <c:pt idx="2605">
                  <c:v>4199.1373622784604</c:v>
                </c:pt>
                <c:pt idx="2606">
                  <c:v>4199.13707617617</c:v>
                </c:pt>
                <c:pt idx="2607">
                  <c:v>4199.1367805371301</c:v>
                </c:pt>
                <c:pt idx="2608">
                  <c:v>4199.1364944348397</c:v>
                </c:pt>
                <c:pt idx="2609">
                  <c:v>4199.13588408327</c:v>
                </c:pt>
                <c:pt idx="2610">
                  <c:v>4199.1352641949697</c:v>
                </c:pt>
                <c:pt idx="2611">
                  <c:v>4199.06822089052</c:v>
                </c:pt>
                <c:pt idx="2612">
                  <c:v>4199.17173270083</c:v>
                </c:pt>
                <c:pt idx="2613">
                  <c:v>4199.1333854565601</c:v>
                </c:pt>
                <c:pt idx="2614">
                  <c:v>4199.1327751050003</c:v>
                </c:pt>
                <c:pt idx="2615">
                  <c:v>4199.02796629763</c:v>
                </c:pt>
                <c:pt idx="2616">
                  <c:v>4199.0650356183096</c:v>
                </c:pt>
                <c:pt idx="2617">
                  <c:v>4199.0643775830304</c:v>
                </c:pt>
                <c:pt idx="2618">
                  <c:v>4199.0637100110098</c:v>
                </c:pt>
                <c:pt idx="2619">
                  <c:v>4199.0252864728</c:v>
                </c:pt>
                <c:pt idx="2620">
                  <c:v>4199.0623557934796</c:v>
                </c:pt>
                <c:pt idx="2621">
                  <c:v>4199.0616882214599</c:v>
                </c:pt>
                <c:pt idx="2622">
                  <c:v>4199.0610206494403</c:v>
                </c:pt>
                <c:pt idx="2623">
                  <c:v>4199.0225971112304</c:v>
                </c:pt>
                <c:pt idx="2624">
                  <c:v>4199.1638553509702</c:v>
                </c:pt>
                <c:pt idx="2625">
                  <c:v>4199.1254985699697</c:v>
                </c:pt>
                <c:pt idx="2626">
                  <c:v>4199.0584361920401</c:v>
                </c:pt>
                <c:pt idx="2627">
                  <c:v>4198.9528644452103</c:v>
                </c:pt>
                <c:pt idx="2628">
                  <c:v>4199.0192687878598</c:v>
                </c:pt>
                <c:pt idx="2629">
                  <c:v>4199.0185821423602</c:v>
                </c:pt>
                <c:pt idx="2630">
                  <c:v>4198.9507091412597</c:v>
                </c:pt>
                <c:pt idx="2631">
                  <c:v>4198.9499557385498</c:v>
                </c:pt>
                <c:pt idx="2632">
                  <c:v>4198.9492023358398</c:v>
                </c:pt>
                <c:pt idx="2633">
                  <c:v>4198.9484489331298</c:v>
                </c:pt>
                <c:pt idx="2634">
                  <c:v>4198.9476955304199</c:v>
                </c:pt>
                <c:pt idx="2635">
                  <c:v>4198.9469421277099</c:v>
                </c:pt>
                <c:pt idx="2636">
                  <c:v>4198.9084804425302</c:v>
                </c:pt>
                <c:pt idx="2637">
                  <c:v>4198.9454257855396</c:v>
                </c:pt>
                <c:pt idx="2638">
                  <c:v>4199.0119445691098</c:v>
                </c:pt>
                <c:pt idx="2639">
                  <c:v>4198.9438522229202</c:v>
                </c:pt>
                <c:pt idx="2640">
                  <c:v>4198.9052760968198</c:v>
                </c:pt>
                <c:pt idx="2641">
                  <c:v>4198.8369357953097</c:v>
                </c:pt>
                <c:pt idx="2642">
                  <c:v>4198.8359821209897</c:v>
                </c:pt>
                <c:pt idx="2643">
                  <c:v>4198.8350379834201</c:v>
                </c:pt>
                <c:pt idx="2644">
                  <c:v>4198.8340938458496</c:v>
                </c:pt>
                <c:pt idx="2645">
                  <c:v>4198.83314970827</c:v>
                </c:pt>
                <c:pt idx="2646">
                  <c:v>4198.9373672375696</c:v>
                </c:pt>
                <c:pt idx="2647">
                  <c:v>4198.7936008343704</c:v>
                </c:pt>
                <c:pt idx="2648">
                  <c:v>4198.8303554425302</c:v>
                </c:pt>
                <c:pt idx="2649">
                  <c:v>4198.8294017682101</c:v>
                </c:pt>
                <c:pt idx="2650">
                  <c:v>4198.7259757886004</c:v>
                </c:pt>
                <c:pt idx="2651">
                  <c:v>4198.7897289166503</c:v>
                </c:pt>
                <c:pt idx="2652">
                  <c:v>4198.6862743268002</c:v>
                </c:pt>
                <c:pt idx="2653">
                  <c:v>4198.6852538952899</c:v>
                </c:pt>
                <c:pt idx="2654">
                  <c:v>4198.6842334637704</c:v>
                </c:pt>
                <c:pt idx="2655">
                  <c:v>4198.68321303225</c:v>
                </c:pt>
                <c:pt idx="2656">
                  <c:v>4198.57970122195</c:v>
                </c:pt>
                <c:pt idx="2657">
                  <c:v>4198.5786235699697</c:v>
                </c:pt>
                <c:pt idx="2658">
                  <c:v>4198.68003729677</c:v>
                </c:pt>
                <c:pt idx="2659">
                  <c:v>4198.6790168652597</c:v>
                </c:pt>
                <c:pt idx="2660">
                  <c:v>4198.6779868969898</c:v>
                </c:pt>
                <c:pt idx="2661">
                  <c:v>4198.5744560132098</c:v>
                </c:pt>
                <c:pt idx="2662">
                  <c:v>4198.5733783612304</c:v>
                </c:pt>
                <c:pt idx="2663">
                  <c:v>4198.6747920880298</c:v>
                </c:pt>
                <c:pt idx="2664">
                  <c:v>4198.6737525830304</c:v>
                </c:pt>
                <c:pt idx="2665">
                  <c:v>4198.5702216992404</c:v>
                </c:pt>
                <c:pt idx="2666">
                  <c:v>4198.5691345105197</c:v>
                </c:pt>
                <c:pt idx="2667">
                  <c:v>4198.5680473217999</c:v>
                </c:pt>
                <c:pt idx="2668">
                  <c:v>4198.5669505963397</c:v>
                </c:pt>
                <c:pt idx="2669">
                  <c:v>4198.4621894726797</c:v>
                </c:pt>
                <c:pt idx="2670">
                  <c:v>4198.5646999249502</c:v>
                </c:pt>
                <c:pt idx="2671">
                  <c:v>4198.4598434338604</c:v>
                </c:pt>
                <c:pt idx="2672">
                  <c:v>4198.4586322674804</c:v>
                </c:pt>
                <c:pt idx="2673">
                  <c:v>4198.5612476239203</c:v>
                </c:pt>
                <c:pt idx="2674">
                  <c:v>4198.3894336590802</c:v>
                </c:pt>
                <c:pt idx="2675">
                  <c:v>4198.3881748089798</c:v>
                </c:pt>
                <c:pt idx="2676">
                  <c:v>4198.3869064221399</c:v>
                </c:pt>
                <c:pt idx="2677">
                  <c:v>4198.3466995129602</c:v>
                </c:pt>
                <c:pt idx="2678">
                  <c:v>4198.3454215893798</c:v>
                </c:pt>
                <c:pt idx="2679">
                  <c:v>4198.3441436657904</c:v>
                </c:pt>
                <c:pt idx="2680">
                  <c:v>4198.3428657422101</c:v>
                </c:pt>
                <c:pt idx="2681">
                  <c:v>4198.3415782818802</c:v>
                </c:pt>
                <c:pt idx="2682">
                  <c:v>4198.1955516705502</c:v>
                </c:pt>
                <c:pt idx="2683">
                  <c:v>4198.27208403445</c:v>
                </c:pt>
                <c:pt idx="2684">
                  <c:v>4198.3097064862304</c:v>
                </c:pt>
                <c:pt idx="2685">
                  <c:v>4198.1915176282</c:v>
                </c:pt>
                <c:pt idx="2686">
                  <c:v>4198.1901538739203</c:v>
                </c:pt>
                <c:pt idx="2687">
                  <c:v>4198.2666862378101</c:v>
                </c:pt>
                <c:pt idx="2688">
                  <c:v>4198.1874454388599</c:v>
                </c:pt>
                <c:pt idx="2689">
                  <c:v>4198.1860721478497</c:v>
                </c:pt>
                <c:pt idx="2690">
                  <c:v>4198.1178272137704</c:v>
                </c:pt>
                <c:pt idx="2691">
                  <c:v>4198.1163967022903</c:v>
                </c:pt>
                <c:pt idx="2692">
                  <c:v>4198.0760276684796</c:v>
                </c:pt>
                <c:pt idx="2693">
                  <c:v>4198.1135356793402</c:v>
                </c:pt>
                <c:pt idx="2694">
                  <c:v>4198.1121051678701</c:v>
                </c:pt>
                <c:pt idx="2695">
                  <c:v>4198.1106746563901</c:v>
                </c:pt>
                <c:pt idx="2696">
                  <c:v>4198.1092346081796</c:v>
                </c:pt>
                <c:pt idx="2697">
                  <c:v>4198.1857288250903</c:v>
                </c:pt>
                <c:pt idx="2698">
                  <c:v>4198.0674350628897</c:v>
                </c:pt>
                <c:pt idx="2699">
                  <c:v>4197.9990375409197</c:v>
                </c:pt>
                <c:pt idx="2700">
                  <c:v>4197.99743536806</c:v>
                </c:pt>
                <c:pt idx="2701">
                  <c:v>4197.9958331952103</c:v>
                </c:pt>
                <c:pt idx="2702">
                  <c:v>4197.9942310223596</c:v>
                </c:pt>
                <c:pt idx="2703">
                  <c:v>4197.9216850171097</c:v>
                </c:pt>
                <c:pt idx="2704">
                  <c:v>4197.9909503827103</c:v>
                </c:pt>
                <c:pt idx="2705">
                  <c:v>4197.8770530591</c:v>
                </c:pt>
                <c:pt idx="2706">
                  <c:v>4197.87536505556</c:v>
                </c:pt>
                <c:pt idx="2707">
                  <c:v>4197.8736675152804</c:v>
                </c:pt>
                <c:pt idx="2708">
                  <c:v>4197.871969975</c:v>
                </c:pt>
                <c:pt idx="2709">
                  <c:v>4197.8702724347104</c:v>
                </c:pt>
                <c:pt idx="2710">
                  <c:v>4197.8685653576904</c:v>
                </c:pt>
                <c:pt idx="2711">
                  <c:v>4197.82606009341</c:v>
                </c:pt>
                <c:pt idx="2712">
                  <c:v>4197.82435301638</c:v>
                </c:pt>
                <c:pt idx="2713">
                  <c:v>4197.8226364026104</c:v>
                </c:pt>
                <c:pt idx="2714">
                  <c:v>4197.82091978884</c:v>
                </c:pt>
                <c:pt idx="2715">
                  <c:v>4197.81919363833</c:v>
                </c:pt>
                <c:pt idx="2716">
                  <c:v>4197.8174770245596</c:v>
                </c:pt>
                <c:pt idx="2717">
                  <c:v>4197.7447784314199</c:v>
                </c:pt>
                <c:pt idx="2718">
                  <c:v>4197.7429855236996</c:v>
                </c:pt>
                <c:pt idx="2719">
                  <c:v>4197.8121650586199</c:v>
                </c:pt>
                <c:pt idx="2720">
                  <c:v>4197.6986492047299</c:v>
                </c:pt>
                <c:pt idx="2721">
                  <c:v>4197.73765448427</c:v>
                </c:pt>
                <c:pt idx="2722">
                  <c:v>4197.7358615765597</c:v>
                </c:pt>
                <c:pt idx="2723">
                  <c:v>4197.6222598919903</c:v>
                </c:pt>
                <c:pt idx="2724">
                  <c:v>4197.5795638928403</c:v>
                </c:pt>
                <c:pt idx="2725">
                  <c:v>4197.5776851544397</c:v>
                </c:pt>
                <c:pt idx="2726">
                  <c:v>4197.57580641604</c:v>
                </c:pt>
                <c:pt idx="2727">
                  <c:v>4197.5739276776303</c:v>
                </c:pt>
                <c:pt idx="2728">
                  <c:v>4197.5720394024902</c:v>
                </c:pt>
                <c:pt idx="2729">
                  <c:v>4197.5018966565203</c:v>
                </c:pt>
                <c:pt idx="2730">
                  <c:v>4197.4587333569598</c:v>
                </c:pt>
                <c:pt idx="2731">
                  <c:v>4197.4569690594699</c:v>
                </c:pt>
                <c:pt idx="2732">
                  <c:v>4197.45520476198</c:v>
                </c:pt>
                <c:pt idx="2733">
                  <c:v>4197.4534404645001</c:v>
                </c:pt>
                <c:pt idx="2734">
                  <c:v>4197.3137367138897</c:v>
                </c:pt>
                <c:pt idx="2735">
                  <c:v>4197.3396194348397</c:v>
                </c:pt>
                <c:pt idx="2736">
                  <c:v>4197.2688377270697</c:v>
                </c:pt>
                <c:pt idx="2737">
                  <c:v>4197.2670066723804</c:v>
                </c:pt>
                <c:pt idx="2738">
                  <c:v>4197.2651756177002</c:v>
                </c:pt>
                <c:pt idx="2739">
                  <c:v>4197.2633445630099</c:v>
                </c:pt>
                <c:pt idx="2740">
                  <c:v>4197.2615039715802</c:v>
                </c:pt>
                <c:pt idx="2741">
                  <c:v>4197.2596633801504</c:v>
                </c:pt>
                <c:pt idx="2742">
                  <c:v>4197.2578227887197</c:v>
                </c:pt>
                <c:pt idx="2743">
                  <c:v>4197.2147071728696</c:v>
                </c:pt>
                <c:pt idx="2744">
                  <c:v>4197.2541320691098</c:v>
                </c:pt>
                <c:pt idx="2745">
                  <c:v>4197.2110069165301</c:v>
                </c:pt>
                <c:pt idx="2746">
                  <c:v>4197.1401489148202</c:v>
                </c:pt>
                <c:pt idx="2747">
                  <c:v>4197.1382606396701</c:v>
                </c:pt>
                <c:pt idx="2748">
                  <c:v>4197.1363819012704</c:v>
                </c:pt>
                <c:pt idx="2749">
                  <c:v>4196.9825256238</c:v>
                </c:pt>
                <c:pt idx="2750">
                  <c:v>4196.9805515179696</c:v>
                </c:pt>
                <c:pt idx="2751">
                  <c:v>4197.06164244509</c:v>
                </c:pt>
                <c:pt idx="2752">
                  <c:v>4196.9766128430401</c:v>
                </c:pt>
                <c:pt idx="2753">
                  <c:v>4196.9746292004602</c:v>
                </c:pt>
                <c:pt idx="2754">
                  <c:v>4196.9020355114999</c:v>
                </c:pt>
                <c:pt idx="2755">
                  <c:v>4196.8294132123001</c:v>
                </c:pt>
                <c:pt idx="2756">
                  <c:v>4196.7851055035599</c:v>
                </c:pt>
                <c:pt idx="2757">
                  <c:v>4196.7830551037796</c:v>
                </c:pt>
                <c:pt idx="2758">
                  <c:v>4196.7809951672598</c:v>
                </c:pt>
                <c:pt idx="2759">
                  <c:v>4196.7789256939895</c:v>
                </c:pt>
                <c:pt idx="2760">
                  <c:v>4196.7768657574697</c:v>
                </c:pt>
                <c:pt idx="2761">
                  <c:v>4196.7747962842004</c:v>
                </c:pt>
                <c:pt idx="2762">
                  <c:v>4196.7733276257504</c:v>
                </c:pt>
                <c:pt idx="2763">
                  <c:v>4196.7012203106897</c:v>
                </c:pt>
                <c:pt idx="2764">
                  <c:v>4196.81261900759</c:v>
                </c:pt>
                <c:pt idx="2765">
                  <c:v>4196.6982543835702</c:v>
                </c:pt>
                <c:pt idx="2766">
                  <c:v>4196.8096435437201</c:v>
                </c:pt>
                <c:pt idx="2767">
                  <c:v>4196.7659080395697</c:v>
                </c:pt>
                <c:pt idx="2768">
                  <c:v>4196.6515243420599</c:v>
                </c:pt>
                <c:pt idx="2769">
                  <c:v>4196.65001753664</c:v>
                </c:pt>
                <c:pt idx="2770">
                  <c:v>4196.5778625378598</c:v>
                </c:pt>
                <c:pt idx="2771">
                  <c:v>4196.5763271222104</c:v>
                </c:pt>
                <c:pt idx="2772">
                  <c:v>4196.6454398999203</c:v>
                </c:pt>
                <c:pt idx="2773">
                  <c:v>4196.64392355776</c:v>
                </c:pt>
                <c:pt idx="2774">
                  <c:v>4196.5717685589798</c:v>
                </c:pt>
                <c:pt idx="2775">
                  <c:v>4196.5702236065899</c:v>
                </c:pt>
                <c:pt idx="2776">
                  <c:v>4196.5686881909396</c:v>
                </c:pt>
                <c:pt idx="2777">
                  <c:v>4196.5280330548303</c:v>
                </c:pt>
                <c:pt idx="2778">
                  <c:v>4196.5655982861499</c:v>
                </c:pt>
                <c:pt idx="2779">
                  <c:v>4196.5249336133002</c:v>
                </c:pt>
                <c:pt idx="2780">
                  <c:v>4196.5233886609103</c:v>
                </c:pt>
                <c:pt idx="2781">
                  <c:v>4196.4494979748797</c:v>
                </c:pt>
                <c:pt idx="2782">
                  <c:v>4196.4478671917896</c:v>
                </c:pt>
                <c:pt idx="2783">
                  <c:v>4196.4462364087103</c:v>
                </c:pt>
                <c:pt idx="2784">
                  <c:v>4196.4850700268798</c:v>
                </c:pt>
                <c:pt idx="2785">
                  <c:v>4196.3713443646502</c:v>
                </c:pt>
                <c:pt idx="2786">
                  <c:v>4196.3292014966</c:v>
                </c:pt>
                <c:pt idx="2787">
                  <c:v>4196.32753256655</c:v>
                </c:pt>
                <c:pt idx="2788">
                  <c:v>4196.3258540997504</c:v>
                </c:pt>
                <c:pt idx="2789">
                  <c:v>4196.3241756329599</c:v>
                </c:pt>
                <c:pt idx="2790">
                  <c:v>4196.3225067028998</c:v>
                </c:pt>
                <c:pt idx="2791">
                  <c:v>4196.2491882214599</c:v>
                </c:pt>
                <c:pt idx="2792">
                  <c:v>4196.2580192456298</c:v>
                </c:pt>
                <c:pt idx="2793">
                  <c:v>4196.1670101056097</c:v>
                </c:pt>
                <c:pt idx="2794">
                  <c:v>4196.0137832532</c:v>
                </c:pt>
                <c:pt idx="2795">
                  <c:v>4196.0131729016302</c:v>
                </c:pt>
                <c:pt idx="2796">
                  <c:v>4196.0842693219201</c:v>
                </c:pt>
                <c:pt idx="2797">
                  <c:v>4196.0119617352502</c:v>
                </c:pt>
                <c:pt idx="2798">
                  <c:v>4195.9357059369104</c:v>
                </c:pt>
                <c:pt idx="2799">
                  <c:v>4196.0107219586398</c:v>
                </c:pt>
                <c:pt idx="2800">
                  <c:v>4195.9343803296097</c:v>
                </c:pt>
                <c:pt idx="2801">
                  <c:v>4195.9337222943304</c:v>
                </c:pt>
                <c:pt idx="2802">
                  <c:v>4195.9330547223099</c:v>
                </c:pt>
                <c:pt idx="2803">
                  <c:v>4195.9323871502902</c:v>
                </c:pt>
                <c:pt idx="2804">
                  <c:v>4195.9317195782696</c:v>
                </c:pt>
                <c:pt idx="2805">
                  <c:v>4196.0162914166503</c:v>
                </c:pt>
                <c:pt idx="2806">
                  <c:v>4196.0156715283401</c:v>
                </c:pt>
                <c:pt idx="2807">
                  <c:v>4196.0150516400399</c:v>
                </c:pt>
                <c:pt idx="2808">
                  <c:v>4196.0144317517297</c:v>
                </c:pt>
                <c:pt idx="2809">
                  <c:v>4196.01380232668</c:v>
                </c:pt>
                <c:pt idx="2810">
                  <c:v>4196.0131824383798</c:v>
                </c:pt>
                <c:pt idx="2811">
                  <c:v>4196.0125625500696</c:v>
                </c:pt>
                <c:pt idx="2812">
                  <c:v>4196.0119426617603</c:v>
                </c:pt>
                <c:pt idx="2813">
                  <c:v>4196.0113227734601</c:v>
                </c:pt>
                <c:pt idx="2814">
                  <c:v>4196.0106933484103</c:v>
                </c:pt>
                <c:pt idx="2815">
                  <c:v>4196.0100734601001</c:v>
                </c:pt>
                <c:pt idx="2816">
                  <c:v>4195.9337222943304</c:v>
                </c:pt>
                <c:pt idx="2817">
                  <c:v>4196.0088146100097</c:v>
                </c:pt>
                <c:pt idx="2818">
                  <c:v>4195.9323871502902</c:v>
                </c:pt>
                <c:pt idx="2819">
                  <c:v>4196.0075557599102</c:v>
                </c:pt>
                <c:pt idx="2820">
                  <c:v>4196.0786044964798</c:v>
                </c:pt>
                <c:pt idx="2821">
                  <c:v>4196.1184871563901</c:v>
                </c:pt>
                <c:pt idx="2822">
                  <c:v>4196.0462272534396</c:v>
                </c:pt>
                <c:pt idx="2823">
                  <c:v>4196.4982879528998</c:v>
                </c:pt>
                <c:pt idx="2824">
                  <c:v>4196.2304771313702</c:v>
                </c:pt>
                <c:pt idx="2825">
                  <c:v>4196.0063732037597</c:v>
                </c:pt>
                <c:pt idx="2826">
                  <c:v>4196.0066116223397</c:v>
                </c:pt>
                <c:pt idx="2827">
                  <c:v>4196.0068405041702</c:v>
                </c:pt>
                <c:pt idx="2828">
                  <c:v>4196.1192405591</c:v>
                </c:pt>
                <c:pt idx="2829">
                  <c:v>4196.07896689272</c:v>
                </c:pt>
                <c:pt idx="2830">
                  <c:v>4196.1197078595196</c:v>
                </c:pt>
                <c:pt idx="2831">
                  <c:v>4196.1199367413501</c:v>
                </c:pt>
                <c:pt idx="2832">
                  <c:v>4196.0079944500903</c:v>
                </c:pt>
                <c:pt idx="2833">
                  <c:v>4196.0082233319299</c:v>
                </c:pt>
                <c:pt idx="2834">
                  <c:v>4196.0084617505099</c:v>
                </c:pt>
                <c:pt idx="2835">
                  <c:v>4196.0086906323504</c:v>
                </c:pt>
                <c:pt idx="2836">
                  <c:v>4196.0089290509304</c:v>
                </c:pt>
                <c:pt idx="2837">
                  <c:v>4196.00915793276</c:v>
                </c:pt>
                <c:pt idx="2838">
                  <c:v>4196.00939635134</c:v>
                </c:pt>
                <c:pt idx="2839">
                  <c:v>4196.0096252331796</c:v>
                </c:pt>
                <c:pt idx="2840">
                  <c:v>4196.0098541150101</c:v>
                </c:pt>
                <c:pt idx="2841">
                  <c:v>4196.2655723462103</c:v>
                </c:pt>
                <c:pt idx="2842">
                  <c:v>4196.0103214154296</c:v>
                </c:pt>
                <c:pt idx="2843">
                  <c:v>4196.0822189221399</c:v>
                </c:pt>
                <c:pt idx="2844">
                  <c:v>4196.1945999035897</c:v>
                </c:pt>
                <c:pt idx="2845">
                  <c:v>4196.0826766858099</c:v>
                </c:pt>
                <c:pt idx="2846">
                  <c:v>4195.9688175091796</c:v>
                </c:pt>
                <c:pt idx="2847">
                  <c:v>4195.9690750012396</c:v>
                </c:pt>
                <c:pt idx="2848">
                  <c:v>4195.9693229565601</c:v>
                </c:pt>
                <c:pt idx="2849">
                  <c:v>4195.9695709118896</c:v>
                </c:pt>
                <c:pt idx="2850">
                  <c:v>4195.9698284039496</c:v>
                </c:pt>
                <c:pt idx="2851">
                  <c:v>4195.97007635927</c:v>
                </c:pt>
                <c:pt idx="2852">
                  <c:v>4195.9703243145996</c:v>
                </c:pt>
                <c:pt idx="2853">
                  <c:v>4196.0439985222301</c:v>
                </c:pt>
                <c:pt idx="2854">
                  <c:v>4196.0846430646598</c:v>
                </c:pt>
                <c:pt idx="2855">
                  <c:v>4196.04432214396</c:v>
                </c:pt>
                <c:pt idx="2856">
                  <c:v>4196.0444845556403</c:v>
                </c:pt>
                <c:pt idx="2857">
                  <c:v>4195.9711860110801</c:v>
                </c:pt>
                <c:pt idx="2858">
                  <c:v>4195.9713604693598</c:v>
                </c:pt>
                <c:pt idx="2859">
                  <c:v>4196.0449651552799</c:v>
                </c:pt>
                <c:pt idx="2860">
                  <c:v>4196.0046547701904</c:v>
                </c:pt>
                <c:pt idx="2861">
                  <c:v>4196.0452981083399</c:v>
                </c:pt>
                <c:pt idx="2862">
                  <c:v>4196.0454602960499</c:v>
                </c:pt>
                <c:pt idx="2863">
                  <c:v>4196.2699172838402</c:v>
                </c:pt>
                <c:pt idx="2864">
                  <c:v>4196.2700753977497</c:v>
                </c:pt>
                <c:pt idx="2865">
                  <c:v>4196.0459388491499</c:v>
                </c:pt>
                <c:pt idx="2866">
                  <c:v>4196.1177896478503</c:v>
                </c:pt>
                <c:pt idx="2867">
                  <c:v>4196.0462619620703</c:v>
                </c:pt>
                <c:pt idx="2868">
                  <c:v>4196.0464243345996</c:v>
                </c:pt>
                <c:pt idx="2869">
                  <c:v>4196.1182749884802</c:v>
                </c:pt>
                <c:pt idx="2870">
                  <c:v>4196.0467473674498</c:v>
                </c:pt>
                <c:pt idx="2871">
                  <c:v>4196.04690946749</c:v>
                </c:pt>
                <c:pt idx="2872">
                  <c:v>4196.0470715838101</c:v>
                </c:pt>
                <c:pt idx="2873">
                  <c:v>4196.0472337592801</c:v>
                </c:pt>
                <c:pt idx="2874">
                  <c:v>4196.0473961294801</c:v>
                </c:pt>
                <c:pt idx="2875">
                  <c:v>4196.1192468217396</c:v>
                </c:pt>
                <c:pt idx="2876">
                  <c:v>4196.1194080555997</c:v>
                </c:pt>
                <c:pt idx="2877">
                  <c:v>4196.11956929593</c:v>
                </c:pt>
                <c:pt idx="2878">
                  <c:v>4196.1197305640198</c:v>
                </c:pt>
                <c:pt idx="2879">
                  <c:v>4196.0794370621898</c:v>
                </c:pt>
                <c:pt idx="2880">
                  <c:v>4196.0078920153601</c:v>
                </c:pt>
                <c:pt idx="2881">
                  <c:v>4196.1202170161796</c:v>
                </c:pt>
                <c:pt idx="2882">
                  <c:v>4196.1920743922301</c:v>
                </c:pt>
                <c:pt idx="2883">
                  <c:v>4196.1922340198198</c:v>
                </c:pt>
                <c:pt idx="2884">
                  <c:v>4196.3057021899804</c:v>
                </c:pt>
                <c:pt idx="2885">
                  <c:v>4196.2353400989196</c:v>
                </c:pt>
                <c:pt idx="2886">
                  <c:v>4196.1962299152001</c:v>
                </c:pt>
                <c:pt idx="2887">
                  <c:v>4196.1975650592503</c:v>
                </c:pt>
                <c:pt idx="2888">
                  <c:v>4196.1989002032897</c:v>
                </c:pt>
                <c:pt idx="2889">
                  <c:v>4196.2002353473299</c:v>
                </c:pt>
                <c:pt idx="2890">
                  <c:v>4196.31369398075</c:v>
                </c:pt>
                <c:pt idx="2891">
                  <c:v>4196.2745933337801</c:v>
                </c:pt>
                <c:pt idx="2892">
                  <c:v>4196.3163451953496</c:v>
                </c:pt>
                <c:pt idx="2893">
                  <c:v>4196.4312343402498</c:v>
                </c:pt>
                <c:pt idx="2894">
                  <c:v>4196.3594226642299</c:v>
                </c:pt>
                <c:pt idx="2895">
                  <c:v>4196.3934402270897</c:v>
                </c:pt>
                <c:pt idx="2896">
                  <c:v>4196.4351730151802</c:v>
                </c:pt>
                <c:pt idx="2897">
                  <c:v>4196.4364795489901</c:v>
                </c:pt>
                <c:pt idx="2898">
                  <c:v>4196.3973693652797</c:v>
                </c:pt>
                <c:pt idx="2899">
                  <c:v>4196.3986758990904</c:v>
                </c:pt>
                <c:pt idx="2900">
                  <c:v>4196.44040868718</c:v>
                </c:pt>
                <c:pt idx="2901">
                  <c:v>4196.4417152209899</c:v>
                </c:pt>
                <c:pt idx="2902">
                  <c:v>4196.51561544377</c:v>
                </c:pt>
                <c:pt idx="2903">
                  <c:v>4196.5168647571199</c:v>
                </c:pt>
                <c:pt idx="2904">
                  <c:v>4196.6353778644198</c:v>
                </c:pt>
                <c:pt idx="2905">
                  <c:v>4196.5193633838298</c:v>
                </c:pt>
                <c:pt idx="2906">
                  <c:v>4196.5206222339302</c:v>
                </c:pt>
                <c:pt idx="2907">
                  <c:v>4196.5218715472802</c:v>
                </c:pt>
                <c:pt idx="2908">
                  <c:v>4196.5231208606401</c:v>
                </c:pt>
                <c:pt idx="2909">
                  <c:v>4196.5243797107396</c:v>
                </c:pt>
                <c:pt idx="2910">
                  <c:v>4196.5256290240904</c:v>
                </c:pt>
                <c:pt idx="2911">
                  <c:v>4196.5268783374404</c:v>
                </c:pt>
                <c:pt idx="2912">
                  <c:v>4196.5281371875399</c:v>
                </c:pt>
                <c:pt idx="2913">
                  <c:v>4196.5293865008998</c:v>
                </c:pt>
                <c:pt idx="2914">
                  <c:v>4196.5306358142498</c:v>
                </c:pt>
                <c:pt idx="2915">
                  <c:v>4196.5313606067302</c:v>
                </c:pt>
                <c:pt idx="2916">
                  <c:v>4196.5320758624703</c:v>
                </c:pt>
                <c:pt idx="2917">
                  <c:v>4196.5327911182103</c:v>
                </c:pt>
                <c:pt idx="2918">
                  <c:v>4196.5335159106899</c:v>
                </c:pt>
                <c:pt idx="2919">
                  <c:v>4196.6049365802401</c:v>
                </c:pt>
                <c:pt idx="2920">
                  <c:v>4196.6056518359801</c:v>
                </c:pt>
                <c:pt idx="2921">
                  <c:v>4196.6063766284597</c:v>
                </c:pt>
                <c:pt idx="2922">
                  <c:v>4196.6461448474502</c:v>
                </c:pt>
                <c:pt idx="2923">
                  <c:v>4196.6468696399297</c:v>
                </c:pt>
                <c:pt idx="2924">
                  <c:v>4196.6475848956698</c:v>
                </c:pt>
                <c:pt idx="2925">
                  <c:v>4196.6483001514098</c:v>
                </c:pt>
                <c:pt idx="2926">
                  <c:v>4196.7197112842196</c:v>
                </c:pt>
                <c:pt idx="2927">
                  <c:v>4196.7204265399596</c:v>
                </c:pt>
                <c:pt idx="2928">
                  <c:v>4196.7211513324401</c:v>
                </c:pt>
                <c:pt idx="2929">
                  <c:v>4196.7609100146901</c:v>
                </c:pt>
                <c:pt idx="2930">
                  <c:v>4196.7225913806597</c:v>
                </c:pt>
                <c:pt idx="2931">
                  <c:v>4196.7233066363897</c:v>
                </c:pt>
                <c:pt idx="2932">
                  <c:v>4196.7240314288701</c:v>
                </c:pt>
                <c:pt idx="2933">
                  <c:v>4196.7954425616899</c:v>
                </c:pt>
                <c:pt idx="2934">
                  <c:v>4196.7961673541704</c:v>
                </c:pt>
                <c:pt idx="2935">
                  <c:v>4196.7968826099104</c:v>
                </c:pt>
                <c:pt idx="2936">
                  <c:v>4196.79760740239</c:v>
                </c:pt>
                <c:pt idx="2937">
                  <c:v>4196.79832265812</c:v>
                </c:pt>
                <c:pt idx="2938">
                  <c:v>4196.9477729602504</c:v>
                </c:pt>
                <c:pt idx="2939">
                  <c:v>4196.9094733996999</c:v>
                </c:pt>
                <c:pt idx="2940">
                  <c:v>4196.9101886554399</c:v>
                </c:pt>
                <c:pt idx="2941">
                  <c:v>4196.9109134479204</c:v>
                </c:pt>
                <c:pt idx="2942">
                  <c:v>4196.9116382404</c:v>
                </c:pt>
                <c:pt idx="2943">
                  <c:v>4196.91187665898</c:v>
                </c:pt>
                <c:pt idx="2944">
                  <c:v>4196.91211507756</c:v>
                </c:pt>
                <c:pt idx="2945">
                  <c:v>4196.91235349614</c:v>
                </c:pt>
                <c:pt idx="2946">
                  <c:v>4196.91259191471</c:v>
                </c:pt>
                <c:pt idx="2947">
                  <c:v>4196.91283033329</c:v>
                </c:pt>
                <c:pt idx="2948">
                  <c:v>4196.91306875187</c:v>
                </c:pt>
                <c:pt idx="2949">
                  <c:v>4196.91330717045</c:v>
                </c:pt>
                <c:pt idx="2950">
                  <c:v>4196.9842414661098</c:v>
                </c:pt>
                <c:pt idx="2951">
                  <c:v>4196.9844798846898</c:v>
                </c:pt>
                <c:pt idx="2952">
                  <c:v>4197.0922927661604</c:v>
                </c:pt>
                <c:pt idx="2953">
                  <c:v>4197.05443189579</c:v>
                </c:pt>
                <c:pt idx="2954">
                  <c:v>4196.9852332873998</c:v>
                </c:pt>
                <c:pt idx="2955">
                  <c:v>4197.0549182696996</c:v>
                </c:pt>
                <c:pt idx="2956">
                  <c:v>4197.0551566882696</c:v>
                </c:pt>
                <c:pt idx="2957">
                  <c:v>4197.0554046436</c:v>
                </c:pt>
                <c:pt idx="2958">
                  <c:v>4197.0556525989196</c:v>
                </c:pt>
                <c:pt idx="2959">
                  <c:v>4197.12501333195</c:v>
                </c:pt>
                <c:pt idx="2960">
                  <c:v>4197.1252708240199</c:v>
                </c:pt>
                <c:pt idx="2961">
                  <c:v>4197.1636085315404</c:v>
                </c:pt>
                <c:pt idx="2962">
                  <c:v>4197.2329692645699</c:v>
                </c:pt>
                <c:pt idx="2963">
                  <c:v>4197.2332267566298</c:v>
                </c:pt>
                <c:pt idx="2964">
                  <c:v>4197.2334842486998</c:v>
                </c:pt>
                <c:pt idx="2965">
                  <c:v>4197.1265487476003</c:v>
                </c:pt>
                <c:pt idx="2966">
                  <c:v>4197.1959190173802</c:v>
                </c:pt>
                <c:pt idx="2967">
                  <c:v>4197.1961765094402</c:v>
                </c:pt>
                <c:pt idx="2968">
                  <c:v>4197.3475627704302</c:v>
                </c:pt>
                <c:pt idx="2969">
                  <c:v>4197.3478297992397</c:v>
                </c:pt>
                <c:pt idx="2970">
                  <c:v>4197.3069457812899</c:v>
                </c:pt>
                <c:pt idx="2971">
                  <c:v>4197.3791293902996</c:v>
                </c:pt>
                <c:pt idx="2972">
                  <c:v>4197.3413734241103</c:v>
                </c:pt>
                <c:pt idx="2973">
                  <c:v>4197.3416595264098</c:v>
                </c:pt>
                <c:pt idx="2974">
                  <c:v>4197.3375778003301</c:v>
                </c:pt>
                <c:pt idx="2975">
                  <c:v>4197.3036460681597</c:v>
                </c:pt>
                <c:pt idx="2976">
                  <c:v>4197.3036460681597</c:v>
                </c:pt>
                <c:pt idx="2977">
                  <c:v>4197.3036365314101</c:v>
                </c:pt>
                <c:pt idx="2978">
                  <c:v>4197.4475364490199</c:v>
                </c:pt>
                <c:pt idx="2979">
                  <c:v>4197.3756389422997</c:v>
                </c:pt>
                <c:pt idx="2980">
                  <c:v>4197.3417358203496</c:v>
                </c:pt>
                <c:pt idx="2981">
                  <c:v>4197.4516849322899</c:v>
                </c:pt>
                <c:pt idx="2982">
                  <c:v>4197.4517135425203</c:v>
                </c:pt>
                <c:pt idx="2983">
                  <c:v>4197.4517326160103</c:v>
                </c:pt>
                <c:pt idx="2984">
                  <c:v>4197.4517612262398</c:v>
                </c:pt>
                <c:pt idx="2985">
                  <c:v>4197.4517898364702</c:v>
                </c:pt>
                <c:pt idx="2986">
                  <c:v>4197.3418597980199</c:v>
                </c:pt>
                <c:pt idx="2987">
                  <c:v>4197.4137859149596</c:v>
                </c:pt>
                <c:pt idx="2988">
                  <c:v>4197.41381452519</c:v>
                </c:pt>
                <c:pt idx="2989">
                  <c:v>4197.4138431354204</c:v>
                </c:pt>
                <c:pt idx="2990">
                  <c:v>4197.7472286029497</c:v>
                </c:pt>
                <c:pt idx="2991">
                  <c:v>4197.4519996448198</c:v>
                </c:pt>
                <c:pt idx="2992">
                  <c:v>4197.4140052600496</c:v>
                </c:pt>
                <c:pt idx="2993">
                  <c:v>4197.41403387028</c:v>
                </c:pt>
                <c:pt idx="2994">
                  <c:v>4197.4520759387597</c:v>
                </c:pt>
                <c:pt idx="2995">
                  <c:v>4197.5237827106102</c:v>
                </c:pt>
                <c:pt idx="2996">
                  <c:v>4197.45216176945</c:v>
                </c:pt>
                <c:pt idx="2997">
                  <c:v>4197.4141673846898</c:v>
                </c:pt>
                <c:pt idx="2998">
                  <c:v>4197.5238876147896</c:v>
                </c:pt>
                <c:pt idx="2999">
                  <c:v>4197.4522666736302</c:v>
                </c:pt>
                <c:pt idx="3000">
                  <c:v>4197.4142818255996</c:v>
                </c:pt>
                <c:pt idx="3001">
                  <c:v>4197.4143008990904</c:v>
                </c:pt>
                <c:pt idx="3002">
                  <c:v>4197.4862651630101</c:v>
                </c:pt>
                <c:pt idx="3003">
                  <c:v>4197.4143867297798</c:v>
                </c:pt>
                <c:pt idx="3004">
                  <c:v>4197.4147395892796</c:v>
                </c:pt>
                <c:pt idx="3005">
                  <c:v>4197.4870376392</c:v>
                </c:pt>
                <c:pt idx="3006">
                  <c:v>4197.4154929919896</c:v>
                </c:pt>
                <c:pt idx="3007">
                  <c:v>4197.4877815051696</c:v>
                </c:pt>
                <c:pt idx="3008">
                  <c:v>4197.4881820483797</c:v>
                </c:pt>
                <c:pt idx="3009">
                  <c:v>4197.5974921985298</c:v>
                </c:pt>
                <c:pt idx="3010">
                  <c:v>4197.59791181523</c:v>
                </c:pt>
                <c:pt idx="3011">
                  <c:v>4197.5607471271196</c:v>
                </c:pt>
                <c:pt idx="3012">
                  <c:v>4197.5611762805602</c:v>
                </c:pt>
                <c:pt idx="3013">
                  <c:v>4197.5616054339998</c:v>
                </c:pt>
                <c:pt idx="3014">
                  <c:v>4197.5620345874404</c:v>
                </c:pt>
                <c:pt idx="3015">
                  <c:v>4197.5624637408901</c:v>
                </c:pt>
                <c:pt idx="3016">
                  <c:v>4197.5628928943297</c:v>
                </c:pt>
                <c:pt idx="3017">
                  <c:v>4197.63453290898</c:v>
                </c:pt>
                <c:pt idx="3018">
                  <c:v>4197.63499067265</c:v>
                </c:pt>
                <c:pt idx="3019">
                  <c:v>4197.6354579730596</c:v>
                </c:pt>
                <c:pt idx="3020">
                  <c:v>4197.6359252734801</c:v>
                </c:pt>
                <c:pt idx="3021">
                  <c:v>4197.6363925738897</c:v>
                </c:pt>
                <c:pt idx="3022">
                  <c:v>4197.5992946429897</c:v>
                </c:pt>
                <c:pt idx="3023">
                  <c:v>4197.6373271747198</c:v>
                </c:pt>
                <c:pt idx="3024">
                  <c:v>4197.6377944751403</c:v>
                </c:pt>
                <c:pt idx="3025">
                  <c:v>4197.6719360156703</c:v>
                </c:pt>
                <c:pt idx="3026">
                  <c:v>4197.6724319263103</c:v>
                </c:pt>
                <c:pt idx="3027">
                  <c:v>4197.6354102893501</c:v>
                </c:pt>
                <c:pt idx="3028">
                  <c:v>4197.6734428210902</c:v>
                </c:pt>
                <c:pt idx="3029">
                  <c:v>4197.6739578052202</c:v>
                </c:pt>
                <c:pt idx="3030">
                  <c:v>4197.56567762333</c:v>
                </c:pt>
                <c:pt idx="3031">
                  <c:v>4197.6749305530202</c:v>
                </c:pt>
                <c:pt idx="3032">
                  <c:v>4197.6754360004097</c:v>
                </c:pt>
                <c:pt idx="3033">
                  <c:v>4197.6384143634496</c:v>
                </c:pt>
                <c:pt idx="3034">
                  <c:v>4197.63891981083</c:v>
                </c:pt>
                <c:pt idx="3035">
                  <c:v>4197.6778011127099</c:v>
                </c:pt>
                <c:pt idx="3036">
                  <c:v>4197.7167014880797</c:v>
                </c:pt>
                <c:pt idx="3037">
                  <c:v>4197.5717239184996</c:v>
                </c:pt>
                <c:pt idx="3038">
                  <c:v>4197.5354938312203</c:v>
                </c:pt>
                <c:pt idx="3039">
                  <c:v>4197.5743369861302</c:v>
                </c:pt>
                <c:pt idx="3040">
                  <c:v>4197.7219657703099</c:v>
                </c:pt>
                <c:pt idx="3041">
                  <c:v>4197.6482467456499</c:v>
                </c:pt>
                <c:pt idx="3042">
                  <c:v>4197.6496104999196</c:v>
                </c:pt>
                <c:pt idx="3043">
                  <c:v>4197.7222232623699</c:v>
                </c:pt>
                <c:pt idx="3044">
                  <c:v>4197.8323821826598</c:v>
                </c:pt>
                <c:pt idx="3045">
                  <c:v>4197.8338508411098</c:v>
                </c:pt>
                <c:pt idx="3046">
                  <c:v>4197.7640704913701</c:v>
                </c:pt>
                <c:pt idx="3047">
                  <c:v>4197.7654914661098</c:v>
                </c:pt>
                <c:pt idx="3048">
                  <c:v>4197.8381519122704</c:v>
                </c:pt>
                <c:pt idx="3049">
                  <c:v>4197.9483585162798</c:v>
                </c:pt>
                <c:pt idx="3050">
                  <c:v>4197.8411464496303</c:v>
                </c:pt>
                <c:pt idx="3051">
                  <c:v>4197.73387716252</c:v>
                </c:pt>
                <c:pt idx="3052">
                  <c:v>4197.7352981372496</c:v>
                </c:pt>
                <c:pt idx="3053">
                  <c:v>4197.7367286487197</c:v>
                </c:pt>
                <c:pt idx="3054">
                  <c:v>4197.7006606860796</c:v>
                </c:pt>
                <c:pt idx="3055">
                  <c:v>4197.8108386798503</c:v>
                </c:pt>
                <c:pt idx="3056">
                  <c:v>4197.8498153491601</c:v>
                </c:pt>
                <c:pt idx="3057">
                  <c:v>4197.7050666614196</c:v>
                </c:pt>
                <c:pt idx="3058">
                  <c:v>4197.7064971728896</c:v>
                </c:pt>
                <c:pt idx="3059">
                  <c:v>4197.7079372211101</c:v>
                </c:pt>
                <c:pt idx="3060">
                  <c:v>4197.7093772693297</c:v>
                </c:pt>
                <c:pt idx="3061">
                  <c:v>4197.7108173175502</c:v>
                </c:pt>
                <c:pt idx="3062">
                  <c:v>4197.7835254474303</c:v>
                </c:pt>
                <c:pt idx="3063">
                  <c:v>4197.7137546344402</c:v>
                </c:pt>
                <c:pt idx="3064">
                  <c:v>4197.7152042194002</c:v>
                </c:pt>
                <c:pt idx="3065">
                  <c:v>4197.82593534428</c:v>
                </c:pt>
                <c:pt idx="3066">
                  <c:v>4197.7192573352504</c:v>
                </c:pt>
                <c:pt idx="3067">
                  <c:v>4197.6837806506801</c:v>
                </c:pt>
                <c:pt idx="3068">
                  <c:v>4197.5770454211797</c:v>
                </c:pt>
                <c:pt idx="3069">
                  <c:v>4197.61647031742</c:v>
                </c:pt>
                <c:pt idx="3070">
                  <c:v>4197.6184348865199</c:v>
                </c:pt>
                <c:pt idx="3071">
                  <c:v>4197.5829105182302</c:v>
                </c:pt>
                <c:pt idx="3072">
                  <c:v>4197.5848655505797</c:v>
                </c:pt>
                <c:pt idx="3073">
                  <c:v>4197.5868301196697</c:v>
                </c:pt>
                <c:pt idx="3074">
                  <c:v>4197.5887946887597</c:v>
                </c:pt>
                <c:pt idx="3075">
                  <c:v>4197.6282386584899</c:v>
                </c:pt>
                <c:pt idx="3076">
                  <c:v>4197.5927333636901</c:v>
                </c:pt>
                <c:pt idx="3077">
                  <c:v>4197.52343938786</c:v>
                </c:pt>
                <c:pt idx="3078">
                  <c:v>4197.6341037555303</c:v>
                </c:pt>
                <c:pt idx="3079">
                  <c:v>4197.52734945256</c:v>
                </c:pt>
                <c:pt idx="3080">
                  <c:v>4197.4575786395699</c:v>
                </c:pt>
                <c:pt idx="3081">
                  <c:v>4197.4557571216201</c:v>
                </c:pt>
                <c:pt idx="3082">
                  <c:v>4197.3856715961101</c:v>
                </c:pt>
                <c:pt idx="3083">
                  <c:v>4197.3875694079998</c:v>
                </c:pt>
                <c:pt idx="3084">
                  <c:v>4197.3894672198903</c:v>
                </c:pt>
                <c:pt idx="3085">
                  <c:v>4197.3193435474104</c:v>
                </c:pt>
                <c:pt idx="3086">
                  <c:v>4197.3211841388402</c:v>
                </c:pt>
                <c:pt idx="3087">
                  <c:v>4197.3950557513799</c:v>
                </c:pt>
                <c:pt idx="3088">
                  <c:v>4197.3249416156395</c:v>
                </c:pt>
                <c:pt idx="3089">
                  <c:v>4197.3988132281902</c:v>
                </c:pt>
                <c:pt idx="3090">
                  <c:v>4197.4007301135698</c:v>
                </c:pt>
                <c:pt idx="3091">
                  <c:v>4197.4026469989403</c:v>
                </c:pt>
                <c:pt idx="3092">
                  <c:v>4197.29468152958</c:v>
                </c:pt>
                <c:pt idx="3093">
                  <c:v>4197.3344116015996</c:v>
                </c:pt>
                <c:pt idx="3094">
                  <c:v>4197.3362712665203</c:v>
                </c:pt>
                <c:pt idx="3095">
                  <c:v>4197.3381404681804</c:v>
                </c:pt>
                <c:pt idx="3096">
                  <c:v>4197.3398856921804</c:v>
                </c:pt>
                <c:pt idx="3097">
                  <c:v>4197.3416404529198</c:v>
                </c:pt>
                <c:pt idx="3098">
                  <c:v>4197.3433856769198</c:v>
                </c:pt>
                <c:pt idx="3099">
                  <c:v>4197.3451404376601</c:v>
                </c:pt>
                <c:pt idx="3100">
                  <c:v>4197.27489278752</c:v>
                </c:pt>
                <c:pt idx="3101">
                  <c:v>4197.3485927386901</c:v>
                </c:pt>
                <c:pt idx="3102">
                  <c:v>4197.24047468144</c:v>
                </c:pt>
                <c:pt idx="3103">
                  <c:v>4197.24218175846</c:v>
                </c:pt>
                <c:pt idx="3104">
                  <c:v>4197.2060279651296</c:v>
                </c:pt>
                <c:pt idx="3105">
                  <c:v>4197.3554687305104</c:v>
                </c:pt>
                <c:pt idx="3106">
                  <c:v>4197.3193721576299</c:v>
                </c:pt>
                <c:pt idx="3107">
                  <c:v>4197.2870044513402</c:v>
                </c:pt>
                <c:pt idx="3108">
                  <c:v>4197.2508506579998</c:v>
                </c:pt>
                <c:pt idx="3109">
                  <c:v>4197.0706729694002</c:v>
                </c:pt>
                <c:pt idx="3110">
                  <c:v>4197.2920493884703</c:v>
                </c:pt>
                <c:pt idx="3111">
                  <c:v>4197.1839027209899</c:v>
                </c:pt>
                <c:pt idx="3112">
                  <c:v>4197.14770124394</c:v>
                </c:pt>
                <c:pt idx="3113">
                  <c:v>4197.0403651996303</c:v>
                </c:pt>
                <c:pt idx="3114">
                  <c:v>4197.04198644596</c:v>
                </c:pt>
                <c:pt idx="3115">
                  <c:v>4197.1526126666704</c:v>
                </c:pt>
                <c:pt idx="3116">
                  <c:v>4197.08227918583</c:v>
                </c:pt>
                <c:pt idx="3117">
                  <c:v>4197.0839099689101</c:v>
                </c:pt>
                <c:pt idx="3118">
                  <c:v>4197.1954231067302</c:v>
                </c:pt>
                <c:pt idx="3119">
                  <c:v>4197.1971111102703</c:v>
                </c:pt>
                <c:pt idx="3120">
                  <c:v>4197.0889167590703</c:v>
                </c:pt>
                <c:pt idx="3121">
                  <c:v>4197.0905570789</c:v>
                </c:pt>
                <c:pt idx="3122">
                  <c:v>4196.9828014178902</c:v>
                </c:pt>
                <c:pt idx="3123">
                  <c:v>4197.0937804980904</c:v>
                </c:pt>
                <c:pt idx="3124">
                  <c:v>4196.9861106677699</c:v>
                </c:pt>
                <c:pt idx="3125">
                  <c:v>4196.9877319140996</c:v>
                </c:pt>
                <c:pt idx="3126">
                  <c:v>4196.9185619159398</c:v>
                </c:pt>
                <c:pt idx="3127">
                  <c:v>4196.9904403491601</c:v>
                </c:pt>
                <c:pt idx="3128">
                  <c:v>4196.8828754230199</c:v>
                </c:pt>
                <c:pt idx="3129">
                  <c:v>4196.9218044086101</c:v>
                </c:pt>
                <c:pt idx="3130">
                  <c:v>4196.88502119023</c:v>
                </c:pt>
                <c:pt idx="3131">
                  <c:v>4196.8860988422002</c:v>
                </c:pt>
                <c:pt idx="3132">
                  <c:v>4196.92503736454</c:v>
                </c:pt>
                <c:pt idx="3133">
                  <c:v>4196.8882636829003</c:v>
                </c:pt>
                <c:pt idx="3134">
                  <c:v>4196.8893413348796</c:v>
                </c:pt>
                <c:pt idx="3135">
                  <c:v>4196.8904189868599</c:v>
                </c:pt>
                <c:pt idx="3136">
                  <c:v>4196.8206958575902</c:v>
                </c:pt>
                <c:pt idx="3137">
                  <c:v>4197.00119779545</c:v>
                </c:pt>
                <c:pt idx="3138">
                  <c:v>4196.9315318866402</c:v>
                </c:pt>
                <c:pt idx="3139">
                  <c:v>4196.7152766986501</c:v>
                </c:pt>
                <c:pt idx="3140">
                  <c:v>4196.7163352771404</c:v>
                </c:pt>
                <c:pt idx="3141">
                  <c:v>4196.7173843188903</c:v>
                </c:pt>
                <c:pt idx="3142">
                  <c:v>4196.7892627521196</c:v>
                </c:pt>
                <c:pt idx="3143">
                  <c:v>4196.8281917377099</c:v>
                </c:pt>
                <c:pt idx="3144">
                  <c:v>4196.7205886645897</c:v>
                </c:pt>
                <c:pt idx="3145">
                  <c:v>4196.7216567798296</c:v>
                </c:pt>
                <c:pt idx="3146">
                  <c:v>4196.8313865466698</c:v>
                </c:pt>
                <c:pt idx="3147">
                  <c:v>4196.8324641986501</c:v>
                </c:pt>
                <c:pt idx="3148">
                  <c:v>4196.8335418506304</c:v>
                </c:pt>
                <c:pt idx="3149">
                  <c:v>4196.7259483142498</c:v>
                </c:pt>
                <c:pt idx="3150">
                  <c:v>4196.6891555591201</c:v>
                </c:pt>
                <c:pt idx="3151">
                  <c:v>4196.7280845447203</c:v>
                </c:pt>
                <c:pt idx="3152">
                  <c:v>4196.6912917895897</c:v>
                </c:pt>
                <c:pt idx="3153">
                  <c:v>4196.7302112384496</c:v>
                </c:pt>
                <c:pt idx="3154">
                  <c:v>4196.7312793536803</c:v>
                </c:pt>
                <c:pt idx="3155">
                  <c:v>4196.6615466876601</c:v>
                </c:pt>
                <c:pt idx="3156">
                  <c:v>4196.6626052661604</c:v>
                </c:pt>
                <c:pt idx="3157">
                  <c:v>4196.6637782855596</c:v>
                </c:pt>
                <c:pt idx="3158">
                  <c:v>4196.6649513049697</c:v>
                </c:pt>
                <c:pt idx="3159">
                  <c:v>4196.6661243243798</c:v>
                </c:pt>
                <c:pt idx="3160">
                  <c:v>4196.6673068805303</c:v>
                </c:pt>
                <c:pt idx="3161">
                  <c:v>4196.6684798999404</c:v>
                </c:pt>
                <c:pt idx="3162">
                  <c:v>4196.7075423999404</c:v>
                </c:pt>
                <c:pt idx="3163">
                  <c:v>4196.7087154193496</c:v>
                </c:pt>
                <c:pt idx="3164">
                  <c:v>4196.7098884387597</c:v>
                </c:pt>
                <c:pt idx="3165">
                  <c:v>4196.7110614581698</c:v>
                </c:pt>
                <c:pt idx="3166">
                  <c:v>4196.7122440143203</c:v>
                </c:pt>
                <c:pt idx="3167">
                  <c:v>4196.7134170337304</c:v>
                </c:pt>
                <c:pt idx="3168">
                  <c:v>4196.7145900531395</c:v>
                </c:pt>
                <c:pt idx="3169">
                  <c:v>4196.7157630725496</c:v>
                </c:pt>
                <c:pt idx="3170">
                  <c:v>4196.7548446460396</c:v>
                </c:pt>
                <c:pt idx="3171">
                  <c:v>4196.8267707629802</c:v>
                </c:pt>
                <c:pt idx="3172">
                  <c:v>4196.8658523364702</c:v>
                </c:pt>
                <c:pt idx="3173">
                  <c:v>4196.9058399005498</c:v>
                </c:pt>
                <c:pt idx="3174">
                  <c:v>4196.83029935795</c:v>
                </c:pt>
                <c:pt idx="3175">
                  <c:v>4196.8314819140996</c:v>
                </c:pt>
                <c:pt idx="3176">
                  <c:v>4196.8326549335097</c:v>
                </c:pt>
                <c:pt idx="3177">
                  <c:v>4196.8338374896703</c:v>
                </c:pt>
                <c:pt idx="3178">
                  <c:v>4196.8350105090703</c:v>
                </c:pt>
                <c:pt idx="3179">
                  <c:v>4196.83619306523</c:v>
                </c:pt>
                <c:pt idx="3180">
                  <c:v>4196.8752651019704</c:v>
                </c:pt>
                <c:pt idx="3181">
                  <c:v>4196.9859771533602</c:v>
                </c:pt>
                <c:pt idx="3182">
                  <c:v>4196.8397216601998</c:v>
                </c:pt>
                <c:pt idx="3183">
                  <c:v>4196.8409042163503</c:v>
                </c:pt>
                <c:pt idx="3184">
                  <c:v>4196.9895152850804</c:v>
                </c:pt>
                <c:pt idx="3185">
                  <c:v>4196.7725066943804</c:v>
                </c:pt>
                <c:pt idx="3186">
                  <c:v>4196.77368925053</c:v>
                </c:pt>
                <c:pt idx="3187">
                  <c:v>4196.8835048480596</c:v>
                </c:pt>
                <c:pt idx="3188">
                  <c:v>4196.7754249377904</c:v>
                </c:pt>
                <c:pt idx="3189">
                  <c:v>4196.7759876056298</c:v>
                </c:pt>
                <c:pt idx="3190">
                  <c:v>4196.9239978595397</c:v>
                </c:pt>
                <c:pt idx="3191">
                  <c:v>4196.8150214954003</c:v>
                </c:pt>
                <c:pt idx="3192">
                  <c:v>4196.7069320483797</c:v>
                </c:pt>
                <c:pt idx="3193">
                  <c:v>4196.7074851794896</c:v>
                </c:pt>
                <c:pt idx="3194">
                  <c:v>4196.7080478473299</c:v>
                </c:pt>
                <c:pt idx="3195">
                  <c:v>4196.7465286059996</c:v>
                </c:pt>
                <c:pt idx="3196">
                  <c:v>4196.8178062244097</c:v>
                </c:pt>
                <c:pt idx="3197">
                  <c:v>4196.81836889225</c:v>
                </c:pt>
                <c:pt idx="3198">
                  <c:v>4196.8189315601003</c:v>
                </c:pt>
                <c:pt idx="3199">
                  <c:v>4196.8194942279497</c:v>
                </c:pt>
                <c:pt idx="3200">
                  <c:v>4196.9295959277797</c:v>
                </c:pt>
                <c:pt idx="3201">
                  <c:v>4196.7498950763402</c:v>
                </c:pt>
                <c:pt idx="3202">
                  <c:v>4196.7504577441796</c:v>
                </c:pt>
                <c:pt idx="3203">
                  <c:v>4196.7510108752904</c:v>
                </c:pt>
                <c:pt idx="3204">
                  <c:v>4196.8611221118599</c:v>
                </c:pt>
                <c:pt idx="3205">
                  <c:v>4196.7521362109801</c:v>
                </c:pt>
                <c:pt idx="3206">
                  <c:v>4196.75268934208</c:v>
                </c:pt>
                <c:pt idx="3207">
                  <c:v>4196.7532520099303</c:v>
                </c:pt>
                <c:pt idx="3208">
                  <c:v>4196.7538051410302</c:v>
                </c:pt>
                <c:pt idx="3209">
                  <c:v>4196.8639163776097</c:v>
                </c:pt>
                <c:pt idx="3210">
                  <c:v>4196.86447904545</c:v>
                </c:pt>
                <c:pt idx="3211">
                  <c:v>4196.7554931445702</c:v>
                </c:pt>
                <c:pt idx="3212">
                  <c:v>4196.7560558124196</c:v>
                </c:pt>
                <c:pt idx="3213">
                  <c:v>4196.7566089435204</c:v>
                </c:pt>
                <c:pt idx="3214">
                  <c:v>4196.7571716113698</c:v>
                </c:pt>
                <c:pt idx="3215">
                  <c:v>4196.7577247424697</c:v>
                </c:pt>
                <c:pt idx="3216">
                  <c:v>4196.75828741032</c:v>
                </c:pt>
                <c:pt idx="3217">
                  <c:v>4196.7588500781703</c:v>
                </c:pt>
                <c:pt idx="3218">
                  <c:v>4196.75951765019</c:v>
                </c:pt>
                <c:pt idx="3219">
                  <c:v>4196.7601852222097</c:v>
                </c:pt>
                <c:pt idx="3220">
                  <c:v>4196.7996959491402</c:v>
                </c:pt>
                <c:pt idx="3221">
                  <c:v>4196.8003635211599</c:v>
                </c:pt>
                <c:pt idx="3222">
                  <c:v>4196.7621879382696</c:v>
                </c:pt>
                <c:pt idx="3223">
                  <c:v>4196.8016986652001</c:v>
                </c:pt>
                <c:pt idx="3224">
                  <c:v>4196.9437675281197</c:v>
                </c:pt>
                <c:pt idx="3225">
                  <c:v>4196.9444446368798</c:v>
                </c:pt>
                <c:pt idx="3226">
                  <c:v>4196.8744067950902</c:v>
                </c:pt>
                <c:pt idx="3227">
                  <c:v>4197.0852546496999</c:v>
                </c:pt>
                <c:pt idx="3228">
                  <c:v>4196.9852714343697</c:v>
                </c:pt>
                <c:pt idx="3229">
                  <c:v>4196.8764190478896</c:v>
                </c:pt>
                <c:pt idx="3230">
                  <c:v>4196.8770961566597</c:v>
                </c:pt>
                <c:pt idx="3231">
                  <c:v>4196.9165973468398</c:v>
                </c:pt>
                <c:pt idx="3232">
                  <c:v>4196.9172649188604</c:v>
                </c:pt>
                <c:pt idx="3233">
                  <c:v>4196.8472652240398</c:v>
                </c:pt>
                <c:pt idx="3234">
                  <c:v>4196.80908010441</c:v>
                </c:pt>
                <c:pt idx="3235">
                  <c:v>4196.84860036808</c:v>
                </c:pt>
                <c:pt idx="3236">
                  <c:v>4196.8492679401097</c:v>
                </c:pt>
                <c:pt idx="3237">
                  <c:v>4196.9206123157201</c:v>
                </c:pt>
                <c:pt idx="3238">
                  <c:v>4196.8506126208904</c:v>
                </c:pt>
                <c:pt idx="3239">
                  <c:v>4196.9219569964998</c:v>
                </c:pt>
                <c:pt idx="3240">
                  <c:v>4196.8519477649297</c:v>
                </c:pt>
                <c:pt idx="3241">
                  <c:v>4196.8526153369603</c:v>
                </c:pt>
                <c:pt idx="3242">
                  <c:v>4196.85328290898</c:v>
                </c:pt>
                <c:pt idx="3243">
                  <c:v>4196.8539600177401</c:v>
                </c:pt>
                <c:pt idx="3244">
                  <c:v>4196.8546275897597</c:v>
                </c:pt>
                <c:pt idx="3245">
                  <c:v>4196.8552951617803</c:v>
                </c:pt>
                <c:pt idx="3246">
                  <c:v>4196.85596273381</c:v>
                </c:pt>
                <c:pt idx="3247">
                  <c:v>4196.8566303058296</c:v>
                </c:pt>
                <c:pt idx="3248">
                  <c:v>4196.92797468144</c:v>
                </c:pt>
                <c:pt idx="3249">
                  <c:v>4196.8572025104204</c:v>
                </c:pt>
                <c:pt idx="3250">
                  <c:v>4196.8571071429897</c:v>
                </c:pt>
                <c:pt idx="3251">
                  <c:v>4196.9276790424001</c:v>
                </c:pt>
                <c:pt idx="3252">
                  <c:v>4197.0431880755996</c:v>
                </c:pt>
                <c:pt idx="3253">
                  <c:v>4197.1121387286803</c:v>
                </c:pt>
                <c:pt idx="3254">
                  <c:v>4196.8567161365199</c:v>
                </c:pt>
                <c:pt idx="3255">
                  <c:v>4196.9272975726699</c:v>
                </c:pt>
                <c:pt idx="3256">
                  <c:v>4196.9271926684996</c:v>
                </c:pt>
                <c:pt idx="3257">
                  <c:v>4196.9270973010698</c:v>
                </c:pt>
                <c:pt idx="3258">
                  <c:v>4196.92700193364</c:v>
                </c:pt>
                <c:pt idx="3259">
                  <c:v>4196.9269065662002</c:v>
                </c:pt>
                <c:pt idx="3260">
                  <c:v>4196.9268111987703</c:v>
                </c:pt>
                <c:pt idx="3261">
                  <c:v>4196.9267158313396</c:v>
                </c:pt>
                <c:pt idx="3262">
                  <c:v>4197.0042304797798</c:v>
                </c:pt>
                <c:pt idx="3263">
                  <c:v>4197.00413511235</c:v>
                </c:pt>
                <c:pt idx="3264">
                  <c:v>4197.0040397449102</c:v>
                </c:pt>
                <c:pt idx="3265">
                  <c:v>4197.0039539142299</c:v>
                </c:pt>
                <c:pt idx="3266">
                  <c:v>4197.0038585467901</c:v>
                </c:pt>
                <c:pt idx="3267">
                  <c:v>4197.0037631793602</c:v>
                </c:pt>
                <c:pt idx="3268">
                  <c:v>4197.0036678119304</c:v>
                </c:pt>
                <c:pt idx="3269">
                  <c:v>4197.0035724444997</c:v>
                </c:pt>
                <c:pt idx="3270">
                  <c:v>4197.0034770770699</c:v>
                </c:pt>
                <c:pt idx="3271">
                  <c:v>4197.0413951678902</c:v>
                </c:pt>
                <c:pt idx="3272">
                  <c:v>4197.11034582096</c:v>
                </c:pt>
                <c:pt idx="3273">
                  <c:v>4197.1482543750399</c:v>
                </c:pt>
                <c:pt idx="3274">
                  <c:v>4197.1481685443496</c:v>
                </c:pt>
                <c:pt idx="3275">
                  <c:v>4197.1480731769198</c:v>
                </c:pt>
                <c:pt idx="3276">
                  <c:v>4197.1479778094899</c:v>
                </c:pt>
                <c:pt idx="3277">
                  <c:v>4197.2549323840703</c:v>
                </c:pt>
                <c:pt idx="3278">
                  <c:v>4197.1097926898601</c:v>
                </c:pt>
                <c:pt idx="3279">
                  <c:v>4197.0406608386602</c:v>
                </c:pt>
                <c:pt idx="3280">
                  <c:v>4197.0406608386602</c:v>
                </c:pt>
                <c:pt idx="3281">
                  <c:v>4197.0406513019198</c:v>
                </c:pt>
                <c:pt idx="3282">
                  <c:v>4197.0406513019198</c:v>
                </c:pt>
                <c:pt idx="3283">
                  <c:v>4197.0406417651802</c:v>
                </c:pt>
                <c:pt idx="3284">
                  <c:v>4197.0406417651802</c:v>
                </c:pt>
                <c:pt idx="3285">
                  <c:v>4197.0406322284398</c:v>
                </c:pt>
                <c:pt idx="3286">
                  <c:v>4197.14768217045</c:v>
                </c:pt>
                <c:pt idx="3287">
                  <c:v>4197.1096687121999</c:v>
                </c:pt>
                <c:pt idx="3288">
                  <c:v>4197.1096687121999</c:v>
                </c:pt>
                <c:pt idx="3289">
                  <c:v>4197.323739986</c:v>
                </c:pt>
                <c:pt idx="3290">
                  <c:v>4197.1476726337096</c:v>
                </c:pt>
                <c:pt idx="3291">
                  <c:v>4197.1096591754604</c:v>
                </c:pt>
                <c:pt idx="3292">
                  <c:v>4197.1476630969701</c:v>
                </c:pt>
                <c:pt idx="3293">
                  <c:v>4197.1476630969701</c:v>
                </c:pt>
                <c:pt idx="3294">
                  <c:v>4197.1476535602196</c:v>
                </c:pt>
                <c:pt idx="3295">
                  <c:v>4197.0406036182103</c:v>
                </c:pt>
                <c:pt idx="3296">
                  <c:v>4197.1476440234801</c:v>
                </c:pt>
                <c:pt idx="3297">
                  <c:v>4197.1856574817302</c:v>
                </c:pt>
                <c:pt idx="3298">
                  <c:v>4197.10963056523</c:v>
                </c:pt>
                <c:pt idx="3299">
                  <c:v>4197.1476344867397</c:v>
                </c:pt>
                <c:pt idx="3300">
                  <c:v>4197.2546653552699</c:v>
                </c:pt>
                <c:pt idx="3301">
                  <c:v>4197.1476249499901</c:v>
                </c:pt>
                <c:pt idx="3302">
                  <c:v>4197.1856384082403</c:v>
                </c:pt>
                <c:pt idx="3303">
                  <c:v>4197.1856384082403</c:v>
                </c:pt>
                <c:pt idx="3304">
                  <c:v>4197.2546558185204</c:v>
                </c:pt>
                <c:pt idx="3305">
                  <c:v>4197.25464628178</c:v>
                </c:pt>
                <c:pt idx="3306">
                  <c:v>4197.2926597400301</c:v>
                </c:pt>
                <c:pt idx="3307">
                  <c:v>4197.25464628178</c:v>
                </c:pt>
                <c:pt idx="3308">
                  <c:v>4197.2541789813604</c:v>
                </c:pt>
                <c:pt idx="3309">
                  <c:v>4197.2917346759496</c:v>
                </c:pt>
                <c:pt idx="3310">
                  <c:v>4197.2912769122704</c:v>
                </c:pt>
                <c:pt idx="3311">
                  <c:v>4197.3288421436</c:v>
                </c:pt>
                <c:pt idx="3312">
                  <c:v>4197.3973731799697</c:v>
                </c:pt>
                <c:pt idx="3313">
                  <c:v>4197.3969154162996</c:v>
                </c:pt>
                <c:pt idx="3314">
                  <c:v>4197.39646718937</c:v>
                </c:pt>
                <c:pt idx="3315">
                  <c:v>4197.3579959674498</c:v>
                </c:pt>
                <c:pt idx="3316">
                  <c:v>4197.3575382037798</c:v>
                </c:pt>
                <c:pt idx="3317">
                  <c:v>4197.4331264300999</c:v>
                </c:pt>
                <c:pt idx="3318">
                  <c:v>4197.5016383929897</c:v>
                </c:pt>
                <c:pt idx="3319">
                  <c:v>4197.3941879077602</c:v>
                </c:pt>
                <c:pt idx="3320">
                  <c:v>4197.3557262225804</c:v>
                </c:pt>
                <c:pt idx="3321">
                  <c:v>4197.3932819171596</c:v>
                </c:pt>
                <c:pt idx="3322">
                  <c:v>4197.3548106952303</c:v>
                </c:pt>
                <c:pt idx="3323">
                  <c:v>4197.3923663898104</c:v>
                </c:pt>
                <c:pt idx="3324">
                  <c:v>4197.3538951678902</c:v>
                </c:pt>
                <c:pt idx="3325">
                  <c:v>4197.3914508624703</c:v>
                </c:pt>
                <c:pt idx="3326">
                  <c:v>4197.3909930988002</c:v>
                </c:pt>
                <c:pt idx="3327">
                  <c:v>4197.35252187687</c:v>
                </c:pt>
                <c:pt idx="3328">
                  <c:v>4197.5681667133003</c:v>
                </c:pt>
                <c:pt idx="3329">
                  <c:v>4197.5373725696199</c:v>
                </c:pt>
                <c:pt idx="3330">
                  <c:v>4197.4962119861302</c:v>
                </c:pt>
                <c:pt idx="3331">
                  <c:v>4197.4957542224502</c:v>
                </c:pt>
                <c:pt idx="3332">
                  <c:v>4197.6070575519198</c:v>
                </c:pt>
                <c:pt idx="3333">
                  <c:v>4197.5659637256304</c:v>
                </c:pt>
                <c:pt idx="3334">
                  <c:v>4197.4944381518999</c:v>
                </c:pt>
                <c:pt idx="3335">
                  <c:v>4197.5650863452602</c:v>
                </c:pt>
                <c:pt idx="3336">
                  <c:v>4197.5646571918096</c:v>
                </c:pt>
                <c:pt idx="3337">
                  <c:v>4197.4931030078496</c:v>
                </c:pt>
                <c:pt idx="3338">
                  <c:v>4197.49265478093</c:v>
                </c:pt>
                <c:pt idx="3339">
                  <c:v>4197.4919776721599</c:v>
                </c:pt>
                <c:pt idx="3340">
                  <c:v>4197.5624446674001</c:v>
                </c:pt>
                <c:pt idx="3341">
                  <c:v>4197.6431350513103</c:v>
                </c:pt>
                <c:pt idx="3342">
                  <c:v>4197.5611476703298</c:v>
                </c:pt>
                <c:pt idx="3343">
                  <c:v>4197.4893550677898</c:v>
                </c:pt>
                <c:pt idx="3344">
                  <c:v>4197.6005058093697</c:v>
                </c:pt>
                <c:pt idx="3345">
                  <c:v>4197.4880199237496</c:v>
                </c:pt>
                <c:pt idx="3346">
                  <c:v>4197.5991897388103</c:v>
                </c:pt>
                <c:pt idx="3347">
                  <c:v>4197.7102355762099</c:v>
                </c:pt>
                <c:pt idx="3348">
                  <c:v>4197.6385955615697</c:v>
                </c:pt>
                <c:pt idx="3349">
                  <c:v>4197.5972633166903</c:v>
                </c:pt>
                <c:pt idx="3350">
                  <c:v>4197.5966148181597</c:v>
                </c:pt>
                <c:pt idx="3351">
                  <c:v>4197.7076701922997</c:v>
                </c:pt>
                <c:pt idx="3352">
                  <c:v>4197.6360206409099</c:v>
                </c:pt>
                <c:pt idx="3353">
                  <c:v>4197.5946883960396</c:v>
                </c:pt>
                <c:pt idx="3354">
                  <c:v>4197.5940398974999</c:v>
                </c:pt>
                <c:pt idx="3355">
                  <c:v>4197.6340656085604</c:v>
                </c:pt>
                <c:pt idx="3356">
                  <c:v>4197.6334171100298</c:v>
                </c:pt>
                <c:pt idx="3357">
                  <c:v>4197.6327686114901</c:v>
                </c:pt>
                <c:pt idx="3358">
                  <c:v>4197.5914363666197</c:v>
                </c:pt>
                <c:pt idx="3359">
                  <c:v>4197.6314620776802</c:v>
                </c:pt>
                <c:pt idx="3360">
                  <c:v>4197.6308135791396</c:v>
                </c:pt>
                <c:pt idx="3361">
                  <c:v>4197.5184516711797</c:v>
                </c:pt>
                <c:pt idx="3362">
                  <c:v>4197.6294879718398</c:v>
                </c:pt>
                <c:pt idx="3363">
                  <c:v>4197.6288299365697</c:v>
                </c:pt>
                <c:pt idx="3364">
                  <c:v>4197.5874976916903</c:v>
                </c:pt>
                <c:pt idx="3365">
                  <c:v>4197.6985435290899</c:v>
                </c:pt>
                <c:pt idx="3366">
                  <c:v>4197.6979141040501</c:v>
                </c:pt>
                <c:pt idx="3367">
                  <c:v>4197.6566200061498</c:v>
                </c:pt>
                <c:pt idx="3368">
                  <c:v>4197.6966457172002</c:v>
                </c:pt>
                <c:pt idx="3369">
                  <c:v>4197.6545886798503</c:v>
                </c:pt>
                <c:pt idx="3370">
                  <c:v>4197.69384191471</c:v>
                </c:pt>
                <c:pt idx="3371">
                  <c:v>4197.6924304767299</c:v>
                </c:pt>
                <c:pt idx="3372">
                  <c:v>4197.7620582385698</c:v>
                </c:pt>
                <c:pt idx="3373">
                  <c:v>4197.7607040210396</c:v>
                </c:pt>
                <c:pt idx="3374">
                  <c:v>4197.6883010669399</c:v>
                </c:pt>
                <c:pt idx="3375">
                  <c:v>4197.6868896289498</c:v>
                </c:pt>
                <c:pt idx="3376">
                  <c:v>4197.7565078540501</c:v>
                </c:pt>
                <c:pt idx="3377">
                  <c:v>4197.6841048999404</c:v>
                </c:pt>
                <c:pt idx="3378">
                  <c:v>4197.6826839252099</c:v>
                </c:pt>
                <c:pt idx="3379">
                  <c:v>4197.7523021503102</c:v>
                </c:pt>
                <c:pt idx="3380">
                  <c:v>4197.6798896594701</c:v>
                </c:pt>
                <c:pt idx="3381">
                  <c:v>4197.6784686847304</c:v>
                </c:pt>
                <c:pt idx="3382">
                  <c:v>4197.6060085101699</c:v>
                </c:pt>
                <c:pt idx="3383">
                  <c:v>4197.6755599780699</c:v>
                </c:pt>
                <c:pt idx="3384">
                  <c:v>4197.6741294665899</c:v>
                </c:pt>
                <c:pt idx="3385">
                  <c:v>4197.6726989551198</c:v>
                </c:pt>
                <c:pt idx="3386">
                  <c:v>4197.6712684436498</c:v>
                </c:pt>
                <c:pt idx="3387">
                  <c:v>4197.5987987323397</c:v>
                </c:pt>
                <c:pt idx="3388">
                  <c:v>4197.5566177173296</c:v>
                </c:pt>
                <c:pt idx="3389">
                  <c:v>4197.5551299853896</c:v>
                </c:pt>
                <c:pt idx="3390">
                  <c:v>4197.5943259998003</c:v>
                </c:pt>
                <c:pt idx="3391">
                  <c:v>4197.5928287311199</c:v>
                </c:pt>
                <c:pt idx="3392">
                  <c:v>4197.5506477161098</c:v>
                </c:pt>
                <c:pt idx="3393">
                  <c:v>4197.4367503924996</c:v>
                </c:pt>
                <c:pt idx="3394">
                  <c:v>4197.54759595829</c:v>
                </c:pt>
                <c:pt idx="3395">
                  <c:v>4197.4747829242397</c:v>
                </c:pt>
                <c:pt idx="3396">
                  <c:v>4197.4732093616103</c:v>
                </c:pt>
                <c:pt idx="3397">
                  <c:v>4197.4716357989901</c:v>
                </c:pt>
                <c:pt idx="3398">
                  <c:v>4197.4700622363698</c:v>
                </c:pt>
                <c:pt idx="3399">
                  <c:v>4197.5095157428404</c:v>
                </c:pt>
                <c:pt idx="3400">
                  <c:v>4197.5785713000896</c:v>
                </c:pt>
                <c:pt idx="3401">
                  <c:v>4197.4645404620796</c:v>
                </c:pt>
                <c:pt idx="3402">
                  <c:v>4197.5036220355596</c:v>
                </c:pt>
                <c:pt idx="3403">
                  <c:v>4197.4605159564599</c:v>
                </c:pt>
                <c:pt idx="3404">
                  <c:v>4197.5706748767498</c:v>
                </c:pt>
                <c:pt idx="3405">
                  <c:v>4197.3875312610298</c:v>
                </c:pt>
                <c:pt idx="3406">
                  <c:v>4197.4544791980397</c:v>
                </c:pt>
                <c:pt idx="3407">
                  <c:v>4197.3422984882</c:v>
                </c:pt>
                <c:pt idx="3408">
                  <c:v>4197.3402290149297</c:v>
                </c:pt>
                <c:pt idx="3409">
                  <c:v>4197.2691325946498</c:v>
                </c:pt>
                <c:pt idx="3410">
                  <c:v>4197.3360423846898</c:v>
                </c:pt>
                <c:pt idx="3411">
                  <c:v>4197.3060970111501</c:v>
                </c:pt>
                <c:pt idx="3412">
                  <c:v>4197.3729972644496</c:v>
                </c:pt>
                <c:pt idx="3413">
                  <c:v>4197.2226791186904</c:v>
                </c:pt>
                <c:pt idx="3414">
                  <c:v>4197.2997741504296</c:v>
                </c:pt>
                <c:pt idx="3415">
                  <c:v>4197.18747899968</c:v>
                </c:pt>
                <c:pt idx="3416">
                  <c:v>4197.1472339435204</c:v>
                </c:pt>
                <c:pt idx="3417">
                  <c:v>4197.1450691028203</c:v>
                </c:pt>
                <c:pt idx="3418">
                  <c:v>4197.0738677783602</c:v>
                </c:pt>
                <c:pt idx="3419">
                  <c:v>4197.0716647906902</c:v>
                </c:pt>
                <c:pt idx="3420">
                  <c:v>4197.0313625140798</c:v>
                </c:pt>
                <c:pt idx="3421">
                  <c:v>4197.0672397418602</c:v>
                </c:pt>
                <c:pt idx="3422">
                  <c:v>4197.0650176807103</c:v>
                </c:pt>
                <c:pt idx="3423">
                  <c:v>4197.0628051562899</c:v>
                </c:pt>
                <c:pt idx="3424">
                  <c:v>4197.1676997943496</c:v>
                </c:pt>
                <c:pt idx="3425">
                  <c:v>4197.0583801074599</c:v>
                </c:pt>
                <c:pt idx="3426">
                  <c:v>4196.9478397174498</c:v>
                </c:pt>
                <c:pt idx="3427">
                  <c:v>4196.9845084949102</c:v>
                </c:pt>
                <c:pt idx="3428">
                  <c:v>4196.9431953235298</c:v>
                </c:pt>
                <c:pt idx="3429">
                  <c:v>4196.9798450275102</c:v>
                </c:pt>
                <c:pt idx="3430">
                  <c:v>4196.9071750446001</c:v>
                </c:pt>
                <c:pt idx="3431">
                  <c:v>4196.9366912646901</c:v>
                </c:pt>
                <c:pt idx="3432">
                  <c:v>4196.8249778552699</c:v>
                </c:pt>
                <c:pt idx="3433">
                  <c:v>4196.8618469043404</c:v>
                </c:pt>
                <c:pt idx="3434">
                  <c:v>4196.7500858111998</c:v>
                </c:pt>
                <c:pt idx="3435">
                  <c:v>4196.7479209704998</c:v>
                </c:pt>
                <c:pt idx="3436">
                  <c:v>4196.7457465930602</c:v>
                </c:pt>
                <c:pt idx="3437">
                  <c:v>4196.6729335589998</c:v>
                </c:pt>
                <c:pt idx="3438">
                  <c:v>4196.7413596912002</c:v>
                </c:pt>
                <c:pt idx="3439">
                  <c:v>4196.6685275836599</c:v>
                </c:pt>
                <c:pt idx="3440">
                  <c:v>4196.6663150592503</c:v>
                </c:pt>
                <c:pt idx="3441">
                  <c:v>4196.6640834613499</c:v>
                </c:pt>
                <c:pt idx="3442">
                  <c:v>4196.6228370471599</c:v>
                </c:pt>
                <c:pt idx="3443">
                  <c:v>4196.5499381824102</c:v>
                </c:pt>
                <c:pt idx="3444">
                  <c:v>4196.5476589008003</c:v>
                </c:pt>
                <c:pt idx="3445">
                  <c:v>4196.5453796191796</c:v>
                </c:pt>
                <c:pt idx="3446">
                  <c:v>4196.5431003375697</c:v>
                </c:pt>
                <c:pt idx="3447">
                  <c:v>4196.5408115192104</c:v>
                </c:pt>
                <c:pt idx="3448">
                  <c:v>4196.5385131640996</c:v>
                </c:pt>
                <c:pt idx="3449">
                  <c:v>4196.4239959521901</c:v>
                </c:pt>
                <c:pt idx="3450">
                  <c:v>4196.4215640826797</c:v>
                </c:pt>
                <c:pt idx="3451">
                  <c:v>4196.4191226764297</c:v>
                </c:pt>
                <c:pt idx="3452">
                  <c:v>4196.3450507922798</c:v>
                </c:pt>
                <c:pt idx="3453">
                  <c:v>4196.3425712390599</c:v>
                </c:pt>
                <c:pt idx="3454">
                  <c:v>4196.3400821490904</c:v>
                </c:pt>
                <c:pt idx="3455">
                  <c:v>4196.3375930591201</c:v>
                </c:pt>
                <c:pt idx="3456">
                  <c:v>4196.3350944324102</c:v>
                </c:pt>
                <c:pt idx="3457">
                  <c:v>4196.3325958057103</c:v>
                </c:pt>
                <c:pt idx="3458">
                  <c:v>4196.2584571643501</c:v>
                </c:pt>
                <c:pt idx="3459">
                  <c:v>4196.2154845996502</c:v>
                </c:pt>
                <c:pt idx="3460">
                  <c:v>4196.2845783038701</c:v>
                </c:pt>
                <c:pt idx="3461">
                  <c:v>4196.2108306689897</c:v>
                </c:pt>
                <c:pt idx="3462">
                  <c:v>4196.1370544238698</c:v>
                </c:pt>
                <c:pt idx="3463">
                  <c:v>4196.1348991199102</c:v>
                </c:pt>
                <c:pt idx="3464">
                  <c:v>4196.1327342792201</c:v>
                </c:pt>
                <c:pt idx="3465">
                  <c:v>4196.1305599017796</c:v>
                </c:pt>
                <c:pt idx="3466">
                  <c:v>4196.0475520892796</c:v>
                </c:pt>
                <c:pt idx="3467">
                  <c:v>4195.9719543262099</c:v>
                </c:pt>
                <c:pt idx="3468">
                  <c:v>4195.9695701404198</c:v>
                </c:pt>
                <c:pt idx="3469">
                  <c:v>4195.9671764178902</c:v>
                </c:pt>
                <c:pt idx="3470">
                  <c:v>4195.9647826953496</c:v>
                </c:pt>
                <c:pt idx="3471">
                  <c:v>4195.96238897282</c:v>
                </c:pt>
                <c:pt idx="3472">
                  <c:v>4195.8836154742803</c:v>
                </c:pt>
                <c:pt idx="3473">
                  <c:v>4195.8811645312899</c:v>
                </c:pt>
                <c:pt idx="3474">
                  <c:v>4195.8787040515599</c:v>
                </c:pt>
                <c:pt idx="3475">
                  <c:v>4195.8762340350804</c:v>
                </c:pt>
                <c:pt idx="3476">
                  <c:v>4195.8737640186</c:v>
                </c:pt>
                <c:pt idx="3477">
                  <c:v>4195.8712844653701</c:v>
                </c:pt>
                <c:pt idx="3478">
                  <c:v>4195.7924346728896</c:v>
                </c:pt>
                <c:pt idx="3479">
                  <c:v>4195.6704025073705</c:v>
                </c:pt>
                <c:pt idx="3480">
                  <c:v>4195.5914001269903</c:v>
                </c:pt>
                <c:pt idx="3481">
                  <c:v>4195.6318931384703</c:v>
                </c:pt>
                <c:pt idx="3482">
                  <c:v>4195.78198240239</c:v>
                </c:pt>
                <c:pt idx="3483">
                  <c:v>4195.6599216266304</c:v>
                </c:pt>
                <c:pt idx="3484">
                  <c:v>4195.6572894855199</c:v>
                </c:pt>
                <c:pt idx="3485">
                  <c:v>4195.6546478076598</c:v>
                </c:pt>
                <c:pt idx="3486">
                  <c:v>4195.60888097721</c:v>
                </c:pt>
                <c:pt idx="3487">
                  <c:v>4195.6493358417201</c:v>
                </c:pt>
                <c:pt idx="3488">
                  <c:v>4195.5271415515599</c:v>
                </c:pt>
                <c:pt idx="3489">
                  <c:v>4195.5675678058296</c:v>
                </c:pt>
                <c:pt idx="3490">
                  <c:v>4195.5648498340297</c:v>
                </c:pt>
                <c:pt idx="3491">
                  <c:v>4195.4415874286296</c:v>
                </c:pt>
                <c:pt idx="3492">
                  <c:v>4195.4397182269704</c:v>
                </c:pt>
                <c:pt idx="3493">
                  <c:v>4195.4378490253102</c:v>
                </c:pt>
                <c:pt idx="3494">
                  <c:v>4195.4359798236501</c:v>
                </c:pt>
                <c:pt idx="3495">
                  <c:v>4195.4341010852504</c:v>
                </c:pt>
                <c:pt idx="3496">
                  <c:v>4195.3116016192998</c:v>
                </c:pt>
                <c:pt idx="3497">
                  <c:v>4195.3097038074102</c:v>
                </c:pt>
                <c:pt idx="3498">
                  <c:v>4195.3077964587801</c:v>
                </c:pt>
                <c:pt idx="3499">
                  <c:v>4195.3487853809002</c:v>
                </c:pt>
                <c:pt idx="3500">
                  <c:v>4195.3468780322701</c:v>
                </c:pt>
                <c:pt idx="3501">
                  <c:v>4195.34497068364</c:v>
                </c:pt>
                <c:pt idx="3502">
                  <c:v>4195.2266197009703</c:v>
                </c:pt>
                <c:pt idx="3503">
                  <c:v>4195.2246169849104</c:v>
                </c:pt>
                <c:pt idx="3504">
                  <c:v>4195.2226142688396</c:v>
                </c:pt>
                <c:pt idx="3505">
                  <c:v>4195.2206115527797</c:v>
                </c:pt>
                <c:pt idx="3506">
                  <c:v>4195.1444797321001</c:v>
                </c:pt>
                <c:pt idx="3507">
                  <c:v>4195.0977783008202</c:v>
                </c:pt>
                <c:pt idx="3508">
                  <c:v>4195.0957660480199</c:v>
                </c:pt>
                <c:pt idx="3509">
                  <c:v>4195.0937537952104</c:v>
                </c:pt>
                <c:pt idx="3510">
                  <c:v>4195.0917415424001</c:v>
                </c:pt>
                <c:pt idx="3511">
                  <c:v>4195.0897292895897</c:v>
                </c:pt>
                <c:pt idx="3512">
                  <c:v>4195.0877075000399</c:v>
                </c:pt>
                <c:pt idx="3513">
                  <c:v>4195.0856952472304</c:v>
                </c:pt>
                <c:pt idx="3514">
                  <c:v>4195.0836734576797</c:v>
                </c:pt>
                <c:pt idx="3515">
                  <c:v>4195.0816516681298</c:v>
                </c:pt>
                <c:pt idx="3516">
                  <c:v>4195.0055103107097</c:v>
                </c:pt>
                <c:pt idx="3517">
                  <c:v>4194.9267463489196</c:v>
                </c:pt>
                <c:pt idx="3518">
                  <c:v>4194.9246482654198</c:v>
                </c:pt>
                <c:pt idx="3519">
                  <c:v>4194.9225501819301</c:v>
                </c:pt>
                <c:pt idx="3520">
                  <c:v>4195.0127963824898</c:v>
                </c:pt>
                <c:pt idx="3521">
                  <c:v>4194.9647311969402</c:v>
                </c:pt>
                <c:pt idx="3522">
                  <c:v>4195.0104121966997</c:v>
                </c:pt>
                <c:pt idx="3523">
                  <c:v>4195.0100784106899</c:v>
                </c:pt>
                <c:pt idx="3524">
                  <c:v>4194.9636916919399</c:v>
                </c:pt>
                <c:pt idx="3525">
                  <c:v>4195.0094108386602</c:v>
                </c:pt>
                <c:pt idx="3526">
                  <c:v>4195.0090770526504</c:v>
                </c:pt>
                <c:pt idx="3527">
                  <c:v>4195.0087432666396</c:v>
                </c:pt>
                <c:pt idx="3528">
                  <c:v>4195.0083999438903</c:v>
                </c:pt>
                <c:pt idx="3529">
                  <c:v>4194.9619464679399</c:v>
                </c:pt>
                <c:pt idx="3530">
                  <c:v>4194.9616031451797</c:v>
                </c:pt>
                <c:pt idx="3531">
                  <c:v>4194.9308662219701</c:v>
                </c:pt>
                <c:pt idx="3532">
                  <c:v>4194.96091649968</c:v>
                </c:pt>
                <c:pt idx="3533">
                  <c:v>4195.0067500873201</c:v>
                </c:pt>
                <c:pt idx="3534">
                  <c:v>4195.0064067645699</c:v>
                </c:pt>
                <c:pt idx="3535">
                  <c:v>4195.2000503345098</c:v>
                </c:pt>
                <c:pt idx="3536">
                  <c:v>4195.1256160541197</c:v>
                </c:pt>
                <c:pt idx="3537">
                  <c:v>4194.9591617389297</c:v>
                </c:pt>
                <c:pt idx="3538">
                  <c:v>4194.9588184161803</c:v>
                </c:pt>
                <c:pt idx="3539">
                  <c:v>4194.95847509343</c:v>
                </c:pt>
                <c:pt idx="3540">
                  <c:v>4194.9581317706698</c:v>
                </c:pt>
                <c:pt idx="3541">
                  <c:v>4194.9577884479204</c:v>
                </c:pt>
                <c:pt idx="3542">
                  <c:v>4194.9574451251601</c:v>
                </c:pt>
                <c:pt idx="3543">
                  <c:v>4194.9571018024099</c:v>
                </c:pt>
                <c:pt idx="3544">
                  <c:v>4194.9567584796596</c:v>
                </c:pt>
                <c:pt idx="3545">
                  <c:v>4194.9564151569002</c:v>
                </c:pt>
                <c:pt idx="3546">
                  <c:v>4194.95607183415</c:v>
                </c:pt>
                <c:pt idx="3547">
                  <c:v>4194.9557380481401</c:v>
                </c:pt>
                <c:pt idx="3548">
                  <c:v>4195.0758247180602</c:v>
                </c:pt>
                <c:pt idx="3549">
                  <c:v>4194.9550418658901</c:v>
                </c:pt>
                <c:pt idx="3550">
                  <c:v>4194.9546985431298</c:v>
                </c:pt>
                <c:pt idx="3551">
                  <c:v>4194.9543552203804</c:v>
                </c:pt>
                <c:pt idx="3552">
                  <c:v>4194.9540118976201</c:v>
                </c:pt>
                <c:pt idx="3553">
                  <c:v>4195.0304584308296</c:v>
                </c:pt>
                <c:pt idx="3554">
                  <c:v>4195.075901012</c:v>
                </c:pt>
                <c:pt idx="3555">
                  <c:v>4194.9097995563197</c:v>
                </c:pt>
                <c:pt idx="3556">
                  <c:v>4194.9105338855397</c:v>
                </c:pt>
                <c:pt idx="3557">
                  <c:v>4194.9112682147597</c:v>
                </c:pt>
                <c:pt idx="3558">
                  <c:v>4194.9583987994802</c:v>
                </c:pt>
                <c:pt idx="3559">
                  <c:v>4194.9591331287002</c:v>
                </c:pt>
                <c:pt idx="3560">
                  <c:v>4194.9134712024297</c:v>
                </c:pt>
                <c:pt idx="3561">
                  <c:v>4194.9142055316597</c:v>
                </c:pt>
                <c:pt idx="3562">
                  <c:v>4194.9149303241402</c:v>
                </c:pt>
                <c:pt idx="3563">
                  <c:v>4195.0375156207701</c:v>
                </c:pt>
                <c:pt idx="3564">
                  <c:v>4195.1570491595903</c:v>
                </c:pt>
                <c:pt idx="3565">
                  <c:v>4195.0389079852703</c:v>
                </c:pt>
                <c:pt idx="3566">
                  <c:v>4195.0396137042699</c:v>
                </c:pt>
                <c:pt idx="3567">
                  <c:v>4195.0850467486998</c:v>
                </c:pt>
                <c:pt idx="3568">
                  <c:v>4195.04100606877</c:v>
                </c:pt>
                <c:pt idx="3569">
                  <c:v>4195.3246478839501</c:v>
                </c:pt>
                <c:pt idx="3570">
                  <c:v>4195.1612071796098</c:v>
                </c:pt>
                <c:pt idx="3571">
                  <c:v>4195.0430660052898</c:v>
                </c:pt>
                <c:pt idx="3572">
                  <c:v>4195.0437717242803</c:v>
                </c:pt>
                <c:pt idx="3573">
                  <c:v>4195.0444679065404</c:v>
                </c:pt>
                <c:pt idx="3574">
                  <c:v>4195.04517362553</c:v>
                </c:pt>
                <c:pt idx="3575">
                  <c:v>4195.04586980778</c:v>
                </c:pt>
                <c:pt idx="3576">
                  <c:v>4195.1206760211599</c:v>
                </c:pt>
                <c:pt idx="3577">
                  <c:v>4195.1660899921098</c:v>
                </c:pt>
                <c:pt idx="3578">
                  <c:v>4195.0926856799697</c:v>
                </c:pt>
                <c:pt idx="3579">
                  <c:v>4195.2591018481899</c:v>
                </c:pt>
                <c:pt idx="3580">
                  <c:v>4195.0940494342503</c:v>
                </c:pt>
                <c:pt idx="3581">
                  <c:v>4195.1688365741402</c:v>
                </c:pt>
                <c:pt idx="3582">
                  <c:v>4195.1695232196498</c:v>
                </c:pt>
                <c:pt idx="3583">
                  <c:v>4195.1696185870796</c:v>
                </c:pt>
                <c:pt idx="3584">
                  <c:v>4195.1697139545104</c:v>
                </c:pt>
                <c:pt idx="3585">
                  <c:v>4195.1250915332403</c:v>
                </c:pt>
                <c:pt idx="3586">
                  <c:v>4195.16990468937</c:v>
                </c:pt>
                <c:pt idx="3587">
                  <c:v>4195.1700095935503</c:v>
                </c:pt>
                <c:pt idx="3588">
                  <c:v>4195.2442149921098</c:v>
                </c:pt>
                <c:pt idx="3589">
                  <c:v>4195.2443103595397</c:v>
                </c:pt>
                <c:pt idx="3590">
                  <c:v>4195.1702956958397</c:v>
                </c:pt>
                <c:pt idx="3591">
                  <c:v>4195.2445010944002</c:v>
                </c:pt>
                <c:pt idx="3592">
                  <c:v>4195.24459646183</c:v>
                </c:pt>
                <c:pt idx="3593">
                  <c:v>4195.2446918292699</c:v>
                </c:pt>
                <c:pt idx="3594">
                  <c:v>4195.2447776599502</c:v>
                </c:pt>
                <c:pt idx="3595">
                  <c:v>4195.24487302739</c:v>
                </c:pt>
                <c:pt idx="3596">
                  <c:v>4195.2449683948198</c:v>
                </c:pt>
                <c:pt idx="3597">
                  <c:v>4195.2450637622496</c:v>
                </c:pt>
                <c:pt idx="3598">
                  <c:v>4195.2451591296804</c:v>
                </c:pt>
                <c:pt idx="3599">
                  <c:v>4195.2452544971102</c:v>
                </c:pt>
                <c:pt idx="3600">
                  <c:v>4195.2909259601201</c:v>
                </c:pt>
                <c:pt idx="3601">
                  <c:v>4195.2454452319798</c:v>
                </c:pt>
                <c:pt idx="3602">
                  <c:v>4195.3622703357396</c:v>
                </c:pt>
                <c:pt idx="3603">
                  <c:v>4195.3623657031703</c:v>
                </c:pt>
                <c:pt idx="3604">
                  <c:v>4195.3624515338597</c:v>
                </c:pt>
                <c:pt idx="3605">
                  <c:v>4195.36253736454</c:v>
                </c:pt>
                <c:pt idx="3606">
                  <c:v>4195.3626327319798</c:v>
                </c:pt>
                <c:pt idx="3607">
                  <c:v>4195.3627185626601</c:v>
                </c:pt>
                <c:pt idx="3608">
                  <c:v>4195.3628139300999</c:v>
                </c:pt>
                <c:pt idx="3609">
                  <c:v>4195.3628997607802</c:v>
                </c:pt>
                <c:pt idx="3610">
                  <c:v>4195.4069595142</c:v>
                </c:pt>
                <c:pt idx="3611">
                  <c:v>4195.4847507281902</c:v>
                </c:pt>
                <c:pt idx="3612">
                  <c:v>4195.4408912463796</c:v>
                </c:pt>
                <c:pt idx="3613">
                  <c:v>4195.36327169377</c:v>
                </c:pt>
                <c:pt idx="3614">
                  <c:v>4195.3645877643203</c:v>
                </c:pt>
                <c:pt idx="3615">
                  <c:v>4195.3659038348796</c:v>
                </c:pt>
                <c:pt idx="3616">
                  <c:v>4195.3672199054399</c:v>
                </c:pt>
                <c:pt idx="3617">
                  <c:v>4195.3685455127397</c:v>
                </c:pt>
                <c:pt idx="3618">
                  <c:v>4195.36986158329</c:v>
                </c:pt>
                <c:pt idx="3619">
                  <c:v>4195.3711776538503</c:v>
                </c:pt>
                <c:pt idx="3620">
                  <c:v>4195.45020864445</c:v>
                </c:pt>
                <c:pt idx="3621">
                  <c:v>4195.4515247150102</c:v>
                </c:pt>
                <c:pt idx="3622">
                  <c:v>4195.3311805530202</c:v>
                </c:pt>
                <c:pt idx="3623">
                  <c:v>4195.4541568561199</c:v>
                </c:pt>
                <c:pt idx="3624">
                  <c:v>4195.4554729266802</c:v>
                </c:pt>
                <c:pt idx="3625">
                  <c:v>4195.45677946049</c:v>
                </c:pt>
                <c:pt idx="3626">
                  <c:v>4195.5020026965703</c:v>
                </c:pt>
                <c:pt idx="3627">
                  <c:v>4195.5796699329003</c:v>
                </c:pt>
                <c:pt idx="3628">
                  <c:v>4195.5809573932302</c:v>
                </c:pt>
                <c:pt idx="3629">
                  <c:v>4195.6586246295601</c:v>
                </c:pt>
                <c:pt idx="3630">
                  <c:v>4195.5835037036604</c:v>
                </c:pt>
                <c:pt idx="3631">
                  <c:v>4195.6611709399804</c:v>
                </c:pt>
                <c:pt idx="3632">
                  <c:v>4195.6624488635698</c:v>
                </c:pt>
                <c:pt idx="3633">
                  <c:v>4195.6637172504097</c:v>
                </c:pt>
                <c:pt idx="3634">
                  <c:v>4195.6649856372496</c:v>
                </c:pt>
                <c:pt idx="3635">
                  <c:v>4195.6662540240904</c:v>
                </c:pt>
                <c:pt idx="3636">
                  <c:v>4195.6675224109304</c:v>
                </c:pt>
                <c:pt idx="3637">
                  <c:v>4195.7451896472603</c:v>
                </c:pt>
                <c:pt idx="3638">
                  <c:v>4195.7464484973598</c:v>
                </c:pt>
                <c:pt idx="3639">
                  <c:v>4195.8340053363499</c:v>
                </c:pt>
                <c:pt idx="3640">
                  <c:v>4195.7489661975496</c:v>
                </c:pt>
                <c:pt idx="3641">
                  <c:v>4195.75022504765</c:v>
                </c:pt>
                <c:pt idx="3642">
                  <c:v>4195.7514838977504</c:v>
                </c:pt>
                <c:pt idx="3643">
                  <c:v>4195.7527427478399</c:v>
                </c:pt>
                <c:pt idx="3644">
                  <c:v>4195.9166412158602</c:v>
                </c:pt>
                <c:pt idx="3645">
                  <c:v>4195.9170417590703</c:v>
                </c:pt>
                <c:pt idx="3646">
                  <c:v>4195.9174423022896</c:v>
                </c:pt>
                <c:pt idx="3647">
                  <c:v>4195.9178333087602</c:v>
                </c:pt>
                <c:pt idx="3648">
                  <c:v>4195.9182338519704</c:v>
                </c:pt>
                <c:pt idx="3649">
                  <c:v>4195.9186343951797</c:v>
                </c:pt>
                <c:pt idx="3650">
                  <c:v>4195.9190349383998</c:v>
                </c:pt>
                <c:pt idx="3651">
                  <c:v>4195.9625701709401</c:v>
                </c:pt>
                <c:pt idx="3652">
                  <c:v>4195.9629707141503</c:v>
                </c:pt>
                <c:pt idx="3653">
                  <c:v>4196.0777549548802</c:v>
                </c:pt>
                <c:pt idx="3654">
                  <c:v>4196.0376529498699</c:v>
                </c:pt>
                <c:pt idx="3655">
                  <c:v>4196.0380344196001</c:v>
                </c:pt>
                <c:pt idx="3656">
                  <c:v>4195.9646014972304</c:v>
                </c:pt>
                <c:pt idx="3657">
                  <c:v>4196.1913947864196</c:v>
                </c:pt>
                <c:pt idx="3658">
                  <c:v>4196.0391788287798</c:v>
                </c:pt>
                <c:pt idx="3659">
                  <c:v>4196.0395602985</c:v>
                </c:pt>
                <c:pt idx="3660">
                  <c:v>4196.0399417682302</c:v>
                </c:pt>
                <c:pt idx="3661">
                  <c:v>4196.0403232379604</c:v>
                </c:pt>
                <c:pt idx="3662">
                  <c:v>4196.1123542590703</c:v>
                </c:pt>
                <c:pt idx="3663">
                  <c:v>4196.1127452655401</c:v>
                </c:pt>
                <c:pt idx="3664">
                  <c:v>4196.1536006732604</c:v>
                </c:pt>
                <c:pt idx="3665">
                  <c:v>4196.1539916797301</c:v>
                </c:pt>
                <c:pt idx="3666">
                  <c:v>4196.1543731494603</c:v>
                </c:pt>
                <c:pt idx="3667">
                  <c:v>4196.15476415593</c:v>
                </c:pt>
                <c:pt idx="3668">
                  <c:v>4196.1551551623998</c:v>
                </c:pt>
                <c:pt idx="3669">
                  <c:v>4196.1555366321199</c:v>
                </c:pt>
                <c:pt idx="3670">
                  <c:v>4196.1559276385897</c:v>
                </c:pt>
                <c:pt idx="3671">
                  <c:v>4196.1563186450603</c:v>
                </c:pt>
                <c:pt idx="3672">
                  <c:v>4196.1567001147896</c:v>
                </c:pt>
                <c:pt idx="3673">
                  <c:v>4196.1570052905699</c:v>
                </c:pt>
                <c:pt idx="3674">
                  <c:v>4196.1168460651097</c:v>
                </c:pt>
                <c:pt idx="3675">
                  <c:v>4196.1980991168602</c:v>
                </c:pt>
                <c:pt idx="3676">
                  <c:v>4196.27002523381</c:v>
                </c:pt>
                <c:pt idx="3677">
                  <c:v>4196.2298755450902</c:v>
                </c:pt>
                <c:pt idx="3678">
                  <c:v>4196.1180763049697</c:v>
                </c:pt>
                <c:pt idx="3679">
                  <c:v>4196.11838148075</c:v>
                </c:pt>
                <c:pt idx="3680">
                  <c:v>4196.1186961932799</c:v>
                </c:pt>
                <c:pt idx="3681">
                  <c:v>4195.9309844775798</c:v>
                </c:pt>
                <c:pt idx="3682">
                  <c:v>4196.0476474567104</c:v>
                </c:pt>
                <c:pt idx="3683">
                  <c:v>4196.2005500598598</c:v>
                </c:pt>
                <c:pt idx="3684">
                  <c:v>4196.1603717609096</c:v>
                </c:pt>
                <c:pt idx="3685">
                  <c:v>4196.2323169513402</c:v>
                </c:pt>
                <c:pt idx="3686">
                  <c:v>4196.34471700627</c:v>
                </c:pt>
                <c:pt idx="3687">
                  <c:v>4196.3450317187899</c:v>
                </c:pt>
                <c:pt idx="3688">
                  <c:v>4196.2737254901504</c:v>
                </c:pt>
                <c:pt idx="3689">
                  <c:v>4196.3456611438396</c:v>
                </c:pt>
                <c:pt idx="3690">
                  <c:v>4196.3459758563604</c:v>
                </c:pt>
                <c:pt idx="3691">
                  <c:v>4196.2342052264803</c:v>
                </c:pt>
                <c:pt idx="3692">
                  <c:v>4196.3870601459203</c:v>
                </c:pt>
                <c:pt idx="3693">
                  <c:v>4196.2752990527797</c:v>
                </c:pt>
                <c:pt idx="3694">
                  <c:v>4196.3472251697203</c:v>
                </c:pt>
                <c:pt idx="3695">
                  <c:v>4196.4596156879097</c:v>
                </c:pt>
                <c:pt idx="3696">
                  <c:v>4196.5003757281902</c:v>
                </c:pt>
                <c:pt idx="3697">
                  <c:v>4196.5006809039696</c:v>
                </c:pt>
                <c:pt idx="3698">
                  <c:v>4196.42014310795</c:v>
                </c:pt>
                <c:pt idx="3699">
                  <c:v>4196.4204578204799</c:v>
                </c:pt>
                <c:pt idx="3700">
                  <c:v>4196.5331630511901</c:v>
                </c:pt>
                <c:pt idx="3701">
                  <c:v>4196.4211063190096</c:v>
                </c:pt>
                <c:pt idx="3702">
                  <c:v>4196.4214305682799</c:v>
                </c:pt>
                <c:pt idx="3703">
                  <c:v>4196.4217548175502</c:v>
                </c:pt>
                <c:pt idx="3704">
                  <c:v>4196.5340690417897</c:v>
                </c:pt>
                <c:pt idx="3705">
                  <c:v>4196.4948158069301</c:v>
                </c:pt>
                <c:pt idx="3706">
                  <c:v>4196.4948062701797</c:v>
                </c:pt>
                <c:pt idx="3707">
                  <c:v>4196.4947967334401</c:v>
                </c:pt>
                <c:pt idx="3708">
                  <c:v>4196.4947871966997</c:v>
                </c:pt>
                <c:pt idx="3709">
                  <c:v>4196.5340308948198</c:v>
                </c:pt>
                <c:pt idx="3710">
                  <c:v>4196.6437511249196</c:v>
                </c:pt>
                <c:pt idx="3711">
                  <c:v>4196.7534808917699</c:v>
                </c:pt>
                <c:pt idx="3712">
                  <c:v>4196.6047076984096</c:v>
                </c:pt>
                <c:pt idx="3713">
                  <c:v>4196.4947967334401</c:v>
                </c:pt>
                <c:pt idx="3714">
                  <c:v>4196.4947871966997</c:v>
                </c:pt>
                <c:pt idx="3715">
                  <c:v>4196.3500575824401</c:v>
                </c:pt>
                <c:pt idx="3716">
                  <c:v>4196.6046504779497</c:v>
                </c:pt>
                <c:pt idx="3717">
                  <c:v>4196.4947490497198</c:v>
                </c:pt>
                <c:pt idx="3718">
                  <c:v>4196.4947395129802</c:v>
                </c:pt>
                <c:pt idx="3719">
                  <c:v>4196.5339832111003</c:v>
                </c:pt>
                <c:pt idx="3720">
                  <c:v>4196.4947204394903</c:v>
                </c:pt>
                <c:pt idx="3721">
                  <c:v>4196.5339641376104</c:v>
                </c:pt>
                <c:pt idx="3722">
                  <c:v>4196.5339546008699</c:v>
                </c:pt>
                <c:pt idx="3723">
                  <c:v>4196.7143325610796</c:v>
                </c:pt>
                <c:pt idx="3724">
                  <c:v>4196.6046314044597</c:v>
                </c:pt>
                <c:pt idx="3725">
                  <c:v>4196.5339736743599</c:v>
                </c:pt>
                <c:pt idx="3726">
                  <c:v>4196.4947109027498</c:v>
                </c:pt>
                <c:pt idx="3727">
                  <c:v>4196.5339546008699</c:v>
                </c:pt>
                <c:pt idx="3728">
                  <c:v>4196.4946918292699</c:v>
                </c:pt>
                <c:pt idx="3729">
                  <c:v>4196.5655402942302</c:v>
                </c:pt>
                <c:pt idx="3730">
                  <c:v>4196.5655402942302</c:v>
                </c:pt>
                <c:pt idx="3731">
                  <c:v>4196.5655498309698</c:v>
                </c:pt>
                <c:pt idx="3732">
                  <c:v>4196.67527959782</c:v>
                </c:pt>
                <c:pt idx="3733">
                  <c:v>4196.5655689044597</c:v>
                </c:pt>
                <c:pt idx="3734">
                  <c:v>4196.6762809558504</c:v>
                </c:pt>
                <c:pt idx="3735">
                  <c:v>4196.6772727771404</c:v>
                </c:pt>
                <c:pt idx="3736">
                  <c:v>4196.6392307086599</c:v>
                </c:pt>
                <c:pt idx="3737">
                  <c:v>4196.6402225299498</c:v>
                </c:pt>
                <c:pt idx="3738">
                  <c:v>4196.57053754765</c:v>
                </c:pt>
                <c:pt idx="3739">
                  <c:v>4196.7519168658901</c:v>
                </c:pt>
                <c:pt idx="3740">
                  <c:v>4196.75292776066</c:v>
                </c:pt>
                <c:pt idx="3741">
                  <c:v>4196.7539291186904</c:v>
                </c:pt>
                <c:pt idx="3742">
                  <c:v>4196.8646316333397</c:v>
                </c:pt>
                <c:pt idx="3743">
                  <c:v>4196.8656520648601</c:v>
                </c:pt>
                <c:pt idx="3744">
                  <c:v>4196.9373302264803</c:v>
                </c:pt>
                <c:pt idx="3745">
                  <c:v>4196.8676833911604</c:v>
                </c:pt>
                <c:pt idx="3746">
                  <c:v>4196.8296890063903</c:v>
                </c:pt>
                <c:pt idx="3747">
                  <c:v>4196.9403819842901</c:v>
                </c:pt>
                <c:pt idx="3748">
                  <c:v>4196.9804172321001</c:v>
                </c:pt>
                <c:pt idx="3749">
                  <c:v>4196.98144720036</c:v>
                </c:pt>
                <c:pt idx="3750">
                  <c:v>4196.9434623523402</c:v>
                </c:pt>
                <c:pt idx="3751">
                  <c:v>4196.9444923206001</c:v>
                </c:pt>
                <c:pt idx="3752">
                  <c:v>4196.9455127521196</c:v>
                </c:pt>
                <c:pt idx="3753">
                  <c:v>4196.9465427203804</c:v>
                </c:pt>
                <c:pt idx="3754">
                  <c:v>4197.0559482379604</c:v>
                </c:pt>
                <c:pt idx="3755">
                  <c:v>4196.9486121936498</c:v>
                </c:pt>
                <c:pt idx="3756">
                  <c:v>4196.9496421619097</c:v>
                </c:pt>
                <c:pt idx="3757">
                  <c:v>4197.0589713855397</c:v>
                </c:pt>
                <c:pt idx="3758">
                  <c:v>4197.1702651782598</c:v>
                </c:pt>
                <c:pt idx="3759">
                  <c:v>4197.1712856097802</c:v>
                </c:pt>
                <c:pt idx="3760">
                  <c:v>4197.1723060412996</c:v>
                </c:pt>
                <c:pt idx="3761">
                  <c:v>4197.2423915668096</c:v>
                </c:pt>
                <c:pt idx="3762">
                  <c:v>4197.1743564410799</c:v>
                </c:pt>
                <c:pt idx="3763">
                  <c:v>4197.1753864093398</c:v>
                </c:pt>
                <c:pt idx="3764">
                  <c:v>4197.2454719348598</c:v>
                </c:pt>
                <c:pt idx="3765">
                  <c:v>4197.2466258807799</c:v>
                </c:pt>
                <c:pt idx="3766">
                  <c:v>4197.2477798267</c:v>
                </c:pt>
                <c:pt idx="3767">
                  <c:v>4197.2489337726201</c:v>
                </c:pt>
                <c:pt idx="3768">
                  <c:v>4197.4321822925203</c:v>
                </c:pt>
                <c:pt idx="3769">
                  <c:v>4197.36157224614</c:v>
                </c:pt>
                <c:pt idx="3770">
                  <c:v>4197.4345950885399</c:v>
                </c:pt>
                <c:pt idx="3771">
                  <c:v>4197.3639850421596</c:v>
                </c:pt>
                <c:pt idx="3772">
                  <c:v>4197.43701742131</c:v>
                </c:pt>
                <c:pt idx="3773">
                  <c:v>4197.43824766117</c:v>
                </c:pt>
                <c:pt idx="3774">
                  <c:v>4197.4394874377904</c:v>
                </c:pt>
                <c:pt idx="3775">
                  <c:v>4197.4407367511403</c:v>
                </c:pt>
                <c:pt idx="3776">
                  <c:v>4197.5136832996004</c:v>
                </c:pt>
                <c:pt idx="3777">
                  <c:v>4197.4432735248201</c:v>
                </c:pt>
                <c:pt idx="3778">
                  <c:v>4197.4445133014297</c:v>
                </c:pt>
                <c:pt idx="3779">
                  <c:v>4197.5278167529696</c:v>
                </c:pt>
                <c:pt idx="3780">
                  <c:v>4197.4470119281395</c:v>
                </c:pt>
                <c:pt idx="3781">
                  <c:v>4197.4482707782399</c:v>
                </c:pt>
                <c:pt idx="3782">
                  <c:v>4197.6736717029198</c:v>
                </c:pt>
                <c:pt idx="3783">
                  <c:v>4197.7868060870796</c:v>
                </c:pt>
                <c:pt idx="3784">
                  <c:v>4197.6053314014098</c:v>
                </c:pt>
                <c:pt idx="3785">
                  <c:v>4197.45359228093</c:v>
                </c:pt>
                <c:pt idx="3786">
                  <c:v>4197.5264148517299</c:v>
                </c:pt>
                <c:pt idx="3787">
                  <c:v>4197.5277118488002</c:v>
                </c:pt>
                <c:pt idx="3788">
                  <c:v>4197.5290088458696</c:v>
                </c:pt>
                <c:pt idx="3789">
                  <c:v>4197.5303058429399</c:v>
                </c:pt>
                <c:pt idx="3790">
                  <c:v>4197.5316123767498</c:v>
                </c:pt>
                <c:pt idx="3791">
                  <c:v>4197.6143626971898</c:v>
                </c:pt>
                <c:pt idx="3792">
                  <c:v>4197.68673704106</c:v>
                </c:pt>
                <c:pt idx="3793">
                  <c:v>4197.5355796619097</c:v>
                </c:pt>
                <c:pt idx="3794">
                  <c:v>4197.5368861957204</c:v>
                </c:pt>
                <c:pt idx="3795">
                  <c:v>4197.5384979053197</c:v>
                </c:pt>
                <c:pt idx="3796">
                  <c:v>4197.6622943683296</c:v>
                </c:pt>
                <c:pt idx="3797">
                  <c:v>4197.54174039799</c:v>
                </c:pt>
                <c:pt idx="3798">
                  <c:v>4197.4719791217503</c:v>
                </c:pt>
                <c:pt idx="3799">
                  <c:v>4197.4735526843697</c:v>
                </c:pt>
                <c:pt idx="3800">
                  <c:v>4197.4751357837304</c:v>
                </c:pt>
                <c:pt idx="3801">
                  <c:v>4197.4767188831001</c:v>
                </c:pt>
                <c:pt idx="3802">
                  <c:v>4197.4783019824599</c:v>
                </c:pt>
                <c:pt idx="3803">
                  <c:v>4197.4080734057998</c:v>
                </c:pt>
                <c:pt idx="3804">
                  <c:v>4197.3684387012099</c:v>
                </c:pt>
                <c:pt idx="3805">
                  <c:v>4197.4111251636205</c:v>
                </c:pt>
                <c:pt idx="3806">
                  <c:v>4197.4844722552898</c:v>
                </c:pt>
                <c:pt idx="3807">
                  <c:v>4197.4142532153701</c:v>
                </c:pt>
                <c:pt idx="3808">
                  <c:v>4197.4157886310204</c:v>
                </c:pt>
                <c:pt idx="3809">
                  <c:v>4197.4173335834203</c:v>
                </c:pt>
                <c:pt idx="3810">
                  <c:v>4197.4188689990697</c:v>
                </c:pt>
                <c:pt idx="3811">
                  <c:v>4197.3513870044399</c:v>
                </c:pt>
                <c:pt idx="3812">
                  <c:v>4197.3529128833397</c:v>
                </c:pt>
                <c:pt idx="3813">
                  <c:v>4197.4234657092702</c:v>
                </c:pt>
                <c:pt idx="3814">
                  <c:v>4197.3559932513799</c:v>
                </c:pt>
                <c:pt idx="3815">
                  <c:v>4197.3575191302898</c:v>
                </c:pt>
                <c:pt idx="3816">
                  <c:v>4197.3590545459401</c:v>
                </c:pt>
                <c:pt idx="3817">
                  <c:v>4197.3194198413503</c:v>
                </c:pt>
                <c:pt idx="3818">
                  <c:v>4197.3621253772399</c:v>
                </c:pt>
                <c:pt idx="3819">
                  <c:v>4197.2946529193496</c:v>
                </c:pt>
                <c:pt idx="3820">
                  <c:v>4197.2961692615199</c:v>
                </c:pt>
                <c:pt idx="3821">
                  <c:v>4197.2976856036803</c:v>
                </c:pt>
                <c:pt idx="3822">
                  <c:v>4197.2992114825902</c:v>
                </c:pt>
                <c:pt idx="3823">
                  <c:v>4197.3007373614901</c:v>
                </c:pt>
                <c:pt idx="3824">
                  <c:v>4197.1920661731401</c:v>
                </c:pt>
                <c:pt idx="3825">
                  <c:v>4197.1935634418096</c:v>
                </c:pt>
                <c:pt idx="3826">
                  <c:v>4197.195041637</c:v>
                </c:pt>
                <c:pt idx="3827">
                  <c:v>4197.1275214954003</c:v>
                </c:pt>
                <c:pt idx="3828">
                  <c:v>4197.1289806171098</c:v>
                </c:pt>
                <c:pt idx="3829">
                  <c:v>4197.1304492755498</c:v>
                </c:pt>
                <c:pt idx="3830">
                  <c:v>4197.1319179339998</c:v>
                </c:pt>
                <c:pt idx="3831">
                  <c:v>4197.1333865924498</c:v>
                </c:pt>
                <c:pt idx="3832">
                  <c:v>4197.1760730548503</c:v>
                </c:pt>
                <c:pt idx="3833">
                  <c:v>4197.0261173053404</c:v>
                </c:pt>
                <c:pt idx="3834">
                  <c:v>4196.9186000629097</c:v>
                </c:pt>
                <c:pt idx="3835">
                  <c:v>4197.0702152057302</c:v>
                </c:pt>
                <c:pt idx="3836">
                  <c:v>4196.9605617328298</c:v>
                </c:pt>
                <c:pt idx="3837">
                  <c:v>4197.0318774982097</c:v>
                </c:pt>
                <c:pt idx="3838">
                  <c:v>4196.9635181232097</c:v>
                </c:pt>
                <c:pt idx="3839">
                  <c:v>4196.9259719653701</c:v>
                </c:pt>
                <c:pt idx="3840">
                  <c:v>4196.7472247882497</c:v>
                </c:pt>
                <c:pt idx="3841">
                  <c:v>4196.8972854419399</c:v>
                </c:pt>
                <c:pt idx="3842">
                  <c:v>4196.9302921100298</c:v>
                </c:pt>
                <c:pt idx="3843">
                  <c:v>4196.8611793323198</c:v>
                </c:pt>
                <c:pt idx="3844">
                  <c:v>4196.7530040546098</c:v>
                </c:pt>
                <c:pt idx="3845">
                  <c:v>4196.7544250293404</c:v>
                </c:pt>
                <c:pt idx="3846">
                  <c:v>4196.75584600407</c:v>
                </c:pt>
                <c:pt idx="3847">
                  <c:v>4196.7572669787996</c:v>
                </c:pt>
                <c:pt idx="3848">
                  <c:v>4196.7196636005101</c:v>
                </c:pt>
                <c:pt idx="3849">
                  <c:v>4196.7210845752397</c:v>
                </c:pt>
                <c:pt idx="3850">
                  <c:v>4196.6519050403203</c:v>
                </c:pt>
                <c:pt idx="3851">
                  <c:v>4196.7239074512099</c:v>
                </c:pt>
                <c:pt idx="3852">
                  <c:v>4196.6547279162996</c:v>
                </c:pt>
                <c:pt idx="3853">
                  <c:v>4196.6561298175502</c:v>
                </c:pt>
                <c:pt idx="3854">
                  <c:v>4196.6575317187899</c:v>
                </c:pt>
                <c:pt idx="3855">
                  <c:v>4196.65894315678</c:v>
                </c:pt>
                <c:pt idx="3856">
                  <c:v>4196.5507106586101</c:v>
                </c:pt>
                <c:pt idx="3857">
                  <c:v>4196.5517120166396</c:v>
                </c:pt>
                <c:pt idx="3858">
                  <c:v>4196.5917568011901</c:v>
                </c:pt>
                <c:pt idx="3859">
                  <c:v>4196.7024020953804</c:v>
                </c:pt>
                <c:pt idx="3860">
                  <c:v>4196.5937976642299</c:v>
                </c:pt>
                <c:pt idx="3861">
                  <c:v>4196.6338615222603</c:v>
                </c:pt>
                <c:pt idx="3862">
                  <c:v>4196.5958289905202</c:v>
                </c:pt>
                <c:pt idx="3863">
                  <c:v>4196.6358928485497</c:v>
                </c:pt>
                <c:pt idx="3864">
                  <c:v>4196.5286712451598</c:v>
                </c:pt>
                <c:pt idx="3865">
                  <c:v>4196.5296726031902</c:v>
                </c:pt>
                <c:pt idx="3866">
                  <c:v>4196.5306834979701</c:v>
                </c:pt>
                <c:pt idx="3867">
                  <c:v>4196.4208202167201</c:v>
                </c:pt>
                <c:pt idx="3868">
                  <c:v>4196.4218311114901</c:v>
                </c:pt>
                <c:pt idx="3869">
                  <c:v>4196.4228515430104</c:v>
                </c:pt>
                <c:pt idx="3870">
                  <c:v>4196.4238719745299</c:v>
                </c:pt>
                <c:pt idx="3871">
                  <c:v>4196.4248924060503</c:v>
                </c:pt>
                <c:pt idx="3872">
                  <c:v>4196.4259128375697</c:v>
                </c:pt>
                <c:pt idx="3873">
                  <c:v>4196.4269332690801</c:v>
                </c:pt>
                <c:pt idx="3874">
                  <c:v>4196.3564090533901</c:v>
                </c:pt>
                <c:pt idx="3875">
                  <c:v>4196.53955266911</c:v>
                </c:pt>
                <c:pt idx="3876">
                  <c:v>4196.4300041003798</c:v>
                </c:pt>
                <c:pt idx="3877">
                  <c:v>4196.3190727039</c:v>
                </c:pt>
                <c:pt idx="3878">
                  <c:v>4196.3200740619304</c:v>
                </c:pt>
                <c:pt idx="3879">
                  <c:v>4196.2495307727504</c:v>
                </c:pt>
                <c:pt idx="3880">
                  <c:v>4196.2505130572899</c:v>
                </c:pt>
                <c:pt idx="3881">
                  <c:v>4196.2110786243102</c:v>
                </c:pt>
                <c:pt idx="3882">
                  <c:v>4196.2524776263799</c:v>
                </c:pt>
                <c:pt idx="3883">
                  <c:v>4196.3250236316298</c:v>
                </c:pt>
                <c:pt idx="3884">
                  <c:v>4196.3975887103697</c:v>
                </c:pt>
                <c:pt idx="3885">
                  <c:v>4196.2866573138799</c:v>
                </c:pt>
                <c:pt idx="3886">
                  <c:v>4196.2160949512099</c:v>
                </c:pt>
                <c:pt idx="3887">
                  <c:v>4196.2880210681597</c:v>
                </c:pt>
                <c:pt idx="3888">
                  <c:v>4196.3287906451797</c:v>
                </c:pt>
                <c:pt idx="3889">
                  <c:v>4196.5122489734304</c:v>
                </c:pt>
                <c:pt idx="3890">
                  <c:v>4196.2176112933803</c:v>
                </c:pt>
                <c:pt idx="3891">
                  <c:v>4196.13717840153</c:v>
                </c:pt>
                <c:pt idx="3892">
                  <c:v>4196.2183170123699</c:v>
                </c:pt>
                <c:pt idx="3893">
                  <c:v>4196.1378841205296</c:v>
                </c:pt>
                <c:pt idx="3894">
                  <c:v>4196.1382369800203</c:v>
                </c:pt>
                <c:pt idx="3895">
                  <c:v>4196.1385898395201</c:v>
                </c:pt>
                <c:pt idx="3896">
                  <c:v>4196.06735036808</c:v>
                </c:pt>
                <c:pt idx="3897">
                  <c:v>4196.2200813098598</c:v>
                </c:pt>
                <c:pt idx="3898">
                  <c:v>4196.1396484180104</c:v>
                </c:pt>
                <c:pt idx="3899">
                  <c:v>4196.0684089465703</c:v>
                </c:pt>
                <c:pt idx="3900">
                  <c:v>4196.0687522693297</c:v>
                </c:pt>
                <c:pt idx="3901">
                  <c:v>4196.06909559208</c:v>
                </c:pt>
                <c:pt idx="3902">
                  <c:v>4196.0694293780898</c:v>
                </c:pt>
                <c:pt idx="3903">
                  <c:v>4196.1413745685204</c:v>
                </c:pt>
                <c:pt idx="3904">
                  <c:v>4196.1417274280202</c:v>
                </c:pt>
                <c:pt idx="3905">
                  <c:v>4196.0704879565801</c:v>
                </c:pt>
                <c:pt idx="3906">
                  <c:v>4196.2232188983598</c:v>
                </c:pt>
                <c:pt idx="3907">
                  <c:v>4196.0711936755797</c:v>
                </c:pt>
                <c:pt idx="3908">
                  <c:v>4195.9999446674001</c:v>
                </c:pt>
                <c:pt idx="3909">
                  <c:v>4196.0002784534099</c:v>
                </c:pt>
                <c:pt idx="3910">
                  <c:v>4196.0006122394198</c:v>
                </c:pt>
                <c:pt idx="3911">
                  <c:v>4196.0725288196199</c:v>
                </c:pt>
                <c:pt idx="3912">
                  <c:v>4196.0012893481899</c:v>
                </c:pt>
                <c:pt idx="3913">
                  <c:v>4196.0732059283901</c:v>
                </c:pt>
                <c:pt idx="3914">
                  <c:v>4196.0735492511403</c:v>
                </c:pt>
                <c:pt idx="3915">
                  <c:v>4196.0738925738897</c:v>
                </c:pt>
                <c:pt idx="3916">
                  <c:v>4196.0742454333904</c:v>
                </c:pt>
                <c:pt idx="3917">
                  <c:v>4196.0745887561498</c:v>
                </c:pt>
                <c:pt idx="3918">
                  <c:v>4196.0034923358598</c:v>
                </c:pt>
                <c:pt idx="3919">
                  <c:v>4195.9611873431804</c:v>
                </c:pt>
                <c:pt idx="3920">
                  <c:v>4196.0044650836599</c:v>
                </c:pt>
                <c:pt idx="3921">
                  <c:v>4195.9622268481899</c:v>
                </c:pt>
                <c:pt idx="3922">
                  <c:v>4195.9627418323198</c:v>
                </c:pt>
                <c:pt idx="3923">
                  <c:v>4195.9632568164498</c:v>
                </c:pt>
                <c:pt idx="3924">
                  <c:v>4195.9637718005797</c:v>
                </c:pt>
                <c:pt idx="3925">
                  <c:v>4196.0784797473598</c:v>
                </c:pt>
                <c:pt idx="3926">
                  <c:v>4196.1597900195702</c:v>
                </c:pt>
                <c:pt idx="3927">
                  <c:v>4196.0078792377099</c:v>
                </c:pt>
                <c:pt idx="3928">
                  <c:v>4196.0083656116103</c:v>
                </c:pt>
                <c:pt idx="3929">
                  <c:v>4196.0088519855199</c:v>
                </c:pt>
                <c:pt idx="3930">
                  <c:v>4196.0093478961599</c:v>
                </c:pt>
                <c:pt idx="3931">
                  <c:v>4196.0814170642498</c:v>
                </c:pt>
                <c:pt idx="3932">
                  <c:v>4196.0819034381502</c:v>
                </c:pt>
                <c:pt idx="3933">
                  <c:v>4196.0823993488002</c:v>
                </c:pt>
                <c:pt idx="3934">
                  <c:v>4196.0828952594402</c:v>
                </c:pt>
                <c:pt idx="3935">
                  <c:v>4196.0833816333397</c:v>
                </c:pt>
                <c:pt idx="3936">
                  <c:v>4196.0838775439897</c:v>
                </c:pt>
                <c:pt idx="3937">
                  <c:v>4196.0843734546297</c:v>
                </c:pt>
                <c:pt idx="3938">
                  <c:v>4196.0848598285302</c:v>
                </c:pt>
                <c:pt idx="3939">
                  <c:v>4196.0853557391802</c:v>
                </c:pt>
                <c:pt idx="3940">
                  <c:v>4196.0858516498201</c:v>
                </c:pt>
                <c:pt idx="3941">
                  <c:v>4196.0863475604701</c:v>
                </c:pt>
                <c:pt idx="3942">
                  <c:v>4196.3511543079003</c:v>
                </c:pt>
                <c:pt idx="3943">
                  <c:v>4196.0873393817601</c:v>
                </c:pt>
                <c:pt idx="3944">
                  <c:v>4196.0162620349502</c:v>
                </c:pt>
                <c:pt idx="3945">
                  <c:v>4196.0883216662996</c:v>
                </c:pt>
                <c:pt idx="3946">
                  <c:v>4196.0888175769496</c:v>
                </c:pt>
                <c:pt idx="3947">
                  <c:v>4196.0893134875896</c:v>
                </c:pt>
                <c:pt idx="3948">
                  <c:v>4196.0901813312203</c:v>
                </c:pt>
                <c:pt idx="3949">
                  <c:v>4196.0910436928798</c:v>
                </c:pt>
                <c:pt idx="3950">
                  <c:v>4196.0919115365105</c:v>
                </c:pt>
                <c:pt idx="3951">
                  <c:v>4196.1643621743297</c:v>
                </c:pt>
                <c:pt idx="3952">
                  <c:v>4196.0936417366402</c:v>
                </c:pt>
                <c:pt idx="3953">
                  <c:v>4196.2468685890499</c:v>
                </c:pt>
                <c:pt idx="3954">
                  <c:v>4196.0953719532699</c:v>
                </c:pt>
                <c:pt idx="3955">
                  <c:v>4196.0962343159699</c:v>
                </c:pt>
                <c:pt idx="3956">
                  <c:v>4196.0971021595897</c:v>
                </c:pt>
                <c:pt idx="3957">
                  <c:v>4196.0979645226398</c:v>
                </c:pt>
                <c:pt idx="3958">
                  <c:v>4196.0272591088196</c:v>
                </c:pt>
                <c:pt idx="3959">
                  <c:v>4196.0997002099002</c:v>
                </c:pt>
                <c:pt idx="3960">
                  <c:v>4196.1005625734597</c:v>
                </c:pt>
                <c:pt idx="3961">
                  <c:v>4196.1730075927298</c:v>
                </c:pt>
                <c:pt idx="3962">
                  <c:v>4196.3665844054703</c:v>
                </c:pt>
                <c:pt idx="3963">
                  <c:v>4196.3674431601203</c:v>
                </c:pt>
                <c:pt idx="3964">
                  <c:v>4196.1755945082004</c:v>
                </c:pt>
                <c:pt idx="3965">
                  <c:v>4196.1764568669496</c:v>
                </c:pt>
                <c:pt idx="3966">
                  <c:v>4196.2580913884303</c:v>
                </c:pt>
                <c:pt idx="3967">
                  <c:v>4196.2589522744802</c:v>
                </c:pt>
                <c:pt idx="3968">
                  <c:v>4196.1790455751297</c:v>
                </c:pt>
                <c:pt idx="3969">
                  <c:v>4196.1799079345701</c:v>
                </c:pt>
                <c:pt idx="3970">
                  <c:v>4196.1807702941796</c:v>
                </c:pt>
                <c:pt idx="3971">
                  <c:v>4196.2624048156604</c:v>
                </c:pt>
                <c:pt idx="3972">
                  <c:v>4196.2632661818998</c:v>
                </c:pt>
                <c:pt idx="3973">
                  <c:v>4196.1833618803203</c:v>
                </c:pt>
                <c:pt idx="3974">
                  <c:v>4196.2649909184802</c:v>
                </c:pt>
                <c:pt idx="3975">
                  <c:v>4196.1850866172499</c:v>
                </c:pt>
                <c:pt idx="3976">
                  <c:v>4196.1859489778899</c:v>
                </c:pt>
                <c:pt idx="3977">
                  <c:v>4196.4510418276304</c:v>
                </c:pt>
                <c:pt idx="3978">
                  <c:v>4196.3399788010602</c:v>
                </c:pt>
                <c:pt idx="3979">
                  <c:v>4196.2596412766497</c:v>
                </c:pt>
                <c:pt idx="3980">
                  <c:v>4196.2600322831204</c:v>
                </c:pt>
                <c:pt idx="3981">
                  <c:v>4196.3411518204703</c:v>
                </c:pt>
                <c:pt idx="3982">
                  <c:v>4196.3415332901995</c:v>
                </c:pt>
                <c:pt idx="3983">
                  <c:v>4196.3419242966702</c:v>
                </c:pt>
                <c:pt idx="3984">
                  <c:v>4196.3423057663904</c:v>
                </c:pt>
                <c:pt idx="3985">
                  <c:v>4196.3426967728601</c:v>
                </c:pt>
                <c:pt idx="3986">
                  <c:v>4196.3430782425903</c:v>
                </c:pt>
                <c:pt idx="3987">
                  <c:v>4196.4150138962796</c:v>
                </c:pt>
                <c:pt idx="3988">
                  <c:v>4196.3438507187902</c:v>
                </c:pt>
                <c:pt idx="3989">
                  <c:v>4196.4157863724704</c:v>
                </c:pt>
                <c:pt idx="3990">
                  <c:v>4196.4161678421997</c:v>
                </c:pt>
                <c:pt idx="3991">
                  <c:v>4196.4165493119299</c:v>
                </c:pt>
                <c:pt idx="3992">
                  <c:v>4196.4169307816501</c:v>
                </c:pt>
                <c:pt idx="3993">
                  <c:v>4196.4173122513803</c:v>
                </c:pt>
                <c:pt idx="3994">
                  <c:v>4196.7463775742599</c:v>
                </c:pt>
                <c:pt idx="3995">
                  <c:v>4196.4180751908298</c:v>
                </c:pt>
                <c:pt idx="3996">
                  <c:v>4196.5683742630999</c:v>
                </c:pt>
                <c:pt idx="3997">
                  <c:v>4196.4591976273596</c:v>
                </c:pt>
                <c:pt idx="3998">
                  <c:v>4196.5300842392899</c:v>
                </c:pt>
                <c:pt idx="3999">
                  <c:v>4196.6386314499896</c:v>
                </c:pt>
                <c:pt idx="4000">
                  <c:v>4196.4603324997897</c:v>
                </c:pt>
                <c:pt idx="4001">
                  <c:v>4196.4607139695199</c:v>
                </c:pt>
                <c:pt idx="4002">
                  <c:v>4196.6397281754498</c:v>
                </c:pt>
                <c:pt idx="4003">
                  <c:v>4196.5709396470102</c:v>
                </c:pt>
                <c:pt idx="4004">
                  <c:v>4196.5322776902203</c:v>
                </c:pt>
                <c:pt idx="4005">
                  <c:v>4196.6798397171997</c:v>
                </c:pt>
                <c:pt idx="4006">
                  <c:v>4196.5330024826999</c:v>
                </c:pt>
                <c:pt idx="4007">
                  <c:v>4196.6025444138604</c:v>
                </c:pt>
                <c:pt idx="4008">
                  <c:v>4196.6419120896398</c:v>
                </c:pt>
                <c:pt idx="4009">
                  <c:v>4196.6422744858801</c:v>
                </c:pt>
                <c:pt idx="4010">
                  <c:v>4196.6423889267899</c:v>
                </c:pt>
                <c:pt idx="4011">
                  <c:v>4196.6425033677097</c:v>
                </c:pt>
                <c:pt idx="4012">
                  <c:v>4196.6426178086303</c:v>
                </c:pt>
                <c:pt idx="4013">
                  <c:v>4196.7133041489597</c:v>
                </c:pt>
                <c:pt idx="4014">
                  <c:v>4196.7134185898803</c:v>
                </c:pt>
                <c:pt idx="4015">
                  <c:v>4196.7135330308001</c:v>
                </c:pt>
                <c:pt idx="4016">
                  <c:v>4196.7136474717199</c:v>
                </c:pt>
                <c:pt idx="4017">
                  <c:v>4196.7527671921798</c:v>
                </c:pt>
                <c:pt idx="4018">
                  <c:v>4196.7528816330896</c:v>
                </c:pt>
                <c:pt idx="4019">
                  <c:v>4196.7529960740103</c:v>
                </c:pt>
                <c:pt idx="4020">
                  <c:v>4196.7531009781897</c:v>
                </c:pt>
                <c:pt idx="4021">
                  <c:v>4196.8237777817703</c:v>
                </c:pt>
                <c:pt idx="4022">
                  <c:v>4196.8238922226901</c:v>
                </c:pt>
                <c:pt idx="4023">
                  <c:v>4196.8240066636099</c:v>
                </c:pt>
                <c:pt idx="4024">
                  <c:v>4196.8241306412701</c:v>
                </c:pt>
                <c:pt idx="4025">
                  <c:v>4196.8242450821899</c:v>
                </c:pt>
                <c:pt idx="4026">
                  <c:v>4196.8243595231097</c:v>
                </c:pt>
                <c:pt idx="4027">
                  <c:v>4196.8244739640304</c:v>
                </c:pt>
                <c:pt idx="4028">
                  <c:v>4196.8245884049402</c:v>
                </c:pt>
                <c:pt idx="4029">
                  <c:v>4196.7857261765503</c:v>
                </c:pt>
                <c:pt idx="4030">
                  <c:v>4197.0429130661996</c:v>
                </c:pt>
                <c:pt idx="4031">
                  <c:v>4196.9344802964197</c:v>
                </c:pt>
                <c:pt idx="4032">
                  <c:v>4197.0431324112897</c:v>
                </c:pt>
                <c:pt idx="4033">
                  <c:v>4197.0432468522104</c:v>
                </c:pt>
                <c:pt idx="4034">
                  <c:v>4197.2605510819503</c:v>
                </c:pt>
                <c:pt idx="4035">
                  <c:v>4197.0053859818499</c:v>
                </c:pt>
                <c:pt idx="4036">
                  <c:v>4197.0055004227697</c:v>
                </c:pt>
                <c:pt idx="4037">
                  <c:v>4197.0745941269897</c:v>
                </c:pt>
                <c:pt idx="4038">
                  <c:v>4197.0057293046002</c:v>
                </c:pt>
                <c:pt idx="4039">
                  <c:v>4197.0743461716702</c:v>
                </c:pt>
                <c:pt idx="4040">
                  <c:v>4197.0739933121704</c:v>
                </c:pt>
                <c:pt idx="4041">
                  <c:v>4197.0046516526199</c:v>
                </c:pt>
                <c:pt idx="4042">
                  <c:v>4197.1494384873404</c:v>
                </c:pt>
                <c:pt idx="4043">
                  <c:v>4197.1799656022104</c:v>
                </c:pt>
                <c:pt idx="4044">
                  <c:v>4197.1106334794104</c:v>
                </c:pt>
                <c:pt idx="4045">
                  <c:v>4197.1792503464703</c:v>
                </c:pt>
                <c:pt idx="4046">
                  <c:v>4197.1788974869796</c:v>
                </c:pt>
                <c:pt idx="4047">
                  <c:v>4197.1785446274798</c:v>
                </c:pt>
                <c:pt idx="4048">
                  <c:v>4197.2852417100003</c:v>
                </c:pt>
                <c:pt idx="4049">
                  <c:v>4197.28489838724</c:v>
                </c:pt>
                <c:pt idx="4050">
                  <c:v>4197.2845455277502</c:v>
                </c:pt>
                <c:pt idx="4051">
                  <c:v>4197.2842022049899</c:v>
                </c:pt>
                <c:pt idx="4052">
                  <c:v>4197.2838588822397</c:v>
                </c:pt>
                <c:pt idx="4053">
                  <c:v>4197.3936267960598</c:v>
                </c:pt>
                <c:pt idx="4054">
                  <c:v>4197.3932834732996</c:v>
                </c:pt>
                <c:pt idx="4055">
                  <c:v>4197.35180817728</c:v>
                </c:pt>
                <c:pt idx="4056">
                  <c:v>4197.3514648545297</c:v>
                </c:pt>
                <c:pt idx="4057">
                  <c:v>4197.3511215317703</c:v>
                </c:pt>
                <c:pt idx="4058">
                  <c:v>4197.3507782090201</c:v>
                </c:pt>
                <c:pt idx="4059">
                  <c:v>4197.3504444230102</c:v>
                </c:pt>
                <c:pt idx="4060">
                  <c:v>4197.4602123368304</c:v>
                </c:pt>
                <c:pt idx="4061">
                  <c:v>4197.4187561142899</c:v>
                </c:pt>
                <c:pt idx="4062">
                  <c:v>4197.4184127915396</c:v>
                </c:pt>
                <c:pt idx="4063">
                  <c:v>4197.4180790055298</c:v>
                </c:pt>
                <c:pt idx="4064">
                  <c:v>4197.4177452195199</c:v>
                </c:pt>
                <c:pt idx="4065">
                  <c:v>4197.4174114335101</c:v>
                </c:pt>
                <c:pt idx="4066">
                  <c:v>4197.4860759842904</c:v>
                </c:pt>
                <c:pt idx="4067">
                  <c:v>4197.4167438614904</c:v>
                </c:pt>
                <c:pt idx="4068">
                  <c:v>4197.4164100754797</c:v>
                </c:pt>
                <c:pt idx="4069">
                  <c:v>4197.4160762894699</c:v>
                </c:pt>
                <c:pt idx="4070">
                  <c:v>4197.5658699143396</c:v>
                </c:pt>
                <c:pt idx="4071">
                  <c:v>4197.5244518387799</c:v>
                </c:pt>
                <c:pt idx="4072">
                  <c:v>4197.5947662461303</c:v>
                </c:pt>
                <c:pt idx="4073">
                  <c:v>4197.5230499375402</c:v>
                </c:pt>
                <c:pt idx="4074">
                  <c:v>4197.5223251450598</c:v>
                </c:pt>
                <c:pt idx="4075">
                  <c:v>4197.5216003525802</c:v>
                </c:pt>
                <c:pt idx="4076">
                  <c:v>4197.5208850968402</c:v>
                </c:pt>
                <c:pt idx="4077">
                  <c:v>4197.5201603043597</c:v>
                </c:pt>
                <c:pt idx="4078">
                  <c:v>4197.6311489213003</c:v>
                </c:pt>
                <c:pt idx="4079">
                  <c:v>4197.5897785294601</c:v>
                </c:pt>
                <c:pt idx="4080">
                  <c:v>4197.6297660935397</c:v>
                </c:pt>
                <c:pt idx="4081">
                  <c:v>4197.7000900376297</c:v>
                </c:pt>
                <c:pt idx="4082">
                  <c:v>4197.5166889298498</c:v>
                </c:pt>
                <c:pt idx="4083">
                  <c:v>4197.4750228989597</c:v>
                </c:pt>
                <c:pt idx="4084">
                  <c:v>4197.4742885697397</c:v>
                </c:pt>
                <c:pt idx="4085">
                  <c:v>4197.5145145524002</c:v>
                </c:pt>
                <c:pt idx="4086">
                  <c:v>4197.69652329569</c:v>
                </c:pt>
                <c:pt idx="4087">
                  <c:v>4197.5841518509897</c:v>
                </c:pt>
                <c:pt idx="4088">
                  <c:v>4197.6951595414203</c:v>
                </c:pt>
                <c:pt idx="4089">
                  <c:v>4197.6538272965499</c:v>
                </c:pt>
                <c:pt idx="4090">
                  <c:v>4197.6531501877798</c:v>
                </c:pt>
                <c:pt idx="4091">
                  <c:v>4197.6524826157602</c:v>
                </c:pt>
                <c:pt idx="4092">
                  <c:v>4197.7635093796798</c:v>
                </c:pt>
                <c:pt idx="4093">
                  <c:v>4197.6511665451999</c:v>
                </c:pt>
                <c:pt idx="4094">
                  <c:v>4197.6504894364398</c:v>
                </c:pt>
                <c:pt idx="4095">
                  <c:v>4197.8325649369299</c:v>
                </c:pt>
                <c:pt idx="4096">
                  <c:v>4197.7608963120501</c:v>
                </c:pt>
                <c:pt idx="4097">
                  <c:v>4197.6485534775802</c:v>
                </c:pt>
                <c:pt idx="4098">
                  <c:v>4197.6478763688101</c:v>
                </c:pt>
                <c:pt idx="4099">
                  <c:v>4197.7589031327298</c:v>
                </c:pt>
                <c:pt idx="4100">
                  <c:v>4197.7582546341901</c:v>
                </c:pt>
                <c:pt idx="4101">
                  <c:v>4197.7576061356604</c:v>
                </c:pt>
                <c:pt idx="4102">
                  <c:v>4197.7569576371197</c:v>
                </c:pt>
                <c:pt idx="4103">
                  <c:v>4197.75630913859</c:v>
                </c:pt>
                <c:pt idx="4104">
                  <c:v>4197.7556606400503</c:v>
                </c:pt>
                <c:pt idx="4105">
                  <c:v>4197.7143665421499</c:v>
                </c:pt>
                <c:pt idx="4106">
                  <c:v>4197.75436364298</c:v>
                </c:pt>
                <c:pt idx="4107">
                  <c:v>4197.7130695450796</c:v>
                </c:pt>
                <c:pt idx="4108">
                  <c:v>4197.6413532364904</c:v>
                </c:pt>
                <c:pt idx="4109">
                  <c:v>4197.6406665909799</c:v>
                </c:pt>
                <c:pt idx="4110">
                  <c:v>4197.6399799454703</c:v>
                </c:pt>
                <c:pt idx="4111">
                  <c:v>4197.6799579728104</c:v>
                </c:pt>
                <c:pt idx="4112">
                  <c:v>4197.7503105271398</c:v>
                </c:pt>
                <c:pt idx="4113">
                  <c:v>4197.7496620286001</c:v>
                </c:pt>
                <c:pt idx="4114">
                  <c:v>4197.60692559366</c:v>
                </c:pt>
                <c:pt idx="4115">
                  <c:v>4197.7482792008404</c:v>
                </c:pt>
                <c:pt idx="4116">
                  <c:v>4197.7069755661996</c:v>
                </c:pt>
                <c:pt idx="4117">
                  <c:v>4197.7469631302902</c:v>
                </c:pt>
                <c:pt idx="4118">
                  <c:v>4197.7463146317496</c:v>
                </c:pt>
                <c:pt idx="4119">
                  <c:v>4197.7456565964703</c:v>
                </c:pt>
                <c:pt idx="4120">
                  <c:v>4197.8160472977697</c:v>
                </c:pt>
                <c:pt idx="4121">
                  <c:v>4197.7443691361505</c:v>
                </c:pt>
                <c:pt idx="4122">
                  <c:v>4197.7437111008703</c:v>
                </c:pt>
                <c:pt idx="4123">
                  <c:v>4197.70239792948</c:v>
                </c:pt>
                <c:pt idx="4124">
                  <c:v>4197.6306720841403</c:v>
                </c:pt>
                <c:pt idx="4125">
                  <c:v>4197.6706501114904</c:v>
                </c:pt>
                <c:pt idx="4126">
                  <c:v>4197.7409931290604</c:v>
                </c:pt>
                <c:pt idx="4127">
                  <c:v>4197.7403350937902</c:v>
                </c:pt>
                <c:pt idx="4128">
                  <c:v>4197.7396675217697</c:v>
                </c:pt>
                <c:pt idx="4129">
                  <c:v>4197.7390094864904</c:v>
                </c:pt>
                <c:pt idx="4130">
                  <c:v>4197.7383419144699</c:v>
                </c:pt>
                <c:pt idx="4131">
                  <c:v>4197.8080173600201</c:v>
                </c:pt>
                <c:pt idx="4132">
                  <c:v>4197.8067108262103</c:v>
                </c:pt>
                <c:pt idx="4133">
                  <c:v>4197.80539475565</c:v>
                </c:pt>
                <c:pt idx="4134">
                  <c:v>4197.8040786850997</c:v>
                </c:pt>
                <c:pt idx="4135">
                  <c:v>4197.8027626145404</c:v>
                </c:pt>
                <c:pt idx="4136">
                  <c:v>4197.8014370072397</c:v>
                </c:pt>
                <c:pt idx="4137">
                  <c:v>4197.8001113999399</c:v>
                </c:pt>
                <c:pt idx="4138">
                  <c:v>4197.79878579264</c:v>
                </c:pt>
                <c:pt idx="4139">
                  <c:v>4197.7974601853402</c:v>
                </c:pt>
                <c:pt idx="4140">
                  <c:v>4197.87744485026</c:v>
                </c:pt>
                <c:pt idx="4141">
                  <c:v>4197.7948089707397</c:v>
                </c:pt>
                <c:pt idx="4142">
                  <c:v>4197.7934738267004</c:v>
                </c:pt>
                <c:pt idx="4143">
                  <c:v>4197.7921291459097</c:v>
                </c:pt>
                <c:pt idx="4144">
                  <c:v>4197.7907940018704</c:v>
                </c:pt>
                <c:pt idx="4145">
                  <c:v>4197.7183815110202</c:v>
                </c:pt>
                <c:pt idx="4146">
                  <c:v>4197.7169700730301</c:v>
                </c:pt>
                <c:pt idx="4147">
                  <c:v>4197.8679462540604</c:v>
                </c:pt>
                <c:pt idx="4148">
                  <c:v>4197.7852817643197</c:v>
                </c:pt>
                <c:pt idx="4149">
                  <c:v>4197.71285973673</c:v>
                </c:pt>
                <c:pt idx="4150">
                  <c:v>4197.7114387620004</c:v>
                </c:pt>
                <c:pt idx="4151">
                  <c:v>4197.7100177872699</c:v>
                </c:pt>
                <c:pt idx="4152">
                  <c:v>4197.5968547928796</c:v>
                </c:pt>
                <c:pt idx="4153">
                  <c:v>4197.6360221970599</c:v>
                </c:pt>
                <c:pt idx="4154">
                  <c:v>4197.6345249283804</c:v>
                </c:pt>
                <c:pt idx="4155">
                  <c:v>4197.44968377238</c:v>
                </c:pt>
                <c:pt idx="4156">
                  <c:v>4197.5906940568002</c:v>
                </c:pt>
                <c:pt idx="4157">
                  <c:v>4197.5588031876596</c:v>
                </c:pt>
                <c:pt idx="4158">
                  <c:v>4197.5165268052097</c:v>
                </c:pt>
                <c:pt idx="4159">
                  <c:v>4197.5149341691003</c:v>
                </c:pt>
                <c:pt idx="4160">
                  <c:v>4197.5133415330001</c:v>
                </c:pt>
                <c:pt idx="4161">
                  <c:v>4197.4406429398596</c:v>
                </c:pt>
                <c:pt idx="4162">
                  <c:v>4197.4395557511398</c:v>
                </c:pt>
                <c:pt idx="4163">
                  <c:v>4197.4384590256705</c:v>
                </c:pt>
                <c:pt idx="4164">
                  <c:v>4197.4373623002102</c:v>
                </c:pt>
                <c:pt idx="4165">
                  <c:v>4197.5079914200796</c:v>
                </c:pt>
                <c:pt idx="4166">
                  <c:v>4197.4352356064801</c:v>
                </c:pt>
                <c:pt idx="4167">
                  <c:v>4197.3651119340002</c:v>
                </c:pt>
                <c:pt idx="4168">
                  <c:v>4197.3228450882898</c:v>
                </c:pt>
                <c:pt idx="4169">
                  <c:v>4197.3217102158596</c:v>
                </c:pt>
                <c:pt idx="4170">
                  <c:v>4197.3205753434204</c:v>
                </c:pt>
                <c:pt idx="4171">
                  <c:v>4197.3194404709802</c:v>
                </c:pt>
                <c:pt idx="4172">
                  <c:v>4197.3182960617996</c:v>
                </c:pt>
                <c:pt idx="4173">
                  <c:v>4197.2481247056003</c:v>
                </c:pt>
                <c:pt idx="4174">
                  <c:v>4197.2469612229397</c:v>
                </c:pt>
                <c:pt idx="4175">
                  <c:v>4197.2457977402701</c:v>
                </c:pt>
                <c:pt idx="4176">
                  <c:v>4197.24462472086</c:v>
                </c:pt>
                <c:pt idx="4177">
                  <c:v>4197.2434517014499</c:v>
                </c:pt>
                <c:pt idx="4178">
                  <c:v>4197.28344880228</c:v>
                </c:pt>
                <c:pt idx="4179">
                  <c:v>4197.2411151993801</c:v>
                </c:pt>
                <c:pt idx="4180">
                  <c:v>4197.1709152329504</c:v>
                </c:pt>
                <c:pt idx="4181">
                  <c:v>4197.1697136033099</c:v>
                </c:pt>
                <c:pt idx="4182">
                  <c:v>4197.1685119736703</c:v>
                </c:pt>
                <c:pt idx="4183">
                  <c:v>4197.1673008072903</c:v>
                </c:pt>
                <c:pt idx="4184">
                  <c:v>4197.1660991776498</c:v>
                </c:pt>
                <c:pt idx="4185">
                  <c:v>4197.0958706009897</c:v>
                </c:pt>
                <c:pt idx="4186">
                  <c:v>4197.0565315354397</c:v>
                </c:pt>
                <c:pt idx="4187">
                  <c:v>4197.0552822220798</c:v>
                </c:pt>
                <c:pt idx="4188">
                  <c:v>4197.0540424454703</c:v>
                </c:pt>
                <c:pt idx="4189">
                  <c:v>4197.0527931321203</c:v>
                </c:pt>
                <c:pt idx="4190">
                  <c:v>4197.0896526444503</c:v>
                </c:pt>
                <c:pt idx="4191">
                  <c:v>4196.9808479416897</c:v>
                </c:pt>
                <c:pt idx="4192">
                  <c:v>4196.9795127976404</c:v>
                </c:pt>
                <c:pt idx="4193">
                  <c:v>4197.0858093369498</c:v>
                </c:pt>
                <c:pt idx="4194">
                  <c:v>4196.9768806565298</c:v>
                </c:pt>
                <c:pt idx="4195">
                  <c:v>4196.9049354661001</c:v>
                </c:pt>
                <c:pt idx="4196">
                  <c:v>4196.90356217509</c:v>
                </c:pt>
                <c:pt idx="4197">
                  <c:v>4196.7925640213998</c:v>
                </c:pt>
                <c:pt idx="4198">
                  <c:v>4196.7911621201501</c:v>
                </c:pt>
                <c:pt idx="4199">
                  <c:v>4196.7897506821701</c:v>
                </c:pt>
                <c:pt idx="4200">
                  <c:v>4196.78833924418</c:v>
                </c:pt>
                <c:pt idx="4201">
                  <c:v>4196.7479129899002</c:v>
                </c:pt>
                <c:pt idx="4202">
                  <c:v>4196.7854972947098</c:v>
                </c:pt>
                <c:pt idx="4203">
                  <c:v>4196.7134662735998</c:v>
                </c:pt>
                <c:pt idx="4204">
                  <c:v>4196.7826362717697</c:v>
                </c:pt>
                <c:pt idx="4205">
                  <c:v>4196.7105957139001</c:v>
                </c:pt>
                <c:pt idx="4206">
                  <c:v>4196.6701027024301</c:v>
                </c:pt>
                <c:pt idx="4207">
                  <c:v>4196.5980144608502</c:v>
                </c:pt>
                <c:pt idx="4208">
                  <c:v>4196.6671463120501</c:v>
                </c:pt>
                <c:pt idx="4209">
                  <c:v>4196.5950485337298</c:v>
                </c:pt>
                <c:pt idx="4210">
                  <c:v>4196.5935512650503</c:v>
                </c:pt>
                <c:pt idx="4211">
                  <c:v>4196.5920444596304</c:v>
                </c:pt>
                <c:pt idx="4212">
                  <c:v>4196.55150376444</c:v>
                </c:pt>
                <c:pt idx="4213">
                  <c:v>4196.4786335099197</c:v>
                </c:pt>
                <c:pt idx="4214">
                  <c:v>4196.47703133707</c:v>
                </c:pt>
                <c:pt idx="4215">
                  <c:v>4196.4754291642203</c:v>
                </c:pt>
                <c:pt idx="4216">
                  <c:v>4196.4022155869498</c:v>
                </c:pt>
                <c:pt idx="4217">
                  <c:v>4196.4721866715499</c:v>
                </c:pt>
                <c:pt idx="4218">
                  <c:v>4196.4705749619498</c:v>
                </c:pt>
                <c:pt idx="4219">
                  <c:v>4196.3973518479397</c:v>
                </c:pt>
                <c:pt idx="4220">
                  <c:v>4196.3552948105798</c:v>
                </c:pt>
                <c:pt idx="4221">
                  <c:v>4196.3536354172702</c:v>
                </c:pt>
                <c:pt idx="4222">
                  <c:v>4196.3519664872201</c:v>
                </c:pt>
                <c:pt idx="4223">
                  <c:v>4196.3511177170803</c:v>
                </c:pt>
                <c:pt idx="4224">
                  <c:v>4196.2786384690298</c:v>
                </c:pt>
                <c:pt idx="4225">
                  <c:v>4196.2061496842398</c:v>
                </c:pt>
                <c:pt idx="4226">
                  <c:v>4196.2768741715499</c:v>
                </c:pt>
                <c:pt idx="4227">
                  <c:v>4196.23558961039</c:v>
                </c:pt>
                <c:pt idx="4228">
                  <c:v>4196.1630722153704</c:v>
                </c:pt>
                <c:pt idx="4229">
                  <c:v>4196.1621757615103</c:v>
                </c:pt>
                <c:pt idx="4230">
                  <c:v>4196.1612697709097</c:v>
                </c:pt>
                <c:pt idx="4231">
                  <c:v>4196.16036378031</c:v>
                </c:pt>
                <c:pt idx="4232">
                  <c:v>4196.0786434281399</c:v>
                </c:pt>
                <c:pt idx="4233">
                  <c:v>4196.0060592759201</c:v>
                </c:pt>
                <c:pt idx="4234">
                  <c:v>4195.9291168320697</c:v>
                </c:pt>
                <c:pt idx="4235">
                  <c:v>4196.0850235093103</c:v>
                </c:pt>
                <c:pt idx="4236">
                  <c:v>4196.0840984452298</c:v>
                </c:pt>
                <c:pt idx="4237">
                  <c:v>4196.1548038590499</c:v>
                </c:pt>
                <c:pt idx="4238">
                  <c:v>4196.0822673905404</c:v>
                </c:pt>
                <c:pt idx="4239">
                  <c:v>4196.0004707444205</c:v>
                </c:pt>
                <c:pt idx="4240">
                  <c:v>4195.9994979966204</c:v>
                </c:pt>
                <c:pt idx="4241">
                  <c:v>4195.99849663859</c:v>
                </c:pt>
                <c:pt idx="4242">
                  <c:v>4195.9974952805496</c:v>
                </c:pt>
                <c:pt idx="4243">
                  <c:v>4196.0775753129001</c:v>
                </c:pt>
                <c:pt idx="4244">
                  <c:v>4196.07664071207</c:v>
                </c:pt>
                <c:pt idx="4245">
                  <c:v>4195.9181495774301</c:v>
                </c:pt>
                <c:pt idx="4246">
                  <c:v>4196.0747333634399</c:v>
                </c:pt>
                <c:pt idx="4247">
                  <c:v>4196.0737987626098</c:v>
                </c:pt>
                <c:pt idx="4248">
                  <c:v>4195.9151168931003</c:v>
                </c:pt>
                <c:pt idx="4249">
                  <c:v>4195.9140773880999</c:v>
                </c:pt>
                <c:pt idx="4250">
                  <c:v>4195.9130283463501</c:v>
                </c:pt>
                <c:pt idx="4251">
                  <c:v>4195.9119888413497</c:v>
                </c:pt>
                <c:pt idx="4252">
                  <c:v>4195.9109397995999</c:v>
                </c:pt>
                <c:pt idx="4253">
                  <c:v>4195.9105678666101</c:v>
                </c:pt>
                <c:pt idx="4254">
                  <c:v>4195.9101959336303</c:v>
                </c:pt>
                <c:pt idx="4255">
                  <c:v>4195.9098240006497</c:v>
                </c:pt>
                <c:pt idx="4256">
                  <c:v>4195.9094520676599</c:v>
                </c:pt>
                <c:pt idx="4257">
                  <c:v>4195.9090896714197</c:v>
                </c:pt>
                <c:pt idx="4258">
                  <c:v>4195.9087177384399</c:v>
                </c:pt>
                <c:pt idx="4259">
                  <c:v>4195.9083458054602</c:v>
                </c:pt>
                <c:pt idx="4260">
                  <c:v>4195.9079738724704</c:v>
                </c:pt>
                <c:pt idx="4261">
                  <c:v>4195.9076019394897</c:v>
                </c:pt>
                <c:pt idx="4262">
                  <c:v>4195.90723000651</c:v>
                </c:pt>
                <c:pt idx="4263">
                  <c:v>4195.9068580735202</c:v>
                </c:pt>
                <c:pt idx="4264">
                  <c:v>4195.8301349747699</c:v>
                </c:pt>
                <c:pt idx="4265">
                  <c:v>4195.9060951340698</c:v>
                </c:pt>
                <c:pt idx="4266">
                  <c:v>4195.8293720353104</c:v>
                </c:pt>
                <c:pt idx="4267">
                  <c:v>4195.9816928971304</c:v>
                </c:pt>
                <c:pt idx="4268">
                  <c:v>4195.8286281693499</c:v>
                </c:pt>
                <c:pt idx="4269">
                  <c:v>4195.78514062052</c:v>
                </c:pt>
                <c:pt idx="4270">
                  <c:v>4195.82785569315</c:v>
                </c:pt>
                <c:pt idx="4271">
                  <c:v>4195.8274646866803</c:v>
                </c:pt>
                <c:pt idx="4272">
                  <c:v>4195.7839771378503</c:v>
                </c:pt>
                <c:pt idx="4273">
                  <c:v>4195.7072158921301</c:v>
                </c:pt>
                <c:pt idx="4274">
                  <c:v>4195.7068153489099</c:v>
                </c:pt>
                <c:pt idx="4275">
                  <c:v>4195.7064052689602</c:v>
                </c:pt>
                <c:pt idx="4276">
                  <c:v>4195.90183220988</c:v>
                </c:pt>
                <c:pt idx="4277">
                  <c:v>4195.8250995743801</c:v>
                </c:pt>
                <c:pt idx="4278">
                  <c:v>4195.8247181046499</c:v>
                </c:pt>
                <c:pt idx="4279">
                  <c:v>4195.8243270981802</c:v>
                </c:pt>
                <c:pt idx="4280">
                  <c:v>4195.7044597733502</c:v>
                </c:pt>
                <c:pt idx="4281">
                  <c:v>4195.70405923014</c:v>
                </c:pt>
                <c:pt idx="4282">
                  <c:v>4195.8231254685397</c:v>
                </c:pt>
                <c:pt idx="4283">
                  <c:v>4195.7032676804602</c:v>
                </c:pt>
                <c:pt idx="4284">
                  <c:v>4195.7799240220102</c:v>
                </c:pt>
                <c:pt idx="4285">
                  <c:v>4195.7802101242996</c:v>
                </c:pt>
                <c:pt idx="4286">
                  <c:v>4195.7041164505999</c:v>
                </c:pt>
                <c:pt idx="4287">
                  <c:v>4195.8238788712497</c:v>
                </c:pt>
                <c:pt idx="4288">
                  <c:v>4195.7810588944503</c:v>
                </c:pt>
                <c:pt idx="4289">
                  <c:v>4195.7049747574802</c:v>
                </c:pt>
                <c:pt idx="4290">
                  <c:v>4195.7816310990402</c:v>
                </c:pt>
                <c:pt idx="4291">
                  <c:v>4195.7819076645901</c:v>
                </c:pt>
                <c:pt idx="4292">
                  <c:v>4195.7821937668796</c:v>
                </c:pt>
                <c:pt idx="4293">
                  <c:v>4195.78247986918</c:v>
                </c:pt>
                <c:pt idx="4294">
                  <c:v>4195.7827659714703</c:v>
                </c:pt>
                <c:pt idx="4295">
                  <c:v>4195.7830520737698</c:v>
                </c:pt>
                <c:pt idx="4296">
                  <c:v>4195.9027858841901</c:v>
                </c:pt>
                <c:pt idx="4297">
                  <c:v>4195.8267112839703</c:v>
                </c:pt>
                <c:pt idx="4298">
                  <c:v>4195.7838913071701</c:v>
                </c:pt>
                <c:pt idx="4299">
                  <c:v>4195.7078071701999</c:v>
                </c:pt>
                <c:pt idx="4300">
                  <c:v>4195.7080932725003</c:v>
                </c:pt>
                <c:pt idx="4301">
                  <c:v>4195.7847496140503</c:v>
                </c:pt>
                <c:pt idx="4302">
                  <c:v>4195.7850357163497</c:v>
                </c:pt>
                <c:pt idx="4303">
                  <c:v>4195.7853218186401</c:v>
                </c:pt>
                <c:pt idx="4304">
                  <c:v>4195.9050556290604</c:v>
                </c:pt>
                <c:pt idx="4305">
                  <c:v>4195.9053321946203</c:v>
                </c:pt>
                <c:pt idx="4306">
                  <c:v>4195.9056182969098</c:v>
                </c:pt>
                <c:pt idx="4307">
                  <c:v>4195.9058948624597</c:v>
                </c:pt>
                <c:pt idx="4308">
                  <c:v>4195.9825321305298</c:v>
                </c:pt>
                <c:pt idx="4309">
                  <c:v>4195.90645753031</c:v>
                </c:pt>
                <c:pt idx="4310">
                  <c:v>4195.9830947983801</c:v>
                </c:pt>
                <c:pt idx="4311">
                  <c:v>4196.2085529435199</c:v>
                </c:pt>
                <c:pt idx="4312">
                  <c:v>4195.98364792948</c:v>
                </c:pt>
                <c:pt idx="4313">
                  <c:v>4195.9839244950299</c:v>
                </c:pt>
                <c:pt idx="4314">
                  <c:v>4195.9080597031598</c:v>
                </c:pt>
                <c:pt idx="4315">
                  <c:v>4195.9085651505502</c:v>
                </c:pt>
                <c:pt idx="4316">
                  <c:v>4195.9090610611902</c:v>
                </c:pt>
                <c:pt idx="4317">
                  <c:v>4195.9095569718402</c:v>
                </c:pt>
                <c:pt idx="4318">
                  <c:v>4195.9864135850003</c:v>
                </c:pt>
                <c:pt idx="4319">
                  <c:v>4195.9868999588998</c:v>
                </c:pt>
                <c:pt idx="4320">
                  <c:v>4195.9873958695398</c:v>
                </c:pt>
                <c:pt idx="4321">
                  <c:v>4195.9878917801898</c:v>
                </c:pt>
                <c:pt idx="4322">
                  <c:v>4195.9883781540902</c:v>
                </c:pt>
                <c:pt idx="4323">
                  <c:v>4195.9888740647302</c:v>
                </c:pt>
                <c:pt idx="4324">
                  <c:v>4196.0616870987897</c:v>
                </c:pt>
                <c:pt idx="4325">
                  <c:v>4196.2146278489099</c:v>
                </c:pt>
                <c:pt idx="4326">
                  <c:v>4196.2150760758404</c:v>
                </c:pt>
                <c:pt idx="4327">
                  <c:v>4196.0630508530603</c:v>
                </c:pt>
                <c:pt idx="4328">
                  <c:v>4196.2876316178299</c:v>
                </c:pt>
                <c:pt idx="4329">
                  <c:v>4196.2073227036499</c:v>
                </c:pt>
                <c:pt idx="4330">
                  <c:v>4196.0644050705896</c:v>
                </c:pt>
                <c:pt idx="4331">
                  <c:v>4196.0648628342697</c:v>
                </c:pt>
                <c:pt idx="4332">
                  <c:v>4196.0653205979397</c:v>
                </c:pt>
                <c:pt idx="4333">
                  <c:v>4196.13745652323</c:v>
                </c:pt>
                <c:pt idx="4334">
                  <c:v>4196.2096019852697</c:v>
                </c:pt>
                <c:pt idx="4335">
                  <c:v>4196.1383625138296</c:v>
                </c:pt>
                <c:pt idx="4336">
                  <c:v>4196.06713257914</c:v>
                </c:pt>
                <c:pt idx="4337">
                  <c:v>4196.1392780411697</c:v>
                </c:pt>
                <c:pt idx="4338">
                  <c:v>4196.0680481064801</c:v>
                </c:pt>
                <c:pt idx="4339">
                  <c:v>4196.0685058701501</c:v>
                </c:pt>
                <c:pt idx="4340">
                  <c:v>4196.22143708353</c:v>
                </c:pt>
                <c:pt idx="4341">
                  <c:v>4196.2218853104596</c:v>
                </c:pt>
                <c:pt idx="4342">
                  <c:v>4196.2939735520404</c:v>
                </c:pt>
                <c:pt idx="4343">
                  <c:v>4196.29442177897</c:v>
                </c:pt>
                <c:pt idx="4344">
                  <c:v>4196.2948700058996</c:v>
                </c:pt>
                <c:pt idx="4345">
                  <c:v>4196.36790238505</c:v>
                </c:pt>
                <c:pt idx="4346">
                  <c:v>4196.5223594773297</c:v>
                </c:pt>
                <c:pt idx="4347">
                  <c:v>4196.4841076004996</c:v>
                </c:pt>
                <c:pt idx="4348">
                  <c:v>4196.5956493485501</c:v>
                </c:pt>
                <c:pt idx="4349">
                  <c:v>4196.5579315293298</c:v>
                </c:pt>
                <c:pt idx="4350">
                  <c:v>4196.4881702530902</c:v>
                </c:pt>
                <c:pt idx="4351">
                  <c:v>4196.4895244706204</c:v>
                </c:pt>
                <c:pt idx="4352">
                  <c:v>4196.4908786881497</c:v>
                </c:pt>
                <c:pt idx="4353">
                  <c:v>4196.5631767380701</c:v>
                </c:pt>
                <c:pt idx="4354">
                  <c:v>4196.7131801713003</c:v>
                </c:pt>
                <c:pt idx="4355">
                  <c:v>4196.6047855485003</c:v>
                </c:pt>
                <c:pt idx="4356">
                  <c:v>4196.6060920823102</c:v>
                </c:pt>
                <c:pt idx="4357">
                  <c:v>4196.6073890793796</c:v>
                </c:pt>
                <c:pt idx="4358">
                  <c:v>4196.6086860764499</c:v>
                </c:pt>
                <c:pt idx="4359">
                  <c:v>4196.6806503403704</c:v>
                </c:pt>
                <c:pt idx="4360">
                  <c:v>4196.6819473374399</c:v>
                </c:pt>
                <c:pt idx="4361">
                  <c:v>4196.6832347977697</c:v>
                </c:pt>
                <c:pt idx="4362">
                  <c:v>4196.68453179484</c:v>
                </c:pt>
                <c:pt idx="4363">
                  <c:v>4196.6858192551599</c:v>
                </c:pt>
                <c:pt idx="4364">
                  <c:v>4196.6871162522302</c:v>
                </c:pt>
                <c:pt idx="4365">
                  <c:v>4196.6884037125601</c:v>
                </c:pt>
                <c:pt idx="4366">
                  <c:v>4196.7993541825299</c:v>
                </c:pt>
                <c:pt idx="4367">
                  <c:v>4196.72998391276</c:v>
                </c:pt>
                <c:pt idx="4368">
                  <c:v>4196.7312713730798</c:v>
                </c:pt>
                <c:pt idx="4369">
                  <c:v>4196.80320702677</c:v>
                </c:pt>
                <c:pt idx="4370">
                  <c:v>4196.84348069315</c:v>
                </c:pt>
                <c:pt idx="4371">
                  <c:v>4196.8764110673001</c:v>
                </c:pt>
                <c:pt idx="4372">
                  <c:v>4196.9166656601901</c:v>
                </c:pt>
                <c:pt idx="4373">
                  <c:v>4196.91793404703</c:v>
                </c:pt>
                <c:pt idx="4374">
                  <c:v>4196.9898506272302</c:v>
                </c:pt>
                <c:pt idx="4375">
                  <c:v>4196.9911094773297</c:v>
                </c:pt>
                <c:pt idx="4376">
                  <c:v>4196.9918914902701</c:v>
                </c:pt>
                <c:pt idx="4377">
                  <c:v>4197.0999904740402</c:v>
                </c:pt>
                <c:pt idx="4378">
                  <c:v>4197.0626731980301</c:v>
                </c:pt>
                <c:pt idx="4379">
                  <c:v>4197.2086521256497</c:v>
                </c:pt>
                <c:pt idx="4380">
                  <c:v>4197.2784610856097</c:v>
                </c:pt>
                <c:pt idx="4381">
                  <c:v>4197.0649620163904</c:v>
                </c:pt>
                <c:pt idx="4382">
                  <c:v>4197.1347995865799</c:v>
                </c:pt>
                <c:pt idx="4383">
                  <c:v>4197.1355625260403</c:v>
                </c:pt>
                <c:pt idx="4384">
                  <c:v>4197.1363254654898</c:v>
                </c:pt>
                <c:pt idx="4385">
                  <c:v>4197.1751590836502</c:v>
                </c:pt>
                <c:pt idx="4386">
                  <c:v>4197.2449871171002</c:v>
                </c:pt>
                <c:pt idx="4387">
                  <c:v>4197.1766849625601</c:v>
                </c:pt>
                <c:pt idx="4388">
                  <c:v>4197.13938676005</c:v>
                </c:pt>
                <c:pt idx="4389">
                  <c:v>4197.1782203782104</c:v>
                </c:pt>
                <c:pt idx="4390">
                  <c:v>4197.1789833176599</c:v>
                </c:pt>
                <c:pt idx="4391">
                  <c:v>4197.2488113511099</c:v>
                </c:pt>
                <c:pt idx="4392">
                  <c:v>4197.2876354325299</c:v>
                </c:pt>
                <c:pt idx="4393">
                  <c:v>4197.3194023240103</c:v>
                </c:pt>
                <c:pt idx="4394">
                  <c:v>4197.3582073319503</c:v>
                </c:pt>
                <c:pt idx="4395">
                  <c:v>4197.3589798081402</c:v>
                </c:pt>
                <c:pt idx="4396">
                  <c:v>4197.40087472086</c:v>
                </c:pt>
                <c:pt idx="4397">
                  <c:v>4197.4016376603104</c:v>
                </c:pt>
                <c:pt idx="4398">
                  <c:v>4197.3612686264996</c:v>
                </c:pt>
                <c:pt idx="4399">
                  <c:v>4197.36203156595</c:v>
                </c:pt>
                <c:pt idx="4400">
                  <c:v>4197.3627945054104</c:v>
                </c:pt>
                <c:pt idx="4401">
                  <c:v>4197.4046894181301</c:v>
                </c:pt>
                <c:pt idx="4402">
                  <c:v>4197.5892921555496</c:v>
                </c:pt>
                <c:pt idx="4403">
                  <c:v>4197.3650833237698</c:v>
                </c:pt>
                <c:pt idx="4404">
                  <c:v>4197.4779983628296</c:v>
                </c:pt>
                <c:pt idx="4405">
                  <c:v>4197.47798882609</c:v>
                </c:pt>
                <c:pt idx="4406">
                  <c:v>4197.4779697526001</c:v>
                </c:pt>
                <c:pt idx="4407">
                  <c:v>4197.4061294663497</c:v>
                </c:pt>
                <c:pt idx="4408">
                  <c:v>4197.4779220688797</c:v>
                </c:pt>
                <c:pt idx="4409">
                  <c:v>4197.4779029953997</c:v>
                </c:pt>
                <c:pt idx="4410">
                  <c:v>4197.5188251603104</c:v>
                </c:pt>
                <c:pt idx="4411">
                  <c:v>4197.4778743851703</c:v>
                </c:pt>
                <c:pt idx="4412">
                  <c:v>4197.4778648484298</c:v>
                </c:pt>
                <c:pt idx="4413">
                  <c:v>4197.4778457749399</c:v>
                </c:pt>
                <c:pt idx="4414">
                  <c:v>4197.58983574991</c:v>
                </c:pt>
                <c:pt idx="4415">
                  <c:v>4197.5898452866604</c:v>
                </c:pt>
                <c:pt idx="4416">
                  <c:v>4197.5898548233999</c:v>
                </c:pt>
                <c:pt idx="4417">
                  <c:v>4197.5898643601404</c:v>
                </c:pt>
                <c:pt idx="4418">
                  <c:v>4197.5898738968899</c:v>
                </c:pt>
                <c:pt idx="4419">
                  <c:v>4197.5898834336303</c:v>
                </c:pt>
                <c:pt idx="4420">
                  <c:v>4197.5898929703699</c:v>
                </c:pt>
                <c:pt idx="4421">
                  <c:v>4197.5899025071203</c:v>
                </c:pt>
                <c:pt idx="4422">
                  <c:v>4197.6609893906598</c:v>
                </c:pt>
                <c:pt idx="4423">
                  <c:v>4197.6610180008902</c:v>
                </c:pt>
                <c:pt idx="4424">
                  <c:v>4197.6610466111197</c:v>
                </c:pt>
                <c:pt idx="4425">
                  <c:v>4197.6610752213501</c:v>
                </c:pt>
                <c:pt idx="4426">
                  <c:v>4198.0348964799005</c:v>
                </c:pt>
                <c:pt idx="4427">
                  <c:v>4197.6612087357498</c:v>
                </c:pt>
                <c:pt idx="4428">
                  <c:v>4197.7323337662701</c:v>
                </c:pt>
                <c:pt idx="4429">
                  <c:v>4197.81372986918</c:v>
                </c:pt>
                <c:pt idx="4430">
                  <c:v>4197.7324386704504</c:v>
                </c:pt>
                <c:pt idx="4431">
                  <c:v>4197.7324863541598</c:v>
                </c:pt>
                <c:pt idx="4432">
                  <c:v>4197.6614566910803</c:v>
                </c:pt>
                <c:pt idx="4433">
                  <c:v>4197.7325721848501</c:v>
                </c:pt>
                <c:pt idx="4434">
                  <c:v>4197.81396828776</c:v>
                </c:pt>
                <c:pt idx="4435">
                  <c:v>4197.80420266276</c:v>
                </c:pt>
                <c:pt idx="4436">
                  <c:v>4197.7336116898596</c:v>
                </c:pt>
                <c:pt idx="4437">
                  <c:v>4197.8865047562604</c:v>
                </c:pt>
                <c:pt idx="4438">
                  <c:v>4197.8870102036499</c:v>
                </c:pt>
                <c:pt idx="4439">
                  <c:v>4197.7350994217904</c:v>
                </c:pt>
                <c:pt idx="4440">
                  <c:v>4197.73558579569</c:v>
                </c:pt>
                <c:pt idx="4441">
                  <c:v>4197.7360721695904</c:v>
                </c:pt>
                <c:pt idx="4442">
                  <c:v>4197.8076549637799</c:v>
                </c:pt>
                <c:pt idx="4443">
                  <c:v>4197.8081604111703</c:v>
                </c:pt>
                <c:pt idx="4444">
                  <c:v>4197.7375694382699</c:v>
                </c:pt>
                <c:pt idx="4445">
                  <c:v>4197.8091522324603</c:v>
                </c:pt>
                <c:pt idx="4446">
                  <c:v>4197.8096576798498</c:v>
                </c:pt>
                <c:pt idx="4447">
                  <c:v>4197.8101631272302</c:v>
                </c:pt>
                <c:pt idx="4448">
                  <c:v>4197.8919788468402</c:v>
                </c:pt>
                <c:pt idx="4449">
                  <c:v>4197.8924842942297</c:v>
                </c:pt>
                <c:pt idx="4450">
                  <c:v>4197.8929897416101</c:v>
                </c:pt>
                <c:pt idx="4451">
                  <c:v>4197.8934951889996</c:v>
                </c:pt>
                <c:pt idx="4452">
                  <c:v>4197.9346748459802</c:v>
                </c:pt>
                <c:pt idx="4453">
                  <c:v>4197.9351802933697</c:v>
                </c:pt>
                <c:pt idx="4454">
                  <c:v>4197.9356857407602</c:v>
                </c:pt>
                <c:pt idx="4455">
                  <c:v>4197.9362007248901</c:v>
                </c:pt>
                <c:pt idx="4456">
                  <c:v>4198.0073066819205</c:v>
                </c:pt>
                <c:pt idx="4457">
                  <c:v>4198.1514640915902</c:v>
                </c:pt>
                <c:pt idx="4458">
                  <c:v>4198.0466648209604</c:v>
                </c:pt>
                <c:pt idx="4459">
                  <c:v>4198.0758091080697</c:v>
                </c:pt>
                <c:pt idx="4460">
                  <c:v>4198.0093284714703</c:v>
                </c:pt>
                <c:pt idx="4461">
                  <c:v>4198.1151481736197</c:v>
                </c:pt>
                <c:pt idx="4462">
                  <c:v>4198.2593055832904</c:v>
                </c:pt>
                <c:pt idx="4463">
                  <c:v>4198.15453492289</c:v>
                </c:pt>
                <c:pt idx="4464">
                  <c:v>4198.3273216355301</c:v>
                </c:pt>
                <c:pt idx="4465">
                  <c:v>4198.1843467820199</c:v>
                </c:pt>
                <c:pt idx="4466">
                  <c:v>4198.1849762070697</c:v>
                </c:pt>
                <c:pt idx="4467">
                  <c:v>4198.1856056321203</c:v>
                </c:pt>
                <c:pt idx="4468">
                  <c:v>4198.1862350571701</c:v>
                </c:pt>
                <c:pt idx="4469">
                  <c:v>4198.2251831162503</c:v>
                </c:pt>
                <c:pt idx="4470">
                  <c:v>4198.2927986252798</c:v>
                </c:pt>
                <c:pt idx="4471">
                  <c:v>4198.29345666056</c:v>
                </c:pt>
                <c:pt idx="4472">
                  <c:v>4198.2941242325796</c:v>
                </c:pt>
                <c:pt idx="4473">
                  <c:v>4198.2947822678598</c:v>
                </c:pt>
                <c:pt idx="4474">
                  <c:v>4198.2954498398803</c:v>
                </c:pt>
                <c:pt idx="4475">
                  <c:v>4198.2961174119</c:v>
                </c:pt>
                <c:pt idx="4476">
                  <c:v>4198.2967849839197</c:v>
                </c:pt>
                <c:pt idx="4477">
                  <c:v>4198.2974525559403</c:v>
                </c:pt>
                <c:pt idx="4478">
                  <c:v>4198.2981201279699</c:v>
                </c:pt>
                <c:pt idx="4479">
                  <c:v>4198.3657737839703</c:v>
                </c:pt>
                <c:pt idx="4480">
                  <c:v>4198.4047790635104</c:v>
                </c:pt>
                <c:pt idx="4481">
                  <c:v>4198.40548478251</c:v>
                </c:pt>
                <c:pt idx="4482">
                  <c:v>4198.4061905014996</c:v>
                </c:pt>
                <c:pt idx="4483">
                  <c:v>4198.2632919419302</c:v>
                </c:pt>
                <c:pt idx="4484">
                  <c:v>4198.3022781479904</c:v>
                </c:pt>
                <c:pt idx="4485">
                  <c:v>4198.30294572001</c:v>
                </c:pt>
                <c:pt idx="4486">
                  <c:v>4198.3036228287701</c:v>
                </c:pt>
                <c:pt idx="4487">
                  <c:v>4198.4095855820697</c:v>
                </c:pt>
                <c:pt idx="4488">
                  <c:v>4198.51780854349</c:v>
                </c:pt>
                <c:pt idx="4489">
                  <c:v>4198.4110447037701</c:v>
                </c:pt>
                <c:pt idx="4490">
                  <c:v>4198.4117599595102</c:v>
                </c:pt>
                <c:pt idx="4491">
                  <c:v>4198.4822460282303</c:v>
                </c:pt>
                <c:pt idx="4492">
                  <c:v>4198.4830089676898</c:v>
                </c:pt>
                <c:pt idx="4493">
                  <c:v>4198.4837623703997</c:v>
                </c:pt>
                <c:pt idx="4494">
                  <c:v>4198.4845253098501</c:v>
                </c:pt>
                <c:pt idx="4495">
                  <c:v>4198.5904785264001</c:v>
                </c:pt>
                <c:pt idx="4496">
                  <c:v>4198.5246082413696</c:v>
                </c:pt>
                <c:pt idx="4497">
                  <c:v>4198.4505554306998</c:v>
                </c:pt>
                <c:pt idx="4498">
                  <c:v>4198.5279937851901</c:v>
                </c:pt>
                <c:pt idx="4499">
                  <c:v>4198.5973068345102</c:v>
                </c:pt>
                <c:pt idx="4500">
                  <c:v>4198.6361785996496</c:v>
                </c:pt>
                <c:pt idx="4501">
                  <c:v>4198.6008258927404</c:v>
                </c:pt>
                <c:pt idx="4502">
                  <c:v>4198.6025901902203</c:v>
                </c:pt>
                <c:pt idx="4503">
                  <c:v>4198.6043544877102</c:v>
                </c:pt>
                <c:pt idx="4504">
                  <c:v>4198.5385032761596</c:v>
                </c:pt>
                <c:pt idx="4505">
                  <c:v>4198.6078258622201</c:v>
                </c:pt>
                <c:pt idx="4506">
                  <c:v>4198.6095996964495</c:v>
                </c:pt>
                <c:pt idx="4507">
                  <c:v>4198.6789890397104</c:v>
                </c:pt>
                <c:pt idx="4508">
                  <c:v>4198.7179180253097</c:v>
                </c:pt>
                <c:pt idx="4509">
                  <c:v>4198.7197586167404</c:v>
                </c:pt>
                <c:pt idx="4510">
                  <c:v>4198.7215896714197</c:v>
                </c:pt>
                <c:pt idx="4511">
                  <c:v>4198.7234302628503</c:v>
                </c:pt>
                <c:pt idx="4512">
                  <c:v>4198.7252708542801</c:v>
                </c:pt>
                <c:pt idx="4513">
                  <c:v>4198.7947364914899</c:v>
                </c:pt>
                <c:pt idx="4514">
                  <c:v>4198.8342090714495</c:v>
                </c:pt>
                <c:pt idx="4515">
                  <c:v>4198.79855118876</c:v>
                </c:pt>
                <c:pt idx="4516">
                  <c:v>4198.8756080735202</c:v>
                </c:pt>
                <c:pt idx="4517">
                  <c:v>4198.9451309311899</c:v>
                </c:pt>
                <c:pt idx="4518">
                  <c:v>4198.8043781388296</c:v>
                </c:pt>
                <c:pt idx="4519">
                  <c:v>4198.7386890519201</c:v>
                </c:pt>
                <c:pt idx="4520">
                  <c:v>4198.7034603226703</c:v>
                </c:pt>
                <c:pt idx="4521">
                  <c:v>4198.6377044785504</c:v>
                </c:pt>
                <c:pt idx="4522">
                  <c:v>4198.7071224320398</c:v>
                </c:pt>
                <c:pt idx="4523">
                  <c:v>4198.7089916337</c:v>
                </c:pt>
                <c:pt idx="4524">
                  <c:v>4198.7855239975997</c:v>
                </c:pt>
                <c:pt idx="4525">
                  <c:v>4198.6822315323898</c:v>
                </c:pt>
                <c:pt idx="4526">
                  <c:v>4198.7522693741803</c:v>
                </c:pt>
                <c:pt idx="4527">
                  <c:v>4198.6871811020901</c:v>
                </c:pt>
                <c:pt idx="4528">
                  <c:v>4198.6896320450796</c:v>
                </c:pt>
                <c:pt idx="4529">
                  <c:v>4198.6549755204196</c:v>
                </c:pt>
                <c:pt idx="4530">
                  <c:v>4198.6269470322604</c:v>
                </c:pt>
                <c:pt idx="4531">
                  <c:v>4198.6969181168597</c:v>
                </c:pt>
                <c:pt idx="4532">
                  <c:v>4198.63180123453</c:v>
                </c:pt>
                <c:pt idx="4533">
                  <c:v>4198.5970874894201</c:v>
                </c:pt>
                <c:pt idx="4534">
                  <c:v>4198.6742015946402</c:v>
                </c:pt>
                <c:pt idx="4535">
                  <c:v>4198.6390110123702</c:v>
                </c:pt>
                <c:pt idx="4536">
                  <c:v>4198.6790271866803</c:v>
                </c:pt>
                <c:pt idx="4537">
                  <c:v>4198.6438461411499</c:v>
                </c:pt>
                <c:pt idx="4538">
                  <c:v>4198.5786911118503</c:v>
                </c:pt>
                <c:pt idx="4539">
                  <c:v>4198.58104668741</c:v>
                </c:pt>
                <c:pt idx="4540">
                  <c:v>4198.5834022629797</c:v>
                </c:pt>
                <c:pt idx="4541">
                  <c:v>4198.6233707535803</c:v>
                </c:pt>
                <c:pt idx="4542">
                  <c:v>4198.6633678544104</c:v>
                </c:pt>
                <c:pt idx="4543">
                  <c:v>4198.6281295884201</c:v>
                </c:pt>
                <c:pt idx="4544">
                  <c:v>4198.5928913224197</c:v>
                </c:pt>
                <c:pt idx="4545">
                  <c:v>4198.5304256546997</c:v>
                </c:pt>
                <c:pt idx="4546">
                  <c:v>4198.5327526200299</c:v>
                </c:pt>
                <c:pt idx="4547">
                  <c:v>4198.5350891221096</c:v>
                </c:pt>
                <c:pt idx="4548">
                  <c:v>4198.5374256241803</c:v>
                </c:pt>
                <c:pt idx="4549">
                  <c:v>4198.53976212626</c:v>
                </c:pt>
                <c:pt idx="4550">
                  <c:v>4198.5420986283298</c:v>
                </c:pt>
                <c:pt idx="4551">
                  <c:v>4198.5444446671499</c:v>
                </c:pt>
                <c:pt idx="4552">
                  <c:v>4198.5467907059701</c:v>
                </c:pt>
                <c:pt idx="4553">
                  <c:v>4198.4838291276001</c:v>
                </c:pt>
                <c:pt idx="4554">
                  <c:v>4198.4862133133902</c:v>
                </c:pt>
                <c:pt idx="4555">
                  <c:v>4198.4502693284103</c:v>
                </c:pt>
                <c:pt idx="4556">
                  <c:v>4198.4526535142004</c:v>
                </c:pt>
                <c:pt idx="4557">
                  <c:v>4198.4932323563598</c:v>
                </c:pt>
                <c:pt idx="4558">
                  <c:v>4198.3902832139001</c:v>
                </c:pt>
                <c:pt idx="4559">
                  <c:v>4198.3924957383197</c:v>
                </c:pt>
                <c:pt idx="4560">
                  <c:v>4198.4999080765701</c:v>
                </c:pt>
                <c:pt idx="4561">
                  <c:v>4198.5021015274997</c:v>
                </c:pt>
                <c:pt idx="4562">
                  <c:v>4198.4375663865103</c:v>
                </c:pt>
                <c:pt idx="4563">
                  <c:v>4198.4397884476703</c:v>
                </c:pt>
                <c:pt idx="4564">
                  <c:v>4198.4420105088302</c:v>
                </c:pt>
                <c:pt idx="4565">
                  <c:v>4198.37739907389</c:v>
                </c:pt>
                <c:pt idx="4566">
                  <c:v>4198.3795829880701</c:v>
                </c:pt>
                <c:pt idx="4567">
                  <c:v>4198.3434196580001</c:v>
                </c:pt>
                <c:pt idx="4568">
                  <c:v>4198.3839698899301</c:v>
                </c:pt>
                <c:pt idx="4569">
                  <c:v>4198.3861633408596</c:v>
                </c:pt>
                <c:pt idx="4570">
                  <c:v>4198.3883567917801</c:v>
                </c:pt>
                <c:pt idx="4571">
                  <c:v>4198.3905597794601</c:v>
                </c:pt>
                <c:pt idx="4572">
                  <c:v>4198.3259388077804</c:v>
                </c:pt>
                <c:pt idx="4573">
                  <c:v>4198.2897373307296</c:v>
                </c:pt>
                <c:pt idx="4574">
                  <c:v>4198.3302684891696</c:v>
                </c:pt>
                <c:pt idx="4575">
                  <c:v>4198.2940765488602</c:v>
                </c:pt>
                <c:pt idx="4576">
                  <c:v>4198.2962509263098</c:v>
                </c:pt>
                <c:pt idx="4577">
                  <c:v>4198.2984253037503</c:v>
                </c:pt>
                <c:pt idx="4578">
                  <c:v>4198.2337661850997</c:v>
                </c:pt>
                <c:pt idx="4579">
                  <c:v>4198.3410926926599</c:v>
                </c:pt>
                <c:pt idx="4580">
                  <c:v>4198.3432766068499</c:v>
                </c:pt>
                <c:pt idx="4581">
                  <c:v>4198.2402797806799</c:v>
                </c:pt>
                <c:pt idx="4582">
                  <c:v>4198.24242554789</c:v>
                </c:pt>
                <c:pt idx="4583">
                  <c:v>4198.1777568924899</c:v>
                </c:pt>
                <c:pt idx="4584">
                  <c:v>4198.2850547898297</c:v>
                </c:pt>
                <c:pt idx="4585">
                  <c:v>4198.2204052079196</c:v>
                </c:pt>
                <c:pt idx="4586">
                  <c:v>4198.1841369736703</c:v>
                </c:pt>
                <c:pt idx="4587">
                  <c:v>4198.1478782761596</c:v>
                </c:pt>
                <c:pt idx="4588">
                  <c:v>4198.1879707444205</c:v>
                </c:pt>
                <c:pt idx="4589">
                  <c:v>4198.2280727494299</c:v>
                </c:pt>
                <c:pt idx="4590">
                  <c:v>4198.2297988999399</c:v>
                </c:pt>
                <c:pt idx="4591">
                  <c:v>4198.2315250504498</c:v>
                </c:pt>
                <c:pt idx="4592">
                  <c:v>4198.1948658097299</c:v>
                </c:pt>
                <c:pt idx="4593">
                  <c:v>4198.1297966111197</c:v>
                </c:pt>
                <c:pt idx="4594">
                  <c:v>4198.16989861613</c:v>
                </c:pt>
                <c:pt idx="4595">
                  <c:v>4198.17160569315</c:v>
                </c:pt>
                <c:pt idx="4596">
                  <c:v>4198.17331277018</c:v>
                </c:pt>
                <c:pt idx="4597">
                  <c:v>4198.2417961228402</c:v>
                </c:pt>
                <c:pt idx="4598">
                  <c:v>4198.1767555344604</c:v>
                </c:pt>
                <c:pt idx="4599">
                  <c:v>4198.0732818711303</c:v>
                </c:pt>
                <c:pt idx="4600">
                  <c:v>4198.0082126725201</c:v>
                </c:pt>
                <c:pt idx="4601">
                  <c:v>4198.04830514078</c:v>
                </c:pt>
                <c:pt idx="4602">
                  <c:v>4198.1451126206402</c:v>
                </c:pt>
                <c:pt idx="4603">
                  <c:v>4198.08004342203</c:v>
                </c:pt>
                <c:pt idx="4604">
                  <c:v>4198.1869121659302</c:v>
                </c:pt>
                <c:pt idx="4605">
                  <c:v>4198.1502433884598</c:v>
                </c:pt>
                <c:pt idx="4606">
                  <c:v>4198.0851837266</c:v>
                </c:pt>
                <c:pt idx="4607">
                  <c:v>4198.1536575425198</c:v>
                </c:pt>
                <c:pt idx="4608">
                  <c:v>4198.1937690842697</c:v>
                </c:pt>
                <c:pt idx="4609">
                  <c:v>4198.1954952347796</c:v>
                </c:pt>
                <c:pt idx="4610">
                  <c:v>4198.1972118485501</c:v>
                </c:pt>
                <c:pt idx="4611">
                  <c:v>4198.19893799906</c:v>
                </c:pt>
                <c:pt idx="4612">
                  <c:v>4198.1622692215897</c:v>
                </c:pt>
                <c:pt idx="4613">
                  <c:v>4198.20239030009</c:v>
                </c:pt>
                <c:pt idx="4614">
                  <c:v>4198.2041164505999</c:v>
                </c:pt>
                <c:pt idx="4615">
                  <c:v>4198.2058426011099</c:v>
                </c:pt>
                <c:pt idx="4616">
                  <c:v>4198.2075782883703</c:v>
                </c:pt>
                <c:pt idx="4617">
                  <c:v>4198.2093044388803</c:v>
                </c:pt>
                <c:pt idx="4618">
                  <c:v>4198.2101818192496</c:v>
                </c:pt>
                <c:pt idx="4619">
                  <c:v>4198.2110687363602</c:v>
                </c:pt>
                <c:pt idx="4620">
                  <c:v>4198.2119556534799</c:v>
                </c:pt>
                <c:pt idx="4621">
                  <c:v>4198.2517334092199</c:v>
                </c:pt>
                <c:pt idx="4622">
                  <c:v>4198.1469627488204</c:v>
                </c:pt>
                <c:pt idx="4623">
                  <c:v>4198.2923885453201</c:v>
                </c:pt>
                <c:pt idx="4624">
                  <c:v>4198.1103225815796</c:v>
                </c:pt>
                <c:pt idx="4625">
                  <c:v>4198.04443322306</c:v>
                </c:pt>
                <c:pt idx="4626">
                  <c:v>4198.0453010666897</c:v>
                </c:pt>
                <c:pt idx="4627">
                  <c:v>4198.2180687058499</c:v>
                </c:pt>
                <c:pt idx="4628">
                  <c:v>4198.1911083329196</c:v>
                </c:pt>
                <c:pt idx="4629">
                  <c:v>4197.9827686417602</c:v>
                </c:pt>
                <c:pt idx="4630">
                  <c:v>4198.0487724411996</c:v>
                </c:pt>
                <c:pt idx="4631">
                  <c:v>4198.0496307480798</c:v>
                </c:pt>
                <c:pt idx="4632">
                  <c:v>4198.0504985917096</c:v>
                </c:pt>
                <c:pt idx="4633">
                  <c:v>4198.0513568985998</c:v>
                </c:pt>
                <c:pt idx="4634">
                  <c:v>4198.0522247422196</c:v>
                </c:pt>
                <c:pt idx="4635">
                  <c:v>4198.0914970505701</c:v>
                </c:pt>
                <c:pt idx="4636">
                  <c:v>4198.0923648941998</c:v>
                </c:pt>
                <c:pt idx="4637">
                  <c:v>4198.09322320109</c:v>
                </c:pt>
                <c:pt idx="4638">
                  <c:v>4198.0940815079703</c:v>
                </c:pt>
                <c:pt idx="4639">
                  <c:v>4198.2005973923697</c:v>
                </c:pt>
                <c:pt idx="4640">
                  <c:v>4198.3071037400296</c:v>
                </c:pt>
                <c:pt idx="4641">
                  <c:v>4198.1634517777502</c:v>
                </c:pt>
                <c:pt idx="4642">
                  <c:v>4198.0591865647302</c:v>
                </c:pt>
                <c:pt idx="4643">
                  <c:v>4198.0600448716204</c:v>
                </c:pt>
                <c:pt idx="4644">
                  <c:v>4198.0609127152502</c:v>
                </c:pt>
                <c:pt idx="4645">
                  <c:v>4198.0617805588699</c:v>
                </c:pt>
                <c:pt idx="4646">
                  <c:v>4198.0626484024997</c:v>
                </c:pt>
                <c:pt idx="4647">
                  <c:v>4198.1408496964495</c:v>
                </c:pt>
                <c:pt idx="4648">
                  <c:v>4198.0643840897601</c:v>
                </c:pt>
                <c:pt idx="4649">
                  <c:v>4198.0650802720102</c:v>
                </c:pt>
                <c:pt idx="4650">
                  <c:v>4198.0657764542602</c:v>
                </c:pt>
                <c:pt idx="4651">
                  <c:v>4198.0664726365103</c:v>
                </c:pt>
                <c:pt idx="4652">
                  <c:v>4198.1055828202298</c:v>
                </c:pt>
                <c:pt idx="4653">
                  <c:v>4198.1062694657303</c:v>
                </c:pt>
                <c:pt idx="4654">
                  <c:v>4198.1069656479904</c:v>
                </c:pt>
                <c:pt idx="4655">
                  <c:v>4198.2133003342697</c:v>
                </c:pt>
                <c:pt idx="4656">
                  <c:v>4198.1750961411499</c:v>
                </c:pt>
                <c:pt idx="4657">
                  <c:v>4198.1757923233999</c:v>
                </c:pt>
                <c:pt idx="4658">
                  <c:v>4198.17648850565</c:v>
                </c:pt>
                <c:pt idx="4659">
                  <c:v>4198.1771942246496</c:v>
                </c:pt>
                <c:pt idx="4660">
                  <c:v>4198.1778904068997</c:v>
                </c:pt>
                <c:pt idx="4661">
                  <c:v>4198.1785865891497</c:v>
                </c:pt>
                <c:pt idx="4662">
                  <c:v>4198.1792923081402</c:v>
                </c:pt>
                <c:pt idx="4663">
                  <c:v>4198.1799884903903</c:v>
                </c:pt>
                <c:pt idx="4664">
                  <c:v>4198.1806846726404</c:v>
                </c:pt>
                <c:pt idx="4665">
                  <c:v>4198.18139039164</c:v>
                </c:pt>
                <c:pt idx="4666">
                  <c:v>4198.18208657389</c:v>
                </c:pt>
                <c:pt idx="4667">
                  <c:v>4198.2884117234298</c:v>
                </c:pt>
                <c:pt idx="4668">
                  <c:v>4198.2223888504996</c:v>
                </c:pt>
                <c:pt idx="4669">
                  <c:v>4198.2230850327496</c:v>
                </c:pt>
                <c:pt idx="4670">
                  <c:v>4198.2905098069205</c:v>
                </c:pt>
                <c:pt idx="4671">
                  <c:v>4198.2912155259201</c:v>
                </c:pt>
                <c:pt idx="4672">
                  <c:v>4198.2919117081701</c:v>
                </c:pt>
                <c:pt idx="4673">
                  <c:v>4198.2926174271597</c:v>
                </c:pt>
                <c:pt idx="4674">
                  <c:v>4198.39893303995</c:v>
                </c:pt>
                <c:pt idx="4675">
                  <c:v>4198.2940193284103</c:v>
                </c:pt>
                <c:pt idx="4676">
                  <c:v>4198.2947250473999</c:v>
                </c:pt>
                <c:pt idx="4677">
                  <c:v>4198.2954212296499</c:v>
                </c:pt>
                <c:pt idx="4678">
                  <c:v>4198.4017368424402</c:v>
                </c:pt>
                <c:pt idx="4679">
                  <c:v>4198.4024807084097</c:v>
                </c:pt>
                <c:pt idx="4680">
                  <c:v>4198.4032236409903</c:v>
                </c:pt>
                <c:pt idx="4681">
                  <c:v>4198.3372515106003</c:v>
                </c:pt>
                <c:pt idx="4682">
                  <c:v>4198.3658275320104</c:v>
                </c:pt>
                <c:pt idx="4683">
                  <c:v>4198.4054522398701</c:v>
                </c:pt>
                <c:pt idx="4684">
                  <c:v>4198.4061952479497</c:v>
                </c:pt>
                <c:pt idx="4685">
                  <c:v>4198.5498416568998</c:v>
                </c:pt>
                <c:pt idx="4686">
                  <c:v>4198.61520713354</c:v>
                </c:pt>
                <c:pt idx="4687">
                  <c:v>4198.4751409866803</c:v>
                </c:pt>
                <c:pt idx="4688">
                  <c:v>4198.4091573282103</c:v>
                </c:pt>
                <c:pt idx="4689">
                  <c:v>4198.4099011941798</c:v>
                </c:pt>
                <c:pt idx="4690">
                  <c:v>4198.4106441693602</c:v>
                </c:pt>
                <c:pt idx="4691">
                  <c:v>4198.4113918195799</c:v>
                </c:pt>
                <c:pt idx="4692">
                  <c:v>4198.4121261487999</c:v>
                </c:pt>
                <c:pt idx="4693">
                  <c:v>4198.4128700147703</c:v>
                </c:pt>
                <c:pt idx="4694">
                  <c:v>4198.4136138807398</c:v>
                </c:pt>
                <c:pt idx="4695">
                  <c:v>4198.4810780300404</c:v>
                </c:pt>
                <c:pt idx="4696">
                  <c:v>4198.5577445069603</c:v>
                </c:pt>
                <c:pt idx="4697">
                  <c:v>4198.48255929683</c:v>
                </c:pt>
                <c:pt idx="4698">
                  <c:v>4198.5591767641699</c:v>
                </c:pt>
                <c:pt idx="4699">
                  <c:v>4198.5599015566504</c:v>
                </c:pt>
                <c:pt idx="4700">
                  <c:v>4198.4847806307498</c:v>
                </c:pt>
                <c:pt idx="4701">
                  <c:v>4198.7283024599401</c:v>
                </c:pt>
                <c:pt idx="4702">
                  <c:v>4198.6266884615197</c:v>
                </c:pt>
                <c:pt idx="4703">
                  <c:v>4198.4870037844003</c:v>
                </c:pt>
                <c:pt idx="4704">
                  <c:v>4198.4877381136203</c:v>
                </c:pt>
                <c:pt idx="4705">
                  <c:v>4198.4884819795898</c:v>
                </c:pt>
                <c:pt idx="4706">
                  <c:v>4198.4892283244399</c:v>
                </c:pt>
                <c:pt idx="4707">
                  <c:v>4198.4899626536599</c:v>
                </c:pt>
                <c:pt idx="4708">
                  <c:v>4198.4907065196303</c:v>
                </c:pt>
                <c:pt idx="4709">
                  <c:v>4198.4914502132197</c:v>
                </c:pt>
                <c:pt idx="4710">
                  <c:v>4198.4923180568503</c:v>
                </c:pt>
                <c:pt idx="4711">
                  <c:v>4198.4931954372196</c:v>
                </c:pt>
                <c:pt idx="4712">
                  <c:v>4198.5696038234501</c:v>
                </c:pt>
                <c:pt idx="4713">
                  <c:v>4198.6727627742503</c:v>
                </c:pt>
                <c:pt idx="4714">
                  <c:v>4198.6359127986698</c:v>
                </c:pt>
                <c:pt idx="4715">
                  <c:v>4198.6367329585801</c:v>
                </c:pt>
                <c:pt idx="4716">
                  <c:v>4198.6375626552399</c:v>
                </c:pt>
                <c:pt idx="4717">
                  <c:v>4198.6383923518897</c:v>
                </c:pt>
                <c:pt idx="4718">
                  <c:v>4198.6392220485504</c:v>
                </c:pt>
                <c:pt idx="4719">
                  <c:v>4198.6777314174396</c:v>
                </c:pt>
                <c:pt idx="4720">
                  <c:v>4198.6785515773599</c:v>
                </c:pt>
                <c:pt idx="4721">
                  <c:v>4198.7440117824299</c:v>
                </c:pt>
                <c:pt idx="4722">
                  <c:v>4198.7448319423502</c:v>
                </c:pt>
                <c:pt idx="4723">
                  <c:v>4198.74564256551</c:v>
                </c:pt>
                <c:pt idx="4724">
                  <c:v>4198.7464627254303</c:v>
                </c:pt>
                <c:pt idx="4725">
                  <c:v>4198.8495835292597</c:v>
                </c:pt>
                <c:pt idx="4726">
                  <c:v>4198.85038461569</c:v>
                </c:pt>
                <c:pt idx="4727">
                  <c:v>4198.9265355098496</c:v>
                </c:pt>
                <c:pt idx="4728">
                  <c:v>4198.9542778957102</c:v>
                </c:pt>
                <c:pt idx="4729">
                  <c:v>4198.9174183833902</c:v>
                </c:pt>
                <c:pt idx="4730">
                  <c:v>4198.9182194698096</c:v>
                </c:pt>
                <c:pt idx="4731">
                  <c:v>4198.9190110194904</c:v>
                </c:pt>
                <c:pt idx="4732">
                  <c:v>4198.9574631679297</c:v>
                </c:pt>
                <c:pt idx="4733">
                  <c:v>4198.9582547176096</c:v>
                </c:pt>
                <c:pt idx="4734">
                  <c:v>4198.9590462673004</c:v>
                </c:pt>
                <c:pt idx="4735">
                  <c:v>4198.9598378169803</c:v>
                </c:pt>
                <c:pt idx="4736">
                  <c:v>4199.0248784053601</c:v>
                </c:pt>
                <c:pt idx="4737">
                  <c:v>4199.0256508815501</c:v>
                </c:pt>
                <c:pt idx="4738">
                  <c:v>4199.06350221517</c:v>
                </c:pt>
                <c:pt idx="4739">
                  <c:v>4199.06427469137</c:v>
                </c:pt>
                <c:pt idx="4740">
                  <c:v>4199.0650471675699</c:v>
                </c:pt>
                <c:pt idx="4741">
                  <c:v>4199.0288743007404</c:v>
                </c:pt>
                <c:pt idx="4742">
                  <c:v>4199.0297802913401</c:v>
                </c:pt>
                <c:pt idx="4743">
                  <c:v>4199.0943631160499</c:v>
                </c:pt>
                <c:pt idx="4744">
                  <c:v>4199.1693982112702</c:v>
                </c:pt>
                <c:pt idx="4745">
                  <c:v>4199.1332062709598</c:v>
                </c:pt>
                <c:pt idx="4746">
                  <c:v>4199.13410272482</c:v>
                </c:pt>
                <c:pt idx="4747">
                  <c:v>4199.1349896419297</c:v>
                </c:pt>
                <c:pt idx="4748">
                  <c:v>4199.1729458797199</c:v>
                </c:pt>
                <c:pt idx="4749">
                  <c:v>4199.1738327968396</c:v>
                </c:pt>
                <c:pt idx="4750">
                  <c:v>4199.24102868917</c:v>
                </c:pt>
                <c:pt idx="4751">
                  <c:v>4199.2789563167398</c:v>
                </c:pt>
                <c:pt idx="4752">
                  <c:v>4199.27981462362</c:v>
                </c:pt>
                <c:pt idx="4753">
                  <c:v>4199.2435940730802</c:v>
                </c:pt>
                <c:pt idx="4754">
                  <c:v>4199.3192204463703</c:v>
                </c:pt>
                <c:pt idx="4755">
                  <c:v>4199.3863591182499</c:v>
                </c:pt>
                <c:pt idx="4756">
                  <c:v>4199.3871697414197</c:v>
                </c:pt>
                <c:pt idx="4757">
                  <c:v>4199.3879803645896</c:v>
                </c:pt>
                <c:pt idx="4758">
                  <c:v>4199.3887909877603</c:v>
                </c:pt>
                <c:pt idx="4759">
                  <c:v>4199.3896111476697</c:v>
                </c:pt>
                <c:pt idx="4760">
                  <c:v>4199.3904217708396</c:v>
                </c:pt>
                <c:pt idx="4761">
                  <c:v>4199.4289216029902</c:v>
                </c:pt>
                <c:pt idx="4762">
                  <c:v>4199.4583329189099</c:v>
                </c:pt>
                <c:pt idx="4763">
                  <c:v>4199.5625981319199</c:v>
                </c:pt>
                <c:pt idx="4764">
                  <c:v>4199.6291264522297</c:v>
                </c:pt>
                <c:pt idx="4765">
                  <c:v>4199.70457151135</c:v>
                </c:pt>
                <c:pt idx="4766">
                  <c:v>4199.5647723933098</c:v>
                </c:pt>
                <c:pt idx="4767">
                  <c:v>4199.5655216263203</c:v>
                </c:pt>
                <c:pt idx="4768">
                  <c:v>4199.5662696621303</c:v>
                </c:pt>
                <c:pt idx="4769">
                  <c:v>4199.6326358578099</c:v>
                </c:pt>
                <c:pt idx="4770">
                  <c:v>4199.7079475185801</c:v>
                </c:pt>
                <c:pt idx="4771">
                  <c:v>4199.7085483334004</c:v>
                </c:pt>
                <c:pt idx="4772">
                  <c:v>4199.7091396114802</c:v>
                </c:pt>
                <c:pt idx="4773">
                  <c:v>4199.9159724972196</c:v>
                </c:pt>
                <c:pt idx="4774">
                  <c:v>4199.8792464992903</c:v>
                </c:pt>
                <c:pt idx="4775">
                  <c:v>4199.7767455837702</c:v>
                </c:pt>
                <c:pt idx="4776">
                  <c:v>4199.77735593533</c:v>
                </c:pt>
                <c:pt idx="4777">
                  <c:v>4199.7779662868898</c:v>
                </c:pt>
                <c:pt idx="4778">
                  <c:v>4199.8443515560602</c:v>
                </c:pt>
                <c:pt idx="4779">
                  <c:v>4199.8823077938496</c:v>
                </c:pt>
                <c:pt idx="4780">
                  <c:v>4199.8829276821498</c:v>
                </c:pt>
                <c:pt idx="4781">
                  <c:v>4199.88354757046</c:v>
                </c:pt>
                <c:pt idx="4782">
                  <c:v>4199.8841674587702</c:v>
                </c:pt>
                <c:pt idx="4783">
                  <c:v>4199.8847968838099</c:v>
                </c:pt>
                <c:pt idx="4784">
                  <c:v>4199.9885185024696</c:v>
                </c:pt>
                <c:pt idx="4785">
                  <c:v>4200.0547416469999</c:v>
                </c:pt>
                <c:pt idx="4786">
                  <c:v>4199.9897868893104</c:v>
                </c:pt>
                <c:pt idx="4787">
                  <c:v>4199.9904258510996</c:v>
                </c:pt>
                <c:pt idx="4788">
                  <c:v>4199.9910552761503</c:v>
                </c:pt>
                <c:pt idx="4789">
                  <c:v>4199.9916847012</c:v>
                </c:pt>
                <c:pt idx="4790">
                  <c:v>4200.0295646450504</c:v>
                </c:pt>
                <c:pt idx="4791">
                  <c:v>4200.0957401058604</c:v>
                </c:pt>
                <c:pt idx="4792">
                  <c:v>4200.0680644772001</c:v>
                </c:pt>
                <c:pt idx="4793">
                  <c:v>4200.0687034389903</c:v>
                </c:pt>
                <c:pt idx="4794">
                  <c:v>4200.1348598263203</c:v>
                </c:pt>
                <c:pt idx="4795">
                  <c:v>4200.0982864162897</c:v>
                </c:pt>
                <c:pt idx="4796">
                  <c:v>4200.1361377498997</c:v>
                </c:pt>
                <c:pt idx="4797">
                  <c:v>4200.2395255825504</c:v>
                </c:pt>
                <c:pt idx="4798">
                  <c:v>4200.2029617092503</c:v>
                </c:pt>
                <c:pt idx="4799">
                  <c:v>4200.20361020779</c:v>
                </c:pt>
                <c:pt idx="4800">
                  <c:v>4200.2417762539299</c:v>
                </c:pt>
                <c:pt idx="4801">
                  <c:v>4200.2055270931696</c:v>
                </c:pt>
                <c:pt idx="4802">
                  <c:v>4200.2064903042201</c:v>
                </c:pt>
                <c:pt idx="4803">
                  <c:v>4200.24465635037</c:v>
                </c:pt>
                <c:pt idx="4804">
                  <c:v>4200.2456195614304</c:v>
                </c:pt>
                <c:pt idx="4805">
                  <c:v>4200.3479011318605</c:v>
                </c:pt>
                <c:pt idx="4806">
                  <c:v>4200.4129894039597</c:v>
                </c:pt>
                <c:pt idx="4807">
                  <c:v>4200.3498752377</c:v>
                </c:pt>
                <c:pt idx="4808">
                  <c:v>4200.3136546871601</c:v>
                </c:pt>
                <c:pt idx="4809">
                  <c:v>4200.3518302700504</c:v>
                </c:pt>
                <c:pt idx="4810">
                  <c:v>4200.4553611538304</c:v>
                </c:pt>
                <c:pt idx="4811">
                  <c:v>4200.4179199001701</c:v>
                </c:pt>
                <c:pt idx="4812">
                  <c:v>4200.5212981960703</c:v>
                </c:pt>
                <c:pt idx="4813">
                  <c:v>4200.5604369900202</c:v>
                </c:pt>
                <c:pt idx="4814">
                  <c:v>4200.6250579616999</c:v>
                </c:pt>
                <c:pt idx="4815">
                  <c:v>4200.6260688564698</c:v>
                </c:pt>
                <c:pt idx="4816">
                  <c:v>4200.5253322384297</c:v>
                </c:pt>
                <c:pt idx="4817">
                  <c:v>4200.5263335964601</c:v>
                </c:pt>
                <c:pt idx="4818">
                  <c:v>4200.6290920040501</c:v>
                </c:pt>
                <c:pt idx="4819">
                  <c:v>4200.63010289883</c:v>
                </c:pt>
                <c:pt idx="4820">
                  <c:v>4200.6311137936</c:v>
                </c:pt>
                <c:pt idx="4821">
                  <c:v>4200.5303771755598</c:v>
                </c:pt>
                <c:pt idx="4822">
                  <c:v>4200.6331355831599</c:v>
                </c:pt>
                <c:pt idx="4823">
                  <c:v>4200.6977756283204</c:v>
                </c:pt>
                <c:pt idx="4824">
                  <c:v>4200.8386523983399</c:v>
                </c:pt>
                <c:pt idx="4825">
                  <c:v>4200.6998355648402</c:v>
                </c:pt>
                <c:pt idx="4826">
                  <c:v>4200.63722684597</c:v>
                </c:pt>
                <c:pt idx="4827">
                  <c:v>4200.6382377407499</c:v>
                </c:pt>
                <c:pt idx="4828">
                  <c:v>4200.6392581722703</c:v>
                </c:pt>
                <c:pt idx="4829">
                  <c:v>4200.6402690670402</c:v>
                </c:pt>
                <c:pt idx="4830">
                  <c:v>4200.6418807766404</c:v>
                </c:pt>
                <c:pt idx="4831">
                  <c:v>4200.6434924862297</c:v>
                </c:pt>
                <c:pt idx="4832">
                  <c:v>4200.6450946590803</c:v>
                </c:pt>
                <c:pt idx="4833">
                  <c:v>4200.6467063686796</c:v>
                </c:pt>
                <c:pt idx="4834">
                  <c:v>4200.6483180782698</c:v>
                </c:pt>
                <c:pt idx="4835">
                  <c:v>4200.7135494015101</c:v>
                </c:pt>
                <c:pt idx="4836">
                  <c:v>4200.7914073727097</c:v>
                </c:pt>
                <c:pt idx="4837">
                  <c:v>4200.7930286190403</c:v>
                </c:pt>
                <c:pt idx="4838">
                  <c:v>4200.8327873013004</c:v>
                </c:pt>
                <c:pt idx="4839">
                  <c:v>4200.8344180843796</c:v>
                </c:pt>
                <c:pt idx="4840">
                  <c:v>4200.7979305050303</c:v>
                </c:pt>
                <c:pt idx="4841">
                  <c:v>4200.7359702846898</c:v>
                </c:pt>
                <c:pt idx="4842">
                  <c:v>4200.8393008968796</c:v>
                </c:pt>
                <c:pt idx="4843">
                  <c:v>4200.90453222012</c:v>
                </c:pt>
                <c:pt idx="4844">
                  <c:v>4200.9061820766901</c:v>
                </c:pt>
                <c:pt idx="4845">
                  <c:v>4201.0090835354304</c:v>
                </c:pt>
                <c:pt idx="4846">
                  <c:v>4201.0106666347901</c:v>
                </c:pt>
                <c:pt idx="4847">
                  <c:v>4200.91116025662</c:v>
                </c:pt>
                <c:pt idx="4848">
                  <c:v>4200.8492191097703</c:v>
                </c:pt>
                <c:pt idx="4849">
                  <c:v>4200.9906871578596</c:v>
                </c:pt>
                <c:pt idx="4850">
                  <c:v>4200.9542281887498</c:v>
                </c:pt>
                <c:pt idx="4851">
                  <c:v>4200.9558875820603</c:v>
                </c:pt>
                <c:pt idx="4852">
                  <c:v>4201.0564048550104</c:v>
                </c:pt>
                <c:pt idx="4853">
                  <c:v>4201.0217101833796</c:v>
                </c:pt>
                <c:pt idx="4854">
                  <c:v>4200.9989936611601</c:v>
                </c:pt>
                <c:pt idx="4855">
                  <c:v>4201.0611636898402</c:v>
                </c:pt>
                <c:pt idx="4856">
                  <c:v>4201.06274678921</c:v>
                </c:pt>
                <c:pt idx="4857">
                  <c:v>4201.0643394253202</c:v>
                </c:pt>
                <c:pt idx="4858">
                  <c:v>4201.1627490780302</c:v>
                </c:pt>
                <c:pt idx="4859">
                  <c:v>4201.1038120052699</c:v>
                </c:pt>
                <c:pt idx="4860">
                  <c:v>4201.06911733364</c:v>
                </c:pt>
                <c:pt idx="4861">
                  <c:v>4201.1079890987803</c:v>
                </c:pt>
                <c:pt idx="4862">
                  <c:v>4201.2074001095198</c:v>
                </c:pt>
                <c:pt idx="4863">
                  <c:v>4201.2099941036604</c:v>
                </c:pt>
                <c:pt idx="4864">
                  <c:v>4201.1763198635499</c:v>
                </c:pt>
                <c:pt idx="4865">
                  <c:v>4201.1789138576896</c:v>
                </c:pt>
                <c:pt idx="4866">
                  <c:v>4201.2420566341798</c:v>
                </c:pt>
                <c:pt idx="4867">
                  <c:v>4201.1841209194599</c:v>
                </c:pt>
                <c:pt idx="4868">
                  <c:v>4201.2230022213398</c:v>
                </c:pt>
                <c:pt idx="4869">
                  <c:v>4201.2861354610905</c:v>
                </c:pt>
                <c:pt idx="4870">
                  <c:v>4201.2887389919697</c:v>
                </c:pt>
                <c:pt idx="4871">
                  <c:v>4201.2913520596003</c:v>
                </c:pt>
                <c:pt idx="4872">
                  <c:v>4201.2576968929698</c:v>
                </c:pt>
                <c:pt idx="4873">
                  <c:v>4201.4286048672102</c:v>
                </c:pt>
                <c:pt idx="4874">
                  <c:v>4201.3959796688496</c:v>
                </c:pt>
                <c:pt idx="4875">
                  <c:v>4201.4338310024696</c:v>
                </c:pt>
                <c:pt idx="4876">
                  <c:v>4201.4364440700901</c:v>
                </c:pt>
                <c:pt idx="4877">
                  <c:v>4201.3675792477097</c:v>
                </c:pt>
                <c:pt idx="4878">
                  <c:v>4201.5049655697303</c:v>
                </c:pt>
                <c:pt idx="4879">
                  <c:v>4201.4724166653104</c:v>
                </c:pt>
                <c:pt idx="4880">
                  <c:v>4201.4750392696797</c:v>
                </c:pt>
                <c:pt idx="4881">
                  <c:v>4201.5127284786604</c:v>
                </c:pt>
                <c:pt idx="4882">
                  <c:v>4201.5153129360597</c:v>
                </c:pt>
                <c:pt idx="4883">
                  <c:v>4201.48290708279</c:v>
                </c:pt>
                <c:pt idx="4884">
                  <c:v>4201.5830905697303</c:v>
                </c:pt>
                <c:pt idx="4885">
                  <c:v>4201.5578944942899</c:v>
                </c:pt>
                <c:pt idx="4886">
                  <c:v>4201.5882690212702</c:v>
                </c:pt>
                <c:pt idx="4887">
                  <c:v>4201.5282733700196</c:v>
                </c:pt>
                <c:pt idx="4888">
                  <c:v>4201.5308673641603</c:v>
                </c:pt>
                <c:pt idx="4889">
                  <c:v>4201.5334708950504</c:v>
                </c:pt>
                <c:pt idx="4890">
                  <c:v>4201.5708644649903</c:v>
                </c:pt>
                <c:pt idx="4891">
                  <c:v>4201.5395362637</c:v>
                </c:pt>
                <c:pt idx="4892">
                  <c:v>4201.5082175991502</c:v>
                </c:pt>
                <c:pt idx="4893">
                  <c:v>4201.5464885494603</c:v>
                </c:pt>
                <c:pt idx="4894">
                  <c:v>4201.4520271084202</c:v>
                </c:pt>
                <c:pt idx="4895">
                  <c:v>4201.4907748959004</c:v>
                </c:pt>
                <c:pt idx="4896">
                  <c:v>4201.5569408199699</c:v>
                </c:pt>
                <c:pt idx="4897">
                  <c:v>4201.5326602718796</c:v>
                </c:pt>
                <c:pt idx="4898">
                  <c:v>4201.5013511440702</c:v>
                </c:pt>
                <c:pt idx="4899">
                  <c:v>4201.5048415920701</c:v>
                </c:pt>
                <c:pt idx="4900">
                  <c:v>4201.5083415768104</c:v>
                </c:pt>
                <c:pt idx="4901">
                  <c:v>4201.5118320248102</c:v>
                </c:pt>
                <c:pt idx="4902">
                  <c:v>4201.5153320095496</c:v>
                </c:pt>
                <c:pt idx="4903">
                  <c:v>4201.5188319942899</c:v>
                </c:pt>
                <c:pt idx="4904">
                  <c:v>4201.4621074459501</c:v>
                </c:pt>
                <c:pt idx="4905">
                  <c:v>4201.4656455776603</c:v>
                </c:pt>
                <c:pt idx="4906">
                  <c:v>4201.4691837093796</c:v>
                </c:pt>
                <c:pt idx="4907">
                  <c:v>4201.4727313778303</c:v>
                </c:pt>
                <c:pt idx="4908">
                  <c:v>4201.4762695095496</c:v>
                </c:pt>
                <c:pt idx="4909">
                  <c:v>4201.4798171780003</c:v>
                </c:pt>
                <c:pt idx="4910">
                  <c:v>4201.4228923580604</c:v>
                </c:pt>
                <c:pt idx="4911">
                  <c:v>4201.4264400265101</c:v>
                </c:pt>
                <c:pt idx="4912">
                  <c:v>4201.3342769405799</c:v>
                </c:pt>
                <c:pt idx="4913">
                  <c:v>4201.3982875606898</c:v>
                </c:pt>
                <c:pt idx="4914">
                  <c:v>4201.3766105434797</c:v>
                </c:pt>
                <c:pt idx="4915">
                  <c:v>4201.3801582119404</c:v>
                </c:pt>
                <c:pt idx="4916">
                  <c:v>4201.3837058804002</c:v>
                </c:pt>
                <c:pt idx="4917">
                  <c:v>4201.3872535488499</c:v>
                </c:pt>
                <c:pt idx="4918">
                  <c:v>4201.3555629513203</c:v>
                </c:pt>
                <c:pt idx="4919">
                  <c:v>4201.35911061978</c:v>
                </c:pt>
                <c:pt idx="4920">
                  <c:v>4201.3626582882298</c:v>
                </c:pt>
                <c:pt idx="4921">
                  <c:v>4201.4014537594203</c:v>
                </c:pt>
                <c:pt idx="4922">
                  <c:v>4201.30909040188</c:v>
                </c:pt>
                <c:pt idx="4923">
                  <c:v>4201.3123996517597</c:v>
                </c:pt>
                <c:pt idx="4924">
                  <c:v>4201.3157184383799</c:v>
                </c:pt>
                <c:pt idx="4925">
                  <c:v>4201.3190372250001</c:v>
                </c:pt>
                <c:pt idx="4926">
                  <c:v>4201.3223560116203</c:v>
                </c:pt>
                <c:pt idx="4927">
                  <c:v>4201.2652499935602</c:v>
                </c:pt>
                <c:pt idx="4928">
                  <c:v>4201.2685687801804</c:v>
                </c:pt>
                <c:pt idx="4929">
                  <c:v>4201.2718875667997</c:v>
                </c:pt>
                <c:pt idx="4930">
                  <c:v>4201.2389285824202</c:v>
                </c:pt>
                <c:pt idx="4931">
                  <c:v>4201.2785251400401</c:v>
                </c:pt>
                <c:pt idx="4932">
                  <c:v>4201.2818439266603</c:v>
                </c:pt>
                <c:pt idx="4933">
                  <c:v>4201.2247665188197</c:v>
                </c:pt>
                <c:pt idx="4934">
                  <c:v>4201.2280853054499</c:v>
                </c:pt>
                <c:pt idx="4935">
                  <c:v>4201.2314040920701</c:v>
                </c:pt>
                <c:pt idx="4936">
                  <c:v>4201.1984451076896</c:v>
                </c:pt>
                <c:pt idx="4937">
                  <c:v>4201.1050803921198</c:v>
                </c:pt>
                <c:pt idx="4938">
                  <c:v>4201.0480029842802</c:v>
                </c:pt>
                <c:pt idx="4939">
                  <c:v>4201.1117084286097</c:v>
                </c:pt>
                <c:pt idx="4940">
                  <c:v>4201.1150367519804</c:v>
                </c:pt>
                <c:pt idx="4941">
                  <c:v>4201.1183555385996</c:v>
                </c:pt>
                <c:pt idx="4942">
                  <c:v>4201.0975845119901</c:v>
                </c:pt>
                <c:pt idx="4943">
                  <c:v>4201.1612899563197</c:v>
                </c:pt>
                <c:pt idx="4944">
                  <c:v>4201.1646182796903</c:v>
                </c:pt>
                <c:pt idx="4945">
                  <c:v>4201.0108955166297</c:v>
                </c:pt>
                <c:pt idx="4946">
                  <c:v>4201.0745914242198</c:v>
                </c:pt>
                <c:pt idx="4947">
                  <c:v>4201.0779102108399</c:v>
                </c:pt>
                <c:pt idx="4948">
                  <c:v>4201.0812385342097</c:v>
                </c:pt>
                <c:pt idx="4949">
                  <c:v>4201.0845668575703</c:v>
                </c:pt>
                <c:pt idx="4950">
                  <c:v>4201.0879047176804</c:v>
                </c:pt>
                <c:pt idx="4951">
                  <c:v>4201.0912330410401</c:v>
                </c:pt>
                <c:pt idx="4952">
                  <c:v>4201.0341937801804</c:v>
                </c:pt>
                <c:pt idx="4953">
                  <c:v>4201.0364444515599</c:v>
                </c:pt>
                <c:pt idx="4954">
                  <c:v>4201.0386951229502</c:v>
                </c:pt>
                <c:pt idx="4955">
                  <c:v>4201.0409457943397</c:v>
                </c:pt>
                <c:pt idx="4956">
                  <c:v>4201.04319646572</c:v>
                </c:pt>
                <c:pt idx="4957">
                  <c:v>4201.0454471371104</c:v>
                </c:pt>
                <c:pt idx="4958">
                  <c:v>4201.0476978084998</c:v>
                </c:pt>
                <c:pt idx="4959">
                  <c:v>4201.0499484798802</c:v>
                </c:pt>
                <c:pt idx="4960">
                  <c:v>4200.9533126613997</c:v>
                </c:pt>
                <c:pt idx="4961">
                  <c:v>4200.9556682369603</c:v>
                </c:pt>
                <c:pt idx="4962">
                  <c:v>4200.9961612484403</c:v>
                </c:pt>
                <c:pt idx="4963">
                  <c:v>4200.9985263607396</c:v>
                </c:pt>
                <c:pt idx="4964">
                  <c:v>4201.0008437893302</c:v>
                </c:pt>
                <c:pt idx="4965">
                  <c:v>4201.0030944607197</c:v>
                </c:pt>
                <c:pt idx="4966">
                  <c:v>4201.0053546688496</c:v>
                </c:pt>
                <c:pt idx="4967">
                  <c:v>4201.0076053402399</c:v>
                </c:pt>
                <c:pt idx="4968">
                  <c:v>4201.0098560116203</c:v>
                </c:pt>
                <c:pt idx="4969">
                  <c:v>4201.0121162197502</c:v>
                </c:pt>
                <c:pt idx="4970">
                  <c:v>4201.0143668911396</c:v>
                </c:pt>
                <c:pt idx="4971">
                  <c:v>4200.9793384334998</c:v>
                </c:pt>
                <c:pt idx="4972">
                  <c:v>4200.9169204494901</c:v>
                </c:pt>
                <c:pt idx="4973">
                  <c:v>4200.9192855617903</c:v>
                </c:pt>
                <c:pt idx="4974">
                  <c:v>4200.92164113735</c:v>
                </c:pt>
                <c:pt idx="4975">
                  <c:v>4200.9240062496601</c:v>
                </c:pt>
                <c:pt idx="4976">
                  <c:v>4200.9263713619603</c:v>
                </c:pt>
                <c:pt idx="4977">
                  <c:v>4200.9935100338398</c:v>
                </c:pt>
                <c:pt idx="4978">
                  <c:v>4200.9958846828904</c:v>
                </c:pt>
                <c:pt idx="4979">
                  <c:v>4200.9334857723597</c:v>
                </c:pt>
                <c:pt idx="4980">
                  <c:v>4200.9358508846699</c:v>
                </c:pt>
                <c:pt idx="4981">
                  <c:v>4201.0391433498799</c:v>
                </c:pt>
                <c:pt idx="4982">
                  <c:v>4200.9405906460197</c:v>
                </c:pt>
                <c:pt idx="4983">
                  <c:v>4200.9418444695802</c:v>
                </c:pt>
                <c:pt idx="4984">
                  <c:v>4201.0074972416896</c:v>
                </c:pt>
                <c:pt idx="4985">
                  <c:v>4201.04499051731</c:v>
                </c:pt>
                <c:pt idx="4986">
                  <c:v>4201.0098901114598</c:v>
                </c:pt>
                <c:pt idx="4987">
                  <c:v>4201.0110861351704</c:v>
                </c:pt>
                <c:pt idx="4988">
                  <c:v>4201.01228776481</c:v>
                </c:pt>
                <c:pt idx="4989">
                  <c:v>4201.0134841969002</c:v>
                </c:pt>
                <c:pt idx="4990">
                  <c:v>4201.0146852464904</c:v>
                </c:pt>
                <c:pt idx="4991">
                  <c:v>4201.1125079608</c:v>
                </c:pt>
                <c:pt idx="4992">
                  <c:v>4201.0170833087004</c:v>
                </c:pt>
                <c:pt idx="4993">
                  <c:v>4201.0182797417501</c:v>
                </c:pt>
                <c:pt idx="4994">
                  <c:v>4201.0194813713897</c:v>
                </c:pt>
                <c:pt idx="4995">
                  <c:v>4201.0206778049296</c:v>
                </c:pt>
                <c:pt idx="4996">
                  <c:v>4201.1185057163002</c:v>
                </c:pt>
                <c:pt idx="4997">
                  <c:v>4201.1800506603804</c:v>
                </c:pt>
                <c:pt idx="4998">
                  <c:v>4200.98739370773</c:v>
                </c:pt>
                <c:pt idx="4999">
                  <c:v>4200.9886540194002</c:v>
                </c:pt>
                <c:pt idx="5000">
                  <c:v>4200.9899145517002</c:v>
                </c:pt>
                <c:pt idx="5001">
                  <c:v>4200.9911752978396</c:v>
                </c:pt>
                <c:pt idx="5002">
                  <c:v>4200.9924361797002</c:v>
                </c:pt>
                <c:pt idx="5003">
                  <c:v>4200.9936963023601</c:v>
                </c:pt>
                <c:pt idx="5004">
                  <c:v>4200.9301815928902</c:v>
                </c:pt>
                <c:pt idx="5005">
                  <c:v>4200.8933240856004</c:v>
                </c:pt>
                <c:pt idx="5006">
                  <c:v>4200.95937036741</c:v>
                </c:pt>
                <c:pt idx="5007">
                  <c:v>4200.9987328350699</c:v>
                </c:pt>
                <c:pt idx="5008">
                  <c:v>4200.9999948762297</c:v>
                </c:pt>
                <c:pt idx="5009">
                  <c:v>4201.0011965058702</c:v>
                </c:pt>
                <c:pt idx="5010">
                  <c:v>4201.0990244172399</c:v>
                </c:pt>
                <c:pt idx="5011">
                  <c:v>4201.1365038178801</c:v>
                </c:pt>
                <c:pt idx="5012">
                  <c:v>4201.1014328692199</c:v>
                </c:pt>
                <c:pt idx="5013">
                  <c:v>4201.0663610648899</c:v>
                </c:pt>
                <c:pt idx="5014">
                  <c:v>4201.1033526487499</c:v>
                </c:pt>
                <c:pt idx="5015">
                  <c:v>4201.1040704164097</c:v>
                </c:pt>
                <c:pt idx="5016">
                  <c:v>4201.0081685062796</c:v>
                </c:pt>
                <c:pt idx="5017">
                  <c:v>4201.06923248772</c:v>
                </c:pt>
                <c:pt idx="5018">
                  <c:v>4201.1062236949601</c:v>
                </c:pt>
                <c:pt idx="5019">
                  <c:v>4201.0103230811001</c:v>
                </c:pt>
                <c:pt idx="5020">
                  <c:v>4201.1076590885004</c:v>
                </c:pt>
                <c:pt idx="5021">
                  <c:v>4201.1687255810702</c:v>
                </c:pt>
                <c:pt idx="5022">
                  <c:v>4201.1090964805198</c:v>
                </c:pt>
                <c:pt idx="5023">
                  <c:v>4201.0735428716098</c:v>
                </c:pt>
                <c:pt idx="5024">
                  <c:v>4201.0742615174304</c:v>
                </c:pt>
                <c:pt idx="5025">
                  <c:v>4201.0749802134196</c:v>
                </c:pt>
                <c:pt idx="5026">
                  <c:v>4201.07569895912</c:v>
                </c:pt>
                <c:pt idx="5027">
                  <c:v>4201.0764177441597</c:v>
                </c:pt>
                <c:pt idx="5028">
                  <c:v>4201.0771363288604</c:v>
                </c:pt>
                <c:pt idx="5029">
                  <c:v>4201.1744754659903</c:v>
                </c:pt>
                <c:pt idx="5030">
                  <c:v>4201.1148465426204</c:v>
                </c:pt>
                <c:pt idx="5031">
                  <c:v>4201.1155651221197</c:v>
                </c:pt>
                <c:pt idx="5032">
                  <c:v>4201.0800127914199</c:v>
                </c:pt>
                <c:pt idx="5033">
                  <c:v>4201.1170029765399</c:v>
                </c:pt>
                <c:pt idx="5034">
                  <c:v>4201.1177218305702</c:v>
                </c:pt>
                <c:pt idx="5035">
                  <c:v>4201.1184406982702</c:v>
                </c:pt>
                <c:pt idx="5036">
                  <c:v>4201.15543656515</c:v>
                </c:pt>
                <c:pt idx="5037">
                  <c:v>4201.1198783977197</c:v>
                </c:pt>
                <c:pt idx="5038">
                  <c:v>4201.1809423729401</c:v>
                </c:pt>
                <c:pt idx="5039">
                  <c:v>4201.1816619616102</c:v>
                </c:pt>
                <c:pt idx="5040">
                  <c:v>4201.1220378775097</c:v>
                </c:pt>
                <c:pt idx="5041">
                  <c:v>4201.1831017332597</c:v>
                </c:pt>
                <c:pt idx="5042">
                  <c:v>4201.18382132236</c:v>
                </c:pt>
                <c:pt idx="5043">
                  <c:v>4201.1845408327999</c:v>
                </c:pt>
                <c:pt idx="5044">
                  <c:v>4201.1851892370896</c:v>
                </c:pt>
                <c:pt idx="5045">
                  <c:v>4201.1858376890204</c:v>
                </c:pt>
                <c:pt idx="5046">
                  <c:v>4201.3193527005897</c:v>
                </c:pt>
                <c:pt idx="5047">
                  <c:v>4201.2233979590901</c:v>
                </c:pt>
                <c:pt idx="5048">
                  <c:v>4201.2240463523804</c:v>
                </c:pt>
                <c:pt idx="5049">
                  <c:v>4201.1884314379304</c:v>
                </c:pt>
                <c:pt idx="5050">
                  <c:v>4201.2253427982996</c:v>
                </c:pt>
                <c:pt idx="5051">
                  <c:v>4201.3829397792897</c:v>
                </c:pt>
                <c:pt idx="5052">
                  <c:v>4201.28698434733</c:v>
                </c:pt>
                <c:pt idx="5053">
                  <c:v>4201.1910264583603</c:v>
                </c:pt>
                <c:pt idx="5054">
                  <c:v>4201.25202948272</c:v>
                </c:pt>
                <c:pt idx="5055">
                  <c:v>4201.2526784606298</c:v>
                </c:pt>
                <c:pt idx="5056">
                  <c:v>4201.28957714026</c:v>
                </c:pt>
                <c:pt idx="5057">
                  <c:v>4201.2902256387997</c:v>
                </c:pt>
                <c:pt idx="5058">
                  <c:v>4201.2908741373303</c:v>
                </c:pt>
                <c:pt idx="5059">
                  <c:v>4201.29152263587</c:v>
                </c:pt>
                <c:pt idx="5060">
                  <c:v>4201.3284298319104</c:v>
                </c:pt>
                <c:pt idx="5061">
                  <c:v>4201.4256725506302</c:v>
                </c:pt>
                <c:pt idx="5062">
                  <c:v>4201.3900718883997</c:v>
                </c:pt>
                <c:pt idx="5063">
                  <c:v>4201.3907210096304</c:v>
                </c:pt>
                <c:pt idx="5064">
                  <c:v>4201.2947692410098</c:v>
                </c:pt>
                <c:pt idx="5065">
                  <c:v>4201.2954180485003</c:v>
                </c:pt>
                <c:pt idx="5066">
                  <c:v>4201.2960668744299</c:v>
                </c:pt>
                <c:pt idx="5067">
                  <c:v>4201.2967157187904</c:v>
                </c:pt>
                <c:pt idx="5068">
                  <c:v>4201.29736458159</c:v>
                </c:pt>
                <c:pt idx="5069">
                  <c:v>4201.2980134628297</c:v>
                </c:pt>
                <c:pt idx="5070">
                  <c:v>4201.2986623625202</c:v>
                </c:pt>
                <c:pt idx="5071">
                  <c:v>4201.29931128113</c:v>
                </c:pt>
                <c:pt idx="5072">
                  <c:v>4201.2999602282998</c:v>
                </c:pt>
                <c:pt idx="5073">
                  <c:v>4201.3006094038401</c:v>
                </c:pt>
                <c:pt idx="5074">
                  <c:v>4201.3012629489504</c:v>
                </c:pt>
                <c:pt idx="5075">
                  <c:v>4201.3981276492696</c:v>
                </c:pt>
                <c:pt idx="5076">
                  <c:v>4201.39839467808</c:v>
                </c:pt>
                <c:pt idx="5077">
                  <c:v>4201.3986712436299</c:v>
                </c:pt>
                <c:pt idx="5078">
                  <c:v>4201.3989382724403</c:v>
                </c:pt>
                <c:pt idx="5079">
                  <c:v>4201.3992148379903</c:v>
                </c:pt>
                <c:pt idx="5080">
                  <c:v>4201.3994818667998</c:v>
                </c:pt>
                <c:pt idx="5081">
                  <c:v>4201.4359980563804</c:v>
                </c:pt>
                <c:pt idx="5082">
                  <c:v>4201.4000254611601</c:v>
                </c:pt>
                <c:pt idx="5083">
                  <c:v>4201.4002924899696</c:v>
                </c:pt>
                <c:pt idx="5084">
                  <c:v>4201.4005690555196</c:v>
                </c:pt>
                <c:pt idx="5085">
                  <c:v>4201.4370852451002</c:v>
                </c:pt>
                <c:pt idx="5086">
                  <c:v>4201.4373522739097</c:v>
                </c:pt>
                <c:pt idx="5087">
                  <c:v>4201.4376288394596</c:v>
                </c:pt>
                <c:pt idx="5088">
                  <c:v>4201.4016467074998</c:v>
                </c:pt>
                <c:pt idx="5089">
                  <c:v>4201.4985114078199</c:v>
                </c:pt>
                <c:pt idx="5090">
                  <c:v>4201.4987784366303</c:v>
                </c:pt>
                <c:pt idx="5091">
                  <c:v>4201.4990550021803</c:v>
                </c:pt>
                <c:pt idx="5092">
                  <c:v>4201.4993220309898</c:v>
                </c:pt>
                <c:pt idx="5093">
                  <c:v>4201.4995985965397</c:v>
                </c:pt>
                <c:pt idx="5094">
                  <c:v>4201.6290694217296</c:v>
                </c:pt>
                <c:pt idx="5095">
                  <c:v>4201.5349322299598</c:v>
                </c:pt>
                <c:pt idx="5096">
                  <c:v>4201.5948229770302</c:v>
                </c:pt>
                <c:pt idx="5097">
                  <c:v>4201.6298705081599</c:v>
                </c:pt>
                <c:pt idx="5098">
                  <c:v>4201.6301375369703</c:v>
                </c:pt>
                <c:pt idx="5099">
                  <c:v>4201.6304045657798</c:v>
                </c:pt>
                <c:pt idx="5100">
                  <c:v>4201.6903048495897</c:v>
                </c:pt>
                <c:pt idx="5101">
                  <c:v>4201.6905718784001</c:v>
                </c:pt>
                <c:pt idx="5102">
                  <c:v>4201.6908389072096</c:v>
                </c:pt>
                <c:pt idx="5103">
                  <c:v>4201.69110593602</c:v>
                </c:pt>
                <c:pt idx="5104">
                  <c:v>4201.6913729648204</c:v>
                </c:pt>
                <c:pt idx="5105">
                  <c:v>4201.6916399936299</c:v>
                </c:pt>
                <c:pt idx="5106">
                  <c:v>4201.6919904082797</c:v>
                </c:pt>
                <c:pt idx="5107">
                  <c:v>4201.6923408614903</c:v>
                </c:pt>
                <c:pt idx="5108">
                  <c:v>4201.6926916182201</c:v>
                </c:pt>
                <c:pt idx="5109">
                  <c:v>4201.7526818482102</c:v>
                </c:pt>
                <c:pt idx="5110">
                  <c:v>4201.69339343498</c:v>
                </c:pt>
                <c:pt idx="5111">
                  <c:v>4201.6937442600702</c:v>
                </c:pt>
                <c:pt idx="5112">
                  <c:v>4201.7537343387103</c:v>
                </c:pt>
                <c:pt idx="5113">
                  <c:v>4201.6944472229798</c:v>
                </c:pt>
                <c:pt idx="5114">
                  <c:v>4201.9780170798604</c:v>
                </c:pt>
                <c:pt idx="5115">
                  <c:v>4201.8144414993203</c:v>
                </c:pt>
                <c:pt idx="5116">
                  <c:v>4201.7551416343504</c:v>
                </c:pt>
                <c:pt idx="5117">
                  <c:v>4201.8151457679596</c:v>
                </c:pt>
                <c:pt idx="5118">
                  <c:v>4201.81549848138</c:v>
                </c:pt>
                <c:pt idx="5119">
                  <c:v>4201.81585122264</c:v>
                </c:pt>
                <c:pt idx="5120">
                  <c:v>4201.8162040274001</c:v>
                </c:pt>
                <c:pt idx="5121">
                  <c:v>4201.8860805097302</c:v>
                </c:pt>
                <c:pt idx="5122">
                  <c:v>4201.8864325286104</c:v>
                </c:pt>
                <c:pt idx="5123">
                  <c:v>4201.9464299353504</c:v>
                </c:pt>
                <c:pt idx="5124">
                  <c:v>4201.88713939428</c:v>
                </c:pt>
                <c:pt idx="5125">
                  <c:v>4201.9818912717901</c:v>
                </c:pt>
                <c:pt idx="5126">
                  <c:v>4201.8878419515004</c:v>
                </c:pt>
                <c:pt idx="5127">
                  <c:v>4201.8881940375304</c:v>
                </c:pt>
                <c:pt idx="5128">
                  <c:v>4201.8885474954604</c:v>
                </c:pt>
                <c:pt idx="5129">
                  <c:v>4201.9832993732498</c:v>
                </c:pt>
                <c:pt idx="5130">
                  <c:v>4201.9836527881398</c:v>
                </c:pt>
                <c:pt idx="5131">
                  <c:v>4201.9492485522796</c:v>
                </c:pt>
                <c:pt idx="5132">
                  <c:v>4201.9496018848104</c:v>
                </c:pt>
                <c:pt idx="5133">
                  <c:v>4201.98471096306</c:v>
                </c:pt>
                <c:pt idx="5134">
                  <c:v>4201.9504454448697</c:v>
                </c:pt>
                <c:pt idx="5135">
                  <c:v>4202.04870250969</c:v>
                </c:pt>
                <c:pt idx="5136">
                  <c:v>4202.0843699291199</c:v>
                </c:pt>
                <c:pt idx="5137">
                  <c:v>4201.9866659954096</c:v>
                </c:pt>
                <c:pt idx="5138">
                  <c:v>4201.98715236931</c:v>
                </c:pt>
                <c:pt idx="5139">
                  <c:v>4202.0858576610599</c:v>
                </c:pt>
                <c:pt idx="5140">
                  <c:v>4201.9881346538596</c:v>
                </c:pt>
                <c:pt idx="5141">
                  <c:v>4202.0516684368104</c:v>
                </c:pt>
                <c:pt idx="5142">
                  <c:v>4201.9891169384</c:v>
                </c:pt>
                <c:pt idx="5143">
                  <c:v>4202.0878317668903</c:v>
                </c:pt>
                <c:pt idx="5144">
                  <c:v>4202.0883276775403</c:v>
                </c:pt>
                <c:pt idx="5145">
                  <c:v>4202.0536520793903</c:v>
                </c:pt>
                <c:pt idx="5146">
                  <c:v>4202.0541479900403</c:v>
                </c:pt>
                <c:pt idx="5147">
                  <c:v>4202.0546343639398</c:v>
                </c:pt>
                <c:pt idx="5148">
                  <c:v>4202.0903113201202</c:v>
                </c:pt>
                <c:pt idx="5149">
                  <c:v>4202.0908072307602</c:v>
                </c:pt>
                <c:pt idx="5150">
                  <c:v>4202.0913031414002</c:v>
                </c:pt>
                <c:pt idx="5151">
                  <c:v>4202.0917895153098</c:v>
                </c:pt>
                <c:pt idx="5152">
                  <c:v>4202.0571139171598</c:v>
                </c:pt>
                <c:pt idx="5153">
                  <c:v>4202.0927813365997</c:v>
                </c:pt>
                <c:pt idx="5154">
                  <c:v>4202.1564677074402</c:v>
                </c:pt>
                <c:pt idx="5155">
                  <c:v>4202.1569636180902</c:v>
                </c:pt>
                <c:pt idx="5156">
                  <c:v>4202.1574499919898</c:v>
                </c:pt>
                <c:pt idx="5157">
                  <c:v>4202.1579459026398</c:v>
                </c:pt>
                <c:pt idx="5158">
                  <c:v>4202.1584418132798</c:v>
                </c:pt>
                <c:pt idx="5159">
                  <c:v>4202.2572901561798</c:v>
                </c:pt>
                <c:pt idx="5160">
                  <c:v>4202.1594240978302</c:v>
                </c:pt>
                <c:pt idx="5161">
                  <c:v>4202.1599200084702</c:v>
                </c:pt>
                <c:pt idx="5162">
                  <c:v>4202.1955778911597</c:v>
                </c:pt>
                <c:pt idx="5163">
                  <c:v>4202.3576166942603</c:v>
                </c:pt>
                <c:pt idx="5164">
                  <c:v>4202.1965601757101</c:v>
                </c:pt>
                <c:pt idx="5165">
                  <c:v>4202.2602370098102</c:v>
                </c:pt>
                <c:pt idx="5166">
                  <c:v>4202.1975329235102</c:v>
                </c:pt>
                <c:pt idx="5167">
                  <c:v>4202.2612002208698</c:v>
                </c:pt>
                <c:pt idx="5168">
                  <c:v>4202.1984961345697</c:v>
                </c:pt>
                <c:pt idx="5169">
                  <c:v>4202.1989729717297</c:v>
                </c:pt>
                <c:pt idx="5170">
                  <c:v>4202.1994593456302</c:v>
                </c:pt>
                <c:pt idx="5171">
                  <c:v>4202.1999361827902</c:v>
                </c:pt>
                <c:pt idx="5172">
                  <c:v>4202.46030834465</c:v>
                </c:pt>
                <c:pt idx="5173">
                  <c:v>4202.2640993907899</c:v>
                </c:pt>
                <c:pt idx="5174">
                  <c:v>4202.2645762279499</c:v>
                </c:pt>
                <c:pt idx="5175">
                  <c:v>4202.2650626018503</c:v>
                </c:pt>
                <c:pt idx="5176">
                  <c:v>4202.3007014110599</c:v>
                </c:pt>
                <c:pt idx="5177">
                  <c:v>4202.43468311577</c:v>
                </c:pt>
                <c:pt idx="5178">
                  <c:v>4202.3648646190704</c:v>
                </c:pt>
                <c:pt idx="5179">
                  <c:v>4202.2669985607199</c:v>
                </c:pt>
                <c:pt idx="5180">
                  <c:v>4202.2674849346204</c:v>
                </c:pt>
                <c:pt idx="5181">
                  <c:v>4202.2679713085199</c:v>
                </c:pt>
                <c:pt idx="5182">
                  <c:v>4202.2684481456799</c:v>
                </c:pt>
                <c:pt idx="5183">
                  <c:v>4202.2689345195804</c:v>
                </c:pt>
                <c:pt idx="5184">
                  <c:v>4202.3045828655304</c:v>
                </c:pt>
                <c:pt idx="5185">
                  <c:v>4202.36825016289</c:v>
                </c:pt>
                <c:pt idx="5186">
                  <c:v>4202.2352412059799</c:v>
                </c:pt>
                <c:pt idx="5187">
                  <c:v>4202.2708800151804</c:v>
                </c:pt>
                <c:pt idx="5188">
                  <c:v>4202.27136638909</c:v>
                </c:pt>
                <c:pt idx="5189">
                  <c:v>4202.3070051982904</c:v>
                </c:pt>
                <c:pt idx="5190">
                  <c:v>4202.2723296001504</c:v>
                </c:pt>
                <c:pt idx="5191">
                  <c:v>4202.4063113048596</c:v>
                </c:pt>
                <c:pt idx="5192">
                  <c:v>4202.4067976787601</c:v>
                </c:pt>
                <c:pt idx="5193">
                  <c:v>4202.4704745128602</c:v>
                </c:pt>
                <c:pt idx="5194">
                  <c:v>4202.4709608867697</c:v>
                </c:pt>
                <c:pt idx="5195">
                  <c:v>4202.4719240978302</c:v>
                </c:pt>
                <c:pt idx="5196">
                  <c:v>4202.5719836071003</c:v>
                </c:pt>
                <c:pt idx="5197">
                  <c:v>4202.7740767314899</c:v>
                </c:pt>
                <c:pt idx="5198">
                  <c:v>4202.63779667168</c:v>
                </c:pt>
                <c:pt idx="5199">
                  <c:v>4202.53938701897</c:v>
                </c:pt>
                <c:pt idx="5200">
                  <c:v>4202.5758650615699</c:v>
                </c:pt>
                <c:pt idx="5201">
                  <c:v>4202.6773932292999</c:v>
                </c:pt>
                <c:pt idx="5202">
                  <c:v>4202.7422526195496</c:v>
                </c:pt>
                <c:pt idx="5203">
                  <c:v>4202.64266041069</c:v>
                </c:pt>
                <c:pt idx="5204">
                  <c:v>4202.6081374004398</c:v>
                </c:pt>
                <c:pt idx="5205">
                  <c:v>4202.6091101482398</c:v>
                </c:pt>
                <c:pt idx="5206">
                  <c:v>4202.7094652965598</c:v>
                </c:pt>
                <c:pt idx="5207">
                  <c:v>4202.7743437603003</c:v>
                </c:pt>
                <c:pt idx="5208">
                  <c:v>4202.8119662120798</c:v>
                </c:pt>
                <c:pt idx="5209">
                  <c:v>4202.7123740032202</c:v>
                </c:pt>
                <c:pt idx="5210">
                  <c:v>4202.7133467510203</c:v>
                </c:pt>
                <c:pt idx="5211">
                  <c:v>4202.7143099620798</c:v>
                </c:pt>
                <c:pt idx="5212">
                  <c:v>4202.7791884258304</c:v>
                </c:pt>
                <c:pt idx="5213">
                  <c:v>4202.7801611736304</c:v>
                </c:pt>
                <c:pt idx="5214">
                  <c:v>4202.8177931621603</c:v>
                </c:pt>
                <c:pt idx="5215">
                  <c:v>4202.8554156139398</c:v>
                </c:pt>
                <c:pt idx="5216">
                  <c:v>4202.8197291210199</c:v>
                </c:pt>
                <c:pt idx="5217">
                  <c:v>4202.8207018688199</c:v>
                </c:pt>
                <c:pt idx="5218">
                  <c:v>4202.7850153759</c:v>
                </c:pt>
                <c:pt idx="5219">
                  <c:v>4202.8226378276804</c:v>
                </c:pt>
                <c:pt idx="5220">
                  <c:v>4202.8236105754904</c:v>
                </c:pt>
                <c:pt idx="5221">
                  <c:v>4202.8245833232904</c:v>
                </c:pt>
                <c:pt idx="5222">
                  <c:v>4202.8622153118104</c:v>
                </c:pt>
                <c:pt idx="5223">
                  <c:v>4202.9270842388196</c:v>
                </c:pt>
                <c:pt idx="5224">
                  <c:v>4202.8914072826401</c:v>
                </c:pt>
                <c:pt idx="5225">
                  <c:v>4202.8284743145005</c:v>
                </c:pt>
                <c:pt idx="5226">
                  <c:v>4202.6656916454303</c:v>
                </c:pt>
                <c:pt idx="5227">
                  <c:v>4202.8045943096204</c:v>
                </c:pt>
                <c:pt idx="5228">
                  <c:v>4202.8701594188697</c:v>
                </c:pt>
                <c:pt idx="5229">
                  <c:v>4202.9357245281199</c:v>
                </c:pt>
                <c:pt idx="5230">
                  <c:v>4202.9373934581799</c:v>
                </c:pt>
                <c:pt idx="5231">
                  <c:v>4202.93906238823</c:v>
                </c:pt>
                <c:pt idx="5232">
                  <c:v>4203.1384852245301</c:v>
                </c:pt>
                <c:pt idx="5233">
                  <c:v>4203.1400492504099</c:v>
                </c:pt>
                <c:pt idx="5234">
                  <c:v>4203.0081465557096</c:v>
                </c:pt>
                <c:pt idx="5235">
                  <c:v>4203.0097391918198</c:v>
                </c:pt>
                <c:pt idx="5236">
                  <c:v>4203.0113222911896</c:v>
                </c:pt>
                <c:pt idx="5237">
                  <c:v>4203.0129149272898</c:v>
                </c:pt>
                <c:pt idx="5238">
                  <c:v>4203.08552768974</c:v>
                </c:pt>
                <c:pt idx="5239">
                  <c:v>4203.1495764568299</c:v>
                </c:pt>
                <c:pt idx="5240">
                  <c:v>4203.0176737621296</c:v>
                </c:pt>
                <c:pt idx="5241">
                  <c:v>4203.0902960613303</c:v>
                </c:pt>
                <c:pt idx="5242">
                  <c:v>4203.0208685710904</c:v>
                </c:pt>
                <c:pt idx="5243">
                  <c:v>4203.0934908702902</c:v>
                </c:pt>
                <c:pt idx="5244">
                  <c:v>4203.09509304314</c:v>
                </c:pt>
                <c:pt idx="5245">
                  <c:v>4203.0966952159897</c:v>
                </c:pt>
                <c:pt idx="5246">
                  <c:v>4203.0983069255799</c:v>
                </c:pt>
                <c:pt idx="5247">
                  <c:v>4203.0999090984396</c:v>
                </c:pt>
                <c:pt idx="5248">
                  <c:v>4203.1015112712903</c:v>
                </c:pt>
                <c:pt idx="5249">
                  <c:v>4203.1386378124298</c:v>
                </c:pt>
                <c:pt idx="5250">
                  <c:v>4203.1047346904797</c:v>
                </c:pt>
                <c:pt idx="5251">
                  <c:v>4203.1063464000699</c:v>
                </c:pt>
                <c:pt idx="5252">
                  <c:v>4203.1079485729197</c:v>
                </c:pt>
                <c:pt idx="5253">
                  <c:v>4202.9753401592297</c:v>
                </c:pt>
                <c:pt idx="5254">
                  <c:v>4202.9770281627698</c:v>
                </c:pt>
                <c:pt idx="5255">
                  <c:v>4202.9787066295603</c:v>
                </c:pt>
                <c:pt idx="5256">
                  <c:v>4203.0524733379398</c:v>
                </c:pt>
                <c:pt idx="5257">
                  <c:v>4202.9924300029797</c:v>
                </c:pt>
                <c:pt idx="5258">
                  <c:v>4202.9945757701898</c:v>
                </c:pt>
                <c:pt idx="5259">
                  <c:v>4202.9872992351502</c:v>
                </c:pt>
                <c:pt idx="5260">
                  <c:v>4202.9255678966501</c:v>
                </c:pt>
                <c:pt idx="5261">
                  <c:v>4202.86385563164</c:v>
                </c:pt>
                <c:pt idx="5262">
                  <c:v>4202.9298785045603</c:v>
                </c:pt>
                <c:pt idx="5263">
                  <c:v>4202.8681662395502</c:v>
                </c:pt>
                <c:pt idx="5264">
                  <c:v>4202.8703310802503</c:v>
                </c:pt>
                <c:pt idx="5265">
                  <c:v>4202.8724959209503</c:v>
                </c:pt>
                <c:pt idx="5266">
                  <c:v>4202.8746512248999</c:v>
                </c:pt>
                <c:pt idx="5267">
                  <c:v>4202.8129675701202</c:v>
                </c:pt>
                <c:pt idx="5268">
                  <c:v>4202.7784731700904</c:v>
                </c:pt>
                <c:pt idx="5269">
                  <c:v>4202.8173163250003</c:v>
                </c:pt>
                <c:pt idx="5270">
                  <c:v>4202.6823046520203</c:v>
                </c:pt>
                <c:pt idx="5271">
                  <c:v>4202.7850058391596</c:v>
                </c:pt>
                <c:pt idx="5272">
                  <c:v>4202.7233412578598</c:v>
                </c:pt>
                <c:pt idx="5273">
                  <c:v>4202.7255251720399</c:v>
                </c:pt>
                <c:pt idx="5274">
                  <c:v>4202.7277090862299</c:v>
                </c:pt>
                <c:pt idx="5275">
                  <c:v>4202.7298930004099</c:v>
                </c:pt>
                <c:pt idx="5276">
                  <c:v>4202.7320769145999</c:v>
                </c:pt>
                <c:pt idx="5277">
                  <c:v>4202.73426082878</c:v>
                </c:pt>
                <c:pt idx="5278">
                  <c:v>4202.6726343944601</c:v>
                </c:pt>
                <c:pt idx="5279">
                  <c:v>4202.73864773064</c:v>
                </c:pt>
                <c:pt idx="5280">
                  <c:v>4202.6770212963102</c:v>
                </c:pt>
                <c:pt idx="5281">
                  <c:v>4202.5787165477795</c:v>
                </c:pt>
                <c:pt idx="5282">
                  <c:v>4202.58092907219</c:v>
                </c:pt>
                <c:pt idx="5283">
                  <c:v>4202.58313205986</c:v>
                </c:pt>
                <c:pt idx="5284">
                  <c:v>4202.5215342357696</c:v>
                </c:pt>
                <c:pt idx="5285">
                  <c:v>4202.5520518138901</c:v>
                </c:pt>
                <c:pt idx="5286">
                  <c:v>4202.5542643382996</c:v>
                </c:pt>
                <c:pt idx="5287">
                  <c:v>4202.49252346306</c:v>
                </c:pt>
                <c:pt idx="5288">
                  <c:v>4202.5299551799799</c:v>
                </c:pt>
                <c:pt idx="5289">
                  <c:v>4202.4964812114704</c:v>
                </c:pt>
                <c:pt idx="5290">
                  <c:v>4202.4984648540503</c:v>
                </c:pt>
                <c:pt idx="5291">
                  <c:v>4202.4021818950696</c:v>
                </c:pt>
                <c:pt idx="5292">
                  <c:v>4202.4041655376504</c:v>
                </c:pt>
                <c:pt idx="5293">
                  <c:v>4202.44129207878</c:v>
                </c:pt>
                <c:pt idx="5294">
                  <c:v>4202.4081423595399</c:v>
                </c:pt>
                <c:pt idx="5295">
                  <c:v>4202.4452689006803</c:v>
                </c:pt>
                <c:pt idx="5296">
                  <c:v>4202.4121191814402</c:v>
                </c:pt>
                <c:pt idx="5297">
                  <c:v>4202.3509981945099</c:v>
                </c:pt>
                <c:pt idx="5298">
                  <c:v>4202.3529913738303</c:v>
                </c:pt>
                <c:pt idx="5299">
                  <c:v>4202.2918894603699</c:v>
                </c:pt>
                <c:pt idx="5300">
                  <c:v>4202.3921397045196</c:v>
                </c:pt>
                <c:pt idx="5301">
                  <c:v>4202.3589899852795</c:v>
                </c:pt>
                <c:pt idx="5302">
                  <c:v>4202.3609831645999</c:v>
                </c:pt>
                <c:pt idx="5303">
                  <c:v>4202.3278429821003</c:v>
                </c:pt>
                <c:pt idx="5304">
                  <c:v>4202.2667315319104</c:v>
                </c:pt>
                <c:pt idx="5305">
                  <c:v>4202.2335818126703</c:v>
                </c:pt>
                <c:pt idx="5306">
                  <c:v>4202.2707465007798</c:v>
                </c:pt>
                <c:pt idx="5307">
                  <c:v>4202.2727492168397</c:v>
                </c:pt>
                <c:pt idx="5308">
                  <c:v>4202.27476146965</c:v>
                </c:pt>
                <c:pt idx="5309">
                  <c:v>4202.2767737224603</c:v>
                </c:pt>
                <c:pt idx="5310">
                  <c:v>4202.2436240032202</c:v>
                </c:pt>
                <c:pt idx="5311">
                  <c:v>4202.2456362560297</c:v>
                </c:pt>
                <c:pt idx="5312">
                  <c:v>4202.24764850884</c:v>
                </c:pt>
                <c:pt idx="5313">
                  <c:v>4202.1893694713599</c:v>
                </c:pt>
                <c:pt idx="5314">
                  <c:v>4202.1913721874298</c:v>
                </c:pt>
                <c:pt idx="5315">
                  <c:v>4202.0979311779001</c:v>
                </c:pt>
                <c:pt idx="5316">
                  <c:v>4202.2305491283396</c:v>
                </c:pt>
                <c:pt idx="5317">
                  <c:v>4202.2325613811499</c:v>
                </c:pt>
                <c:pt idx="5318">
                  <c:v>4202.19882038384</c:v>
                </c:pt>
                <c:pt idx="5319">
                  <c:v>4202.1399500682801</c:v>
                </c:pt>
                <c:pt idx="5320">
                  <c:v>4202.1061899974802</c:v>
                </c:pt>
                <c:pt idx="5321">
                  <c:v>4202.0724394634299</c:v>
                </c:pt>
                <c:pt idx="5322">
                  <c:v>4202.07385090141</c:v>
                </c:pt>
                <c:pt idx="5323">
                  <c:v>4202.0752623394001</c:v>
                </c:pt>
                <c:pt idx="5324">
                  <c:v>4202.0766737773902</c:v>
                </c:pt>
                <c:pt idx="5325">
                  <c:v>4202.0178034618402</c:v>
                </c:pt>
                <c:pt idx="5326">
                  <c:v>4202.0192148998303</c:v>
                </c:pt>
                <c:pt idx="5327">
                  <c:v>4202.0206263378204</c:v>
                </c:pt>
                <c:pt idx="5328">
                  <c:v>4202.0220377757996</c:v>
                </c:pt>
                <c:pt idx="5329">
                  <c:v>4202.0234492137897</c:v>
                </c:pt>
                <c:pt idx="5330">
                  <c:v>4202.0248606517798</c:v>
                </c:pt>
                <c:pt idx="5331">
                  <c:v>4201.9564726665503</c:v>
                </c:pt>
                <c:pt idx="5332">
                  <c:v>4201.9578745678</c:v>
                </c:pt>
                <c:pt idx="5333">
                  <c:v>4201.9592669323001</c:v>
                </c:pt>
                <c:pt idx="5334">
                  <c:v>4201.9011118724802</c:v>
                </c:pt>
                <c:pt idx="5335">
                  <c:v>4201.9025042369904</c:v>
                </c:pt>
                <c:pt idx="5336">
                  <c:v>4201.9038966014896</c:v>
                </c:pt>
                <c:pt idx="5337">
                  <c:v>4201.9052985027301</c:v>
                </c:pt>
                <c:pt idx="5338">
                  <c:v>4201.9066908672303</c:v>
                </c:pt>
                <c:pt idx="5339">
                  <c:v>4201.9080832317404</c:v>
                </c:pt>
                <c:pt idx="5340">
                  <c:v>4201.9094851329801</c:v>
                </c:pt>
                <c:pt idx="5341">
                  <c:v>4201.9108774974802</c:v>
                </c:pt>
                <c:pt idx="5342">
                  <c:v>4201.9122793987299</c:v>
                </c:pt>
                <c:pt idx="5343">
                  <c:v>4201.91367176323</c:v>
                </c:pt>
                <c:pt idx="5344">
                  <c:v>4201.9150736644797</c:v>
                </c:pt>
                <c:pt idx="5345">
                  <c:v>4201.8569376781497</c:v>
                </c:pt>
                <c:pt idx="5346">
                  <c:v>4201.82357815056</c:v>
                </c:pt>
                <c:pt idx="5347">
                  <c:v>4201.8597319439004</c:v>
                </c:pt>
                <c:pt idx="5348">
                  <c:v>4201.8257906749704</c:v>
                </c:pt>
                <c:pt idx="5349">
                  <c:v>4201.8266012981403</c:v>
                </c:pt>
                <c:pt idx="5350">
                  <c:v>4201.8274214580597</c:v>
                </c:pt>
                <c:pt idx="5351">
                  <c:v>4201.8282320812204</c:v>
                </c:pt>
                <c:pt idx="5352">
                  <c:v>4201.9233229473102</c:v>
                </c:pt>
                <c:pt idx="5353">
                  <c:v>4201.8646147564004</c:v>
                </c:pt>
                <c:pt idx="5354">
                  <c:v>4201.7711546733899</c:v>
                </c:pt>
                <c:pt idx="5355">
                  <c:v>4201.7719652965598</c:v>
                </c:pt>
                <c:pt idx="5356">
                  <c:v>4201.7727759197296</c:v>
                </c:pt>
                <c:pt idx="5357">
                  <c:v>4201.7735960796399</c:v>
                </c:pt>
                <c:pt idx="5358">
                  <c:v>4201.7744067028098</c:v>
                </c:pt>
                <c:pt idx="5359">
                  <c:v>4201.7752173259796</c:v>
                </c:pt>
                <c:pt idx="5360">
                  <c:v>4201.7760374858899</c:v>
                </c:pt>
                <c:pt idx="5361">
                  <c:v>4201.8711188152301</c:v>
                </c:pt>
                <c:pt idx="5362">
                  <c:v>4201.8719389751504</c:v>
                </c:pt>
                <c:pt idx="5363">
                  <c:v>4201.7437270000501</c:v>
                </c:pt>
                <c:pt idx="5364">
                  <c:v>4201.7445376232199</c:v>
                </c:pt>
                <c:pt idx="5365">
                  <c:v>4201.7453577831302</c:v>
                </c:pt>
                <c:pt idx="5366">
                  <c:v>4201.7461684063001</c:v>
                </c:pt>
                <c:pt idx="5367">
                  <c:v>4201.7469885662103</c:v>
                </c:pt>
                <c:pt idx="5368">
                  <c:v>4201.7477991893802</c:v>
                </c:pt>
                <c:pt idx="5369">
                  <c:v>4201.7486193492896</c:v>
                </c:pt>
                <c:pt idx="5370">
                  <c:v>4201.7494299724603</c:v>
                </c:pt>
                <c:pt idx="5371">
                  <c:v>4201.7502501323697</c:v>
                </c:pt>
                <c:pt idx="5372">
                  <c:v>4201.7510607555396</c:v>
                </c:pt>
                <c:pt idx="5373">
                  <c:v>4201.7518809154499</c:v>
                </c:pt>
                <c:pt idx="5374">
                  <c:v>4201.7874434307096</c:v>
                </c:pt>
                <c:pt idx="5375">
                  <c:v>4201.75351169853</c:v>
                </c:pt>
                <c:pt idx="5376">
                  <c:v>4201.6590407207505</c:v>
                </c:pt>
                <c:pt idx="5377">
                  <c:v>4201.6598513439203</c:v>
                </c:pt>
                <c:pt idx="5378">
                  <c:v>4201.75595310478</c:v>
                </c:pt>
                <c:pt idx="5379">
                  <c:v>4201.6611101940198</c:v>
                </c:pt>
                <c:pt idx="5380">
                  <c:v>4201.6615584209503</c:v>
                </c:pt>
                <c:pt idx="5381">
                  <c:v>4201.6619971111304</c:v>
                </c:pt>
                <c:pt idx="5382">
                  <c:v>4201.66244533806</c:v>
                </c:pt>
                <c:pt idx="5383">
                  <c:v>4201.6628840282501</c:v>
                </c:pt>
                <c:pt idx="5384">
                  <c:v>4201.6633227184302</c:v>
                </c:pt>
                <c:pt idx="5385">
                  <c:v>4201.6637709453598</c:v>
                </c:pt>
                <c:pt idx="5386">
                  <c:v>4201.6642096355499</c:v>
                </c:pt>
                <c:pt idx="5387">
                  <c:v>4201.6646578624704</c:v>
                </c:pt>
                <c:pt idx="5388">
                  <c:v>4201.6650965526596</c:v>
                </c:pt>
                <c:pt idx="5389">
                  <c:v>4201.6655352428497</c:v>
                </c:pt>
                <c:pt idx="5390">
                  <c:v>4201.6659834697703</c:v>
                </c:pt>
                <c:pt idx="5391">
                  <c:v>4201.6664221599603</c:v>
                </c:pt>
                <c:pt idx="5392">
                  <c:v>4201.66687038689</c:v>
                </c:pt>
                <c:pt idx="5393">
                  <c:v>4201.6673090770701</c:v>
                </c:pt>
                <c:pt idx="5394">
                  <c:v>4201.8573096111304</c:v>
                </c:pt>
                <c:pt idx="5395">
                  <c:v>4201.7982294872299</c:v>
                </c:pt>
                <c:pt idx="5396">
                  <c:v>4201.6686442211203</c:v>
                </c:pt>
                <c:pt idx="5397">
                  <c:v>4201.6690829113004</c:v>
                </c:pt>
                <c:pt idx="5398">
                  <c:v>4201.7648127391803</c:v>
                </c:pt>
                <c:pt idx="5399">
                  <c:v>4201.7652514293704</c:v>
                </c:pt>
                <c:pt idx="5400">
                  <c:v>4201.6704180553497</c:v>
                </c:pt>
                <c:pt idx="5401">
                  <c:v>4201.6708662822703</c:v>
                </c:pt>
                <c:pt idx="5402">
                  <c:v>4201.6713049724603</c:v>
                </c:pt>
                <c:pt idx="5403">
                  <c:v>4201.6717436626504</c:v>
                </c:pt>
                <c:pt idx="5404">
                  <c:v>4201.7317202404001</c:v>
                </c:pt>
                <c:pt idx="5405">
                  <c:v>4201.7321589305902</c:v>
                </c:pt>
                <c:pt idx="5406">
                  <c:v>4201.7326071575199</c:v>
                </c:pt>
                <c:pt idx="5407">
                  <c:v>4201.6735270336203</c:v>
                </c:pt>
                <c:pt idx="5408">
                  <c:v>4201.7692473247498</c:v>
                </c:pt>
                <c:pt idx="5409">
                  <c:v>4201.7695722115805</c:v>
                </c:pt>
                <c:pt idx="5410">
                  <c:v>4201.8641671670302</c:v>
                </c:pt>
                <c:pt idx="5411">
                  <c:v>4201.73447141201</c:v>
                </c:pt>
                <c:pt idx="5412">
                  <c:v>4201.73479846589</c:v>
                </c:pt>
                <c:pt idx="5413">
                  <c:v>4201.7351256318798</c:v>
                </c:pt>
                <c:pt idx="5414">
                  <c:v>4201.7712083228798</c:v>
                </c:pt>
                <c:pt idx="5415">
                  <c:v>4201.83106134221</c:v>
                </c:pt>
                <c:pt idx="5416">
                  <c:v>4201.7361065450004</c:v>
                </c:pt>
                <c:pt idx="5417">
                  <c:v>4201.8317153794997</c:v>
                </c:pt>
                <c:pt idx="5418">
                  <c:v>4201.7367608714403</c:v>
                </c:pt>
                <c:pt idx="5419">
                  <c:v>4201.7370879071696</c:v>
                </c:pt>
                <c:pt idx="5420">
                  <c:v>4201.9269657004097</c:v>
                </c:pt>
                <c:pt idx="5421">
                  <c:v>4201.7734978356002</c:v>
                </c:pt>
                <c:pt idx="5422">
                  <c:v>4201.7380692766701</c:v>
                </c:pt>
                <c:pt idx="5423">
                  <c:v>4201.7383964201899</c:v>
                </c:pt>
                <c:pt idx="5424">
                  <c:v>4201.73872353549</c:v>
                </c:pt>
                <c:pt idx="5425">
                  <c:v>4201.8343314512404</c:v>
                </c:pt>
                <c:pt idx="5426">
                  <c:v>4201.7751331928002</c:v>
                </c:pt>
                <c:pt idx="5427">
                  <c:v>4201.7754594075104</c:v>
                </c:pt>
                <c:pt idx="5428">
                  <c:v>4201.8353120076099</c:v>
                </c:pt>
                <c:pt idx="5429">
                  <c:v>4201.7761140620896</c:v>
                </c:pt>
                <c:pt idx="5430">
                  <c:v>4201.7764408162802</c:v>
                </c:pt>
                <c:pt idx="5431">
                  <c:v>4201.7767665949896</c:v>
                </c:pt>
                <c:pt idx="5432">
                  <c:v>4201.83661919509</c:v>
                </c:pt>
                <c:pt idx="5433">
                  <c:v>4201.8369464214002</c:v>
                </c:pt>
                <c:pt idx="5434">
                  <c:v>4201.8372736563997</c:v>
                </c:pt>
                <c:pt idx="5435">
                  <c:v>4201.8376009000604</c:v>
                </c:pt>
                <c:pt idx="5436">
                  <c:v>4201.8379281521902</c:v>
                </c:pt>
                <c:pt idx="5437">
                  <c:v>4201.83825540832</c:v>
                </c:pt>
                <c:pt idx="5438">
                  <c:v>4201.8385825749801</c:v>
                </c:pt>
                <c:pt idx="5439">
                  <c:v>4201.8389076872199</c:v>
                </c:pt>
                <c:pt idx="5440">
                  <c:v>4201.8387264890998</c:v>
                </c:pt>
                <c:pt idx="5441">
                  <c:v>4201.87328764632</c:v>
                </c:pt>
                <c:pt idx="5442">
                  <c:v>4201.7788452787699</c:v>
                </c:pt>
                <c:pt idx="5443">
                  <c:v>4201.8729252500798</c:v>
                </c:pt>
                <c:pt idx="5444">
                  <c:v>4201.8380112333598</c:v>
                </c:pt>
                <c:pt idx="5445">
                  <c:v>4201.8378300352397</c:v>
                </c:pt>
                <c:pt idx="5446">
                  <c:v>4201.8376488371196</c:v>
                </c:pt>
                <c:pt idx="5447">
                  <c:v>4201.8722099943498</c:v>
                </c:pt>
                <c:pt idx="5448">
                  <c:v>4201.8372864408802</c:v>
                </c:pt>
                <c:pt idx="5449">
                  <c:v>4201.8718475981104</c:v>
                </c:pt>
                <c:pt idx="5450">
                  <c:v>4201.8716663999903</c:v>
                </c:pt>
                <c:pt idx="5451">
                  <c:v>4201.8714852018702</c:v>
                </c:pt>
                <c:pt idx="5452">
                  <c:v>4201.8713040037501</c:v>
                </c:pt>
                <c:pt idx="5453">
                  <c:v>4201.87112280563</c:v>
                </c:pt>
                <c:pt idx="5454">
                  <c:v>4201.8709416075098</c:v>
                </c:pt>
                <c:pt idx="5455">
                  <c:v>4201.9302887602198</c:v>
                </c:pt>
                <c:pt idx="5456">
                  <c:v>4201.9301075620997</c:v>
                </c:pt>
                <c:pt idx="5457">
                  <c:v>4201.9646591825804</c:v>
                </c:pt>
                <c:pt idx="5458">
                  <c:v>4201.9644779844602</c:v>
                </c:pt>
                <c:pt idx="5459">
                  <c:v>4201.9642967863401</c:v>
                </c:pt>
                <c:pt idx="5460">
                  <c:v>4201.96411558822</c:v>
                </c:pt>
                <c:pt idx="5461">
                  <c:v>4201.9639343900999</c:v>
                </c:pt>
                <c:pt idx="5462">
                  <c:v>4202.0235771818498</c:v>
                </c:pt>
                <c:pt idx="5463">
                  <c:v>4202.0233959837296</c:v>
                </c:pt>
                <c:pt idx="5464">
                  <c:v>4202.0834965391496</c:v>
                </c:pt>
                <c:pt idx="5465">
                  <c:v>4202.1536011381504</c:v>
                </c:pt>
                <c:pt idx="5466">
                  <c:v>4202.0831246061598</c:v>
                </c:pt>
                <c:pt idx="5467">
                  <c:v>4202.0226616544996</c:v>
                </c:pt>
                <c:pt idx="5468">
                  <c:v>4202.0224804563804</c:v>
                </c:pt>
                <c:pt idx="5469">
                  <c:v>4202.0825810118004</c:v>
                </c:pt>
                <c:pt idx="5470">
                  <c:v>4202.0823998136802</c:v>
                </c:pt>
                <c:pt idx="5471">
                  <c:v>4202.0821995420802</c:v>
                </c:pt>
                <c:pt idx="5472">
                  <c:v>4202.0819992704701</c:v>
                </c:pt>
                <c:pt idx="5473">
                  <c:v>4202.08179899886</c:v>
                </c:pt>
                <c:pt idx="5474">
                  <c:v>4202.0815987272599</c:v>
                </c:pt>
                <c:pt idx="5475">
                  <c:v>4202.0813889189103</c:v>
                </c:pt>
                <c:pt idx="5476">
                  <c:v>4202.0811886473002</c:v>
                </c:pt>
                <c:pt idx="5477">
                  <c:v>4202.0809883756901</c:v>
                </c:pt>
                <c:pt idx="5478">
                  <c:v>4202.0807881040901</c:v>
                </c:pt>
                <c:pt idx="5479">
                  <c:v>4202.08058783248</c:v>
                </c:pt>
                <c:pt idx="5480">
                  <c:v>4202.0803875608799</c:v>
                </c:pt>
                <c:pt idx="5481">
                  <c:v>4202.1856255216899</c:v>
                </c:pt>
                <c:pt idx="5482">
                  <c:v>4202.1502728147798</c:v>
                </c:pt>
                <c:pt idx="5483">
                  <c:v>4202.1852154417302</c:v>
                </c:pt>
                <c:pt idx="5484">
                  <c:v>4202.2452778501802</c:v>
                </c:pt>
                <c:pt idx="5485">
                  <c:v>4202.2099346800196</c:v>
                </c:pt>
                <c:pt idx="5486">
                  <c:v>4202.3402924223301</c:v>
                </c:pt>
                <c:pt idx="5487">
                  <c:v>4202.3049492521604</c:v>
                </c:pt>
                <c:pt idx="5488">
                  <c:v>4202.2696156187403</c:v>
                </c:pt>
                <c:pt idx="5489">
                  <c:v>4202.3045487089503</c:v>
                </c:pt>
                <c:pt idx="5490">
                  <c:v>4202.2692150755202</c:v>
                </c:pt>
                <c:pt idx="5491">
                  <c:v>4202.3041386289897</c:v>
                </c:pt>
                <c:pt idx="5492">
                  <c:v>4202.2688049955696</c:v>
                </c:pt>
                <c:pt idx="5493">
                  <c:v>4202.5001759214701</c:v>
                </c:pt>
                <c:pt idx="5494">
                  <c:v>4202.4368900938298</c:v>
                </c:pt>
                <c:pt idx="5495">
                  <c:v>4202.4015564604097</c:v>
                </c:pt>
                <c:pt idx="5496">
                  <c:v>4202.4013561888096</c:v>
                </c:pt>
                <c:pt idx="5497">
                  <c:v>4202.4011559172004</c:v>
                </c:pt>
                <c:pt idx="5498">
                  <c:v>4202.4360794706699</c:v>
                </c:pt>
                <c:pt idx="5499">
                  <c:v>4202.4989647550901</c:v>
                </c:pt>
                <c:pt idx="5500">
                  <c:v>4202.4989552183497</c:v>
                </c:pt>
                <c:pt idx="5501">
                  <c:v>4202.4989456816002</c:v>
                </c:pt>
                <c:pt idx="5502">
                  <c:v>4202.4989361448597</c:v>
                </c:pt>
                <c:pt idx="5503">
                  <c:v>4202.4007076902699</c:v>
                </c:pt>
                <c:pt idx="5504">
                  <c:v>4202.4989170713698</c:v>
                </c:pt>
                <c:pt idx="5505">
                  <c:v>4202.4989075346302</c:v>
                </c:pt>
                <c:pt idx="5506">
                  <c:v>4202.4637741728102</c:v>
                </c:pt>
                <c:pt idx="5507">
                  <c:v>4202.5343651457097</c:v>
                </c:pt>
                <c:pt idx="5508">
                  <c:v>4202.4988789243998</c:v>
                </c:pt>
                <c:pt idx="5509">
                  <c:v>4202.4988598509099</c:v>
                </c:pt>
                <c:pt idx="5510">
                  <c:v>4202.4988503141703</c:v>
                </c:pt>
                <c:pt idx="5511">
                  <c:v>4202.4988407774299</c:v>
                </c:pt>
                <c:pt idx="5512">
                  <c:v>4202.4988312406804</c:v>
                </c:pt>
                <c:pt idx="5513">
                  <c:v>4202.6973194761604</c:v>
                </c:pt>
                <c:pt idx="5514">
                  <c:v>4202.5980515165602</c:v>
                </c:pt>
                <c:pt idx="5515">
                  <c:v>4202.6973004026704</c:v>
                </c:pt>
                <c:pt idx="5516">
                  <c:v>4202.5980324430802</c:v>
                </c:pt>
                <c:pt idx="5517">
                  <c:v>4202.6617951078697</c:v>
                </c:pt>
                <c:pt idx="5518">
                  <c:v>4202.8603024168297</c:v>
                </c:pt>
                <c:pt idx="5519">
                  <c:v>4202.6617664976402</c:v>
                </c:pt>
                <c:pt idx="5520">
                  <c:v>4202.56249853805</c:v>
                </c:pt>
                <c:pt idx="5521">
                  <c:v>4202.5624794645601</c:v>
                </c:pt>
                <c:pt idx="5522">
                  <c:v>4202.5624699278196</c:v>
                </c:pt>
                <c:pt idx="5523">
                  <c:v>4202.5624603910801</c:v>
                </c:pt>
                <c:pt idx="5524">
                  <c:v>4202.5624508543297</c:v>
                </c:pt>
                <c:pt idx="5525">
                  <c:v>4202.5979180021604</c:v>
                </c:pt>
                <c:pt idx="5526">
                  <c:v>4202.6971668882697</c:v>
                </c:pt>
                <c:pt idx="5527">
                  <c:v>4202.6616711302104</c:v>
                </c:pt>
                <c:pt idx="5528">
                  <c:v>4202.7963871641496</c:v>
                </c:pt>
                <c:pt idx="5529">
                  <c:v>4202.7609104795802</c:v>
                </c:pt>
                <c:pt idx="5530">
                  <c:v>4202.6616329832405</c:v>
                </c:pt>
                <c:pt idx="5531">
                  <c:v>4202.5624794645601</c:v>
                </c:pt>
                <c:pt idx="5532">
                  <c:v>4202.6263661070197</c:v>
                </c:pt>
                <c:pt idx="5533">
                  <c:v>4202.5626797361701</c:v>
                </c:pt>
                <c:pt idx="5534">
                  <c:v>4202.5982708616602</c:v>
                </c:pt>
                <c:pt idx="5535">
                  <c:v>4202.5983757658296</c:v>
                </c:pt>
                <c:pt idx="5536">
                  <c:v>4202.6622624082902</c:v>
                </c:pt>
                <c:pt idx="5537">
                  <c:v>4202.5985855741801</c:v>
                </c:pt>
                <c:pt idx="5538">
                  <c:v>4202.6624722166398</c:v>
                </c:pt>
                <c:pt idx="5539">
                  <c:v>4202.6980538053804</c:v>
                </c:pt>
                <c:pt idx="5540">
                  <c:v>4202.59890028671</c:v>
                </c:pt>
                <c:pt idx="5541">
                  <c:v>4202.5990051908802</c:v>
                </c:pt>
                <c:pt idx="5542">
                  <c:v>4202.5991100950596</c:v>
                </c:pt>
                <c:pt idx="5543">
                  <c:v>4202.6984734220796</c:v>
                </c:pt>
                <c:pt idx="5544">
                  <c:v>4202.6631016416904</c:v>
                </c:pt>
                <c:pt idx="5545">
                  <c:v>4202.5994248075804</c:v>
                </c:pt>
                <c:pt idx="5546">
                  <c:v>4202.5995297117497</c:v>
                </c:pt>
                <c:pt idx="5547">
                  <c:v>4202.5358719511296</c:v>
                </c:pt>
                <c:pt idx="5548">
                  <c:v>4202.5997490568498</c:v>
                </c:pt>
                <c:pt idx="5549">
                  <c:v>4202.59985396102</c:v>
                </c:pt>
                <c:pt idx="5550">
                  <c:v>4202.5999588652003</c:v>
                </c:pt>
                <c:pt idx="5551">
                  <c:v>4202.6355499906804</c:v>
                </c:pt>
                <c:pt idx="5552">
                  <c:v>4202.6994270963996</c:v>
                </c:pt>
                <c:pt idx="5553">
                  <c:v>4202.6640553159996</c:v>
                </c:pt>
                <c:pt idx="5554">
                  <c:v>4202.6003784819004</c:v>
                </c:pt>
                <c:pt idx="5555">
                  <c:v>4202.6359696073796</c:v>
                </c:pt>
                <c:pt idx="5556">
                  <c:v>4202.60058829025</c:v>
                </c:pt>
                <c:pt idx="5557">
                  <c:v>4202.7354283018403</c:v>
                </c:pt>
                <c:pt idx="5558">
                  <c:v>4202.7000565214503</c:v>
                </c:pt>
                <c:pt idx="5559">
                  <c:v>4202.6009030027699</c:v>
                </c:pt>
                <c:pt idx="5560">
                  <c:v>4202.6010079069401</c:v>
                </c:pt>
                <c:pt idx="5561">
                  <c:v>4202.60110327438</c:v>
                </c:pt>
                <c:pt idx="5562">
                  <c:v>4202.6011891050603</c:v>
                </c:pt>
                <c:pt idx="5563">
                  <c:v>4202.6012749357496</c:v>
                </c:pt>
                <c:pt idx="5564">
                  <c:v>4202.7360863371196</c:v>
                </c:pt>
                <c:pt idx="5565">
                  <c:v>4202.6014465971302</c:v>
                </c:pt>
                <c:pt idx="5566">
                  <c:v>4202.6370186491304</c:v>
                </c:pt>
                <c:pt idx="5567">
                  <c:v>4202.5378555937104</c:v>
                </c:pt>
                <c:pt idx="5568">
                  <c:v>4202.5379414243998</c:v>
                </c:pt>
                <c:pt idx="5569">
                  <c:v>4202.60179945663</c:v>
                </c:pt>
                <c:pt idx="5570">
                  <c:v>4202.6373715086302</c:v>
                </c:pt>
                <c:pt idx="5571">
                  <c:v>4202.50271269515</c:v>
                </c:pt>
                <c:pt idx="5572">
                  <c:v>4202.5028080625798</c:v>
                </c:pt>
                <c:pt idx="5573">
                  <c:v>4202.5028938932701</c:v>
                </c:pt>
                <c:pt idx="5574">
                  <c:v>4202.4398655576997</c:v>
                </c:pt>
                <c:pt idx="5575">
                  <c:v>4202.3417515440296</c:v>
                </c:pt>
                <c:pt idx="5576">
                  <c:v>4202.4400562925603</c:v>
                </c:pt>
                <c:pt idx="5577">
                  <c:v>4202.4401516600001</c:v>
                </c:pt>
                <c:pt idx="5578">
                  <c:v>4202.4402470274299</c:v>
                </c:pt>
                <c:pt idx="5579">
                  <c:v>4202.4403423948597</c:v>
                </c:pt>
                <c:pt idx="5580">
                  <c:v>4202.4404377622895</c:v>
                </c:pt>
                <c:pt idx="5581">
                  <c:v>4202.4405331297203</c:v>
                </c:pt>
                <c:pt idx="5582">
                  <c:v>4202.4406284971501</c:v>
                </c:pt>
                <c:pt idx="5583">
                  <c:v>4202.4407238645899</c:v>
                </c:pt>
                <c:pt idx="5584">
                  <c:v>4202.4408192320197</c:v>
                </c:pt>
                <c:pt idx="5585">
                  <c:v>4202.44090506271</c:v>
                </c:pt>
                <c:pt idx="5586">
                  <c:v>4202.4058766050603</c:v>
                </c:pt>
                <c:pt idx="5587">
                  <c:v>4202.4410957975697</c:v>
                </c:pt>
                <c:pt idx="5588">
                  <c:v>4202.4411911650004</c:v>
                </c:pt>
                <c:pt idx="5589">
                  <c:v>4202.4412865324302</c:v>
                </c:pt>
                <c:pt idx="5590">
                  <c:v>4202.5400108976701</c:v>
                </c:pt>
                <c:pt idx="5591">
                  <c:v>4202.4063439054798</c:v>
                </c:pt>
                <c:pt idx="5592">
                  <c:v>4202.3433727903703</c:v>
                </c:pt>
                <c:pt idx="5593">
                  <c:v>4202.3434967680296</c:v>
                </c:pt>
                <c:pt idx="5594">
                  <c:v>4202.3436207456898</c:v>
                </c:pt>
                <c:pt idx="5595">
                  <c:v>4202.34374472335</c:v>
                </c:pt>
                <c:pt idx="5596">
                  <c:v>4202.3087353392002</c:v>
                </c:pt>
                <c:pt idx="5597">
                  <c:v>4202.2485775633204</c:v>
                </c:pt>
                <c:pt idx="5598">
                  <c:v>4202.1281761808696</c:v>
                </c:pt>
                <c:pt idx="5599">
                  <c:v>4202.2839493437104</c:v>
                </c:pt>
                <c:pt idx="5600">
                  <c:v>4202.1535057707097</c:v>
                </c:pt>
                <c:pt idx="5601">
                  <c:v>4202.2490353269905</c:v>
                </c:pt>
                <c:pt idx="5602">
                  <c:v>4202.2491497679102</c:v>
                </c:pt>
                <c:pt idx="5603">
                  <c:v>4202.1890015287699</c:v>
                </c:pt>
                <c:pt idx="5604">
                  <c:v>4202.1539730711302</c:v>
                </c:pt>
                <c:pt idx="5605">
                  <c:v>4202.2846455259596</c:v>
                </c:pt>
                <c:pt idx="5606">
                  <c:v>4202.2496170683198</c:v>
                </c:pt>
                <c:pt idx="5607">
                  <c:v>4202.0237488432203</c:v>
                </c:pt>
                <c:pt idx="5608">
                  <c:v>4201.9640297575297</c:v>
                </c:pt>
                <c:pt idx="5609">
                  <c:v>4202.0942730589204</c:v>
                </c:pt>
                <c:pt idx="5610">
                  <c:v>4202.0240635557502</c:v>
                </c:pt>
                <c:pt idx="5611">
                  <c:v>4201.9643444700596</c:v>
                </c:pt>
                <c:pt idx="5612">
                  <c:v>4201.9644493742298</c:v>
                </c:pt>
                <c:pt idx="5613">
                  <c:v>4201.9645542784001</c:v>
                </c:pt>
                <c:pt idx="5614">
                  <c:v>4201.9646496458399</c:v>
                </c:pt>
                <c:pt idx="5615">
                  <c:v>4201.9052357359196</c:v>
                </c:pt>
                <c:pt idx="5616">
                  <c:v>4201.9053311033604</c:v>
                </c:pt>
                <c:pt idx="5617">
                  <c:v>4201.9054360075297</c:v>
                </c:pt>
                <c:pt idx="5618">
                  <c:v>4201.9055313749604</c:v>
                </c:pt>
                <c:pt idx="5619">
                  <c:v>4201.9056267423903</c:v>
                </c:pt>
                <c:pt idx="5620">
                  <c:v>4201.8114704771397</c:v>
                </c:pt>
                <c:pt idx="5621">
                  <c:v>4201.8115658445704</c:v>
                </c:pt>
                <c:pt idx="5622">
                  <c:v>4201.8115944547999</c:v>
                </c:pt>
                <c:pt idx="5623">
                  <c:v>4201.7521233244297</c:v>
                </c:pt>
                <c:pt idx="5624">
                  <c:v>4201.8116516752598</c:v>
                </c:pt>
                <c:pt idx="5625">
                  <c:v>4201.7174191160502</c:v>
                </c:pt>
                <c:pt idx="5626">
                  <c:v>4201.75220915511</c:v>
                </c:pt>
                <c:pt idx="5627">
                  <c:v>4201.7174763365101</c:v>
                </c:pt>
                <c:pt idx="5628">
                  <c:v>4201.6222233457902</c:v>
                </c:pt>
                <c:pt idx="5629">
                  <c:v>4201.6222424192702</c:v>
                </c:pt>
                <c:pt idx="5630">
                  <c:v>4201.6222710294996</c:v>
                </c:pt>
                <c:pt idx="5631">
                  <c:v>4201.6222901029896</c:v>
                </c:pt>
                <c:pt idx="5632">
                  <c:v>4201.6223091764796</c:v>
                </c:pt>
                <c:pt idx="5633">
                  <c:v>4201.6223282499604</c:v>
                </c:pt>
                <c:pt idx="5634">
                  <c:v>4201.6223473234504</c:v>
                </c:pt>
                <c:pt idx="5635">
                  <c:v>4201.6223663969304</c:v>
                </c:pt>
                <c:pt idx="5636">
                  <c:v>4201.5628952665602</c:v>
                </c:pt>
                <c:pt idx="5637">
                  <c:v>4201.6581768675196</c:v>
                </c:pt>
                <c:pt idx="5638">
                  <c:v>4201.5866608305296</c:v>
                </c:pt>
                <c:pt idx="5639">
                  <c:v>4201.5271706266703</c:v>
                </c:pt>
                <c:pt idx="5640">
                  <c:v>4201.5271897001603</c:v>
                </c:pt>
                <c:pt idx="5641">
                  <c:v>4201.5271992368998</c:v>
                </c:pt>
                <c:pt idx="5642">
                  <c:v>4201.4673371000599</c:v>
                </c:pt>
                <c:pt idx="5643">
                  <c:v>4201.4673466368004</c:v>
                </c:pt>
                <c:pt idx="5644">
                  <c:v>4201.4673561735499</c:v>
                </c:pt>
                <c:pt idx="5645">
                  <c:v>4201.4311451597496</c:v>
                </c:pt>
                <c:pt idx="5646">
                  <c:v>4201.3696045561101</c:v>
                </c:pt>
                <c:pt idx="5647">
                  <c:v>4201.4311546965</c:v>
                </c:pt>
                <c:pt idx="5648">
                  <c:v>4201.3696140928596</c:v>
                </c:pt>
                <c:pt idx="5649">
                  <c:v>4201.3696236296</c:v>
                </c:pt>
                <c:pt idx="5650">
                  <c:v>4201.3696236296</c:v>
                </c:pt>
                <c:pt idx="5651">
                  <c:v>4201.3333935423198</c:v>
                </c:pt>
                <c:pt idx="5652">
                  <c:v>4201.3333935423198</c:v>
                </c:pt>
                <c:pt idx="5653">
                  <c:v>4201.3331741972297</c:v>
                </c:pt>
                <c:pt idx="5654">
                  <c:v>4201.2714047117497</c:v>
                </c:pt>
                <c:pt idx="5655">
                  <c:v>4201.2711758299201</c:v>
                </c:pt>
                <c:pt idx="5656">
                  <c:v>4201.2709469480797</c:v>
                </c:pt>
                <c:pt idx="5657">
                  <c:v>4201.2344879789698</c:v>
                </c:pt>
                <c:pt idx="5658">
                  <c:v>4201.2342590971302</c:v>
                </c:pt>
                <c:pt idx="5659">
                  <c:v>4201.1362499876304</c:v>
                </c:pt>
                <c:pt idx="5660">
                  <c:v>4201.1722511930802</c:v>
                </c:pt>
                <c:pt idx="5661">
                  <c:v>4201.1357731504804</c:v>
                </c:pt>
                <c:pt idx="5662">
                  <c:v>4201.1717743559202</c:v>
                </c:pt>
                <c:pt idx="5663">
                  <c:v>4201.1353058500599</c:v>
                </c:pt>
                <c:pt idx="5664">
                  <c:v>4201.0735268278404</c:v>
                </c:pt>
                <c:pt idx="5665">
                  <c:v>4201.0732884092604</c:v>
                </c:pt>
                <c:pt idx="5666">
                  <c:v>4200.9359593076997</c:v>
                </c:pt>
                <c:pt idx="5667">
                  <c:v>4200.9356922788902</c:v>
                </c:pt>
                <c:pt idx="5668">
                  <c:v>4200.9354252500798</c:v>
                </c:pt>
                <c:pt idx="5669">
                  <c:v>4200.8324570341401</c:v>
                </c:pt>
                <c:pt idx="5670">
                  <c:v>4200.8702511473002</c:v>
                </c:pt>
                <c:pt idx="5671">
                  <c:v>4200.9345860166904</c:v>
                </c:pt>
                <c:pt idx="5672">
                  <c:v>4200.93431898788</c:v>
                </c:pt>
                <c:pt idx="5673">
                  <c:v>4200.8694309873899</c:v>
                </c:pt>
                <c:pt idx="5674">
                  <c:v>4200.8310742063804</c:v>
                </c:pt>
                <c:pt idx="5675">
                  <c:v>4200.8307881040901</c:v>
                </c:pt>
                <c:pt idx="5676">
                  <c:v>4200.8685726804997</c:v>
                </c:pt>
                <c:pt idx="5677">
                  <c:v>4200.7655949278196</c:v>
                </c:pt>
                <c:pt idx="5678">
                  <c:v>4200.7652897520402</c:v>
                </c:pt>
                <c:pt idx="5679">
                  <c:v>4200.7649941130003</c:v>
                </c:pt>
                <c:pt idx="5680">
                  <c:v>4200.7646889372199</c:v>
                </c:pt>
                <c:pt idx="5681">
                  <c:v>4200.80248305038</c:v>
                </c:pt>
                <c:pt idx="5682">
                  <c:v>4200.8667893095298</c:v>
                </c:pt>
                <c:pt idx="5683">
                  <c:v>4200.8284325285304</c:v>
                </c:pt>
                <c:pt idx="5684">
                  <c:v>4200.8017296476701</c:v>
                </c:pt>
                <c:pt idx="5685">
                  <c:v>4200.8661598844801</c:v>
                </c:pt>
                <c:pt idx="5686">
                  <c:v>4200.7632965727198</c:v>
                </c:pt>
                <c:pt idx="5687">
                  <c:v>4200.8658165617298</c:v>
                </c:pt>
                <c:pt idx="5688">
                  <c:v>4200.8275742216401</c:v>
                </c:pt>
                <c:pt idx="5689">
                  <c:v>4200.7627815885899</c:v>
                </c:pt>
                <c:pt idx="5690">
                  <c:v>4200.7245201750102</c:v>
                </c:pt>
                <c:pt idx="5691">
                  <c:v>4200.7624096556001</c:v>
                </c:pt>
                <c:pt idx="5692">
                  <c:v>4200.7241482420304</c:v>
                </c:pt>
                <c:pt idx="5693">
                  <c:v>4200.7239670439103</c:v>
                </c:pt>
                <c:pt idx="5694">
                  <c:v>4200.7237763090397</c:v>
                </c:pt>
                <c:pt idx="5695">
                  <c:v>4200.7235951109196</c:v>
                </c:pt>
                <c:pt idx="5696">
                  <c:v>4200.7234139128004</c:v>
                </c:pt>
                <c:pt idx="5697">
                  <c:v>4200.6586022062602</c:v>
                </c:pt>
                <c:pt idx="5698">
                  <c:v>4200.6215519590696</c:v>
                </c:pt>
                <c:pt idx="5699">
                  <c:v>4200.7228321714701</c:v>
                </c:pt>
                <c:pt idx="5700">
                  <c:v>4200.6211704893403</c:v>
                </c:pt>
                <c:pt idx="5701">
                  <c:v>4200.7224507017399</c:v>
                </c:pt>
                <c:pt idx="5702">
                  <c:v>4200.7222695036198</c:v>
                </c:pt>
                <c:pt idx="5703">
                  <c:v>4200.6205982847496</c:v>
                </c:pt>
                <c:pt idx="5704">
                  <c:v>4200.6572575254804</c:v>
                </c:pt>
                <c:pt idx="5705">
                  <c:v>4200.7216877622895</c:v>
                </c:pt>
                <c:pt idx="5706">
                  <c:v>4200.5831665678297</c:v>
                </c:pt>
                <c:pt idx="5707">
                  <c:v>4200.5829662962296</c:v>
                </c:pt>
                <c:pt idx="5708">
                  <c:v>4200.5827660246196</c:v>
                </c:pt>
                <c:pt idx="5709">
                  <c:v>4200.5179352445903</c:v>
                </c:pt>
                <c:pt idx="5710">
                  <c:v>4200.5177254362397</c:v>
                </c:pt>
                <c:pt idx="5711">
                  <c:v>4200.5175156278901</c:v>
                </c:pt>
                <c:pt idx="5712">
                  <c:v>4200.5173058195396</c:v>
                </c:pt>
                <c:pt idx="5713">
                  <c:v>4200.4800839109703</c:v>
                </c:pt>
                <c:pt idx="5714">
                  <c:v>4200.4798550291398</c:v>
                </c:pt>
                <c:pt idx="5715">
                  <c:v>4200.5444283171</c:v>
                </c:pt>
                <c:pt idx="5716">
                  <c:v>4200.4793972654697</c:v>
                </c:pt>
                <c:pt idx="5717">
                  <c:v>4200.4791683836302</c:v>
                </c:pt>
                <c:pt idx="5718">
                  <c:v>4200.4418129606602</c:v>
                </c:pt>
                <c:pt idx="5719">
                  <c:v>4200.4415840788197</c:v>
                </c:pt>
                <c:pt idx="5720">
                  <c:v>4200.4413551969801</c:v>
                </c:pt>
                <c:pt idx="5721">
                  <c:v>4200.3759808225896</c:v>
                </c:pt>
                <c:pt idx="5722">
                  <c:v>4200.2760834379496</c:v>
                </c:pt>
                <c:pt idx="5723">
                  <c:v>4200.312990634</c:v>
                </c:pt>
                <c:pt idx="5724">
                  <c:v>4200.3752751036</c:v>
                </c:pt>
                <c:pt idx="5725">
                  <c:v>4200.3750366850199</c:v>
                </c:pt>
                <c:pt idx="5726">
                  <c:v>4200.3747982664399</c:v>
                </c:pt>
                <c:pt idx="5727">
                  <c:v>4200.3745693846104</c:v>
                </c:pt>
                <c:pt idx="5728">
                  <c:v>4200.3743309660304</c:v>
                </c:pt>
                <c:pt idx="5729">
                  <c:v>4200.3741020841899</c:v>
                </c:pt>
                <c:pt idx="5730">
                  <c:v>4200.3738636656099</c:v>
                </c:pt>
                <c:pt idx="5731">
                  <c:v>4200.3736347837803</c:v>
                </c:pt>
                <c:pt idx="5732">
                  <c:v>4200.3733963652003</c:v>
                </c:pt>
                <c:pt idx="5733">
                  <c:v>4200.4754395170503</c:v>
                </c:pt>
                <c:pt idx="5734">
                  <c:v>4200.5400509519905</c:v>
                </c:pt>
                <c:pt idx="5735">
                  <c:v>4200.3727097196897</c:v>
                </c:pt>
                <c:pt idx="5736">
                  <c:v>4200.3353352232298</c:v>
                </c:pt>
                <c:pt idx="5737">
                  <c:v>4200.3350968046498</c:v>
                </c:pt>
                <c:pt idx="5738">
                  <c:v>4200.2723354978898</c:v>
                </c:pt>
                <c:pt idx="5739">
                  <c:v>4200.3346295042302</c:v>
                </c:pt>
                <c:pt idx="5740">
                  <c:v>4200.3343910856602</c:v>
                </c:pt>
                <c:pt idx="5741">
                  <c:v>4200.3341526670802</c:v>
                </c:pt>
                <c:pt idx="5742">
                  <c:v>4200.4733414335597</c:v>
                </c:pt>
                <c:pt idx="5743">
                  <c:v>4200.67630240157</c:v>
                </c:pt>
                <c:pt idx="5744">
                  <c:v>4200.5377430601402</c:v>
                </c:pt>
                <c:pt idx="5745">
                  <c:v>4200.4356155969299</c:v>
                </c:pt>
                <c:pt idx="5746">
                  <c:v>4200.4354782307801</c:v>
                </c:pt>
                <c:pt idx="5747">
                  <c:v>4200.4353409208697</c:v>
                </c:pt>
                <c:pt idx="5748">
                  <c:v>4200.5003594342797</c:v>
                </c:pt>
                <c:pt idx="5749">
                  <c:v>4200.4350675263904</c:v>
                </c:pt>
                <c:pt idx="5750">
                  <c:v>4200.4349298188399</c:v>
                </c:pt>
                <c:pt idx="5751">
                  <c:v>4200.3325070028704</c:v>
                </c:pt>
                <c:pt idx="5752">
                  <c:v>4200.3975239677602</c:v>
                </c:pt>
                <c:pt idx="5753">
                  <c:v>4200.4345169945</c:v>
                </c:pt>
                <c:pt idx="5754">
                  <c:v>4200.4343794754404</c:v>
                </c:pt>
                <c:pt idx="5755">
                  <c:v>4200.4342409497804</c:v>
                </c:pt>
                <c:pt idx="5756">
                  <c:v>4200.3318163282001</c:v>
                </c:pt>
                <c:pt idx="5757">
                  <c:v>4200.39683784309</c:v>
                </c:pt>
                <c:pt idx="5758">
                  <c:v>4200.3967006470102</c:v>
                </c:pt>
                <c:pt idx="5759">
                  <c:v>4200.3965634159904</c:v>
                </c:pt>
                <c:pt idx="5760">
                  <c:v>4200.3964258301203</c:v>
                </c:pt>
                <c:pt idx="5761">
                  <c:v>4200.3311287947399</c:v>
                </c:pt>
                <c:pt idx="5762">
                  <c:v>4200.3961503096398</c:v>
                </c:pt>
                <c:pt idx="5763">
                  <c:v>4200.3960130775804</c:v>
                </c:pt>
                <c:pt idx="5764">
                  <c:v>4200.3958758364597</c:v>
                </c:pt>
                <c:pt idx="5765">
                  <c:v>4200.3957385694703</c:v>
                </c:pt>
                <c:pt idx="5766">
                  <c:v>4200.3956010628299</c:v>
                </c:pt>
                <c:pt idx="5767">
                  <c:v>4200.3303055699398</c:v>
                </c:pt>
                <c:pt idx="5768">
                  <c:v>4200.3301667461801</c:v>
                </c:pt>
                <c:pt idx="5769">
                  <c:v>4200.3300276909204</c:v>
                </c:pt>
                <c:pt idx="5770">
                  <c:v>4200.3298857238997</c:v>
                </c:pt>
                <c:pt idx="5771">
                  <c:v>4200.3949072387904</c:v>
                </c:pt>
                <c:pt idx="5772">
                  <c:v>4200.4319002655202</c:v>
                </c:pt>
                <c:pt idx="5773">
                  <c:v>4200.4317625409903</c:v>
                </c:pt>
                <c:pt idx="5774">
                  <c:v>4200.3944965706596</c:v>
                </c:pt>
                <c:pt idx="5775">
                  <c:v>4200.3943698887897</c:v>
                </c:pt>
                <c:pt idx="5776">
                  <c:v>4200.3942432028298</c:v>
                </c:pt>
                <c:pt idx="5777">
                  <c:v>4200.3941165127899</c:v>
                </c:pt>
                <c:pt idx="5778">
                  <c:v>4200.39398981866</c:v>
                </c:pt>
                <c:pt idx="5779">
                  <c:v>4200.39386312036</c:v>
                </c:pt>
                <c:pt idx="5780">
                  <c:v>4200.3937364169797</c:v>
                </c:pt>
                <c:pt idx="5781">
                  <c:v>4200.39360969667</c:v>
                </c:pt>
                <c:pt idx="5782">
                  <c:v>4200.3934828090996</c:v>
                </c:pt>
                <c:pt idx="5783">
                  <c:v>4200.49564494892</c:v>
                </c:pt>
                <c:pt idx="5784">
                  <c:v>4200.4303587576396</c:v>
                </c:pt>
                <c:pt idx="5785">
                  <c:v>4200.4302316544299</c:v>
                </c:pt>
                <c:pt idx="5786">
                  <c:v>4200.4301045164902</c:v>
                </c:pt>
                <c:pt idx="5787">
                  <c:v>4200.4299769888803</c:v>
                </c:pt>
                <c:pt idx="5788">
                  <c:v>4200.5687377355198</c:v>
                </c:pt>
                <c:pt idx="5789">
                  <c:v>4200.4297232652198</c:v>
                </c:pt>
                <c:pt idx="5790">
                  <c:v>4200.6331389695097</c:v>
                </c:pt>
                <c:pt idx="5791">
                  <c:v>4200.4294696324696</c:v>
                </c:pt>
                <c:pt idx="5792">
                  <c:v>4200.3922135965904</c:v>
                </c:pt>
                <c:pt idx="5793">
                  <c:v>4200.3920863369203</c:v>
                </c:pt>
                <c:pt idx="5794">
                  <c:v>4200.4290892389499</c:v>
                </c:pt>
                <c:pt idx="5795">
                  <c:v>4200.4289620755098</c:v>
                </c:pt>
                <c:pt idx="5796">
                  <c:v>4200.4288346532103</c:v>
                </c:pt>
                <c:pt idx="5797">
                  <c:v>4200.4938685875504</c:v>
                </c:pt>
                <c:pt idx="5798">
                  <c:v>4200.5674797119</c:v>
                </c:pt>
                <c:pt idx="5799">
                  <c:v>4200.4936151714901</c:v>
                </c:pt>
                <c:pt idx="5800">
                  <c:v>4200.4934887710597</c:v>
                </c:pt>
                <c:pt idx="5801">
                  <c:v>4200.4933623665502</c:v>
                </c:pt>
                <c:pt idx="5802">
                  <c:v>4200.4932359576496</c:v>
                </c:pt>
                <c:pt idx="5803">
                  <c:v>4200.49310954066</c:v>
                </c:pt>
                <c:pt idx="5804">
                  <c:v>4200.4929830700403</c:v>
                </c:pt>
                <c:pt idx="5805">
                  <c:v>4200.4928559836799</c:v>
                </c:pt>
                <c:pt idx="5806">
                  <c:v>4200.4926703902402</c:v>
                </c:pt>
                <c:pt idx="5807">
                  <c:v>4200.4924847968396</c:v>
                </c:pt>
                <c:pt idx="5808">
                  <c:v>4200.4922992034799</c:v>
                </c:pt>
                <c:pt idx="5809">
                  <c:v>4200.4921136101602</c:v>
                </c:pt>
                <c:pt idx="5810">
                  <c:v>4200.4919280168697</c:v>
                </c:pt>
                <c:pt idx="5811">
                  <c:v>4200.4917424236201</c:v>
                </c:pt>
                <c:pt idx="5812">
                  <c:v>4200.4915568304104</c:v>
                </c:pt>
                <c:pt idx="5813">
                  <c:v>4200.5282784332803</c:v>
                </c:pt>
                <c:pt idx="5814">
                  <c:v>4200.5280943462503</c:v>
                </c:pt>
                <c:pt idx="5815">
                  <c:v>4200.3887116380001</c:v>
                </c:pt>
                <c:pt idx="5816">
                  <c:v>4200.5277236008496</c:v>
                </c:pt>
                <c:pt idx="5817">
                  <c:v>4200.5275393584798</c:v>
                </c:pt>
                <c:pt idx="5818">
                  <c:v>4200.5273553418201</c:v>
                </c:pt>
                <c:pt idx="5819">
                  <c:v>4200.6286737011897</c:v>
                </c:pt>
                <c:pt idx="5820">
                  <c:v>4200.6284930853399</c:v>
                </c:pt>
                <c:pt idx="5821">
                  <c:v>4200.5914714483697</c:v>
                </c:pt>
                <c:pt idx="5822">
                  <c:v>4200.4897004670302</c:v>
                </c:pt>
                <c:pt idx="5823">
                  <c:v>4200.4895148742298</c:v>
                </c:pt>
                <c:pt idx="5824">
                  <c:v>4200.4893292814604</c:v>
                </c:pt>
                <c:pt idx="5825">
                  <c:v>4200.4891436887301</c:v>
                </c:pt>
                <c:pt idx="5826">
                  <c:v>4200.4889580960398</c:v>
                </c:pt>
                <c:pt idx="5827">
                  <c:v>4200.5256999739104</c:v>
                </c:pt>
                <c:pt idx="5828">
                  <c:v>4200.5255158207801</c:v>
                </c:pt>
                <c:pt idx="5829">
                  <c:v>4200.5253311093902</c:v>
                </c:pt>
                <c:pt idx="5830">
                  <c:v>4200.5251481572795</c:v>
                </c:pt>
                <c:pt idx="5831">
                  <c:v>4200.62646651666</c:v>
                </c:pt>
                <c:pt idx="5832">
                  <c:v>4200.6262864462597</c:v>
                </c:pt>
                <c:pt idx="5833">
                  <c:v>4200.5245961539003</c:v>
                </c:pt>
                <c:pt idx="5834">
                  <c:v>4200.5890792095097</c:v>
                </c:pt>
                <c:pt idx="5835">
                  <c:v>4200.5242288871304</c:v>
                </c:pt>
                <c:pt idx="5836">
                  <c:v>4200.5240451653399</c:v>
                </c:pt>
                <c:pt idx="5837">
                  <c:v>4200.5238321679099</c:v>
                </c:pt>
                <c:pt idx="5838">
                  <c:v>4200.5236191528802</c:v>
                </c:pt>
                <c:pt idx="5839">
                  <c:v>4200.52340610585</c:v>
                </c:pt>
                <c:pt idx="5840">
                  <c:v>4200.5231928345502</c:v>
                </c:pt>
                <c:pt idx="5841">
                  <c:v>4200.6244858626596</c:v>
                </c:pt>
                <c:pt idx="5842">
                  <c:v>4200.76261506421</c:v>
                </c:pt>
                <c:pt idx="5843">
                  <c:v>4200.6887328900802</c:v>
                </c:pt>
                <c:pt idx="5844">
                  <c:v>4200.5870165159204</c:v>
                </c:pt>
                <c:pt idx="5845">
                  <c:v>4200.5868054331004</c:v>
                </c:pt>
                <c:pt idx="5846">
                  <c:v>4200.5865943213703</c:v>
                </c:pt>
                <c:pt idx="5847">
                  <c:v>4200.5863830276403</c:v>
                </c:pt>
                <c:pt idx="5848">
                  <c:v>4200.6230099896502</c:v>
                </c:pt>
                <c:pt idx="5849">
                  <c:v>4200.6874677881597</c:v>
                </c:pt>
                <c:pt idx="5850">
                  <c:v>4200.5857507135597</c:v>
                </c:pt>
                <c:pt idx="5851">
                  <c:v>4200.5855395344597</c:v>
                </c:pt>
                <c:pt idx="5852">
                  <c:v>4200.5853283390597</c:v>
                </c:pt>
                <c:pt idx="5853">
                  <c:v>4200.5851171265303</c:v>
                </c:pt>
                <c:pt idx="5854">
                  <c:v>4200.5849058861904</c:v>
                </c:pt>
                <c:pt idx="5855">
                  <c:v>4200.5846944784098</c:v>
                </c:pt>
                <c:pt idx="5856">
                  <c:v>4200.6213215154703</c:v>
                </c:pt>
                <c:pt idx="5857">
                  <c:v>4200.6211093800002</c:v>
                </c:pt>
                <c:pt idx="5858">
                  <c:v>4200.7224017224698</c:v>
                </c:pt>
                <c:pt idx="5859">
                  <c:v>4200.72219135674</c:v>
                </c:pt>
                <c:pt idx="5860">
                  <c:v>4200.6851482637503</c:v>
                </c:pt>
                <c:pt idx="5861">
                  <c:v>4200.6849379388304</c:v>
                </c:pt>
                <c:pt idx="5862">
                  <c:v>4200.7215617669099</c:v>
                </c:pt>
                <c:pt idx="5863">
                  <c:v>4200.7213511904101</c:v>
                </c:pt>
                <c:pt idx="5864">
                  <c:v>4200.6843062009002</c:v>
                </c:pt>
                <c:pt idx="5865">
                  <c:v>4200.68416314976</c:v>
                </c:pt>
                <c:pt idx="5866">
                  <c:v>4200.7208414639699</c:v>
                </c:pt>
                <c:pt idx="5867">
                  <c:v>4200.6838675107201</c:v>
                </c:pt>
                <c:pt idx="5868">
                  <c:v>4200.6837149228304</c:v>
                </c:pt>
                <c:pt idx="5869">
                  <c:v>4200.6835718716802</c:v>
                </c:pt>
                <c:pt idx="5870">
                  <c:v>4200.7202501858901</c:v>
                </c:pt>
                <c:pt idx="5871">
                  <c:v>4200.7201071347399</c:v>
                </c:pt>
                <c:pt idx="5872">
                  <c:v>4200.7846327389898</c:v>
                </c:pt>
                <c:pt idx="5873">
                  <c:v>4200.8593817319097</c:v>
                </c:pt>
                <c:pt idx="5874">
                  <c:v>4200.88584619419</c:v>
                </c:pt>
                <c:pt idx="5875">
                  <c:v>4200.7842131222897</c:v>
                </c:pt>
                <c:pt idx="5876">
                  <c:v>4200.6825609769103</c:v>
                </c:pt>
                <c:pt idx="5877">
                  <c:v>4200.9234686459704</c:v>
                </c:pt>
                <c:pt idx="5878">
                  <c:v>4200.6822748746099</c:v>
                </c:pt>
                <c:pt idx="5879">
                  <c:v>4200.8204622830599</c:v>
                </c:pt>
                <c:pt idx="5880">
                  <c:v>4200.7834883298101</c:v>
                </c:pt>
                <c:pt idx="5881">
                  <c:v>4200.6818457211702</c:v>
                </c:pt>
                <c:pt idx="5882">
                  <c:v>4200.6816931332796</c:v>
                </c:pt>
                <c:pt idx="5883">
                  <c:v>4200.78304963963</c:v>
                </c:pt>
                <c:pt idx="5884">
                  <c:v>4200.7829065884798</c:v>
                </c:pt>
                <c:pt idx="5885">
                  <c:v>4200.7827635373296</c:v>
                </c:pt>
                <c:pt idx="5886">
                  <c:v>4200.7826204861803</c:v>
                </c:pt>
                <c:pt idx="5887">
                  <c:v>4200.7824774350402</c:v>
                </c:pt>
                <c:pt idx="5888">
                  <c:v>4200.78233438389</c:v>
                </c:pt>
                <c:pt idx="5889">
                  <c:v>4200.8190222348403</c:v>
                </c:pt>
                <c:pt idx="5890">
                  <c:v>4200.8188791836901</c:v>
                </c:pt>
                <c:pt idx="5891">
                  <c:v>4200.8187361325499</c:v>
                </c:pt>
                <c:pt idx="5892">
                  <c:v>4200.8185930813997</c:v>
                </c:pt>
                <c:pt idx="5893">
                  <c:v>4200.8184500302496</c:v>
                </c:pt>
                <c:pt idx="5894">
                  <c:v>4200.7814760769998</c:v>
                </c:pt>
                <c:pt idx="5895">
                  <c:v>4200.7813330258596</c:v>
                </c:pt>
                <c:pt idx="5896">
                  <c:v>4200.81794458286</c:v>
                </c:pt>
                <c:pt idx="5897">
                  <c:v>4200.81772523777</c:v>
                </c:pt>
                <c:pt idx="5898">
                  <c:v>4200.7806749905803</c:v>
                </c:pt>
                <c:pt idx="5899">
                  <c:v>4200.7804556454803</c:v>
                </c:pt>
                <c:pt idx="5900">
                  <c:v>4200.7155581082498</c:v>
                </c:pt>
                <c:pt idx="5901">
                  <c:v>4200.6506701077697</c:v>
                </c:pt>
                <c:pt idx="5902">
                  <c:v>4200.8165999020803</c:v>
                </c:pt>
                <c:pt idx="5903">
                  <c:v>4200.8810587491198</c:v>
                </c:pt>
                <c:pt idx="5904">
                  <c:v>4200.9835692013903</c:v>
                </c:pt>
                <c:pt idx="5905">
                  <c:v>4200.7791300381896</c:v>
                </c:pt>
                <c:pt idx="5906">
                  <c:v>4200.8804197873296</c:v>
                </c:pt>
                <c:pt idx="5907">
                  <c:v>4200.7787008847399</c:v>
                </c:pt>
                <c:pt idx="5908">
                  <c:v>4200.7784815396499</c:v>
                </c:pt>
                <c:pt idx="5909">
                  <c:v>4200.7782621945598</c:v>
                </c:pt>
                <c:pt idx="5910">
                  <c:v>4200.7780428494598</c:v>
                </c:pt>
                <c:pt idx="5911">
                  <c:v>4200.7778139676302</c:v>
                </c:pt>
                <c:pt idx="5912">
                  <c:v>4200.7129259671401</c:v>
                </c:pt>
                <c:pt idx="5913">
                  <c:v>4200.7773657406997</c:v>
                </c:pt>
                <c:pt idx="5914">
                  <c:v>4200.8520384396697</c:v>
                </c:pt>
                <c:pt idx="5915">
                  <c:v>4200.8137579526101</c:v>
                </c:pt>
                <c:pt idx="5916">
                  <c:v>4200.9809465970202</c:v>
                </c:pt>
                <c:pt idx="5917">
                  <c:v>4200.7765074338104</c:v>
                </c:pt>
                <c:pt idx="5918">
                  <c:v>4200.7762785519799</c:v>
                </c:pt>
                <c:pt idx="5919">
                  <c:v>4200.7760592068898</c:v>
                </c:pt>
                <c:pt idx="5920">
                  <c:v>4200.7758398617898</c:v>
                </c:pt>
                <c:pt idx="5921">
                  <c:v>4200.7109423245602</c:v>
                </c:pt>
                <c:pt idx="5922">
                  <c:v>4200.7107134427297</c:v>
                </c:pt>
                <c:pt idx="5923">
                  <c:v>4200.7751532162902</c:v>
                </c:pt>
                <c:pt idx="5924">
                  <c:v>4200.7102556790496</c:v>
                </c:pt>
                <c:pt idx="5925">
                  <c:v>4200.8762140835997</c:v>
                </c:pt>
                <c:pt idx="5926">
                  <c:v>4200.8761187161599</c:v>
                </c:pt>
                <c:pt idx="5927">
                  <c:v>4200.8023996915099</c:v>
                </c:pt>
                <c:pt idx="5928">
                  <c:v>4200.6729097928201</c:v>
                </c:pt>
                <c:pt idx="5929">
                  <c:v>4200.6727762784203</c:v>
                </c:pt>
                <c:pt idx="5930">
                  <c:v>4200.6726427640197</c:v>
                </c:pt>
                <c:pt idx="5931">
                  <c:v>4200.6725092496099</c:v>
                </c:pt>
                <c:pt idx="5932">
                  <c:v>4200.6077070798101</c:v>
                </c:pt>
                <c:pt idx="5933">
                  <c:v>4200.67223268406</c:v>
                </c:pt>
                <c:pt idx="5934">
                  <c:v>4200.6074209775197</c:v>
                </c:pt>
                <c:pt idx="5935">
                  <c:v>4200.6072779263704</c:v>
                </c:pt>
                <c:pt idx="5936">
                  <c:v>4200.5702848996398</c:v>
                </c:pt>
                <c:pt idx="5937">
                  <c:v>4200.5054541196096</c:v>
                </c:pt>
                <c:pt idx="5938">
                  <c:v>4200.5699606503704</c:v>
                </c:pt>
                <c:pt idx="5939">
                  <c:v>4200.6066485013198</c:v>
                </c:pt>
                <c:pt idx="5940">
                  <c:v>4200.6065054501696</c:v>
                </c:pt>
                <c:pt idx="5941">
                  <c:v>4200.6063528622799</c:v>
                </c:pt>
                <c:pt idx="5942">
                  <c:v>4200.6062002743902</c:v>
                </c:pt>
                <c:pt idx="5943">
                  <c:v>4200.60605722324</c:v>
                </c:pt>
                <c:pt idx="5944">
                  <c:v>4200.77209192173</c:v>
                </c:pt>
                <c:pt idx="5945">
                  <c:v>4200.5689497555904</c:v>
                </c:pt>
                <c:pt idx="5946">
                  <c:v>4200.5041189755602</c:v>
                </c:pt>
                <c:pt idx="5947">
                  <c:v>4200.4668493832796</c:v>
                </c:pt>
                <c:pt idx="5948">
                  <c:v>4200.4666681851604</c:v>
                </c:pt>
                <c:pt idx="5949">
                  <c:v>4200.4664869870403</c:v>
                </c:pt>
                <c:pt idx="5950">
                  <c:v>4200.5034037198302</c:v>
                </c:pt>
                <c:pt idx="5951">
                  <c:v>4200.4661341275396</c:v>
                </c:pt>
                <c:pt idx="5952">
                  <c:v>4200.5030508603304</c:v>
                </c:pt>
                <c:pt idx="5953">
                  <c:v>4200.5028887356902</c:v>
                </c:pt>
                <c:pt idx="5954">
                  <c:v>4200.4656096066701</c:v>
                </c:pt>
                <c:pt idx="5955">
                  <c:v>4200.4002543057604</c:v>
                </c:pt>
                <c:pt idx="5956">
                  <c:v>4200.3628988827904</c:v>
                </c:pt>
                <c:pt idx="5957">
                  <c:v>4200.3994818295696</c:v>
                </c:pt>
                <c:pt idx="5958">
                  <c:v>4200.5012484158697</c:v>
                </c:pt>
                <c:pt idx="5959">
                  <c:v>4200.3613348569097</c:v>
                </c:pt>
                <c:pt idx="5960">
                  <c:v>4200.2956171597698</c:v>
                </c:pt>
                <c:pt idx="5961">
                  <c:v>4200.3601999844695</c:v>
                </c:pt>
                <c:pt idx="5962">
                  <c:v>4200.2944822873296</c:v>
                </c:pt>
                <c:pt idx="5963">
                  <c:v>4200.2567549313699</c:v>
                </c:pt>
                <c:pt idx="5964">
                  <c:v>4200.2561541165496</c:v>
                </c:pt>
                <c:pt idx="5965">
                  <c:v>4200.1930018033199</c:v>
                </c:pt>
                <c:pt idx="5966">
                  <c:v>4200.29206949131</c:v>
                </c:pt>
                <c:pt idx="5967">
                  <c:v>4200.3566523160198</c:v>
                </c:pt>
                <c:pt idx="5968">
                  <c:v>4200.2537890042504</c:v>
                </c:pt>
                <c:pt idx="5969">
                  <c:v>4200.2160521115502</c:v>
                </c:pt>
                <c:pt idx="5970">
                  <c:v>4200.1900072659701</c:v>
                </c:pt>
                <c:pt idx="5971">
                  <c:v>4200.1893873776598</c:v>
                </c:pt>
                <c:pt idx="5972">
                  <c:v>4200.1887579526101</c:v>
                </c:pt>
                <c:pt idx="5973">
                  <c:v>4200.2506895627203</c:v>
                </c:pt>
                <c:pt idx="5974">
                  <c:v>4200.1875277127501</c:v>
                </c:pt>
                <c:pt idx="5975">
                  <c:v>4200.1497622098204</c:v>
                </c:pt>
                <c:pt idx="5976">
                  <c:v>4200.1491137112798</c:v>
                </c:pt>
                <c:pt idx="5977">
                  <c:v>4200.0859232510802</c:v>
                </c:pt>
                <c:pt idx="5978">
                  <c:v>4200.0481100644301</c:v>
                </c:pt>
                <c:pt idx="5979">
                  <c:v>4200.02204614536</c:v>
                </c:pt>
                <c:pt idx="5980">
                  <c:v>4200.0839109982699</c:v>
                </c:pt>
                <c:pt idx="5981">
                  <c:v>4199.9834890927496</c:v>
                </c:pt>
                <c:pt idx="5982">
                  <c:v>4199.9827929105004</c:v>
                </c:pt>
                <c:pt idx="5983">
                  <c:v>4199.9820871915099</c:v>
                </c:pt>
                <c:pt idx="5984">
                  <c:v>4199.9813814725103</c:v>
                </c:pt>
                <c:pt idx="5985">
                  <c:v>4199.9806757535198</c:v>
                </c:pt>
                <c:pt idx="5986">
                  <c:v>4199.9799700345202</c:v>
                </c:pt>
                <c:pt idx="5987">
                  <c:v>4199.9790831174096</c:v>
                </c:pt>
                <c:pt idx="5988">
                  <c:v>4199.9154444302703</c:v>
                </c:pt>
                <c:pt idx="5989">
                  <c:v>4199.9145095520998</c:v>
                </c:pt>
                <c:pt idx="5990">
                  <c:v>4199.9135734151896</c:v>
                </c:pt>
                <c:pt idx="5991">
                  <c:v>4199.8753461684801</c:v>
                </c:pt>
                <c:pt idx="5992">
                  <c:v>4199.8743824999601</c:v>
                </c:pt>
                <c:pt idx="5993">
                  <c:v>4199.8734141437799</c:v>
                </c:pt>
                <c:pt idx="5994">
                  <c:v>4199.8724457461703</c:v>
                </c:pt>
                <c:pt idx="5995">
                  <c:v>4199.7714335760002</c:v>
                </c:pt>
                <c:pt idx="5996">
                  <c:v>4199.7704036077403</c:v>
                </c:pt>
                <c:pt idx="5997">
                  <c:v>4199.7693641027399</c:v>
                </c:pt>
                <c:pt idx="5998">
                  <c:v>4199.7683245977296</c:v>
                </c:pt>
                <c:pt idx="5999">
                  <c:v>4199.6678550084998</c:v>
                </c:pt>
                <c:pt idx="6000">
                  <c:v>4199.7034461339899</c:v>
                </c:pt>
                <c:pt idx="6001">
                  <c:v>4199.6396262487297</c:v>
                </c:pt>
                <c:pt idx="6002">
                  <c:v>4199.6385009130399</c:v>
                </c:pt>
                <c:pt idx="6003">
                  <c:v>4199.6634204229304</c:v>
                </c:pt>
                <c:pt idx="6004">
                  <c:v>4199.5995814641901</c:v>
                </c:pt>
                <c:pt idx="6005">
                  <c:v>4199.5357138952204</c:v>
                </c:pt>
                <c:pt idx="6006">
                  <c:v>4199.4978244146296</c:v>
                </c:pt>
                <c:pt idx="6007">
                  <c:v>4199.5960910161903</c:v>
                </c:pt>
                <c:pt idx="6008">
                  <c:v>4199.5949561437501</c:v>
                </c:pt>
                <c:pt idx="6009">
                  <c:v>4199.4943339666297</c:v>
                </c:pt>
                <c:pt idx="6010">
                  <c:v>4199.4931323369901</c:v>
                </c:pt>
                <c:pt idx="6011">
                  <c:v>4199.4549472173603</c:v>
                </c:pt>
                <c:pt idx="6012">
                  <c:v>4199.4537455877198</c:v>
                </c:pt>
                <c:pt idx="6013">
                  <c:v>4199.4525344213398</c:v>
                </c:pt>
                <c:pt idx="6014">
                  <c:v>4199.4513232549598</c:v>
                </c:pt>
                <c:pt idx="6015">
                  <c:v>4199.4871051153104</c:v>
                </c:pt>
                <c:pt idx="6016">
                  <c:v>4199.3856437047898</c:v>
                </c:pt>
                <c:pt idx="6017">
                  <c:v>4199.3473822912101</c:v>
                </c:pt>
                <c:pt idx="6018">
                  <c:v>4199.2829615911396</c:v>
                </c:pt>
                <c:pt idx="6019">
                  <c:v>4199.2447669347703</c:v>
                </c:pt>
                <c:pt idx="6020">
                  <c:v>4199.2435557683802</c:v>
                </c:pt>
                <c:pt idx="6021">
                  <c:v>4199.27935670222</c:v>
                </c:pt>
                <c:pt idx="6022">
                  <c:v>4199.2781455358399</c:v>
                </c:pt>
                <c:pt idx="6023">
                  <c:v>4199.2399413427302</c:v>
                </c:pt>
                <c:pt idx="6024">
                  <c:v>4199.2387301763401</c:v>
                </c:pt>
                <c:pt idx="6025">
                  <c:v>4199.2745215734403</c:v>
                </c:pt>
                <c:pt idx="6026">
                  <c:v>4199.1754920324202</c:v>
                </c:pt>
                <c:pt idx="6027">
                  <c:v>4199.1742617925502</c:v>
                </c:pt>
                <c:pt idx="6028">
                  <c:v>4199.1730315526902</c:v>
                </c:pt>
                <c:pt idx="6029">
                  <c:v>4199.1347892125996</c:v>
                </c:pt>
                <c:pt idx="6030">
                  <c:v>4199.0727336248301</c:v>
                </c:pt>
                <c:pt idx="6031">
                  <c:v>4199.1323001226301</c:v>
                </c:pt>
                <c:pt idx="6032">
                  <c:v>4199.0702349981202</c:v>
                </c:pt>
                <c:pt idx="6033">
                  <c:v>4199.0689761480198</c:v>
                </c:pt>
                <c:pt idx="6034">
                  <c:v>4199.0677172979304</c:v>
                </c:pt>
                <c:pt idx="6035">
                  <c:v>4199.06645844783</c:v>
                </c:pt>
                <c:pt idx="6036">
                  <c:v>4198.9292914709004</c:v>
                </c:pt>
                <c:pt idx="6037">
                  <c:v>4198.7668902715604</c:v>
                </c:pt>
                <c:pt idx="6038">
                  <c:v>4198.8648612340803</c:v>
                </c:pt>
                <c:pt idx="6039">
                  <c:v>4198.9252860387696</c:v>
                </c:pt>
                <c:pt idx="6040">
                  <c:v>4198.9239699682103</c:v>
                </c:pt>
                <c:pt idx="6041">
                  <c:v>4198.9226443609105</c:v>
                </c:pt>
                <c:pt idx="6042">
                  <c:v>4198.8595683416297</c:v>
                </c:pt>
                <c:pt idx="6043">
                  <c:v>4198.8582236608399</c:v>
                </c:pt>
                <c:pt idx="6044">
                  <c:v>4198.8568789800502</c:v>
                </c:pt>
                <c:pt idx="6045">
                  <c:v>4198.8555342992704</c:v>
                </c:pt>
                <c:pt idx="6046">
                  <c:v>4198.8541896184797</c:v>
                </c:pt>
                <c:pt idx="6047">
                  <c:v>4198.8152510961399</c:v>
                </c:pt>
                <c:pt idx="6048">
                  <c:v>4198.7521369298802</c:v>
                </c:pt>
                <c:pt idx="6049">
                  <c:v>4198.7511451085902</c:v>
                </c:pt>
                <c:pt idx="6050">
                  <c:v>4198.7501628240498</c:v>
                </c:pt>
                <c:pt idx="6051">
                  <c:v>4198.7491710027598</c:v>
                </c:pt>
                <c:pt idx="6052">
                  <c:v>4198.6488349279298</c:v>
                </c:pt>
                <c:pt idx="6053">
                  <c:v>4198.8465220769804</c:v>
                </c:pt>
                <c:pt idx="6054">
                  <c:v>4198.7462050756403</c:v>
                </c:pt>
                <c:pt idx="6055">
                  <c:v>4198.7076289495399</c:v>
                </c:pt>
                <c:pt idx="6056">
                  <c:v>4198.6077506383799</c:v>
                </c:pt>
                <c:pt idx="6057">
                  <c:v>4198.6067302068604</c:v>
                </c:pt>
                <c:pt idx="6058">
                  <c:v>4198.6057193120896</c:v>
                </c:pt>
                <c:pt idx="6059">
                  <c:v>4198.6418063482197</c:v>
                </c:pt>
                <c:pt idx="6060">
                  <c:v>4198.6036784490498</c:v>
                </c:pt>
                <c:pt idx="6061">
                  <c:v>4198.6026580175303</c:v>
                </c:pt>
                <c:pt idx="6062">
                  <c:v>4198.5398681005399</c:v>
                </c:pt>
                <c:pt idx="6063">
                  <c:v>4198.6005980810096</c:v>
                </c:pt>
                <c:pt idx="6064">
                  <c:v>4198.5378081640101</c:v>
                </c:pt>
                <c:pt idx="6065">
                  <c:v>4198.4996421178703</c:v>
                </c:pt>
                <c:pt idx="6066">
                  <c:v>4198.4985740026405</c:v>
                </c:pt>
                <c:pt idx="6067">
                  <c:v>4198.4974963506602</c:v>
                </c:pt>
                <c:pt idx="6068">
                  <c:v>4198.4326846441199</c:v>
                </c:pt>
                <c:pt idx="6069">
                  <c:v>4198.4315974554002</c:v>
                </c:pt>
                <c:pt idx="6070">
                  <c:v>4198.4305102666804</c:v>
                </c:pt>
                <c:pt idx="6071">
                  <c:v>4198.4294135412101</c:v>
                </c:pt>
                <c:pt idx="6072">
                  <c:v>4198.3900267919398</c:v>
                </c:pt>
                <c:pt idx="6073">
                  <c:v>4198.4272296270301</c:v>
                </c:pt>
                <c:pt idx="6074">
                  <c:v>4198.3878333410203</c:v>
                </c:pt>
                <c:pt idx="6075">
                  <c:v>4198.3613116582801</c:v>
                </c:pt>
                <c:pt idx="6076">
                  <c:v>4198.4239203771504</c:v>
                </c:pt>
                <c:pt idx="6077">
                  <c:v>4198.3845240911396</c:v>
                </c:pt>
                <c:pt idx="6078">
                  <c:v>4198.3196837743699</c:v>
                </c:pt>
                <c:pt idx="6079">
                  <c:v>4198.3190638860597</c:v>
                </c:pt>
                <c:pt idx="6080">
                  <c:v>4198.3184344610099</c:v>
                </c:pt>
                <c:pt idx="6081">
                  <c:v>4198.3178145727097</c:v>
                </c:pt>
                <c:pt idx="6082">
                  <c:v>4198.31718514766</c:v>
                </c:pt>
                <c:pt idx="6083">
                  <c:v>4198.2145125707502</c:v>
                </c:pt>
                <c:pt idx="6084">
                  <c:v>4198.2138831456996</c:v>
                </c:pt>
                <c:pt idx="6085">
                  <c:v>4198.2132537206598</c:v>
                </c:pt>
                <c:pt idx="6086">
                  <c:v>4198.3146674474601</c:v>
                </c:pt>
                <c:pt idx="6087">
                  <c:v>4198.2119853338099</c:v>
                </c:pt>
                <c:pt idx="6088">
                  <c:v>4198.2750995000697</c:v>
                </c:pt>
                <c:pt idx="6089">
                  <c:v>4198.1724173864304</c:v>
                </c:pt>
                <c:pt idx="6090">
                  <c:v>4198.2100970586698</c:v>
                </c:pt>
                <c:pt idx="6091">
                  <c:v>4198.10867379512</c:v>
                </c:pt>
                <c:pt idx="6092">
                  <c:v>4198.0697257360398</c:v>
                </c:pt>
                <c:pt idx="6093">
                  <c:v>4198.0690867742396</c:v>
                </c:pt>
                <c:pt idx="6094">
                  <c:v>4198.1067569097404</c:v>
                </c:pt>
                <c:pt idx="6095">
                  <c:v>4198.0677993139197</c:v>
                </c:pt>
                <c:pt idx="6096">
                  <c:v>4198.0671603521296</c:v>
                </c:pt>
                <c:pt idx="6097">
                  <c:v>4198.0665213903303</c:v>
                </c:pt>
                <c:pt idx="6098">
                  <c:v>4198.0658824285401</c:v>
                </c:pt>
                <c:pt idx="6099">
                  <c:v>4198.0652339300104</c:v>
                </c:pt>
                <c:pt idx="6100">
                  <c:v>4198.1908614477097</c:v>
                </c:pt>
                <c:pt idx="6101">
                  <c:v>4198.0639655431696</c:v>
                </c:pt>
                <c:pt idx="6102">
                  <c:v>4198.0008323034199</c:v>
                </c:pt>
                <c:pt idx="6103">
                  <c:v>4197.9595668157499</c:v>
                </c:pt>
                <c:pt idx="6104">
                  <c:v>4197.9588706334998</c:v>
                </c:pt>
                <c:pt idx="6105">
                  <c:v>4197.9581839879902</c:v>
                </c:pt>
                <c:pt idx="6106">
                  <c:v>4197.9574973424797</c:v>
                </c:pt>
                <c:pt idx="6107">
                  <c:v>4197.9568011602296</c:v>
                </c:pt>
                <c:pt idx="6108">
                  <c:v>4198.0352599462403</c:v>
                </c:pt>
                <c:pt idx="6109">
                  <c:v>4197.9960543950901</c:v>
                </c:pt>
                <c:pt idx="6110">
                  <c:v>4197.9958636602296</c:v>
                </c:pt>
                <c:pt idx="6111">
                  <c:v>4197.9956633886204</c:v>
                </c:pt>
                <c:pt idx="6112">
                  <c:v>4197.9954631170203</c:v>
                </c:pt>
                <c:pt idx="6113">
                  <c:v>4197.9952628454103</c:v>
                </c:pt>
                <c:pt idx="6114">
                  <c:v>4197.9950625738002</c:v>
                </c:pt>
                <c:pt idx="6115">
                  <c:v>4198.05764268245</c:v>
                </c:pt>
                <c:pt idx="6116">
                  <c:v>4197.99466203059</c:v>
                </c:pt>
                <c:pt idx="6117">
                  <c:v>4197.9944617589899</c:v>
                </c:pt>
                <c:pt idx="6118">
                  <c:v>4197.9942614873798</c:v>
                </c:pt>
                <c:pt idx="6119">
                  <c:v>4197.9940707525202</c:v>
                </c:pt>
                <c:pt idx="6120">
                  <c:v>4197.9938704809101</c:v>
                </c:pt>
                <c:pt idx="6121">
                  <c:v>4197.9936702093</c:v>
                </c:pt>
                <c:pt idx="6122">
                  <c:v>4197.9934699377</c:v>
                </c:pt>
                <c:pt idx="6123">
                  <c:v>4197.9932696660899</c:v>
                </c:pt>
                <c:pt idx="6124">
                  <c:v>4197.9930693944798</c:v>
                </c:pt>
                <c:pt idx="6125">
                  <c:v>4197.9928691228797</c:v>
                </c:pt>
                <c:pt idx="6126">
                  <c:v>4197.9926783880101</c:v>
                </c:pt>
                <c:pt idx="6127">
                  <c:v>4197.99247811641</c:v>
                </c:pt>
                <c:pt idx="6128">
                  <c:v>4197.9922778447999</c:v>
                </c:pt>
                <c:pt idx="6129">
                  <c:v>4197.9920775731898</c:v>
                </c:pt>
                <c:pt idx="6130">
                  <c:v>4198.0931384405003</c:v>
                </c:pt>
                <c:pt idx="6131">
                  <c:v>4198.1554324468498</c:v>
                </c:pt>
                <c:pt idx="6132">
                  <c:v>4197.9508406957502</c:v>
                </c:pt>
                <c:pt idx="6133">
                  <c:v>4198.2188327154099</c:v>
                </c:pt>
                <c:pt idx="6134">
                  <c:v>4198.1548697790004</c:v>
                </c:pt>
                <c:pt idx="6135">
                  <c:v>4198.1546787959096</c:v>
                </c:pt>
                <c:pt idx="6136">
                  <c:v>4198.0536942225499</c:v>
                </c:pt>
                <c:pt idx="6137">
                  <c:v>4198.0535130244298</c:v>
                </c:pt>
                <c:pt idx="6138">
                  <c:v>4198.0916313868602</c:v>
                </c:pt>
                <c:pt idx="6139">
                  <c:v>4198.0531315546996</c:v>
                </c:pt>
                <c:pt idx="6140">
                  <c:v>4198.0529544367701</c:v>
                </c:pt>
                <c:pt idx="6141">
                  <c:v>4198.1535741728203</c:v>
                </c:pt>
                <c:pt idx="6142">
                  <c:v>4198.1917062852499</c:v>
                </c:pt>
                <c:pt idx="6143">
                  <c:v>4198.0907323685096</c:v>
                </c:pt>
                <c:pt idx="6144">
                  <c:v>4198.1913502745301</c:v>
                </c:pt>
                <c:pt idx="6145">
                  <c:v>4198.2549239386599</c:v>
                </c:pt>
                <c:pt idx="6146">
                  <c:v>4198.2164486779902</c:v>
                </c:pt>
                <c:pt idx="6147">
                  <c:v>4198.2545656130796</c:v>
                </c:pt>
                <c:pt idx="6148">
                  <c:v>4198.2926941067899</c:v>
                </c:pt>
                <c:pt idx="6149">
                  <c:v>4198.2542057891496</c:v>
                </c:pt>
                <c:pt idx="6150">
                  <c:v>4198.2540263006404</c:v>
                </c:pt>
                <c:pt idx="6151">
                  <c:v>4198.1517835865097</c:v>
                </c:pt>
                <c:pt idx="6152">
                  <c:v>4198.2536689835697</c:v>
                </c:pt>
                <c:pt idx="6153">
                  <c:v>4198.3172549168203</c:v>
                </c:pt>
                <c:pt idx="6154">
                  <c:v>4198.25330899852</c:v>
                </c:pt>
                <c:pt idx="6155">
                  <c:v>4198.2531295623303</c:v>
                </c:pt>
                <c:pt idx="6156">
                  <c:v>4198.2529501505396</c:v>
                </c:pt>
                <c:pt idx="6157">
                  <c:v>4198.2527706188603</c:v>
                </c:pt>
                <c:pt idx="6158">
                  <c:v>4198.3163570981096</c:v>
                </c:pt>
                <c:pt idx="6159">
                  <c:v>4198.35447089228</c:v>
                </c:pt>
                <c:pt idx="6160">
                  <c:v>4198.2905383528596</c:v>
                </c:pt>
                <c:pt idx="6161">
                  <c:v>4198.3541100075799</c:v>
                </c:pt>
                <c:pt idx="6162">
                  <c:v>4198.3539289336804</c:v>
                </c:pt>
                <c:pt idx="6163">
                  <c:v>4198.28999617721</c:v>
                </c:pt>
                <c:pt idx="6164">
                  <c:v>4198.2898163348</c:v>
                </c:pt>
                <c:pt idx="6165">
                  <c:v>4198.3533883029604</c:v>
                </c:pt>
                <c:pt idx="6166">
                  <c:v>4198.2894553921797</c:v>
                </c:pt>
                <c:pt idx="6167">
                  <c:v>4198.2892755959801</c:v>
                </c:pt>
                <c:pt idx="6168">
                  <c:v>4198.3528478730605</c:v>
                </c:pt>
                <c:pt idx="6169">
                  <c:v>4198.3526670041701</c:v>
                </c:pt>
                <c:pt idx="6170">
                  <c:v>4198.3524854494399</c:v>
                </c:pt>
                <c:pt idx="6171">
                  <c:v>4198.3524949861803</c:v>
                </c:pt>
                <c:pt idx="6172">
                  <c:v>4198.3524949861803</c:v>
                </c:pt>
                <c:pt idx="6173">
                  <c:v>4198.3525045229198</c:v>
                </c:pt>
                <c:pt idx="6174">
                  <c:v>4198.3525045229198</c:v>
                </c:pt>
                <c:pt idx="6175">
                  <c:v>4198.3525140596703</c:v>
                </c:pt>
                <c:pt idx="6176">
                  <c:v>4198.3525235964098</c:v>
                </c:pt>
                <c:pt idx="6177">
                  <c:v>4198.3908326936998</c:v>
                </c:pt>
                <c:pt idx="6178">
                  <c:v>4198.3908422304403</c:v>
                </c:pt>
                <c:pt idx="6179">
                  <c:v>4198.3908422304403</c:v>
                </c:pt>
                <c:pt idx="6180">
                  <c:v>4198.3908517671898</c:v>
                </c:pt>
                <c:pt idx="6181">
                  <c:v>4198.3908517671898</c:v>
                </c:pt>
                <c:pt idx="6182">
                  <c:v>4198.3908613039303</c:v>
                </c:pt>
                <c:pt idx="6183">
                  <c:v>4198.3908613039303</c:v>
                </c:pt>
                <c:pt idx="6184">
                  <c:v>4198.3908708406698</c:v>
                </c:pt>
                <c:pt idx="6185">
                  <c:v>4198.3908708406698</c:v>
                </c:pt>
                <c:pt idx="6186">
                  <c:v>4198.3908803774202</c:v>
                </c:pt>
                <c:pt idx="6187">
                  <c:v>4198.3908803774202</c:v>
                </c:pt>
                <c:pt idx="6188">
                  <c:v>4198.3908899141597</c:v>
                </c:pt>
                <c:pt idx="6189">
                  <c:v>4198.3908994509002</c:v>
                </c:pt>
                <c:pt idx="6190">
                  <c:v>4198.3908994509002</c:v>
                </c:pt>
                <c:pt idx="6191">
                  <c:v>4198.4546525789501</c:v>
                </c:pt>
                <c:pt idx="6192">
                  <c:v>4198.3909089876497</c:v>
                </c:pt>
                <c:pt idx="6193">
                  <c:v>4198.3909185243901</c:v>
                </c:pt>
                <c:pt idx="6194">
                  <c:v>4198.3909185243901</c:v>
                </c:pt>
                <c:pt idx="6195">
                  <c:v>4198.3909280611297</c:v>
                </c:pt>
                <c:pt idx="6196">
                  <c:v>4198.3909280611297</c:v>
                </c:pt>
                <c:pt idx="6197">
                  <c:v>4198.5303457094496</c:v>
                </c:pt>
                <c:pt idx="6198">
                  <c:v>4198.4929998232201</c:v>
                </c:pt>
                <c:pt idx="6199">
                  <c:v>4198.4547002626696</c:v>
                </c:pt>
                <c:pt idx="6200">
                  <c:v>4198.45470979941</c:v>
                </c:pt>
                <c:pt idx="6201">
                  <c:v>4198.45470979941</c:v>
                </c:pt>
                <c:pt idx="6202">
                  <c:v>4198.4546430422097</c:v>
                </c:pt>
                <c:pt idx="6203">
                  <c:v>4198.4545858217498</c:v>
                </c:pt>
                <c:pt idx="6204">
                  <c:v>4198.4545190645504</c:v>
                </c:pt>
                <c:pt idx="6205">
                  <c:v>4198.45445230735</c:v>
                </c:pt>
                <c:pt idx="6206">
                  <c:v>4198.4543855501497</c:v>
                </c:pt>
                <c:pt idx="6207">
                  <c:v>4198.4543187929403</c:v>
                </c:pt>
                <c:pt idx="6208">
                  <c:v>4198.5916955782204</c:v>
                </c:pt>
                <c:pt idx="6209">
                  <c:v>4198.4925039125701</c:v>
                </c:pt>
                <c:pt idx="6210">
                  <c:v>4198.4924371553698</c:v>
                </c:pt>
                <c:pt idx="6211">
                  <c:v>4198.4540613008803</c:v>
                </c:pt>
                <c:pt idx="6212">
                  <c:v>4198.49230364097</c:v>
                </c:pt>
                <c:pt idx="6213">
                  <c:v>4198.4539373232201</c:v>
                </c:pt>
                <c:pt idx="6214">
                  <c:v>4198.4921796632998</c:v>
                </c:pt>
                <c:pt idx="6215">
                  <c:v>4198.4921129061004</c:v>
                </c:pt>
                <c:pt idx="6216">
                  <c:v>4198.4920461489</c:v>
                </c:pt>
                <c:pt idx="6217">
                  <c:v>4198.4919793916997</c:v>
                </c:pt>
                <c:pt idx="6218">
                  <c:v>4198.4919126345003</c:v>
                </c:pt>
                <c:pt idx="6219">
                  <c:v>4198.4918554140404</c:v>
                </c:pt>
                <c:pt idx="6220">
                  <c:v>4198.4917886568301</c:v>
                </c:pt>
                <c:pt idx="6221">
                  <c:v>4198.4917218996297</c:v>
                </c:pt>
                <c:pt idx="6222">
                  <c:v>4198.5537011934603</c:v>
                </c:pt>
                <c:pt idx="6223">
                  <c:v>4198.5536439730004</c:v>
                </c:pt>
                <c:pt idx="6224">
                  <c:v>4198.6283166719704</c:v>
                </c:pt>
                <c:pt idx="6225">
                  <c:v>4198.6524255586901</c:v>
                </c:pt>
                <c:pt idx="6226">
                  <c:v>4198.5534627748802</c:v>
                </c:pt>
                <c:pt idx="6227">
                  <c:v>4198.5534055544204</c:v>
                </c:pt>
                <c:pt idx="6228">
                  <c:v>4198.6522538973104</c:v>
                </c:pt>
                <c:pt idx="6229">
                  <c:v>4198.6521966768496</c:v>
                </c:pt>
                <c:pt idx="6230">
                  <c:v>4198.5160596681899</c:v>
                </c:pt>
                <c:pt idx="6231">
                  <c:v>4198.5159356905297</c:v>
                </c:pt>
                <c:pt idx="6232">
                  <c:v>4198.5158117128603</c:v>
                </c:pt>
                <c:pt idx="6233">
                  <c:v>4198.5156781984597</c:v>
                </c:pt>
                <c:pt idx="6234">
                  <c:v>4198.5155542208004</c:v>
                </c:pt>
                <c:pt idx="6235">
                  <c:v>4198.5154302431401</c:v>
                </c:pt>
                <c:pt idx="6236">
                  <c:v>4198.7749345613802</c:v>
                </c:pt>
                <c:pt idx="6237">
                  <c:v>4198.5151918245601</c:v>
                </c:pt>
                <c:pt idx="6238">
                  <c:v>4198.5521848512899</c:v>
                </c:pt>
                <c:pt idx="6239">
                  <c:v>4198.5149438692397</c:v>
                </c:pt>
                <c:pt idx="6240">
                  <c:v>4198.5148198915804</c:v>
                </c:pt>
                <c:pt idx="6241">
                  <c:v>4198.6136014772701</c:v>
                </c:pt>
                <c:pt idx="6242">
                  <c:v>4198.7123925997103</c:v>
                </c:pt>
                <c:pt idx="6243">
                  <c:v>4198.6133630586901</c:v>
                </c:pt>
                <c:pt idx="6244">
                  <c:v>4198.5514505220699</c:v>
                </c:pt>
                <c:pt idx="6245">
                  <c:v>4198.6131246401101</c:v>
                </c:pt>
                <c:pt idx="6246">
                  <c:v>4198.6501081301003</c:v>
                </c:pt>
                <c:pt idx="6247">
                  <c:v>4198.5510785890901</c:v>
                </c:pt>
                <c:pt idx="6248">
                  <c:v>4198.6127527071303</c:v>
                </c:pt>
                <c:pt idx="6249">
                  <c:v>4198.6126287294701</c:v>
                </c:pt>
                <c:pt idx="6250">
                  <c:v>4198.6125047518099</c:v>
                </c:pt>
                <c:pt idx="6251">
                  <c:v>4198.6494977785396</c:v>
                </c:pt>
                <c:pt idx="6252">
                  <c:v>4198.6493738008803</c:v>
                </c:pt>
                <c:pt idx="6253">
                  <c:v>4198.6492498232201</c:v>
                </c:pt>
                <c:pt idx="6254">
                  <c:v>4198.6120183779003</c:v>
                </c:pt>
                <c:pt idx="6255">
                  <c:v>4198.6490114046401</c:v>
                </c:pt>
                <c:pt idx="6256">
                  <c:v>4198.7106855226803</c:v>
                </c:pt>
                <c:pt idx="6257">
                  <c:v>4198.7105710817596</c:v>
                </c:pt>
                <c:pt idx="6258">
                  <c:v>4198.7104471041002</c:v>
                </c:pt>
                <c:pt idx="6259">
                  <c:v>4198.7103326631805</c:v>
                </c:pt>
                <c:pt idx="6260">
                  <c:v>4198.7102182222598</c:v>
                </c:pt>
                <c:pt idx="6261">
                  <c:v>4198.7100084139101</c:v>
                </c:pt>
                <c:pt idx="6262">
                  <c:v>4198.7097986055696</c:v>
                </c:pt>
                <c:pt idx="6263">
                  <c:v>4198.70958879722</c:v>
                </c:pt>
                <c:pt idx="6264">
                  <c:v>4198.7093789888704</c:v>
                </c:pt>
                <c:pt idx="6265">
                  <c:v>4198.7091691805199</c:v>
                </c:pt>
                <c:pt idx="6266">
                  <c:v>4198.7089689089098</c:v>
                </c:pt>
                <c:pt idx="6267">
                  <c:v>4198.7087591005602</c:v>
                </c:pt>
                <c:pt idx="6268">
                  <c:v>4198.6096341921102</c:v>
                </c:pt>
                <c:pt idx="6269">
                  <c:v>4198.7083299471196</c:v>
                </c:pt>
                <c:pt idx="6270">
                  <c:v>4198.6463220430696</c:v>
                </c:pt>
                <c:pt idx="6271">
                  <c:v>4198.7079103304204</c:v>
                </c:pt>
                <c:pt idx="6272">
                  <c:v>4198.6459024263704</c:v>
                </c:pt>
                <c:pt idx="6273">
                  <c:v>4198.7074811769799</c:v>
                </c:pt>
                <c:pt idx="6274">
                  <c:v>4198.9060361696502</c:v>
                </c:pt>
                <c:pt idx="6275">
                  <c:v>4198.7446649385702</c:v>
                </c:pt>
                <c:pt idx="6276">
                  <c:v>4198.7068708254101</c:v>
                </c:pt>
                <c:pt idx="6277">
                  <c:v>4198.74424532187</c:v>
                </c:pt>
                <c:pt idx="6278">
                  <c:v>4198.74404505027</c:v>
                </c:pt>
                <c:pt idx="6279">
                  <c:v>4198.8056333376198</c:v>
                </c:pt>
                <c:pt idx="6280">
                  <c:v>4198.7060411287603</c:v>
                </c:pt>
                <c:pt idx="6281">
                  <c:v>4198.6687333894997</c:v>
                </c:pt>
                <c:pt idx="6282">
                  <c:v>4198.8050134493196</c:v>
                </c:pt>
                <c:pt idx="6283">
                  <c:v>4198.7054212404501</c:v>
                </c:pt>
                <c:pt idx="6284">
                  <c:v>4198.7052114321004</c:v>
                </c:pt>
                <c:pt idx="6285">
                  <c:v>4198.7668092561998</c:v>
                </c:pt>
                <c:pt idx="6286">
                  <c:v>4198.8041837526598</c:v>
                </c:pt>
                <c:pt idx="6287">
                  <c:v>4198.8039834810497</c:v>
                </c:pt>
                <c:pt idx="6288">
                  <c:v>4198.8037832094496</c:v>
                </c:pt>
                <c:pt idx="6289">
                  <c:v>4198.84116724265</c:v>
                </c:pt>
                <c:pt idx="6290">
                  <c:v>4198.9403398348104</c:v>
                </c:pt>
                <c:pt idx="6291">
                  <c:v>4198.8030393434801</c:v>
                </c:pt>
                <c:pt idx="6292">
                  <c:v>4198.8402612520504</c:v>
                </c:pt>
                <c:pt idx="6293">
                  <c:v>4198.8023145509997</c:v>
                </c:pt>
                <c:pt idx="6294">
                  <c:v>4198.8019426180199</c:v>
                </c:pt>
                <c:pt idx="6295">
                  <c:v>4198.8015802217797</c:v>
                </c:pt>
                <c:pt idx="6296">
                  <c:v>4198.9999730898198</c:v>
                </c:pt>
                <c:pt idx="6297">
                  <c:v>4198.8008840395296</c:v>
                </c:pt>
                <c:pt idx="6298">
                  <c:v>4198.7629373384798</c:v>
                </c:pt>
                <c:pt idx="6299">
                  <c:v>4198.8001306368196</c:v>
                </c:pt>
                <c:pt idx="6300">
                  <c:v>4198.8373525453799</c:v>
                </c:pt>
                <c:pt idx="6301">
                  <c:v>4198.7618215395296</c:v>
                </c:pt>
                <c:pt idx="6302">
                  <c:v>4198.6996324373504</c:v>
                </c:pt>
                <c:pt idx="6303">
                  <c:v>4198.7986238313997</c:v>
                </c:pt>
                <c:pt idx="6304">
                  <c:v>4198.7982518984099</c:v>
                </c:pt>
                <c:pt idx="6305">
                  <c:v>4198.7360723329803</c:v>
                </c:pt>
                <c:pt idx="6306">
                  <c:v>4198.6980970217001</c:v>
                </c:pt>
                <c:pt idx="6307">
                  <c:v>4198.6976964784899</c:v>
                </c:pt>
                <c:pt idx="6308">
                  <c:v>4198.5983808351803</c:v>
                </c:pt>
                <c:pt idx="6309">
                  <c:v>4198.6350782228701</c:v>
                </c:pt>
                <c:pt idx="6310">
                  <c:v>4198.6104924990004</c:v>
                </c:pt>
                <c:pt idx="6311">
                  <c:v>4198.7094648195498</c:v>
                </c:pt>
                <c:pt idx="6312">
                  <c:v>4198.6338384462597</c:v>
                </c:pt>
                <c:pt idx="6313">
                  <c:v>4198.63342836631</c:v>
                </c:pt>
                <c:pt idx="6314">
                  <c:v>4198.5958917452099</c:v>
                </c:pt>
                <c:pt idx="6315">
                  <c:v>4198.6325891329097</c:v>
                </c:pt>
                <c:pt idx="6316">
                  <c:v>4198.6321695162096</c:v>
                </c:pt>
                <c:pt idx="6317">
                  <c:v>4198.6317498995104</c:v>
                </c:pt>
                <c:pt idx="6318">
                  <c:v>4198.6313302828103</c:v>
                </c:pt>
                <c:pt idx="6319">
                  <c:v>4198.6309106661101</c:v>
                </c:pt>
                <c:pt idx="6320">
                  <c:v>4198.63049104941</c:v>
                </c:pt>
                <c:pt idx="6321">
                  <c:v>4198.6300714327099</c:v>
                </c:pt>
                <c:pt idx="6322">
                  <c:v>4198.6295659853304</c:v>
                </c:pt>
                <c:pt idx="6323">
                  <c:v>4198.6290605379399</c:v>
                </c:pt>
                <c:pt idx="6324">
                  <c:v>4198.5296399904501</c:v>
                </c:pt>
                <c:pt idx="6325">
                  <c:v>4198.5291059328401</c:v>
                </c:pt>
                <c:pt idx="6326">
                  <c:v>4198.5285814119597</c:v>
                </c:pt>
                <c:pt idx="6327">
                  <c:v>4198.5651834322298</c:v>
                </c:pt>
                <c:pt idx="6328">
                  <c:v>4198.7258394075698</c:v>
                </c:pt>
                <c:pt idx="6329">
                  <c:v>4198.5888536287603</c:v>
                </c:pt>
                <c:pt idx="6330">
                  <c:v>4198.4253080202398</c:v>
                </c:pt>
                <c:pt idx="6331">
                  <c:v>4198.4247358156499</c:v>
                </c:pt>
                <c:pt idx="6332">
                  <c:v>4198.4241636110601</c:v>
                </c:pt>
                <c:pt idx="6333">
                  <c:v>4198.4235914064702</c:v>
                </c:pt>
                <c:pt idx="6334">
                  <c:v>4198.4230192018804</c:v>
                </c:pt>
                <c:pt idx="6335">
                  <c:v>4198.4224469972896</c:v>
                </c:pt>
                <c:pt idx="6336">
                  <c:v>4198.3835752321502</c:v>
                </c:pt>
                <c:pt idx="6337">
                  <c:v>4198.4213025881099</c:v>
                </c:pt>
                <c:pt idx="6338">
                  <c:v>4198.4207208467797</c:v>
                </c:pt>
                <c:pt idx="6339">
                  <c:v>4198.4839208437197</c:v>
                </c:pt>
                <c:pt idx="6340">
                  <c:v>4198.31751421225</c:v>
                </c:pt>
                <c:pt idx="6341">
                  <c:v>4198.3169133974397</c:v>
                </c:pt>
                <c:pt idx="6342">
                  <c:v>4198.2780130220699</c:v>
                </c:pt>
                <c:pt idx="6343">
                  <c:v>4198.2136304689702</c:v>
                </c:pt>
                <c:pt idx="6344">
                  <c:v>4198.21301058066</c:v>
                </c:pt>
                <c:pt idx="6345">
                  <c:v>4198.2123906923598</c:v>
                </c:pt>
                <c:pt idx="6346">
                  <c:v>4198.2117708040496</c:v>
                </c:pt>
                <c:pt idx="6347">
                  <c:v>4198.2111413789999</c:v>
                </c:pt>
                <c:pt idx="6348">
                  <c:v>4198.2105214906996</c:v>
                </c:pt>
                <c:pt idx="6349">
                  <c:v>4198.1078012300804</c:v>
                </c:pt>
                <c:pt idx="6350">
                  <c:v>4198.1454809023198</c:v>
                </c:pt>
                <c:pt idx="6351">
                  <c:v>4198.1448324037801</c:v>
                </c:pt>
                <c:pt idx="6352">
                  <c:v>4198.1058748079604</c:v>
                </c:pt>
                <c:pt idx="6353">
                  <c:v>4198.0044133974397</c:v>
                </c:pt>
                <c:pt idx="6354">
                  <c:v>4198.0037648989</c:v>
                </c:pt>
                <c:pt idx="6355">
                  <c:v>4198.0414350343999</c:v>
                </c:pt>
                <c:pt idx="6356">
                  <c:v>4198.0024583650902</c:v>
                </c:pt>
                <c:pt idx="6357">
                  <c:v>4198.0018003298101</c:v>
                </c:pt>
                <c:pt idx="6358">
                  <c:v>4198.0011518312704</c:v>
                </c:pt>
                <c:pt idx="6359">
                  <c:v>4198.0004937959902</c:v>
                </c:pt>
                <c:pt idx="6360">
                  <c:v>4197.9335267855004</c:v>
                </c:pt>
                <c:pt idx="6361">
                  <c:v>4197.8921659303896</c:v>
                </c:pt>
                <c:pt idx="6362">
                  <c:v>4197.8914411379101</c:v>
                </c:pt>
                <c:pt idx="6363">
                  <c:v>4197.89072588218</c:v>
                </c:pt>
                <c:pt idx="6364">
                  <c:v>4197.8900010896996</c:v>
                </c:pt>
                <c:pt idx="6365">
                  <c:v>4197.8229768587398</c:v>
                </c:pt>
                <c:pt idx="6366">
                  <c:v>4197.8222329927703</c:v>
                </c:pt>
                <c:pt idx="6367">
                  <c:v>4197.7808339906996</c:v>
                </c:pt>
                <c:pt idx="6368">
                  <c:v>4197.71377161277</c:v>
                </c:pt>
                <c:pt idx="6369">
                  <c:v>4197.7130086733096</c:v>
                </c:pt>
                <c:pt idx="6370">
                  <c:v>4197.7122457338601</c:v>
                </c:pt>
                <c:pt idx="6371">
                  <c:v>4197.6708181215599</c:v>
                </c:pt>
                <c:pt idx="6372">
                  <c:v>4197.6037271333998</c:v>
                </c:pt>
                <c:pt idx="6373">
                  <c:v>4197.4959047151797</c:v>
                </c:pt>
                <c:pt idx="6374">
                  <c:v>4197.5614602876904</c:v>
                </c:pt>
                <c:pt idx="6375">
                  <c:v>4197.49428346885</c:v>
                </c:pt>
                <c:pt idx="6376">
                  <c:v>4197.4934537721902</c:v>
                </c:pt>
                <c:pt idx="6377">
                  <c:v>4197.4926336122799</c:v>
                </c:pt>
                <c:pt idx="6378">
                  <c:v>4197.49180391562</c:v>
                </c:pt>
                <c:pt idx="6379">
                  <c:v>4197.4909742189702</c:v>
                </c:pt>
                <c:pt idx="6380">
                  <c:v>4197.4901445223104</c:v>
                </c:pt>
                <c:pt idx="6381">
                  <c:v>4197.4893052889101</c:v>
                </c:pt>
                <c:pt idx="6382">
                  <c:v>4197.4504621340102</c:v>
                </c:pt>
                <c:pt idx="6383">
                  <c:v>4197.3826654268496</c:v>
                </c:pt>
                <c:pt idx="6384">
                  <c:v>4197.2768266512203</c:v>
                </c:pt>
                <c:pt idx="6385">
                  <c:v>4197.2089917970898</c:v>
                </c:pt>
                <c:pt idx="6386">
                  <c:v>4197.1411474062197</c:v>
                </c:pt>
                <c:pt idx="6387">
                  <c:v>4197.1402795626</c:v>
                </c:pt>
                <c:pt idx="6388">
                  <c:v>4197.20641687644</c:v>
                </c:pt>
                <c:pt idx="6389">
                  <c:v>4197.2055681063002</c:v>
                </c:pt>
                <c:pt idx="6390">
                  <c:v>4197.2047193361605</c:v>
                </c:pt>
                <c:pt idx="6391">
                  <c:v>4197.0988138033199</c:v>
                </c:pt>
                <c:pt idx="6392">
                  <c:v>4197.0979364229497</c:v>
                </c:pt>
                <c:pt idx="6393">
                  <c:v>4197.1640832735302</c:v>
                </c:pt>
                <c:pt idx="6394">
                  <c:v>4197.0581586672097</c:v>
                </c:pt>
                <c:pt idx="6395">
                  <c:v>4197.0572812868404</c:v>
                </c:pt>
                <c:pt idx="6396">
                  <c:v>4197.0563943697298</c:v>
                </c:pt>
                <c:pt idx="6397">
                  <c:v>4197.0555074526101</c:v>
                </c:pt>
                <c:pt idx="6398">
                  <c:v>4197.0546205355004</c:v>
                </c:pt>
                <c:pt idx="6399">
                  <c:v>4196.9921834779998</c:v>
                </c:pt>
                <c:pt idx="6400">
                  <c:v>4196.9912584139101</c:v>
                </c:pt>
                <c:pt idx="6401">
                  <c:v>4196.9514234377202</c:v>
                </c:pt>
                <c:pt idx="6402">
                  <c:v>4196.98940828574</c:v>
                </c:pt>
                <c:pt idx="6403">
                  <c:v>4196.9495637727996</c:v>
                </c:pt>
                <c:pt idx="6404">
                  <c:v>4196.9486291719704</c:v>
                </c:pt>
                <c:pt idx="6405">
                  <c:v>4196.8459756685497</c:v>
                </c:pt>
                <c:pt idx="6406">
                  <c:v>4196.8450219942397</c:v>
                </c:pt>
                <c:pt idx="6407">
                  <c:v>4196.8440587831801</c:v>
                </c:pt>
                <c:pt idx="6408">
                  <c:v>4196.8430955721196</c:v>
                </c:pt>
                <c:pt idx="6409">
                  <c:v>4196.8032224489498</c:v>
                </c:pt>
                <c:pt idx="6410">
                  <c:v>4196.7394407106704</c:v>
                </c:pt>
                <c:pt idx="6411">
                  <c:v>4196.7384488893804</c:v>
                </c:pt>
                <c:pt idx="6412">
                  <c:v>4196.7374570680904</c:v>
                </c:pt>
                <c:pt idx="6413">
                  <c:v>4196.7364652468004</c:v>
                </c:pt>
                <c:pt idx="6414">
                  <c:v>4196.7360551668398</c:v>
                </c:pt>
                <c:pt idx="6415">
                  <c:v>4196.6967351747799</c:v>
                </c:pt>
                <c:pt idx="6416">
                  <c:v>4196.6334970308599</c:v>
                </c:pt>
                <c:pt idx="6417">
                  <c:v>4196.6330774141597</c:v>
                </c:pt>
                <c:pt idx="6418">
                  <c:v>4196.5698488069802</c:v>
                </c:pt>
                <c:pt idx="6419">
                  <c:v>4196.6711480928698</c:v>
                </c:pt>
                <c:pt idx="6420">
                  <c:v>4196.6707284761696</c:v>
                </c:pt>
                <c:pt idx="6421">
                  <c:v>4196.6703088594704</c:v>
                </c:pt>
                <c:pt idx="6422">
                  <c:v>4196.6698892427703</c:v>
                </c:pt>
                <c:pt idx="6423">
                  <c:v>4196.6305406404799</c:v>
                </c:pt>
                <c:pt idx="6424">
                  <c:v>4196.6301114870303</c:v>
                </c:pt>
                <c:pt idx="6425">
                  <c:v>4196.6296918703401</c:v>
                </c:pt>
                <c:pt idx="6426">
                  <c:v>4196.6292627168896</c:v>
                </c:pt>
                <c:pt idx="6427">
                  <c:v>4196.6288431001904</c:v>
                </c:pt>
                <c:pt idx="6428">
                  <c:v>4196.6284139467498</c:v>
                </c:pt>
                <c:pt idx="6429">
                  <c:v>4196.6908128572704</c:v>
                </c:pt>
                <c:pt idx="6430">
                  <c:v>4196.7293126894301</c:v>
                </c:pt>
                <c:pt idx="6431">
                  <c:v>4196.6271550966503</c:v>
                </c:pt>
                <c:pt idx="6432">
                  <c:v>4196.5249975038796</c:v>
                </c:pt>
                <c:pt idx="6433">
                  <c:v>4196.6262967897701</c:v>
                </c:pt>
                <c:pt idx="6434">
                  <c:v>4196.5869672609597</c:v>
                </c:pt>
                <c:pt idx="6435">
                  <c:v>4196.58653810752</c:v>
                </c:pt>
                <c:pt idx="6436">
                  <c:v>4196.5861089540804</c:v>
                </c:pt>
                <c:pt idx="6437">
                  <c:v>4196.5617807222598</c:v>
                </c:pt>
                <c:pt idx="6438">
                  <c:v>4196.5852506471902</c:v>
                </c:pt>
                <c:pt idx="6439">
                  <c:v>4196.5219934297802</c:v>
                </c:pt>
                <c:pt idx="6440">
                  <c:v>4196.5215547396001</c:v>
                </c:pt>
                <c:pt idx="6441">
                  <c:v>4196.52111604941</c:v>
                </c:pt>
                <c:pt idx="6442">
                  <c:v>4196.5206868959704</c:v>
                </c:pt>
                <c:pt idx="6443">
                  <c:v>4196.5202482057803</c:v>
                </c:pt>
                <c:pt idx="6444">
                  <c:v>4196.55894830954</c:v>
                </c:pt>
                <c:pt idx="6445">
                  <c:v>4196.5826185060796</c:v>
                </c:pt>
                <c:pt idx="6446">
                  <c:v>4196.5055139376</c:v>
                </c:pt>
                <c:pt idx="6447">
                  <c:v>4196.5432603670397</c:v>
                </c:pt>
                <c:pt idx="6448">
                  <c:v>4196.6058881593999</c:v>
                </c:pt>
                <c:pt idx="6449">
                  <c:v>4196.5677030397701</c:v>
                </c:pt>
                <c:pt idx="6450">
                  <c:v>4196.4140470339098</c:v>
                </c:pt>
                <c:pt idx="6451">
                  <c:v>4196.3744886232698</c:v>
                </c:pt>
                <c:pt idx="6452">
                  <c:v>4196.3092477632799</c:v>
                </c:pt>
                <c:pt idx="6453">
                  <c:v>4196.4133031679403</c:v>
                </c:pt>
                <c:pt idx="6454">
                  <c:v>4196.3480813814404</c:v>
                </c:pt>
                <c:pt idx="6455">
                  <c:v>4196.30849436057</c:v>
                </c:pt>
                <c:pt idx="6456">
                  <c:v>4196.3082464052504</c:v>
                </c:pt>
                <c:pt idx="6457">
                  <c:v>4196.3079889131805</c:v>
                </c:pt>
                <c:pt idx="6458">
                  <c:v>4196.30774095786</c:v>
                </c:pt>
                <c:pt idx="6459">
                  <c:v>4196.30748346579</c:v>
                </c:pt>
                <c:pt idx="6460">
                  <c:v>4196.3072259737301</c:v>
                </c:pt>
                <c:pt idx="6461">
                  <c:v>4196.37197092307</c:v>
                </c:pt>
                <c:pt idx="6462">
                  <c:v>4196.3717229677504</c:v>
                </c:pt>
                <c:pt idx="6463">
                  <c:v>4196.37147501243</c:v>
                </c:pt>
                <c:pt idx="6464">
                  <c:v>4196.41053751243</c:v>
                </c:pt>
                <c:pt idx="6465">
                  <c:v>4196.3059766603701</c:v>
                </c:pt>
                <c:pt idx="6466">
                  <c:v>4196.3057287050497</c:v>
                </c:pt>
                <c:pt idx="6467">
                  <c:v>4196.3054712129897</c:v>
                </c:pt>
                <c:pt idx="6468">
                  <c:v>4196.3052137209197</c:v>
                </c:pt>
                <c:pt idx="6469">
                  <c:v>4196.3049562288597</c:v>
                </c:pt>
                <c:pt idx="6470">
                  <c:v>4196.3047082735302</c:v>
                </c:pt>
                <c:pt idx="6471">
                  <c:v>4196.3044507814702</c:v>
                </c:pt>
                <c:pt idx="6472">
                  <c:v>4196.3041932894002</c:v>
                </c:pt>
                <c:pt idx="6473">
                  <c:v>4196.4485128237002</c:v>
                </c:pt>
                <c:pt idx="6474">
                  <c:v>4196.3036878420198</c:v>
                </c:pt>
                <c:pt idx="6475">
                  <c:v>4196.2643201662304</c:v>
                </c:pt>
                <c:pt idx="6476">
                  <c:v>4196.1992605043697</c:v>
                </c:pt>
                <c:pt idx="6477">
                  <c:v>4196.1992032839098</c:v>
                </c:pt>
                <c:pt idx="6478">
                  <c:v>4196.1991460634499</c:v>
                </c:pt>
                <c:pt idx="6479">
                  <c:v>4196.19908884299</c:v>
                </c:pt>
                <c:pt idx="6480">
                  <c:v>4196.1990316225301</c:v>
                </c:pt>
                <c:pt idx="6481">
                  <c:v>4196.2639768434801</c:v>
                </c:pt>
                <c:pt idx="6482">
                  <c:v>4196.3425596071502</c:v>
                </c:pt>
                <c:pt idx="6483">
                  <c:v>4196.3031728578799</c:v>
                </c:pt>
                <c:pt idx="6484">
                  <c:v>4196.30311563743</c:v>
                </c:pt>
                <c:pt idx="6485">
                  <c:v>4196.3030584169701</c:v>
                </c:pt>
                <c:pt idx="6486">
                  <c:v>4196.3030011965102</c:v>
                </c:pt>
                <c:pt idx="6487">
                  <c:v>4196.3679464174502</c:v>
                </c:pt>
                <c:pt idx="6488">
                  <c:v>4196.3028962923299</c:v>
                </c:pt>
                <c:pt idx="6489">
                  <c:v>4196.30283907187</c:v>
                </c:pt>
                <c:pt idx="6490">
                  <c:v>4196.3027818514101</c:v>
                </c:pt>
                <c:pt idx="6491">
                  <c:v>4196.3027246309603</c:v>
                </c:pt>
                <c:pt idx="6492">
                  <c:v>4196.3026674105004</c:v>
                </c:pt>
                <c:pt idx="6493">
                  <c:v>4196.3026101900396</c:v>
                </c:pt>
                <c:pt idx="6494">
                  <c:v>4196.3025529695797</c:v>
                </c:pt>
                <c:pt idx="6495">
                  <c:v>4196.3024957491198</c:v>
                </c:pt>
                <c:pt idx="6496">
                  <c:v>4196.3024385286599</c:v>
                </c:pt>
                <c:pt idx="6497">
                  <c:v>4196.4066942049303</c:v>
                </c:pt>
                <c:pt idx="6498">
                  <c:v>4196.5114839388198</c:v>
                </c:pt>
                <c:pt idx="6499">
                  <c:v>4196.3672693086901</c:v>
                </c:pt>
                <c:pt idx="6500">
                  <c:v>4196.3022191835698</c:v>
                </c:pt>
                <c:pt idx="6501">
                  <c:v>4196.3021619631099</c:v>
                </c:pt>
                <c:pt idx="6502">
                  <c:v>4196.2371213747301</c:v>
                </c:pt>
                <c:pt idx="6503">
                  <c:v>4196.2370641542702</c:v>
                </c:pt>
                <c:pt idx="6504">
                  <c:v>4196.2370069338103</c:v>
                </c:pt>
                <c:pt idx="6505">
                  <c:v>4196.2369973970699</c:v>
                </c:pt>
                <c:pt idx="6506">
                  <c:v>4196.2369878603304</c:v>
                </c:pt>
                <c:pt idx="6507">
                  <c:v>4196.2369878603304</c:v>
                </c:pt>
                <c:pt idx="6508">
                  <c:v>4196.3019712282503</c:v>
                </c:pt>
                <c:pt idx="6509">
                  <c:v>4196.3019616914999</c:v>
                </c:pt>
                <c:pt idx="6510">
                  <c:v>4196.3019616914999</c:v>
                </c:pt>
                <c:pt idx="6511">
                  <c:v>4196.3019521547603</c:v>
                </c:pt>
                <c:pt idx="6512">
                  <c:v>4196.3019521547603</c:v>
                </c:pt>
                <c:pt idx="6513">
                  <c:v>4196.3019426180199</c:v>
                </c:pt>
                <c:pt idx="6514">
                  <c:v>4196.2369592501</c:v>
                </c:pt>
                <c:pt idx="6515">
                  <c:v>4196.2369497133504</c:v>
                </c:pt>
                <c:pt idx="6516">
                  <c:v>4196.2369497133504</c:v>
                </c:pt>
                <c:pt idx="6517">
                  <c:v>4196.3019235445299</c:v>
                </c:pt>
                <c:pt idx="6518">
                  <c:v>4196.3019235445299</c:v>
                </c:pt>
                <c:pt idx="6519">
                  <c:v>4196.3019140077904</c:v>
                </c:pt>
                <c:pt idx="6520">
                  <c:v>4196.3412435365999</c:v>
                </c:pt>
                <c:pt idx="6521">
                  <c:v>4196.3412339998504</c:v>
                </c:pt>
                <c:pt idx="6522">
                  <c:v>4196.30190447104</c:v>
                </c:pt>
                <c:pt idx="6523">
                  <c:v>4196.3018949343004</c:v>
                </c:pt>
                <c:pt idx="6524">
                  <c:v>4196.3018949343004</c:v>
                </c:pt>
                <c:pt idx="6525">
                  <c:v>4196.3412244631099</c:v>
                </c:pt>
                <c:pt idx="6526">
                  <c:v>4196.4061982942903</c:v>
                </c:pt>
                <c:pt idx="6527">
                  <c:v>4196.3412149263704</c:v>
                </c:pt>
                <c:pt idx="6528">
                  <c:v>4196.34120538962</c:v>
                </c:pt>
                <c:pt idx="6529">
                  <c:v>4196.3018758608096</c:v>
                </c:pt>
                <c:pt idx="6530">
                  <c:v>4196.3411958528804</c:v>
                </c:pt>
                <c:pt idx="6531">
                  <c:v>4196.3411958528804</c:v>
                </c:pt>
                <c:pt idx="6532">
                  <c:v>4196.34118631614</c:v>
                </c:pt>
                <c:pt idx="6533">
                  <c:v>4196.3018567873296</c:v>
                </c:pt>
                <c:pt idx="6534">
                  <c:v>4196.3411767793896</c:v>
                </c:pt>
                <c:pt idx="6535">
                  <c:v>4196.40615061057</c:v>
                </c:pt>
                <c:pt idx="6536">
                  <c:v>4196.3409574343004</c:v>
                </c:pt>
                <c:pt idx="6537">
                  <c:v>4196.4057309938698</c:v>
                </c:pt>
                <c:pt idx="6538">
                  <c:v>4196.4055211855202</c:v>
                </c:pt>
                <c:pt idx="6539">
                  <c:v>4196.5101964784899</c:v>
                </c:pt>
                <c:pt idx="6540">
                  <c:v>4196.47008493674</c:v>
                </c:pt>
                <c:pt idx="6541">
                  <c:v>4196.4698751283904</c:v>
                </c:pt>
                <c:pt idx="6542">
                  <c:v>4196.4696653200399</c:v>
                </c:pt>
                <c:pt idx="6543">
                  <c:v>4196.4044626070299</c:v>
                </c:pt>
                <c:pt idx="6544">
                  <c:v>4196.4042527986803</c:v>
                </c:pt>
                <c:pt idx="6545">
                  <c:v>4196.4690358949902</c:v>
                </c:pt>
                <c:pt idx="6546">
                  <c:v>4196.4688260866396</c:v>
                </c:pt>
                <c:pt idx="6547">
                  <c:v>4196.46861627829</c:v>
                </c:pt>
                <c:pt idx="6548">
                  <c:v>4196.4684064699504</c:v>
                </c:pt>
                <c:pt idx="6549">
                  <c:v>4196.5081651521996</c:v>
                </c:pt>
                <c:pt idx="6550">
                  <c:v>4196.5079648805904</c:v>
                </c:pt>
                <c:pt idx="6551">
                  <c:v>4196.4677770448998</c:v>
                </c:pt>
                <c:pt idx="6552">
                  <c:v>4196.5075548006298</c:v>
                </c:pt>
                <c:pt idx="6553">
                  <c:v>4196.5073545290297</c:v>
                </c:pt>
                <c:pt idx="6554">
                  <c:v>4196.5071542574196</c:v>
                </c:pt>
                <c:pt idx="6555">
                  <c:v>4196.50694444907</c:v>
                </c:pt>
                <c:pt idx="6556">
                  <c:v>4196.5695817781698</c:v>
                </c:pt>
                <c:pt idx="6557">
                  <c:v>4196.5065439058599</c:v>
                </c:pt>
                <c:pt idx="6558">
                  <c:v>4196.5691812349596</c:v>
                </c:pt>
                <c:pt idx="6559">
                  <c:v>4196.56897142661</c:v>
                </c:pt>
                <c:pt idx="6560">
                  <c:v>4196.5687711549999</c:v>
                </c:pt>
                <c:pt idx="6561">
                  <c:v>4196.5685708833998</c:v>
                </c:pt>
                <c:pt idx="6562">
                  <c:v>4196.5683706117898</c:v>
                </c:pt>
                <c:pt idx="6563">
                  <c:v>4196.5681703401797</c:v>
                </c:pt>
                <c:pt idx="6564">
                  <c:v>4196.5679700685796</c:v>
                </c:pt>
                <c:pt idx="6565">
                  <c:v>4196.56776026023</c:v>
                </c:pt>
                <c:pt idx="6566">
                  <c:v>4196.5436609102499</c:v>
                </c:pt>
                <c:pt idx="6567">
                  <c:v>4196.9743020845699</c:v>
                </c:pt>
                <c:pt idx="6568">
                  <c:v>4196.6688878847399</c:v>
                </c:pt>
                <c:pt idx="6569">
                  <c:v>4196.6058404756805</c:v>
                </c:pt>
                <c:pt idx="6570">
                  <c:v>4196.6056306673299</c:v>
                </c:pt>
                <c:pt idx="6571">
                  <c:v>4196.6054113222399</c:v>
                </c:pt>
                <c:pt idx="6572">
                  <c:v>4196.5662820650396</c:v>
                </c:pt>
                <c:pt idx="6573">
                  <c:v>4196.5660722566899</c:v>
                </c:pt>
                <c:pt idx="6574">
                  <c:v>4196.5658529115999</c:v>
                </c:pt>
                <c:pt idx="6575">
                  <c:v>4196.5656431032503</c:v>
                </c:pt>
                <c:pt idx="6576">
                  <c:v>4196.5654332948998</c:v>
                </c:pt>
                <c:pt idx="6577">
                  <c:v>4196.5652234865502</c:v>
                </c:pt>
                <c:pt idx="6578">
                  <c:v>4196.6039235903099</c:v>
                </c:pt>
                <c:pt idx="6579">
                  <c:v>4196.6037137819603</c:v>
                </c:pt>
                <c:pt idx="6580">
                  <c:v>4196.6034944368603</c:v>
                </c:pt>
                <c:pt idx="6581">
                  <c:v>4196.6032846285098</c:v>
                </c:pt>
                <c:pt idx="6582">
                  <c:v>4196.6030652834197</c:v>
                </c:pt>
                <c:pt idx="6583">
                  <c:v>4196.6028554750701</c:v>
                </c:pt>
                <c:pt idx="6584">
                  <c:v>4196.6026456667196</c:v>
                </c:pt>
                <c:pt idx="6585">
                  <c:v>4196.6024263216304</c:v>
                </c:pt>
                <c:pt idx="6586">
                  <c:v>4196.6800935579604</c:v>
                </c:pt>
                <c:pt idx="6587">
                  <c:v>4196.94615915549</c:v>
                </c:pt>
                <c:pt idx="6588">
                  <c:v>4196.7035348726504</c:v>
                </c:pt>
                <c:pt idx="6589">
                  <c:v>4196.7033250643099</c:v>
                </c:pt>
                <c:pt idx="6590">
                  <c:v>4196.7031057192098</c:v>
                </c:pt>
                <c:pt idx="6591">
                  <c:v>4196.6639764620104</c:v>
                </c:pt>
                <c:pt idx="6592">
                  <c:v>4196.6009290529501</c:v>
                </c:pt>
                <c:pt idx="6593">
                  <c:v>4196.7024667574196</c:v>
                </c:pt>
                <c:pt idx="6594">
                  <c:v>4196.70225694907</c:v>
                </c:pt>
                <c:pt idx="6595">
                  <c:v>4196.6628320528298</c:v>
                </c:pt>
                <c:pt idx="6596">
                  <c:v>4196.6623170686998</c:v>
                </c:pt>
                <c:pt idx="6597">
                  <c:v>4196.7007310701601</c:v>
                </c:pt>
                <c:pt idx="6598">
                  <c:v>4196.6373975588103</c:v>
                </c:pt>
                <c:pt idx="6599">
                  <c:v>4196.6368825746804</c:v>
                </c:pt>
                <c:pt idx="6600">
                  <c:v>4196.5974290682097</c:v>
                </c:pt>
                <c:pt idx="6601">
                  <c:v>4196.5969140840798</c:v>
                </c:pt>
                <c:pt idx="6602">
                  <c:v>4196.5963990999498</c:v>
                </c:pt>
                <c:pt idx="6603">
                  <c:v>4196.5958841158199</c:v>
                </c:pt>
                <c:pt idx="6604">
                  <c:v>4196.6582067323998</c:v>
                </c:pt>
                <c:pt idx="6605">
                  <c:v>4196.7205388857201</c:v>
                </c:pt>
                <c:pt idx="6606">
                  <c:v>4196.6571863008803</c:v>
                </c:pt>
                <c:pt idx="6607">
                  <c:v>4196.6566713167504</c:v>
                </c:pt>
                <c:pt idx="6608">
                  <c:v>4196.5933282686501</c:v>
                </c:pt>
                <c:pt idx="6609">
                  <c:v>4196.6945607973403</c:v>
                </c:pt>
                <c:pt idx="6610">
                  <c:v>4196.9603689028099</c:v>
                </c:pt>
                <c:pt idx="6611">
                  <c:v>4197.0278508974397</c:v>
                </c:pt>
                <c:pt idx="6612">
                  <c:v>4196.81874826682</c:v>
                </c:pt>
                <c:pt idx="6613">
                  <c:v>4196.7164953066103</c:v>
                </c:pt>
                <c:pt idx="6614">
                  <c:v>4196.7159898592299</c:v>
                </c:pt>
                <c:pt idx="6615">
                  <c:v>4196.7154748751</c:v>
                </c:pt>
                <c:pt idx="6616">
                  <c:v>4196.7538698030703</c:v>
                </c:pt>
                <c:pt idx="6617">
                  <c:v>4196.71446398032</c:v>
                </c:pt>
                <c:pt idx="6618">
                  <c:v>4196.6511018587398</c:v>
                </c:pt>
                <c:pt idx="6619">
                  <c:v>4196.7912633730202</c:v>
                </c:pt>
                <c:pt idx="6620">
                  <c:v>4196.8535764528597</c:v>
                </c:pt>
                <c:pt idx="6621">
                  <c:v>4196.75132349265</c:v>
                </c:pt>
                <c:pt idx="6622">
                  <c:v>4196.7119081331502</c:v>
                </c:pt>
                <c:pt idx="6623">
                  <c:v>4196.64854601157</c:v>
                </c:pt>
                <c:pt idx="6624">
                  <c:v>4196.6480310274401</c:v>
                </c:pt>
                <c:pt idx="6625">
                  <c:v>4196.5846784426003</c:v>
                </c:pt>
                <c:pt idx="6626">
                  <c:v>4196.6617162538796</c:v>
                </c:pt>
                <c:pt idx="6627">
                  <c:v>4196.6219194246596</c:v>
                </c:pt>
                <c:pt idx="6628">
                  <c:v>4196.6449792696303</c:v>
                </c:pt>
                <c:pt idx="6629">
                  <c:v>4196.6202314211196</c:v>
                </c:pt>
                <c:pt idx="6630">
                  <c:v>4196.58044412864</c:v>
                </c:pt>
                <c:pt idx="6631">
                  <c:v>4196.6424329592001</c:v>
                </c:pt>
                <c:pt idx="6632">
                  <c:v>4196.5787465883504</c:v>
                </c:pt>
                <c:pt idx="6633">
                  <c:v>4196.64074495566</c:v>
                </c:pt>
                <c:pt idx="6634">
                  <c:v>4196.57704904807</c:v>
                </c:pt>
                <c:pt idx="6635">
                  <c:v>4196.6390474153804</c:v>
                </c:pt>
                <c:pt idx="6636">
                  <c:v>4196.5992887331304</c:v>
                </c:pt>
                <c:pt idx="6637">
                  <c:v>4196.6373498751</c:v>
                </c:pt>
                <c:pt idx="6638">
                  <c:v>4196.6754300905504</c:v>
                </c:pt>
                <c:pt idx="6639">
                  <c:v>4196.7374189211196</c:v>
                </c:pt>
                <c:pt idx="6640">
                  <c:v>4196.6348226381597</c:v>
                </c:pt>
                <c:pt idx="6641">
                  <c:v>4196.6339738680199</c:v>
                </c:pt>
                <c:pt idx="6642">
                  <c:v>4196.6720445467299</c:v>
                </c:pt>
                <c:pt idx="6643">
                  <c:v>4196.73403337729</c:v>
                </c:pt>
                <c:pt idx="6644">
                  <c:v>4196.6314275575896</c:v>
                </c:pt>
                <c:pt idx="6645">
                  <c:v>4196.5288026644002</c:v>
                </c:pt>
                <c:pt idx="6646">
                  <c:v>4196.5668638063698</c:v>
                </c:pt>
                <c:pt idx="6647">
                  <c:v>4196.5660054994896</c:v>
                </c:pt>
                <c:pt idx="6648">
                  <c:v>4196.5262086702596</c:v>
                </c:pt>
                <c:pt idx="6649">
                  <c:v>4196.6660554720202</c:v>
                </c:pt>
                <c:pt idx="6650">
                  <c:v>4196.7280443025902</c:v>
                </c:pt>
                <c:pt idx="6651">
                  <c:v>4196.6254289461403</c:v>
                </c:pt>
                <c:pt idx="6652">
                  <c:v>4196.6245706392601</c:v>
                </c:pt>
                <c:pt idx="6653">
                  <c:v>4196.72547891868</c:v>
                </c:pt>
                <c:pt idx="6654">
                  <c:v>4196.5839441133803</c:v>
                </c:pt>
                <c:pt idx="6655">
                  <c:v>4196.6220052553499</c:v>
                </c:pt>
                <c:pt idx="6656">
                  <c:v>4196.5190370394002</c:v>
                </c:pt>
                <c:pt idx="6657">
                  <c:v>4196.55676439536</c:v>
                </c:pt>
                <c:pt idx="6658">
                  <c:v>4196.5166337801302</c:v>
                </c:pt>
                <c:pt idx="6659">
                  <c:v>4196.5783078981704</c:v>
                </c:pt>
                <c:pt idx="6660">
                  <c:v>4196.5142400575896</c:v>
                </c:pt>
                <c:pt idx="6661">
                  <c:v>4196.5130384279501</c:v>
                </c:pt>
                <c:pt idx="6662">
                  <c:v>4196.5118367983096</c:v>
                </c:pt>
                <c:pt idx="6663">
                  <c:v>4196.5106256319305</c:v>
                </c:pt>
                <c:pt idx="6664">
                  <c:v>4196.61120966208</c:v>
                </c:pt>
                <c:pt idx="6665">
                  <c:v>4196.6100080324504</c:v>
                </c:pt>
                <c:pt idx="6666">
                  <c:v>4196.6088159395504</c:v>
                </c:pt>
                <c:pt idx="6667">
                  <c:v>4196.6076143099099</c:v>
                </c:pt>
                <c:pt idx="6668">
                  <c:v>4196.6064126802703</c:v>
                </c:pt>
                <c:pt idx="6669">
                  <c:v>4196.56629160178</c:v>
                </c:pt>
                <c:pt idx="6670">
                  <c:v>4196.6040094209902</c:v>
                </c:pt>
                <c:pt idx="6671">
                  <c:v>4196.6028077913597</c:v>
                </c:pt>
                <c:pt idx="6672">
                  <c:v>4196.7033822847598</c:v>
                </c:pt>
                <c:pt idx="6673">
                  <c:v>4196.5614850832299</c:v>
                </c:pt>
                <c:pt idx="6674">
                  <c:v>4196.4973123384798</c:v>
                </c:pt>
                <c:pt idx="6675">
                  <c:v>4196.4960439516299</c:v>
                </c:pt>
                <c:pt idx="6676">
                  <c:v>4196.4545209718999</c:v>
                </c:pt>
                <c:pt idx="6677">
                  <c:v>4196.4935071779501</c:v>
                </c:pt>
                <c:pt idx="6678">
                  <c:v>4196.4519746614696</c:v>
                </c:pt>
                <c:pt idx="6679">
                  <c:v>4196.3856656862499</c:v>
                </c:pt>
                <c:pt idx="6680">
                  <c:v>4196.4494092775603</c:v>
                </c:pt>
                <c:pt idx="6681">
                  <c:v>4196.48838594687</c:v>
                </c:pt>
                <c:pt idx="6682">
                  <c:v>4196.4468534303896</c:v>
                </c:pt>
                <c:pt idx="6683">
                  <c:v>4196.4455659700698</c:v>
                </c:pt>
                <c:pt idx="6684">
                  <c:v>4196.4195115877401</c:v>
                </c:pt>
                <c:pt idx="6685">
                  <c:v>4196.4429815126696</c:v>
                </c:pt>
                <c:pt idx="6686">
                  <c:v>4196.4416940523397</c:v>
                </c:pt>
                <c:pt idx="6687">
                  <c:v>4196.3747937990502</c:v>
                </c:pt>
                <c:pt idx="6688">
                  <c:v>4196.3728959871596</c:v>
                </c:pt>
                <c:pt idx="6689">
                  <c:v>4196.37099817527</c:v>
                </c:pt>
                <c:pt idx="6690">
                  <c:v>4196.3297803713103</c:v>
                </c:pt>
                <c:pt idx="6691">
                  <c:v>4196.26282289756</c:v>
                </c:pt>
                <c:pt idx="6692">
                  <c:v>4196.3259466005602</c:v>
                </c:pt>
                <c:pt idx="6693">
                  <c:v>4196.2196595980004</c:v>
                </c:pt>
                <c:pt idx="6694">
                  <c:v>4196.1526544405297</c:v>
                </c:pt>
                <c:pt idx="6695">
                  <c:v>4196.1506898714297</c:v>
                </c:pt>
                <c:pt idx="6696">
                  <c:v>4196.1487157656002</c:v>
                </c:pt>
                <c:pt idx="6697">
                  <c:v>4196.1467416597598</c:v>
                </c:pt>
                <c:pt idx="6698">
                  <c:v>4196.0797078920596</c:v>
                </c:pt>
                <c:pt idx="6699">
                  <c:v>4196.0383565737002</c:v>
                </c:pt>
                <c:pt idx="6700">
                  <c:v>4196.0756929231902</c:v>
                </c:pt>
                <c:pt idx="6701">
                  <c:v>4196.1387307955101</c:v>
                </c:pt>
                <c:pt idx="6702">
                  <c:v>4196.03233888877</c:v>
                </c:pt>
                <c:pt idx="6703">
                  <c:v>4195.9629781557396</c:v>
                </c:pt>
                <c:pt idx="6704">
                  <c:v>4195.8495385958004</c:v>
                </c:pt>
                <c:pt idx="6705">
                  <c:v>4195.9585340334197</c:v>
                </c:pt>
                <c:pt idx="6706">
                  <c:v>4195.9563310457497</c:v>
                </c:pt>
                <c:pt idx="6707">
                  <c:v>4195.9541280580797</c:v>
                </c:pt>
                <c:pt idx="6708">
                  <c:v>4195.7314355684603</c:v>
                </c:pt>
                <c:pt idx="6709">
                  <c:v>4195.8802850557604</c:v>
                </c:pt>
                <c:pt idx="6710">
                  <c:v>4195.8360822512004</c:v>
                </c:pt>
                <c:pt idx="6711">
                  <c:v>4195.79186990989</c:v>
                </c:pt>
                <c:pt idx="6712">
                  <c:v>4195.7895715547802</c:v>
                </c:pt>
                <c:pt idx="6713">
                  <c:v>4195.82920625937</c:v>
                </c:pt>
                <c:pt idx="6714">
                  <c:v>4195.7849748445797</c:v>
                </c:pt>
                <c:pt idx="6715">
                  <c:v>4195.7826669527303</c:v>
                </c:pt>
                <c:pt idx="6716">
                  <c:v>4195.7130487276399</c:v>
                </c:pt>
                <c:pt idx="6717">
                  <c:v>4195.7102926088601</c:v>
                </c:pt>
                <c:pt idx="6718">
                  <c:v>4195.7748277498504</c:v>
                </c:pt>
                <c:pt idx="6719">
                  <c:v>4195.7047899080599</c:v>
                </c:pt>
                <c:pt idx="6720">
                  <c:v>4195.6600721193599</c:v>
                </c:pt>
                <c:pt idx="6721">
                  <c:v>4195.6992109132998</c:v>
                </c:pt>
                <c:pt idx="6722">
                  <c:v>4195.6544740511199</c:v>
                </c:pt>
                <c:pt idx="6723">
                  <c:v>4195.6516607118901</c:v>
                </c:pt>
                <c:pt idx="6724">
                  <c:v>4195.5815179659203</c:v>
                </c:pt>
                <c:pt idx="6725">
                  <c:v>4195.5367048097896</c:v>
                </c:pt>
                <c:pt idx="6726">
                  <c:v>4195.53381517661</c:v>
                </c:pt>
                <c:pt idx="6727">
                  <c:v>4195.5309160066899</c:v>
                </c:pt>
                <c:pt idx="6728">
                  <c:v>4195.5280168367699</c:v>
                </c:pt>
                <c:pt idx="6729">
                  <c:v>4195.4570443941402</c:v>
                </c:pt>
                <c:pt idx="6730">
                  <c:v>4195.4540498567903</c:v>
                </c:pt>
                <c:pt idx="6731">
                  <c:v>4195.3398759676302</c:v>
                </c:pt>
                <c:pt idx="6732">
                  <c:v>4195.4053457094496</c:v>
                </c:pt>
                <c:pt idx="6733">
                  <c:v>4195.3338201357201</c:v>
                </c:pt>
                <c:pt idx="6734">
                  <c:v>4195.3307779146498</c:v>
                </c:pt>
                <c:pt idx="6735">
                  <c:v>4195.3277261568301</c:v>
                </c:pt>
                <c:pt idx="6736">
                  <c:v>4195.3246648622799</c:v>
                </c:pt>
                <c:pt idx="6737">
                  <c:v>4195.3216035677196</c:v>
                </c:pt>
                <c:pt idx="6738">
                  <c:v>4195.2754457308101</c:v>
                </c:pt>
                <c:pt idx="6739">
                  <c:v>4195.2722413851097</c:v>
                </c:pt>
                <c:pt idx="6740">
                  <c:v>4195.1976735903099</c:v>
                </c:pt>
                <c:pt idx="6741">
                  <c:v>4195.19445970786</c:v>
                </c:pt>
                <c:pt idx="6742">
                  <c:v>4195.26259973777</c:v>
                </c:pt>
                <c:pt idx="6743">
                  <c:v>4195.1880033327398</c:v>
                </c:pt>
                <c:pt idx="6744">
                  <c:v>4195.1847703768099</c:v>
                </c:pt>
                <c:pt idx="6745">
                  <c:v>4195.0657422853701</c:v>
                </c:pt>
                <c:pt idx="6746">
                  <c:v>4195.0625093294402</c:v>
                </c:pt>
                <c:pt idx="6747">
                  <c:v>4195.0592668367699</c:v>
                </c:pt>
                <c:pt idx="6748">
                  <c:v>4194.98475626243</c:v>
                </c:pt>
                <c:pt idx="6749">
                  <c:v>4195.0540120912801</c:v>
                </c:pt>
                <c:pt idx="6750">
                  <c:v>4194.9371774507799</c:v>
                </c:pt>
                <c:pt idx="6751">
                  <c:v>4194.9344880892104</c:v>
                </c:pt>
                <c:pt idx="6752">
                  <c:v>4194.8577936006805</c:v>
                </c:pt>
                <c:pt idx="6753">
                  <c:v>4194.8551137758504</c:v>
                </c:pt>
                <c:pt idx="6754">
                  <c:v>4194.7363431764898</c:v>
                </c:pt>
                <c:pt idx="6755">
                  <c:v>4194.7656114412603</c:v>
                </c:pt>
                <c:pt idx="6756">
                  <c:v>4194.731088431</c:v>
                </c:pt>
                <c:pt idx="6757">
                  <c:v>4194.7284467531499</c:v>
                </c:pt>
                <c:pt idx="6758">
                  <c:v>4194.7258146120303</c:v>
                </c:pt>
                <c:pt idx="6759">
                  <c:v>4194.7231729341802</c:v>
                </c:pt>
                <c:pt idx="6760">
                  <c:v>4194.6784265352499</c:v>
                </c:pt>
                <c:pt idx="6761">
                  <c:v>4194.6018369509002</c:v>
                </c:pt>
                <c:pt idx="6762">
                  <c:v>4194.5320470644301</c:v>
                </c:pt>
                <c:pt idx="6763">
                  <c:v>4194.5966871095898</c:v>
                </c:pt>
                <c:pt idx="6764">
                  <c:v>4194.5940931154501</c:v>
                </c:pt>
                <c:pt idx="6765">
                  <c:v>4194.5493944002401</c:v>
                </c:pt>
                <c:pt idx="6766">
                  <c:v>4194.47910860312</c:v>
                </c:pt>
                <c:pt idx="6767">
                  <c:v>4194.4765146089803</c:v>
                </c:pt>
                <c:pt idx="6768">
                  <c:v>4194.4739110781002</c:v>
                </c:pt>
                <c:pt idx="6769">
                  <c:v>4194.5141275240203</c:v>
                </c:pt>
                <c:pt idx="6770">
                  <c:v>4194.4686849428499</c:v>
                </c:pt>
                <c:pt idx="6771">
                  <c:v>4194.4660718752202</c:v>
                </c:pt>
                <c:pt idx="6772">
                  <c:v>4194.4634683443301</c:v>
                </c:pt>
                <c:pt idx="6773">
                  <c:v>4194.4608552767104</c:v>
                </c:pt>
                <c:pt idx="6774">
                  <c:v>4194.4151075197497</c:v>
                </c:pt>
                <c:pt idx="6775">
                  <c:v>4194.45566728843</c:v>
                </c:pt>
                <c:pt idx="6776">
                  <c:v>4194.3410165621099</c:v>
                </c:pt>
                <c:pt idx="6777">
                  <c:v>4194.3384702516796</c:v>
                </c:pt>
                <c:pt idx="6778">
                  <c:v>4194.3359334779998</c:v>
                </c:pt>
                <c:pt idx="6779">
                  <c:v>4194.3341882539999</c:v>
                </c:pt>
                <c:pt idx="6780">
                  <c:v>4194.3324430299999</c:v>
                </c:pt>
                <c:pt idx="6781">
                  <c:v>4194.3307073427504</c:v>
                </c:pt>
                <c:pt idx="6782">
                  <c:v>4194.3289621187496</c:v>
                </c:pt>
                <c:pt idx="6783">
                  <c:v>4194.2840822054204</c:v>
                </c:pt>
                <c:pt idx="6784">
                  <c:v>4194.1446168733901</c:v>
                </c:pt>
                <c:pt idx="6785">
                  <c:v>4194.2549569918001</c:v>
                </c:pt>
                <c:pt idx="6786">
                  <c:v>4194.21009615195</c:v>
                </c:pt>
                <c:pt idx="6787">
                  <c:v>4194.2341764284402</c:v>
                </c:pt>
                <c:pt idx="6788">
                  <c:v>4194.0946920229198</c:v>
                </c:pt>
                <c:pt idx="6789">
                  <c:v>4194.2050416780703</c:v>
                </c:pt>
                <c:pt idx="6790">
                  <c:v>4194.1602189852001</c:v>
                </c:pt>
                <c:pt idx="6791">
                  <c:v>4194.0465505434304</c:v>
                </c:pt>
                <c:pt idx="6792">
                  <c:v>4193.9747579408904</c:v>
                </c:pt>
                <c:pt idx="6793">
                  <c:v>4194.0864332033398</c:v>
                </c:pt>
                <c:pt idx="6794">
                  <c:v>4194.1536577059096</c:v>
                </c:pt>
                <c:pt idx="6795">
                  <c:v>4193.9967305971404</c:v>
                </c:pt>
                <c:pt idx="6796">
                  <c:v>4193.9224202944097</c:v>
                </c:pt>
                <c:pt idx="6797">
                  <c:v>4193.9207609011</c:v>
                </c:pt>
                <c:pt idx="6798">
                  <c:v>4193.9191015077904</c:v>
                </c:pt>
                <c:pt idx="6799">
                  <c:v>4193.9174421144799</c:v>
                </c:pt>
                <c:pt idx="6800">
                  <c:v>4193.9157827211702</c:v>
                </c:pt>
                <c:pt idx="6801">
                  <c:v>4193.9141137911101</c:v>
                </c:pt>
                <c:pt idx="6802">
                  <c:v>4193.9124543977996</c:v>
                </c:pt>
                <c:pt idx="6803">
                  <c:v>4193.9107854677504</c:v>
                </c:pt>
                <c:pt idx="6804">
                  <c:v>4193.9091260744399</c:v>
                </c:pt>
                <c:pt idx="6805">
                  <c:v>4193.8620527101803</c:v>
                </c:pt>
                <c:pt idx="6806">
                  <c:v>4193.8604123903597</c:v>
                </c:pt>
                <c:pt idx="6807">
                  <c:v>4193.85877207053</c:v>
                </c:pt>
                <c:pt idx="6808">
                  <c:v>4193.7845189882601</c:v>
                </c:pt>
                <c:pt idx="6809">
                  <c:v>4193.7834413362798</c:v>
                </c:pt>
                <c:pt idx="6810">
                  <c:v>4193.78235414756</c:v>
                </c:pt>
                <c:pt idx="6811">
                  <c:v>4193.7812669588402</c:v>
                </c:pt>
                <c:pt idx="6812">
                  <c:v>4193.7801797701204</c:v>
                </c:pt>
                <c:pt idx="6813">
                  <c:v>4193.7790925813997</c:v>
                </c:pt>
                <c:pt idx="6814">
                  <c:v>4193.7780053926699</c:v>
                </c:pt>
                <c:pt idx="6815">
                  <c:v>4193.7769182039501</c:v>
                </c:pt>
                <c:pt idx="6816">
                  <c:v>4193.7758310152303</c:v>
                </c:pt>
                <c:pt idx="6817">
                  <c:v>4193.8927610231704</c:v>
                </c:pt>
                <c:pt idx="6818">
                  <c:v>4193.7298829866704</c:v>
                </c:pt>
                <c:pt idx="6819">
                  <c:v>4193.7725313021001</c:v>
                </c:pt>
                <c:pt idx="6820">
                  <c:v>4193.7277181459704</c:v>
                </c:pt>
                <c:pt idx="6821">
                  <c:v>4193.6103208376198</c:v>
                </c:pt>
                <c:pt idx="6822">
                  <c:v>4193.6529882265404</c:v>
                </c:pt>
                <c:pt idx="6823">
                  <c:v>4193.6082227541201</c:v>
                </c:pt>
                <c:pt idx="6824">
                  <c:v>4193.6071832491198</c:v>
                </c:pt>
                <c:pt idx="6825">
                  <c:v>4193.6061342073699</c:v>
                </c:pt>
                <c:pt idx="6826">
                  <c:v>4193.6050947023696</c:v>
                </c:pt>
                <c:pt idx="6827">
                  <c:v>4193.6040456606197</c:v>
                </c:pt>
                <c:pt idx="6828">
                  <c:v>4193.6030061556103</c:v>
                </c:pt>
                <c:pt idx="6829">
                  <c:v>4193.6019571138704</c:v>
                </c:pt>
                <c:pt idx="6830">
                  <c:v>4193.6009080721196</c:v>
                </c:pt>
                <c:pt idx="6831">
                  <c:v>4193.5998590303698</c:v>
                </c:pt>
                <c:pt idx="6832">
                  <c:v>4193.5988195253603</c:v>
                </c:pt>
                <c:pt idx="6833">
                  <c:v>4193.5251767946502</c:v>
                </c:pt>
                <c:pt idx="6834">
                  <c:v>4193.4844262911101</c:v>
                </c:pt>
                <c:pt idx="6835">
                  <c:v>4193.4833963228502</c:v>
                </c:pt>
                <c:pt idx="6836">
                  <c:v>4193.5221155001</c:v>
                </c:pt>
                <c:pt idx="6837">
                  <c:v>4193.5936887575399</c:v>
                </c:pt>
                <c:pt idx="6838">
                  <c:v>4193.4803064180696</c:v>
                </c:pt>
                <c:pt idx="6839">
                  <c:v>4193.4792764497997</c:v>
                </c:pt>
                <c:pt idx="6840">
                  <c:v>4193.4791906191103</c:v>
                </c:pt>
                <c:pt idx="6841">
                  <c:v>4193.4790952516796</c:v>
                </c:pt>
                <c:pt idx="6842">
                  <c:v>4193.4790094209902</c:v>
                </c:pt>
                <c:pt idx="6843">
                  <c:v>4193.4397943330996</c:v>
                </c:pt>
                <c:pt idx="6844">
                  <c:v>4193.4060914827596</c:v>
                </c:pt>
                <c:pt idx="6845">
                  <c:v>4193.2941396547603</c:v>
                </c:pt>
                <c:pt idx="6846">
                  <c:v>4193.3667619539501</c:v>
                </c:pt>
                <c:pt idx="6847">
                  <c:v>4193.2939489198998</c:v>
                </c:pt>
                <c:pt idx="6848">
                  <c:v>4193.3330018831502</c:v>
                </c:pt>
                <c:pt idx="6849">
                  <c:v>4193.3329065157204</c:v>
                </c:pt>
                <c:pt idx="6850">
                  <c:v>4193.4055192781698</c:v>
                </c:pt>
                <c:pt idx="6851">
                  <c:v>4193.2935674501696</c:v>
                </c:pt>
                <c:pt idx="6852">
                  <c:v>4193.4053285433101</c:v>
                </c:pt>
                <c:pt idx="6853">
                  <c:v>4193.36610391868</c:v>
                </c:pt>
                <c:pt idx="6854">
                  <c:v>4193.4051378084496</c:v>
                </c:pt>
                <c:pt idx="6855">
                  <c:v>4193.6050088716802</c:v>
                </c:pt>
                <c:pt idx="6856">
                  <c:v>4193.3322389436998</c:v>
                </c:pt>
                <c:pt idx="6857">
                  <c:v>4193.4048517061501</c:v>
                </c:pt>
                <c:pt idx="6858">
                  <c:v>4193.4047658754598</c:v>
                </c:pt>
                <c:pt idx="6859">
                  <c:v>4193.40467050803</c:v>
                </c:pt>
                <c:pt idx="6860">
                  <c:v>4193.5896547151797</c:v>
                </c:pt>
                <c:pt idx="6861">
                  <c:v>4193.3653600527095</c:v>
                </c:pt>
                <c:pt idx="6862">
                  <c:v>4193.3652646852797</c:v>
                </c:pt>
                <c:pt idx="6863">
                  <c:v>4193.2924421144799</c:v>
                </c:pt>
                <c:pt idx="6864">
                  <c:v>4193.4042032076204</c:v>
                </c:pt>
                <c:pt idx="6865">
                  <c:v>4193.3649785829803</c:v>
                </c:pt>
                <c:pt idx="6866">
                  <c:v>4193.2921655489199</c:v>
                </c:pt>
                <c:pt idx="6867">
                  <c:v>4193.3647878481197</c:v>
                </c:pt>
                <c:pt idx="6868">
                  <c:v>4193.2919748140603</c:v>
                </c:pt>
                <c:pt idx="6869">
                  <c:v>4193.3645971132601</c:v>
                </c:pt>
                <c:pt idx="6870">
                  <c:v>4193.3648259950896</c:v>
                </c:pt>
                <c:pt idx="6871">
                  <c:v>4193.3650548769301</c:v>
                </c:pt>
                <c:pt idx="6872">
                  <c:v>4193.3652837587597</c:v>
                </c:pt>
                <c:pt idx="6873">
                  <c:v>4193.3655221773397</c:v>
                </c:pt>
                <c:pt idx="6874">
                  <c:v>4193.3657510591802</c:v>
                </c:pt>
                <c:pt idx="6875">
                  <c:v>4193.3659799410098</c:v>
                </c:pt>
                <c:pt idx="6876">
                  <c:v>4193.4780843569097</c:v>
                </c:pt>
                <c:pt idx="6877">
                  <c:v>4193.3664567781698</c:v>
                </c:pt>
                <c:pt idx="6878">
                  <c:v>4193.4394319368603</c:v>
                </c:pt>
                <c:pt idx="6879">
                  <c:v>4193.4396798921898</c:v>
                </c:pt>
                <c:pt idx="6880">
                  <c:v>4193.4399278475103</c:v>
                </c:pt>
                <c:pt idx="6881">
                  <c:v>4193.4401758028298</c:v>
                </c:pt>
                <c:pt idx="6882">
                  <c:v>4193.4795434786101</c:v>
                </c:pt>
                <c:pt idx="6883">
                  <c:v>4193.5524328066103</c:v>
                </c:pt>
                <c:pt idx="6884">
                  <c:v>4193.3681829286897</c:v>
                </c:pt>
                <c:pt idx="6885">
                  <c:v>4193.3684118105202</c:v>
                </c:pt>
                <c:pt idx="6886">
                  <c:v>4193.3686406923598</c:v>
                </c:pt>
                <c:pt idx="6887">
                  <c:v>4193.3688695741903</c:v>
                </c:pt>
                <c:pt idx="6888">
                  <c:v>4193.3691079927703</c:v>
                </c:pt>
                <c:pt idx="6889">
                  <c:v>4193.4084661318102</c:v>
                </c:pt>
                <c:pt idx="6890">
                  <c:v>4193.4087045503902</c:v>
                </c:pt>
                <c:pt idx="6891">
                  <c:v>4193.4089334322298</c:v>
                </c:pt>
                <c:pt idx="6892">
                  <c:v>4193.4818990541698</c:v>
                </c:pt>
                <c:pt idx="6893">
                  <c:v>4193.4821374727499</c:v>
                </c:pt>
                <c:pt idx="6894">
                  <c:v>4193.71103838218</c:v>
                </c:pt>
                <c:pt idx="6895">
                  <c:v>4193.66760805381</c:v>
                </c:pt>
                <c:pt idx="6896">
                  <c:v>4193.5555703951204</c:v>
                </c:pt>
                <c:pt idx="6897">
                  <c:v>4193.4831960512402</c:v>
                </c:pt>
                <c:pt idx="6898">
                  <c:v>4193.5957677675497</c:v>
                </c:pt>
                <c:pt idx="6899">
                  <c:v>4193.5960252596196</c:v>
                </c:pt>
                <c:pt idx="6900">
                  <c:v>4193.4839589906996</c:v>
                </c:pt>
                <c:pt idx="6901">
                  <c:v>4193.6404283357897</c:v>
                </c:pt>
                <c:pt idx="6902">
                  <c:v>4193.7134511781996</c:v>
                </c:pt>
                <c:pt idx="6903">
                  <c:v>4193.6412675691899</c:v>
                </c:pt>
                <c:pt idx="6904">
                  <c:v>4193.6416871858901</c:v>
                </c:pt>
                <c:pt idx="6905">
                  <c:v>4193.5983903719198</c:v>
                </c:pt>
                <c:pt idx="6906">
                  <c:v>4193.6714322878197</c:v>
                </c:pt>
                <c:pt idx="6907">
                  <c:v>4193.6718519045198</c:v>
                </c:pt>
                <c:pt idx="6908">
                  <c:v>4193.67227152121</c:v>
                </c:pt>
                <c:pt idx="6909">
                  <c:v>4193.6726911379101</c:v>
                </c:pt>
                <c:pt idx="6910">
                  <c:v>4193.6731107546102</c:v>
                </c:pt>
                <c:pt idx="6911">
                  <c:v>4193.6735303713103</c:v>
                </c:pt>
                <c:pt idx="6912">
                  <c:v>4193.71764734519</c:v>
                </c:pt>
                <c:pt idx="6913">
                  <c:v>4193.7180669618901</c:v>
                </c:pt>
                <c:pt idx="6914">
                  <c:v>4193.7184770418398</c:v>
                </c:pt>
                <c:pt idx="6915">
                  <c:v>4193.71889665854</c:v>
                </c:pt>
                <c:pt idx="6916">
                  <c:v>4193.7193162752401</c:v>
                </c:pt>
                <c:pt idx="6917">
                  <c:v>4193.7197358919402</c:v>
                </c:pt>
                <c:pt idx="6918">
                  <c:v>4193.7201459718999</c:v>
                </c:pt>
                <c:pt idx="6919">
                  <c:v>4193.7205655886</c:v>
                </c:pt>
                <c:pt idx="6920">
                  <c:v>4193.7209852053002</c:v>
                </c:pt>
                <c:pt idx="6921">
                  <c:v>4193.7213952852499</c:v>
                </c:pt>
                <c:pt idx="6922">
                  <c:v>4193.72181490195</c:v>
                </c:pt>
                <c:pt idx="6923">
                  <c:v>4193.7222345186501</c:v>
                </c:pt>
                <c:pt idx="6924">
                  <c:v>4193.7663801027602</c:v>
                </c:pt>
                <c:pt idx="6925">
                  <c:v>4193.7230642153099</c:v>
                </c:pt>
                <c:pt idx="6926">
                  <c:v>4193.7234838320101</c:v>
                </c:pt>
                <c:pt idx="6927">
                  <c:v>4193.7239034487002</c:v>
                </c:pt>
                <c:pt idx="6928">
                  <c:v>4193.7243135286599</c:v>
                </c:pt>
                <c:pt idx="6929">
                  <c:v>4193.7973554445498</c:v>
                </c:pt>
                <c:pt idx="6930">
                  <c:v>4193.7977750612499</c:v>
                </c:pt>
                <c:pt idx="6931">
                  <c:v>4193.7981851412096</c:v>
                </c:pt>
                <c:pt idx="6932">
                  <c:v>4193.7990148378603</c:v>
                </c:pt>
                <c:pt idx="6933">
                  <c:v>4193.7998540712597</c:v>
                </c:pt>
                <c:pt idx="6934">
                  <c:v>4193.8898046327904</c:v>
                </c:pt>
                <c:pt idx="6935">
                  <c:v>4193.8906343294402</c:v>
                </c:pt>
                <c:pt idx="6936">
                  <c:v>4193.8460595918896</c:v>
                </c:pt>
                <c:pt idx="6937">
                  <c:v>4193.8468797518099</c:v>
                </c:pt>
                <c:pt idx="6938">
                  <c:v>4193.9203412843999</c:v>
                </c:pt>
                <c:pt idx="6939">
                  <c:v>4193.9665754152602</c:v>
                </c:pt>
                <c:pt idx="6940">
                  <c:v>4193.8947923494597</c:v>
                </c:pt>
                <c:pt idx="6941">
                  <c:v>4193.9682443453103</c:v>
                </c:pt>
                <c:pt idx="6942">
                  <c:v>4193.8964612795198</c:v>
                </c:pt>
                <c:pt idx="6943">
                  <c:v>4193.8518865419701</c:v>
                </c:pt>
                <c:pt idx="6944">
                  <c:v>4193.8527067018804</c:v>
                </c:pt>
                <c:pt idx="6945">
                  <c:v>4193.8535363985302</c:v>
                </c:pt>
                <c:pt idx="6946">
                  <c:v>4193.8543565584496</c:v>
                </c:pt>
                <c:pt idx="6947">
                  <c:v>4193.9732129884997</c:v>
                </c:pt>
                <c:pt idx="6948">
                  <c:v>4193.9740522218999</c:v>
                </c:pt>
                <c:pt idx="6949">
                  <c:v>4194.0192659212398</c:v>
                </c:pt>
                <c:pt idx="6950">
                  <c:v>4193.9757306887004</c:v>
                </c:pt>
                <c:pt idx="6951">
                  <c:v>4193.9765699220898</c:v>
                </c:pt>
                <c:pt idx="6952">
                  <c:v>4193.97740915549</c:v>
                </c:pt>
                <c:pt idx="6953">
                  <c:v>4193.9782483888903</c:v>
                </c:pt>
                <c:pt idx="6954">
                  <c:v>4193.9790780855501</c:v>
                </c:pt>
                <c:pt idx="6955">
                  <c:v>4193.9799173189404</c:v>
                </c:pt>
                <c:pt idx="6956">
                  <c:v>4193.9807565523397</c:v>
                </c:pt>
                <c:pt idx="6957">
                  <c:v>4194.0945298982897</c:v>
                </c:pt>
                <c:pt idx="6958">
                  <c:v>4194.2504461122799</c:v>
                </c:pt>
                <c:pt idx="6959">
                  <c:v>4194.20815065635</c:v>
                </c:pt>
                <c:pt idx="6960">
                  <c:v>4194.2089517427703</c:v>
                </c:pt>
                <c:pt idx="6961">
                  <c:v>4194.2775590730898</c:v>
                </c:pt>
                <c:pt idx="6962">
                  <c:v>4194.2772157503396</c:v>
                </c:pt>
                <c:pt idx="6963">
                  <c:v>4194.3199689699504</c:v>
                </c:pt>
                <c:pt idx="6964">
                  <c:v>4194.3885476900396</c:v>
                </c:pt>
                <c:pt idx="6965">
                  <c:v>4194.4312818361605</c:v>
                </c:pt>
                <c:pt idx="6966">
                  <c:v>4194.3877752138396</c:v>
                </c:pt>
                <c:pt idx="6967">
                  <c:v>4194.3873937441103</c:v>
                </c:pt>
                <c:pt idx="6968">
                  <c:v>4194.4629056764898</c:v>
                </c:pt>
                <c:pt idx="6969">
                  <c:v>4194.46251467002</c:v>
                </c:pt>
                <c:pt idx="6970">
                  <c:v>4194.5371110750502</c:v>
                </c:pt>
                <c:pt idx="6971">
                  <c:v>4194.5367200685796</c:v>
                </c:pt>
                <c:pt idx="6972">
                  <c:v>4194.5363290621099</c:v>
                </c:pt>
                <c:pt idx="6973">
                  <c:v>4194.5359285188997</c:v>
                </c:pt>
                <c:pt idx="6974">
                  <c:v>4194.53553751243</c:v>
                </c:pt>
                <c:pt idx="6975">
                  <c:v>4194.5351465059603</c:v>
                </c:pt>
                <c:pt idx="6976">
                  <c:v>4194.5347459627401</c:v>
                </c:pt>
                <c:pt idx="6977">
                  <c:v>4194.4592912508297</c:v>
                </c:pt>
                <c:pt idx="6978">
                  <c:v>4194.5019491029998</c:v>
                </c:pt>
                <c:pt idx="6979">
                  <c:v>4194.5756013704604</c:v>
                </c:pt>
                <c:pt idx="6980">
                  <c:v>4194.5752008272402</c:v>
                </c:pt>
                <c:pt idx="6981">
                  <c:v>4194.5747907472896</c:v>
                </c:pt>
                <c:pt idx="6982">
                  <c:v>4194.5743806673299</c:v>
                </c:pt>
                <c:pt idx="6983">
                  <c:v>4194.5739705873802</c:v>
                </c:pt>
                <c:pt idx="6984">
                  <c:v>4194.5735605074196</c:v>
                </c:pt>
                <c:pt idx="6985">
                  <c:v>4194.6152074648198</c:v>
                </c:pt>
                <c:pt idx="6986">
                  <c:v>4194.6568639589595</c:v>
                </c:pt>
                <c:pt idx="6987">
                  <c:v>4194.6884019686004</c:v>
                </c:pt>
                <c:pt idx="6988">
                  <c:v>4194.6459253145504</c:v>
                </c:pt>
                <c:pt idx="6989">
                  <c:v>4194.5714338137004</c:v>
                </c:pt>
                <c:pt idx="6990">
                  <c:v>4194.5710141970003</c:v>
                </c:pt>
                <c:pt idx="6991">
                  <c:v>4194.6968515230501</c:v>
                </c:pt>
                <c:pt idx="6992">
                  <c:v>4194.6443517519301</c:v>
                </c:pt>
                <c:pt idx="6993">
                  <c:v>4194.52795580161</c:v>
                </c:pt>
                <c:pt idx="6994">
                  <c:v>4194.6438081575698</c:v>
                </c:pt>
                <c:pt idx="6995">
                  <c:v>4194.6435220552703</c:v>
                </c:pt>
                <c:pt idx="6996">
                  <c:v>4194.6852739168398</c:v>
                </c:pt>
                <c:pt idx="6997">
                  <c:v>4194.6849687410604</c:v>
                </c:pt>
                <c:pt idx="6998">
                  <c:v>4194.6846540285396</c:v>
                </c:pt>
                <c:pt idx="6999">
                  <c:v>4194.8004968477499</c:v>
                </c:pt>
                <c:pt idx="7000">
                  <c:v>4194.64196756614</c:v>
                </c:pt>
                <c:pt idx="7001">
                  <c:v>4194.5676000429403</c:v>
                </c:pt>
                <c:pt idx="7002">
                  <c:v>4194.5673234773903</c:v>
                </c:pt>
                <c:pt idx="7003">
                  <c:v>4194.5670469118404</c:v>
                </c:pt>
                <c:pt idx="7004">
                  <c:v>4194.6088273836403</c:v>
                </c:pt>
                <c:pt idx="7005">
                  <c:v>4194.5664651705101</c:v>
                </c:pt>
                <c:pt idx="7006">
                  <c:v>4194.6823175264599</c:v>
                </c:pt>
                <c:pt idx="7007">
                  <c:v>4194.6079404665297</c:v>
                </c:pt>
                <c:pt idx="7008">
                  <c:v>4194.6076448274898</c:v>
                </c:pt>
                <c:pt idx="7009">
                  <c:v>4194.5652826143496</c:v>
                </c:pt>
                <c:pt idx="7010">
                  <c:v>4194.6070630861605</c:v>
                </c:pt>
                <c:pt idx="7011">
                  <c:v>4194.6067674471196</c:v>
                </c:pt>
                <c:pt idx="7012">
                  <c:v>4194.7226102663299</c:v>
                </c:pt>
                <c:pt idx="7013">
                  <c:v>4194.6381624056103</c:v>
                </c:pt>
                <c:pt idx="7014">
                  <c:v>4194.6058519197704</c:v>
                </c:pt>
                <c:pt idx="7015">
                  <c:v>4194.6055467439901</c:v>
                </c:pt>
                <c:pt idx="7016">
                  <c:v>4194.6052511049502</c:v>
                </c:pt>
                <c:pt idx="7017">
                  <c:v>4194.5628984285604</c:v>
                </c:pt>
                <c:pt idx="7018">
                  <c:v>4194.6046789003603</c:v>
                </c:pt>
                <c:pt idx="7019">
                  <c:v>4194.6784456087398</c:v>
                </c:pt>
                <c:pt idx="7020">
                  <c:v>4194.6040685487997</c:v>
                </c:pt>
                <c:pt idx="7021">
                  <c:v>4194.5617063356704</c:v>
                </c:pt>
                <c:pt idx="7022">
                  <c:v>4194.5611245943301</c:v>
                </c:pt>
                <c:pt idx="7023">
                  <c:v>4194.5605428529998</c:v>
                </c:pt>
                <c:pt idx="7024">
                  <c:v>4194.5599706484099</c:v>
                </c:pt>
                <c:pt idx="7025">
                  <c:v>4194.48496416343</c:v>
                </c:pt>
                <c:pt idx="7026">
                  <c:v>4194.4843824220898</c:v>
                </c:pt>
                <c:pt idx="7027">
                  <c:v>4194.4838102174999</c:v>
                </c:pt>
                <c:pt idx="7028">
                  <c:v>4194.4832284761696</c:v>
                </c:pt>
                <c:pt idx="7029">
                  <c:v>4194.4826467348403</c:v>
                </c:pt>
                <c:pt idx="7030">
                  <c:v>4194.4493253542196</c:v>
                </c:pt>
                <c:pt idx="7031">
                  <c:v>4194.5240075899401</c:v>
                </c:pt>
                <c:pt idx="7032">
                  <c:v>4194.4808729006099</c:v>
                </c:pt>
                <c:pt idx="7033">
                  <c:v>4194.4371946169204</c:v>
                </c:pt>
                <c:pt idx="7034">
                  <c:v>4194.3607385469704</c:v>
                </c:pt>
                <c:pt idx="7035">
                  <c:v>4194.3602044893496</c:v>
                </c:pt>
                <c:pt idx="7036">
                  <c:v>4194.3596704317397</c:v>
                </c:pt>
                <c:pt idx="7037">
                  <c:v>4194.3591363741198</c:v>
                </c:pt>
                <c:pt idx="7038">
                  <c:v>4194.3586023164999</c:v>
                </c:pt>
                <c:pt idx="7039">
                  <c:v>4194.3580682588899</c:v>
                </c:pt>
                <c:pt idx="7040">
                  <c:v>4194.35753420127</c:v>
                </c:pt>
                <c:pt idx="7041">
                  <c:v>4194.3139036012899</c:v>
                </c:pt>
                <c:pt idx="7042">
                  <c:v>4194.3564946962597</c:v>
                </c:pt>
                <c:pt idx="7043">
                  <c:v>4194.3559511019002</c:v>
                </c:pt>
                <c:pt idx="7044">
                  <c:v>4194.2433603121099</c:v>
                </c:pt>
                <c:pt idx="7045">
                  <c:v>4194.2428930116903</c:v>
                </c:pt>
                <c:pt idx="7046">
                  <c:v>4194.2424257112798</c:v>
                </c:pt>
                <c:pt idx="7047">
                  <c:v>4194.2419488741198</c:v>
                </c:pt>
                <c:pt idx="7048">
                  <c:v>4194.2414815737002</c:v>
                </c:pt>
                <c:pt idx="7049">
                  <c:v>4194.3961866213103</c:v>
                </c:pt>
                <c:pt idx="7050">
                  <c:v>4194.3524988008803</c:v>
                </c:pt>
                <c:pt idx="7051">
                  <c:v>4194.2830045534402</c:v>
                </c:pt>
                <c:pt idx="7052">
                  <c:v>4194.2825086428002</c:v>
                </c:pt>
                <c:pt idx="7053">
                  <c:v>4194.2822511507302</c:v>
                </c:pt>
                <c:pt idx="7054">
                  <c:v>4194.2130716158199</c:v>
                </c:pt>
                <c:pt idx="7055">
                  <c:v>4194.2128713442098</c:v>
                </c:pt>
                <c:pt idx="7056">
                  <c:v>4194.2126710726097</c:v>
                </c:pt>
                <c:pt idx="7057">
                  <c:v>4194.2814023805904</c:v>
                </c:pt>
                <c:pt idx="7058">
                  <c:v>4194.2811448885204</c:v>
                </c:pt>
                <c:pt idx="7059">
                  <c:v>4194.2551095796898</c:v>
                </c:pt>
                <c:pt idx="7060">
                  <c:v>4194.1686017824504</c:v>
                </c:pt>
                <c:pt idx="7061">
                  <c:v>4194.1426523043001</c:v>
                </c:pt>
                <c:pt idx="7062">
                  <c:v>4194.0304715944603</c:v>
                </c:pt>
                <c:pt idx="7063">
                  <c:v>4194.0561921907702</c:v>
                </c:pt>
                <c:pt idx="7064">
                  <c:v>4194.0561158968203</c:v>
                </c:pt>
                <c:pt idx="7065">
                  <c:v>4194.1680581880801</c:v>
                </c:pt>
                <c:pt idx="7066">
                  <c:v>4194.1247899843502</c:v>
                </c:pt>
                <c:pt idx="7067">
                  <c:v>4194.23669412864</c:v>
                </c:pt>
                <c:pt idx="7068">
                  <c:v>4194.0124280763903</c:v>
                </c:pt>
                <c:pt idx="7069">
                  <c:v>4194.0123803926699</c:v>
                </c:pt>
                <c:pt idx="7070">
                  <c:v>4194.0123327089595</c:v>
                </c:pt>
                <c:pt idx="7071">
                  <c:v>4194.0553720308599</c:v>
                </c:pt>
                <c:pt idx="7072">
                  <c:v>4194.0122087313002</c:v>
                </c:pt>
                <c:pt idx="7073">
                  <c:v>4193.9401681734398</c:v>
                </c:pt>
                <c:pt idx="7074">
                  <c:v>4193.9401872469198</c:v>
                </c:pt>
                <c:pt idx="7075">
                  <c:v>4193.9402063204097</c:v>
                </c:pt>
                <c:pt idx="7076">
                  <c:v>4193.9402253938997</c:v>
                </c:pt>
                <c:pt idx="7077">
                  <c:v>4193.8221986605004</c:v>
                </c:pt>
                <c:pt idx="7078">
                  <c:v>4193.8223321749001</c:v>
                </c:pt>
                <c:pt idx="7079">
                  <c:v>4193.8224561525603</c:v>
                </c:pt>
                <c:pt idx="7080">
                  <c:v>4193.7062414003603</c:v>
                </c:pt>
                <c:pt idx="7081">
                  <c:v>4193.7064702821999</c:v>
                </c:pt>
                <c:pt idx="7082">
                  <c:v>4193.70668962729</c:v>
                </c:pt>
                <c:pt idx="7083">
                  <c:v>4193.82360056174</c:v>
                </c:pt>
                <c:pt idx="7084">
                  <c:v>4193.7514455629598</c:v>
                </c:pt>
                <c:pt idx="7085">
                  <c:v>4193.7519891573202</c:v>
                </c:pt>
                <c:pt idx="7086">
                  <c:v>4193.7525232149401</c:v>
                </c:pt>
                <c:pt idx="7087">
                  <c:v>4193.7093408418896</c:v>
                </c:pt>
                <c:pt idx="7088">
                  <c:v>4193.6373002840301</c:v>
                </c:pt>
                <c:pt idx="7089">
                  <c:v>4193.7105424715301</c:v>
                </c:pt>
                <c:pt idx="7090">
                  <c:v>4193.6385019136696</c:v>
                </c:pt>
                <c:pt idx="7091">
                  <c:v>4193.5954244448003</c:v>
                </c:pt>
                <c:pt idx="7092">
                  <c:v>4193.5960824800804</c:v>
                </c:pt>
                <c:pt idx="7093">
                  <c:v>4193.5967500521001</c:v>
                </c:pt>
                <c:pt idx="7094">
                  <c:v>4193.5248143984099</c:v>
                </c:pt>
                <c:pt idx="7095">
                  <c:v>4193.5255582643804</c:v>
                </c:pt>
                <c:pt idx="7096">
                  <c:v>4193.5262925936004</c:v>
                </c:pt>
                <c:pt idx="7097">
                  <c:v>4193.4873063875502</c:v>
                </c:pt>
                <c:pt idx="7098">
                  <c:v>4193.4153039766597</c:v>
                </c:pt>
                <c:pt idx="7099">
                  <c:v>4193.4888418031996</c:v>
                </c:pt>
                <c:pt idx="7100">
                  <c:v>4193.5292966676998</c:v>
                </c:pt>
                <c:pt idx="7101">
                  <c:v>4193.4903104616396</c:v>
                </c:pt>
                <c:pt idx="7102">
                  <c:v>4193.4910447908696</c:v>
                </c:pt>
                <c:pt idx="7103">
                  <c:v>4193.5314996553698</c:v>
                </c:pt>
                <c:pt idx="7104">
                  <c:v>4193.41979578269</c:v>
                </c:pt>
                <c:pt idx="7105">
                  <c:v>4193.3814771486605</c:v>
                </c:pt>
                <c:pt idx="7106">
                  <c:v>4193.3822782350799</c:v>
                </c:pt>
                <c:pt idx="7107">
                  <c:v>4193.3830697847598</c:v>
                </c:pt>
                <c:pt idx="7108">
                  <c:v>4193.3838708711901</c:v>
                </c:pt>
                <c:pt idx="7109">
                  <c:v>4193.3119542909899</c:v>
                </c:pt>
                <c:pt idx="7110">
                  <c:v>4193.2736738039303</c:v>
                </c:pt>
                <c:pt idx="7111">
                  <c:v>4193.2745321108096</c:v>
                </c:pt>
                <c:pt idx="7112">
                  <c:v>4193.2753999544402</c:v>
                </c:pt>
                <c:pt idx="7113">
                  <c:v>4193.2072027040804</c:v>
                </c:pt>
                <c:pt idx="7114">
                  <c:v>4193.1690366579296</c:v>
                </c:pt>
                <c:pt idx="7115">
                  <c:v>4193.1009729219704</c:v>
                </c:pt>
                <c:pt idx="7116">
                  <c:v>4193.1019933534899</c:v>
                </c:pt>
                <c:pt idx="7117">
                  <c:v>4193.1030042482698</c:v>
                </c:pt>
                <c:pt idx="7118">
                  <c:v>4193.1040151430398</c:v>
                </c:pt>
                <c:pt idx="7119">
                  <c:v>4193.1050355745601</c:v>
                </c:pt>
                <c:pt idx="7120">
                  <c:v>4193.1060560060796</c:v>
                </c:pt>
                <c:pt idx="7121">
                  <c:v>4193.0678899599397</c:v>
                </c:pt>
                <c:pt idx="7122">
                  <c:v>4193.0688913179702</c:v>
                </c:pt>
                <c:pt idx="7123">
                  <c:v>4193.0699022127401</c:v>
                </c:pt>
                <c:pt idx="7124">
                  <c:v>4193.0018861605004</c:v>
                </c:pt>
                <c:pt idx="7125">
                  <c:v>4193.0029161287603</c:v>
                </c:pt>
                <c:pt idx="7126">
                  <c:v>4193.0039556337597</c:v>
                </c:pt>
                <c:pt idx="7127">
                  <c:v>4192.9655893160098</c:v>
                </c:pt>
                <c:pt idx="7128">
                  <c:v>4192.8972204042702</c:v>
                </c:pt>
                <c:pt idx="7129">
                  <c:v>4192.8982885195101</c:v>
                </c:pt>
                <c:pt idx="7130">
                  <c:v>4192.8993566347399</c:v>
                </c:pt>
                <c:pt idx="7131">
                  <c:v>4192.9004342867202</c:v>
                </c:pt>
                <c:pt idx="7132">
                  <c:v>4192.90150240195</c:v>
                </c:pt>
                <c:pt idx="7133">
                  <c:v>4192.8631360842001</c:v>
                </c:pt>
                <c:pt idx="7134">
                  <c:v>4192.7948053194305</c:v>
                </c:pt>
                <c:pt idx="7135">
                  <c:v>4192.7959115816402</c:v>
                </c:pt>
                <c:pt idx="7136">
                  <c:v>4192.79701784385</c:v>
                </c:pt>
                <c:pt idx="7137">
                  <c:v>4192.7981145693102</c:v>
                </c:pt>
                <c:pt idx="7138">
                  <c:v>4192.72985056174</c:v>
                </c:pt>
                <c:pt idx="7139">
                  <c:v>4192.7609021974804</c:v>
                </c:pt>
                <c:pt idx="7140">
                  <c:v>4192.6926191164303</c:v>
                </c:pt>
                <c:pt idx="7141">
                  <c:v>4192.6937539888704</c:v>
                </c:pt>
                <c:pt idx="7142">
                  <c:v>4192.6948888612997</c:v>
                </c:pt>
                <c:pt idx="7143">
                  <c:v>4192.6960237337398</c:v>
                </c:pt>
                <c:pt idx="7144">
                  <c:v>4192.6971681429204</c:v>
                </c:pt>
                <c:pt idx="7145">
                  <c:v>4192.8068979097598</c:v>
                </c:pt>
                <c:pt idx="7146">
                  <c:v>4192.8377111269301</c:v>
                </c:pt>
                <c:pt idx="7147">
                  <c:v>4192.7691610170596</c:v>
                </c:pt>
                <c:pt idx="7148">
                  <c:v>4192.7006395174303</c:v>
                </c:pt>
                <c:pt idx="7149">
                  <c:v>4192.7015359712896</c:v>
                </c:pt>
                <c:pt idx="7150">
                  <c:v>4192.7024228884002</c:v>
                </c:pt>
                <c:pt idx="7151">
                  <c:v>4192.7033193422603</c:v>
                </c:pt>
                <c:pt idx="7152">
                  <c:v>4192.70420625937</c:v>
                </c:pt>
                <c:pt idx="7153">
                  <c:v>4192.6683099580996</c:v>
                </c:pt>
                <c:pt idx="7154">
                  <c:v>4192.6691968752202</c:v>
                </c:pt>
                <c:pt idx="7155">
                  <c:v>4192.7068765474596</c:v>
                </c:pt>
                <c:pt idx="7156">
                  <c:v>4192.6709802461901</c:v>
                </c:pt>
                <c:pt idx="7157">
                  <c:v>4192.7086599184304</c:v>
                </c:pt>
                <c:pt idx="7158">
                  <c:v>4192.5666005922603</c:v>
                </c:pt>
                <c:pt idx="7159">
                  <c:v>4192.56750658286</c:v>
                </c:pt>
                <c:pt idx="7160">
                  <c:v>4192.5684125734597</c:v>
                </c:pt>
                <c:pt idx="7161">
                  <c:v>4192.4287946535396</c:v>
                </c:pt>
                <c:pt idx="7162">
                  <c:v>4192.6438672853701</c:v>
                </c:pt>
                <c:pt idx="7163">
                  <c:v>4192.6079900575896</c:v>
                </c:pt>
                <c:pt idx="7164">
                  <c:v>4192.5720937563201</c:v>
                </c:pt>
                <c:pt idx="7165">
                  <c:v>4192.4659498049105</c:v>
                </c:pt>
                <c:pt idx="7166">
                  <c:v>4192.3957212282503</c:v>
                </c:pt>
                <c:pt idx="7167">
                  <c:v>4192.4678666902801</c:v>
                </c:pt>
                <c:pt idx="7168">
                  <c:v>4192.3976381136199</c:v>
                </c:pt>
                <c:pt idx="7169">
                  <c:v>4192.3986108614199</c:v>
                </c:pt>
                <c:pt idx="7170">
                  <c:v>4192.3995836092299</c:v>
                </c:pt>
                <c:pt idx="7171">
                  <c:v>4192.4005563570299</c:v>
                </c:pt>
                <c:pt idx="7172">
                  <c:v>4192.4015291048299</c:v>
                </c:pt>
                <c:pt idx="7173">
                  <c:v>4192.4025018526399</c:v>
                </c:pt>
                <c:pt idx="7174">
                  <c:v>4192.4034746004399</c:v>
                </c:pt>
                <c:pt idx="7175">
                  <c:v>4192.3668821169204</c:v>
                </c:pt>
                <c:pt idx="7176">
                  <c:v>4192.3680932833004</c:v>
                </c:pt>
                <c:pt idx="7177">
                  <c:v>4192.3693139864199</c:v>
                </c:pt>
                <c:pt idx="7178">
                  <c:v>4192.3705251528099</c:v>
                </c:pt>
                <c:pt idx="7179">
                  <c:v>4192.3717363191899</c:v>
                </c:pt>
                <c:pt idx="7180">
                  <c:v>4192.37294748557</c:v>
                </c:pt>
                <c:pt idx="7181">
                  <c:v>4192.3030050112002</c:v>
                </c:pt>
                <c:pt idx="7182">
                  <c:v>4192.3420389009798</c:v>
                </c:pt>
                <c:pt idx="7183">
                  <c:v>4192.5227697206801</c:v>
                </c:pt>
                <c:pt idx="7184">
                  <c:v>4192.3066575838402</c:v>
                </c:pt>
                <c:pt idx="7185">
                  <c:v>4192.3078687502202</c:v>
                </c:pt>
                <c:pt idx="7186">
                  <c:v>4192.3090703798598</c:v>
                </c:pt>
                <c:pt idx="7187">
                  <c:v>4192.2724492861098</c:v>
                </c:pt>
                <c:pt idx="7188">
                  <c:v>4192.2736509157503</c:v>
                </c:pt>
                <c:pt idx="7189">
                  <c:v>4192.2748525453799</c:v>
                </c:pt>
                <c:pt idx="7190">
                  <c:v>4192.2760637117699</c:v>
                </c:pt>
                <c:pt idx="7191">
                  <c:v>4192.2772653414004</c:v>
                </c:pt>
                <c:pt idx="7192">
                  <c:v>4192.31629923118</c:v>
                </c:pt>
                <c:pt idx="7193">
                  <c:v>4192.3175008608096</c:v>
                </c:pt>
                <c:pt idx="7194">
                  <c:v>4192.3565347505801</c:v>
                </c:pt>
                <c:pt idx="7195">
                  <c:v>4192.3577459169701</c:v>
                </c:pt>
                <c:pt idx="7196">
                  <c:v>4192.3922975374498</c:v>
                </c:pt>
                <c:pt idx="7197">
                  <c:v>4192.4313218904799</c:v>
                </c:pt>
                <c:pt idx="7198">
                  <c:v>4192.3947294069603</c:v>
                </c:pt>
                <c:pt idx="7199">
                  <c:v>4192.3959405733403</c:v>
                </c:pt>
                <c:pt idx="7200">
                  <c:v>4192.3971422029799</c:v>
                </c:pt>
                <c:pt idx="7201">
                  <c:v>4192.436166556</c:v>
                </c:pt>
                <c:pt idx="7202">
                  <c:v>4192.4751909090301</c:v>
                </c:pt>
                <c:pt idx="7203">
                  <c:v>4192.43860796225</c:v>
                </c:pt>
                <c:pt idx="7204">
                  <c:v>4192.61684969199</c:v>
                </c:pt>
                <c:pt idx="7205">
                  <c:v>4192.5118978334704</c:v>
                </c:pt>
                <c:pt idx="7206">
                  <c:v>4192.4749429537096</c:v>
                </c:pt>
                <c:pt idx="7207">
                  <c:v>4192.5129087282503</c:v>
                </c:pt>
                <c:pt idx="7208">
                  <c:v>4192.5134237123802</c:v>
                </c:pt>
                <c:pt idx="7209">
                  <c:v>4192.4764974428499</c:v>
                </c:pt>
                <c:pt idx="7210">
                  <c:v>4192.4770124269799</c:v>
                </c:pt>
                <c:pt idx="7211">
                  <c:v>4192.4775369478502</c:v>
                </c:pt>
                <c:pt idx="7212">
                  <c:v>4192.5154359651797</c:v>
                </c:pt>
                <c:pt idx="7213">
                  <c:v>4192.5159509493196</c:v>
                </c:pt>
                <c:pt idx="7214">
                  <c:v>4192.5164563967001</c:v>
                </c:pt>
                <c:pt idx="7215">
                  <c:v>4192.47961595786</c:v>
                </c:pt>
                <c:pt idx="7216">
                  <c:v>4192.5868089510204</c:v>
                </c:pt>
                <c:pt idx="7217">
                  <c:v>4192.6241166902801</c:v>
                </c:pt>
                <c:pt idx="7218">
                  <c:v>4192.5878198458004</c:v>
                </c:pt>
                <c:pt idx="7219">
                  <c:v>4192.5883252931899</c:v>
                </c:pt>
                <c:pt idx="7220">
                  <c:v>4192.5888307405703</c:v>
                </c:pt>
                <c:pt idx="7221">
                  <c:v>4192.5893361879598</c:v>
                </c:pt>
                <c:pt idx="7222">
                  <c:v>4192.5898416353502</c:v>
                </c:pt>
                <c:pt idx="7223">
                  <c:v>4192.6965005708998</c:v>
                </c:pt>
                <c:pt idx="7224">
                  <c:v>4192.6970060182803</c:v>
                </c:pt>
                <c:pt idx="7225">
                  <c:v>4192.6975114656698</c:v>
                </c:pt>
                <c:pt idx="7226">
                  <c:v>4192.5918538881597</c:v>
                </c:pt>
                <c:pt idx="7227">
                  <c:v>4192.5923593355501</c:v>
                </c:pt>
                <c:pt idx="7228">
                  <c:v>4192.5560624910604</c:v>
                </c:pt>
                <c:pt idx="7229">
                  <c:v>4192.59337023032</c:v>
                </c:pt>
                <c:pt idx="7230">
                  <c:v>4192.6632459474804</c:v>
                </c:pt>
                <c:pt idx="7231">
                  <c:v>4192.6637418581304</c:v>
                </c:pt>
                <c:pt idx="7232">
                  <c:v>4192.9460008455599</c:v>
                </c:pt>
                <c:pt idx="7233">
                  <c:v>4192.7341420961702</c:v>
                </c:pt>
                <c:pt idx="7234">
                  <c:v>4192.5590761019002</c:v>
                </c:pt>
                <c:pt idx="7235">
                  <c:v>4192.5595720125502</c:v>
                </c:pt>
                <c:pt idx="7236">
                  <c:v>4192.5600393129598</c:v>
                </c:pt>
                <c:pt idx="7237">
                  <c:v>4192.5605066133803</c:v>
                </c:pt>
                <c:pt idx="7238">
                  <c:v>4192.5609643770504</c:v>
                </c:pt>
                <c:pt idx="7239">
                  <c:v>4192.5982339693301</c:v>
                </c:pt>
                <c:pt idx="7240">
                  <c:v>4192.5987012697497</c:v>
                </c:pt>
                <c:pt idx="7241">
                  <c:v>4192.5991685701601</c:v>
                </c:pt>
                <c:pt idx="7242">
                  <c:v>4192.5996263338402</c:v>
                </c:pt>
                <c:pt idx="7243">
                  <c:v>4192.6694639040297</c:v>
                </c:pt>
                <c:pt idx="7244">
                  <c:v>4192.6699216676998</c:v>
                </c:pt>
                <c:pt idx="7245">
                  <c:v>4192.6703889681103</c:v>
                </c:pt>
                <c:pt idx="7246">
                  <c:v>4192.6708467317903</c:v>
                </c:pt>
                <c:pt idx="7247">
                  <c:v>4192.7080972505801</c:v>
                </c:pt>
                <c:pt idx="7248">
                  <c:v>4192.7085645509997</c:v>
                </c:pt>
                <c:pt idx="7249">
                  <c:v>4192.7090223146697</c:v>
                </c:pt>
                <c:pt idx="7250">
                  <c:v>4192.7094896150902</c:v>
                </c:pt>
                <c:pt idx="7251">
                  <c:v>4192.7099569154998</c:v>
                </c:pt>
                <c:pt idx="7252">
                  <c:v>4192.7104146791698</c:v>
                </c:pt>
                <c:pt idx="7253">
                  <c:v>4192.7108819795903</c:v>
                </c:pt>
                <c:pt idx="7254">
                  <c:v>4192.7807195497799</c:v>
                </c:pt>
                <c:pt idx="7255">
                  <c:v>4192.7811868501904</c:v>
                </c:pt>
                <c:pt idx="7256">
                  <c:v>4192.7816446138704</c:v>
                </c:pt>
                <c:pt idx="7257">
                  <c:v>4192.8515107942903</c:v>
                </c:pt>
                <c:pt idx="7258">
                  <c:v>4192.7825696779501</c:v>
                </c:pt>
                <c:pt idx="7259">
                  <c:v>4192.7830274416201</c:v>
                </c:pt>
                <c:pt idx="7260">
                  <c:v>4192.7834947420397</c:v>
                </c:pt>
                <c:pt idx="7261">
                  <c:v>4192.7839525057097</c:v>
                </c:pt>
                <c:pt idx="7262">
                  <c:v>4192.7844198061302</c:v>
                </c:pt>
                <c:pt idx="7263">
                  <c:v>4192.7154977632799</c:v>
                </c:pt>
                <c:pt idx="7264">
                  <c:v>4192.7159650637004</c:v>
                </c:pt>
                <c:pt idx="7265">
                  <c:v>4192.71643236411</c:v>
                </c:pt>
                <c:pt idx="7266">
                  <c:v>4192.8230436159402</c:v>
                </c:pt>
                <c:pt idx="7267">
                  <c:v>4192.8939302278804</c:v>
                </c:pt>
                <c:pt idx="7268">
                  <c:v>4192.8954465700399</c:v>
                </c:pt>
                <c:pt idx="7269">
                  <c:v>4192.9337079836196</c:v>
                </c:pt>
                <c:pt idx="7270">
                  <c:v>4192.86583498252</c:v>
                </c:pt>
                <c:pt idx="7271">
                  <c:v>4192.8673417879399</c:v>
                </c:pt>
                <c:pt idx="7272">
                  <c:v>4192.8320844484597</c:v>
                </c:pt>
                <c:pt idx="7273">
                  <c:v>4192.7968175722399</c:v>
                </c:pt>
                <c:pt idx="7274">
                  <c:v>4192.9412324739696</c:v>
                </c:pt>
                <c:pt idx="7275">
                  <c:v>4192.9821641756298</c:v>
                </c:pt>
                <c:pt idx="7276">
                  <c:v>4193.2094724489498</c:v>
                </c:pt>
                <c:pt idx="7277">
                  <c:v>4193.2109792543697</c:v>
                </c:pt>
                <c:pt idx="7278">
                  <c:v>4193.2031400514898</c:v>
                </c:pt>
                <c:pt idx="7279">
                  <c:v>4193.2046468569097</c:v>
                </c:pt>
                <c:pt idx="7280">
                  <c:v>4193.2061536623296</c:v>
                </c:pt>
                <c:pt idx="7281">
                  <c:v>4193.2076604677504</c:v>
                </c:pt>
                <c:pt idx="7282">
                  <c:v>4193.2781846834496</c:v>
                </c:pt>
                <c:pt idx="7283">
                  <c:v>4193.2796914888704</c:v>
                </c:pt>
                <c:pt idx="7284">
                  <c:v>4193.2812078310299</c:v>
                </c:pt>
                <c:pt idx="7285">
                  <c:v>4193.2827146364498</c:v>
                </c:pt>
                <c:pt idx="7286">
                  <c:v>4193.3532579256298</c:v>
                </c:pt>
                <c:pt idx="7287">
                  <c:v>4193.3547647310497</c:v>
                </c:pt>
                <c:pt idx="7288">
                  <c:v>4193.3562715364696</c:v>
                </c:pt>
                <c:pt idx="7289">
                  <c:v>4193.4304864717797</c:v>
                </c:pt>
                <c:pt idx="7290">
                  <c:v>4193.43200281394</c:v>
                </c:pt>
                <c:pt idx="7291">
                  <c:v>4193.3999593569097</c:v>
                </c:pt>
                <c:pt idx="7292">
                  <c:v>4193.4741552187197</c:v>
                </c:pt>
                <c:pt idx="7293">
                  <c:v>4193.4756810976296</c:v>
                </c:pt>
                <c:pt idx="7294">
                  <c:v>4193.5888345552703</c:v>
                </c:pt>
                <c:pt idx="7295">
                  <c:v>4193.8531644655504</c:v>
                </c:pt>
                <c:pt idx="7296">
                  <c:v>4193.70349481833</c:v>
                </c:pt>
                <c:pt idx="7297">
                  <c:v>4193.7050302339803</c:v>
                </c:pt>
                <c:pt idx="7298">
                  <c:v>4193.5947473360302</c:v>
                </c:pt>
                <c:pt idx="7299">
                  <c:v>4193.5960388626299</c:v>
                </c:pt>
                <c:pt idx="7300">
                  <c:v>4193.5973358597003</c:v>
                </c:pt>
                <c:pt idx="7301">
                  <c:v>4193.5986328567697</c:v>
                </c:pt>
                <c:pt idx="7302">
                  <c:v>4193.59992985384</c:v>
                </c:pt>
                <c:pt idx="7303">
                  <c:v>4193.7128016274701</c:v>
                </c:pt>
                <c:pt idx="7304">
                  <c:v>4193.6750933450003</c:v>
                </c:pt>
                <c:pt idx="7305">
                  <c:v>4193.6038157265903</c:v>
                </c:pt>
                <c:pt idx="7306">
                  <c:v>4193.6776817252103</c:v>
                </c:pt>
                <c:pt idx="7307">
                  <c:v>4193.6064041068003</c:v>
                </c:pt>
                <c:pt idx="7308">
                  <c:v>4193.7192714621497</c:v>
                </c:pt>
                <c:pt idx="7309">
                  <c:v>4193.72056845922</c:v>
                </c:pt>
                <c:pt idx="7310">
                  <c:v>4193.8334298078498</c:v>
                </c:pt>
                <c:pt idx="7311">
                  <c:v>4193.9073169083604</c:v>
                </c:pt>
                <c:pt idx="7312">
                  <c:v>4193.8360202164604</c:v>
                </c:pt>
                <c:pt idx="7313">
                  <c:v>4193.7983310074796</c:v>
                </c:pt>
                <c:pt idx="7314">
                  <c:v>4193.79962800455</c:v>
                </c:pt>
                <c:pt idx="7315">
                  <c:v>4193.83990167093</c:v>
                </c:pt>
                <c:pt idx="7316">
                  <c:v>4193.8411986680003</c:v>
                </c:pt>
                <c:pt idx="7317">
                  <c:v>4193.8424956650697</c:v>
                </c:pt>
                <c:pt idx="7318">
                  <c:v>4193.9560115189497</c:v>
                </c:pt>
                <c:pt idx="7319">
                  <c:v>4193.9573049874998</c:v>
                </c:pt>
                <c:pt idx="7320">
                  <c:v>4193.9586019845701</c:v>
                </c:pt>
                <c:pt idx="7321">
                  <c:v>4193.9598954288904</c:v>
                </c:pt>
                <c:pt idx="7322">
                  <c:v>4193.9611924259598</c:v>
                </c:pt>
                <c:pt idx="7323">
                  <c:v>4193.9624855499396</c:v>
                </c:pt>
                <c:pt idx="7324">
                  <c:v>4193.9637825470099</c:v>
                </c:pt>
                <c:pt idx="7325">
                  <c:v>4193.9650739942399</c:v>
                </c:pt>
                <c:pt idx="7326">
                  <c:v>4193.9661421094697</c:v>
                </c:pt>
                <c:pt idx="7327">
                  <c:v>4194.0102876935798</c:v>
                </c:pt>
                <c:pt idx="7328">
                  <c:v>4194.03875487192</c:v>
                </c:pt>
                <c:pt idx="7329">
                  <c:v>4194.0811456952897</c:v>
                </c:pt>
                <c:pt idx="7330">
                  <c:v>4194.0821375165697</c:v>
                </c:pt>
                <c:pt idx="7331">
                  <c:v>4193.97138731821</c:v>
                </c:pt>
                <c:pt idx="7332">
                  <c:v>4193.9724458967003</c:v>
                </c:pt>
                <c:pt idx="7333">
                  <c:v>4193.9735140119401</c:v>
                </c:pt>
                <c:pt idx="7334">
                  <c:v>4194.0172876630604</c:v>
                </c:pt>
                <c:pt idx="7335">
                  <c:v>4194.0871443067399</c:v>
                </c:pt>
                <c:pt idx="7336">
                  <c:v>4194.06070845468</c:v>
                </c:pt>
                <c:pt idx="7337">
                  <c:v>4194.2682947431404</c:v>
                </c:pt>
                <c:pt idx="7338">
                  <c:v>4194.1589655195003</c:v>
                </c:pt>
                <c:pt idx="7339">
                  <c:v>4193.9797605787098</c:v>
                </c:pt>
                <c:pt idx="7340">
                  <c:v>4194.0232195173103</c:v>
                </c:pt>
                <c:pt idx="7341">
                  <c:v>4194.1344942365404</c:v>
                </c:pt>
                <c:pt idx="7342">
                  <c:v>4193.91035216196</c:v>
                </c:pt>
                <c:pt idx="7343">
                  <c:v>4193.9839948926701</c:v>
                </c:pt>
                <c:pt idx="7344">
                  <c:v>4194.0272344861796</c:v>
                </c:pt>
                <c:pt idx="7345">
                  <c:v>4194.02823584421</c:v>
                </c:pt>
                <c:pt idx="7346">
                  <c:v>4193.9475454602998</c:v>
                </c:pt>
                <c:pt idx="7347">
                  <c:v>4194.0302385602799</c:v>
                </c:pt>
                <c:pt idx="7348">
                  <c:v>4194.1845430646699</c:v>
                </c:pt>
                <c:pt idx="7349">
                  <c:v>4194.3232359205003</c:v>
                </c:pt>
                <c:pt idx="7350">
                  <c:v>4194.28118841989</c:v>
                </c:pt>
                <c:pt idx="7351">
                  <c:v>4194.10298483713</c:v>
                </c:pt>
                <c:pt idx="7352">
                  <c:v>4194.2142595563701</c:v>
                </c:pt>
                <c:pt idx="7353">
                  <c:v>4194.2152323041701</c:v>
                </c:pt>
                <c:pt idx="7354">
                  <c:v>4194.4399942670598</c:v>
                </c:pt>
                <c:pt idx="7355">
                  <c:v>4194.2860235486796</c:v>
                </c:pt>
                <c:pt idx="7356">
                  <c:v>4194.2455972944099</c:v>
                </c:pt>
                <c:pt idx="7357">
                  <c:v>4194.2883505140098</c:v>
                </c:pt>
                <c:pt idx="7358">
                  <c:v>4194.28970473154</c:v>
                </c:pt>
                <c:pt idx="7359">
                  <c:v>4194.4029440198701</c:v>
                </c:pt>
                <c:pt idx="7360">
                  <c:v>4194.4042600904304</c:v>
                </c:pt>
                <c:pt idx="7361">
                  <c:v>4194.3366922651103</c:v>
                </c:pt>
                <c:pt idx="7362">
                  <c:v>4194.3380274091496</c:v>
                </c:pt>
                <c:pt idx="7363">
                  <c:v>4194.4082559858098</c:v>
                </c:pt>
                <c:pt idx="7364">
                  <c:v>4194.5209612165299</c:v>
                </c:pt>
                <c:pt idx="7365">
                  <c:v>4194.7121919904503</c:v>
                </c:pt>
                <c:pt idx="7366">
                  <c:v>4194.3691362653499</c:v>
                </c:pt>
                <c:pt idx="7367">
                  <c:v>4194.3704714094001</c:v>
                </c:pt>
                <c:pt idx="7368">
                  <c:v>4194.3029131208204</c:v>
                </c:pt>
                <c:pt idx="7369">
                  <c:v>4194.4850649152604</c:v>
                </c:pt>
                <c:pt idx="7370">
                  <c:v>4194.4174589429704</c:v>
                </c:pt>
                <c:pt idx="7371">
                  <c:v>4194.4187845502702</c:v>
                </c:pt>
                <c:pt idx="7372">
                  <c:v>4194.42011015757</c:v>
                </c:pt>
                <c:pt idx="7373">
                  <c:v>4194.6164812360603</c:v>
                </c:pt>
                <c:pt idx="7374">
                  <c:v>4194.5337499891102</c:v>
                </c:pt>
                <c:pt idx="7375">
                  <c:v>4194.46699278696</c:v>
                </c:pt>
                <c:pt idx="7376">
                  <c:v>4194.4942011152098</c:v>
                </c:pt>
                <c:pt idx="7377">
                  <c:v>4194.5375646863704</c:v>
                </c:pt>
                <c:pt idx="7378">
                  <c:v>4194.4968046460899</c:v>
                </c:pt>
                <c:pt idx="7379">
                  <c:v>4194.4981207166502</c:v>
                </c:pt>
                <c:pt idx="7380">
                  <c:v>4194.6153749738496</c:v>
                </c:pt>
                <c:pt idx="7381">
                  <c:v>4194.6585859571296</c:v>
                </c:pt>
                <c:pt idx="7382">
                  <c:v>4194.61786406382</c:v>
                </c:pt>
                <c:pt idx="7383">
                  <c:v>4194.7030557905</c:v>
                </c:pt>
                <c:pt idx="7384">
                  <c:v>4194.7042764936295</c:v>
                </c:pt>
                <c:pt idx="7385">
                  <c:v>4194.77949278696</c:v>
                </c:pt>
                <c:pt idx="7386">
                  <c:v>4194.78070395334</c:v>
                </c:pt>
                <c:pt idx="7387">
                  <c:v>4194.7407545362303</c:v>
                </c:pt>
                <c:pt idx="7388">
                  <c:v>4194.7428049360096</c:v>
                </c:pt>
                <c:pt idx="7389">
                  <c:v>4194.7448457990404</c:v>
                </c:pt>
                <c:pt idx="7390">
                  <c:v>4194.7049440656501</c:v>
                </c:pt>
                <c:pt idx="7391">
                  <c:v>4194.7489561353505</c:v>
                </c:pt>
                <c:pt idx="7392">
                  <c:v>4194.7929586683103</c:v>
                </c:pt>
                <c:pt idx="7393">
                  <c:v>4194.8689951215501</c:v>
                </c:pt>
                <c:pt idx="7394">
                  <c:v>4194.9129785810301</c:v>
                </c:pt>
                <c:pt idx="7395">
                  <c:v>4195.1012338910896</c:v>
                </c:pt>
                <c:pt idx="7396">
                  <c:v>4195.17450468882</c:v>
                </c:pt>
                <c:pt idx="7397">
                  <c:v>4195.2881540570997</c:v>
                </c:pt>
                <c:pt idx="7398">
                  <c:v>4195.3585161481697</c:v>
                </c:pt>
                <c:pt idx="7399">
                  <c:v>4195.36030905588</c:v>
                </c:pt>
                <c:pt idx="7400">
                  <c:v>4195.3621115003398</c:v>
                </c:pt>
                <c:pt idx="7401">
                  <c:v>4195.5100073133299</c:v>
                </c:pt>
                <c:pt idx="7402">
                  <c:v>4195.61737196787</c:v>
                </c:pt>
                <c:pt idx="7403">
                  <c:v>4195.4749502454597</c:v>
                </c:pt>
                <c:pt idx="7404">
                  <c:v>4195.5827345166999</c:v>
                </c:pt>
                <c:pt idx="7405">
                  <c:v>4195.6227220807796</c:v>
                </c:pt>
                <c:pt idx="7406">
                  <c:v>4195.8051695142503</c:v>
                </c:pt>
                <c:pt idx="7407">
                  <c:v>4195.7652010236498</c:v>
                </c:pt>
                <c:pt idx="7408">
                  <c:v>4195.8088125501399</c:v>
                </c:pt>
                <c:pt idx="7409">
                  <c:v>4195.8800615583204</c:v>
                </c:pt>
                <c:pt idx="7410">
                  <c:v>4195.9513391767296</c:v>
                </c:pt>
                <c:pt idx="7411">
                  <c:v>4195.8420004163499</c:v>
                </c:pt>
                <c:pt idx="7412">
                  <c:v>4195.8438505445301</c:v>
                </c:pt>
                <c:pt idx="7413">
                  <c:v>4195.8456911359599</c:v>
                </c:pt>
                <c:pt idx="7414">
                  <c:v>4195.8198751722102</c:v>
                </c:pt>
                <c:pt idx="7415">
                  <c:v>4196.0021890912803</c:v>
                </c:pt>
                <c:pt idx="7416">
                  <c:v>4195.8512415204796</c:v>
                </c:pt>
                <c:pt idx="7417">
                  <c:v>4195.9366335187697</c:v>
                </c:pt>
                <c:pt idx="7418">
                  <c:v>4195.9673990522197</c:v>
                </c:pt>
                <c:pt idx="7419">
                  <c:v>4196.0115541730702</c:v>
                </c:pt>
                <c:pt idx="7420">
                  <c:v>4195.9042753492204</c:v>
                </c:pt>
                <c:pt idx="7421">
                  <c:v>4195.7962049756798</c:v>
                </c:pt>
                <c:pt idx="7422">
                  <c:v>4196.0203375135197</c:v>
                </c:pt>
                <c:pt idx="7423">
                  <c:v>4196.1017526899104</c:v>
                </c:pt>
                <c:pt idx="7424">
                  <c:v>4196.0003675733396</c:v>
                </c:pt>
                <c:pt idx="7425">
                  <c:v>4196.0684599195301</c:v>
                </c:pt>
                <c:pt idx="7426">
                  <c:v>4196.0714353834001</c:v>
                </c:pt>
                <c:pt idx="7427">
                  <c:v>4196.0744203840104</c:v>
                </c:pt>
                <c:pt idx="7428">
                  <c:v>4196.1558832441096</c:v>
                </c:pt>
                <c:pt idx="7429">
                  <c:v>4196.0803999219697</c:v>
                </c:pt>
                <c:pt idx="7430">
                  <c:v>4196.0833944593196</c:v>
                </c:pt>
                <c:pt idx="7431">
                  <c:v>4196.0863985334199</c:v>
                </c:pt>
                <c:pt idx="7432">
                  <c:v>4196.0501875196296</c:v>
                </c:pt>
                <c:pt idx="7433">
                  <c:v>4196.1057867322697</c:v>
                </c:pt>
                <c:pt idx="7434">
                  <c:v>4196.1346163068602</c:v>
                </c:pt>
                <c:pt idx="7435">
                  <c:v>4196.0984148298103</c:v>
                </c:pt>
                <c:pt idx="7436">
                  <c:v>4196.03632109507</c:v>
                </c:pt>
                <c:pt idx="7437">
                  <c:v>4196.0001005445301</c:v>
                </c:pt>
                <c:pt idx="7438">
                  <c:v>4195.9615530286601</c:v>
                </c:pt>
                <c:pt idx="7439">
                  <c:v>4196.0061182294603</c:v>
                </c:pt>
                <c:pt idx="7440">
                  <c:v>4196.0483564649403</c:v>
                </c:pt>
                <c:pt idx="7441">
                  <c:v>4195.9435858045399</c:v>
                </c:pt>
                <c:pt idx="7442">
                  <c:v>4196.0543741498795</c:v>
                </c:pt>
                <c:pt idx="7443">
                  <c:v>4196.0966314588404</c:v>
                </c:pt>
                <c:pt idx="7444">
                  <c:v>4196.16474287851</c:v>
                </c:pt>
                <c:pt idx="7445">
                  <c:v>4196.10271590097</c:v>
                </c:pt>
                <c:pt idx="7446">
                  <c:v>4196.1057485852998</c:v>
                </c:pt>
                <c:pt idx="7447">
                  <c:v>4196.1087908063701</c:v>
                </c:pt>
                <c:pt idx="7448">
                  <c:v>4196.1122526441404</c:v>
                </c:pt>
                <c:pt idx="7449">
                  <c:v>4196.1157144819099</c:v>
                </c:pt>
                <c:pt idx="7450">
                  <c:v>4196.1191763196703</c:v>
                </c:pt>
                <c:pt idx="7451">
                  <c:v>4196.0575975690599</c:v>
                </c:pt>
                <c:pt idx="7452">
                  <c:v>4196.0610498700898</c:v>
                </c:pt>
                <c:pt idx="7453">
                  <c:v>4196.0252775464796</c:v>
                </c:pt>
                <c:pt idx="7454">
                  <c:v>4196.02873938425</c:v>
                </c:pt>
                <c:pt idx="7455">
                  <c:v>4196.0064138685002</c:v>
                </c:pt>
                <c:pt idx="7456">
                  <c:v>4196.0098661695301</c:v>
                </c:pt>
                <c:pt idx="7457">
                  <c:v>4196.0391344342997</c:v>
                </c:pt>
                <c:pt idx="7458">
                  <c:v>4195.9761060987303</c:v>
                </c:pt>
                <c:pt idx="7459">
                  <c:v>4195.9798063550797</c:v>
                </c:pt>
                <c:pt idx="7460">
                  <c:v>4195.9835066114201</c:v>
                </c:pt>
                <c:pt idx="7461">
                  <c:v>4195.98721640451</c:v>
                </c:pt>
                <c:pt idx="7462">
                  <c:v>4195.87983267649</c:v>
                </c:pt>
                <c:pt idx="7463">
                  <c:v>4195.9945978437199</c:v>
                </c:pt>
                <c:pt idx="7464">
                  <c:v>4195.8872331891798</c:v>
                </c:pt>
                <c:pt idx="7465">
                  <c:v>4195.82366125925</c:v>
                </c:pt>
                <c:pt idx="7466">
                  <c:v>4195.8273042951396</c:v>
                </c:pt>
                <c:pt idx="7467">
                  <c:v>4195.83096640451</c:v>
                </c:pt>
                <c:pt idx="7468">
                  <c:v>4195.83463805063</c:v>
                </c:pt>
                <c:pt idx="7469">
                  <c:v>4195.7965006147197</c:v>
                </c:pt>
                <c:pt idx="7470">
                  <c:v>4195.7329191480403</c:v>
                </c:pt>
                <c:pt idx="7471">
                  <c:v>4195.7783808027098</c:v>
                </c:pt>
                <c:pt idx="7472">
                  <c:v>4195.7402147565599</c:v>
                </c:pt>
                <c:pt idx="7473">
                  <c:v>4195.7438673291999</c:v>
                </c:pt>
                <c:pt idx="7474">
                  <c:v>4195.6384672437498</c:v>
                </c:pt>
                <c:pt idx="7475">
                  <c:v>4195.6839098249202</c:v>
                </c:pt>
                <c:pt idx="7476">
                  <c:v>4195.6457247052904</c:v>
                </c:pt>
                <c:pt idx="7477">
                  <c:v>4195.6493582044404</c:v>
                </c:pt>
                <c:pt idx="7478">
                  <c:v>4195.54756300791</c:v>
                </c:pt>
                <c:pt idx="7479">
                  <c:v>4195.5893911634203</c:v>
                </c:pt>
                <c:pt idx="7480">
                  <c:v>4195.5548204694596</c:v>
                </c:pt>
                <c:pt idx="7481">
                  <c:v>4195.5966676984599</c:v>
                </c:pt>
                <c:pt idx="7482">
                  <c:v>4195.5621160779801</c:v>
                </c:pt>
                <c:pt idx="7483">
                  <c:v>4195.5657686506102</c:v>
                </c:pt>
                <c:pt idx="7484">
                  <c:v>4195.5694212232402</c:v>
                </c:pt>
                <c:pt idx="7485">
                  <c:v>4195.5058492933103</c:v>
                </c:pt>
                <c:pt idx="7486">
                  <c:v>4195.5094923291999</c:v>
                </c:pt>
                <c:pt idx="7487">
                  <c:v>4195.5131449018299</c:v>
                </c:pt>
                <c:pt idx="7488">
                  <c:v>4195.4782404218504</c:v>
                </c:pt>
                <c:pt idx="7489">
                  <c:v>4195.4819692884203</c:v>
                </c:pt>
                <c:pt idx="7490">
                  <c:v>4195.4561819349101</c:v>
                </c:pt>
                <c:pt idx="7491">
                  <c:v>4195.4210390363496</c:v>
                </c:pt>
                <c:pt idx="7492">
                  <c:v>4195.3175272260496</c:v>
                </c:pt>
                <c:pt idx="7493">
                  <c:v>4195.3601183210203</c:v>
                </c:pt>
                <c:pt idx="7494">
                  <c:v>4195.3249849592003</c:v>
                </c:pt>
                <c:pt idx="7495">
                  <c:v>4195.3287233625197</c:v>
                </c:pt>
                <c:pt idx="7496">
                  <c:v>4195.3324713025904</c:v>
                </c:pt>
                <c:pt idx="7497">
                  <c:v>4195.2671064649403</c:v>
                </c:pt>
                <c:pt idx="7498">
                  <c:v>4195.2710069928899</c:v>
                </c:pt>
                <c:pt idx="7499">
                  <c:v>4195.2749170575898</c:v>
                </c:pt>
                <c:pt idx="7500">
                  <c:v>4195.2383627210402</c:v>
                </c:pt>
                <c:pt idx="7501">
                  <c:v>4195.2827657972102</c:v>
                </c:pt>
                <c:pt idx="7502">
                  <c:v>4195.2462209974101</c:v>
                </c:pt>
                <c:pt idx="7503">
                  <c:v>4195.1789774213603</c:v>
                </c:pt>
                <c:pt idx="7504">
                  <c:v>4195.1829256330302</c:v>
                </c:pt>
                <c:pt idx="7505">
                  <c:v>4195.1868833814397</c:v>
                </c:pt>
                <c:pt idx="7506">
                  <c:v>4195.1503958021003</c:v>
                </c:pt>
                <c:pt idx="7507">
                  <c:v>4195.2352918897404</c:v>
                </c:pt>
                <c:pt idx="7508">
                  <c:v>4195.0871576581803</c:v>
                </c:pt>
                <c:pt idx="7509">
                  <c:v>4195.0911535535597</c:v>
                </c:pt>
                <c:pt idx="7510">
                  <c:v>4195.0938715253596</c:v>
                </c:pt>
                <c:pt idx="7511">
                  <c:v>4194.9911894117204</c:v>
                </c:pt>
                <c:pt idx="7512">
                  <c:v>4194.9940408979201</c:v>
                </c:pt>
                <c:pt idx="7513">
                  <c:v>4194.9969019208702</c:v>
                </c:pt>
                <c:pt idx="7514">
                  <c:v>4194.9997629438203</c:v>
                </c:pt>
                <c:pt idx="7515">
                  <c:v>4195.0025285993397</c:v>
                </c:pt>
                <c:pt idx="7516">
                  <c:v>4195.00529425486</c:v>
                </c:pt>
                <c:pt idx="7517">
                  <c:v>4194.8993791852799</c:v>
                </c:pt>
                <c:pt idx="7518">
                  <c:v>4195.0108827863496</c:v>
                </c:pt>
                <c:pt idx="7519">
                  <c:v>4195.0136484418699</c:v>
                </c:pt>
                <c:pt idx="7520">
                  <c:v>4194.9080576215501</c:v>
                </c:pt>
                <c:pt idx="7521">
                  <c:v>4194.9109949384501</c:v>
                </c:pt>
                <c:pt idx="7522">
                  <c:v>4194.9139322553401</c:v>
                </c:pt>
                <c:pt idx="7523">
                  <c:v>4194.8079218183302</c:v>
                </c:pt>
                <c:pt idx="7524">
                  <c:v>4194.8109163556901</c:v>
                </c:pt>
                <c:pt idx="7525">
                  <c:v>4194.8558439527296</c:v>
                </c:pt>
                <c:pt idx="7526">
                  <c:v>4194.8588194166005</c:v>
                </c:pt>
                <c:pt idx="7527">
                  <c:v>4194.8198808942598</c:v>
                </c:pt>
                <c:pt idx="7528">
                  <c:v>4194.8228849683601</c:v>
                </c:pt>
                <c:pt idx="7529">
                  <c:v>4194.8258890424504</c:v>
                </c:pt>
                <c:pt idx="7530">
                  <c:v>4194.7199930463603</c:v>
                </c:pt>
                <c:pt idx="7531">
                  <c:v>4194.72306387766</c:v>
                </c:pt>
                <c:pt idx="7532">
                  <c:v>4194.9439729963096</c:v>
                </c:pt>
                <c:pt idx="7533">
                  <c:v>4194.8380007062697</c:v>
                </c:pt>
                <c:pt idx="7534">
                  <c:v>4194.73211424692</c:v>
                </c:pt>
                <c:pt idx="7535">
                  <c:v>4194.7351946149602</c:v>
                </c:pt>
                <c:pt idx="7536">
                  <c:v>4194.7801698957201</c:v>
                </c:pt>
                <c:pt idx="7537">
                  <c:v>4194.7413362775596</c:v>
                </c:pt>
                <c:pt idx="7538">
                  <c:v>4194.7444166455998</c:v>
                </c:pt>
                <c:pt idx="7539">
                  <c:v>4194.7056307111498</c:v>
                </c:pt>
                <c:pt idx="7540">
                  <c:v>4194.7912229810499</c:v>
                </c:pt>
                <c:pt idx="7541">
                  <c:v>4194.8181356702598</c:v>
                </c:pt>
                <c:pt idx="7542">
                  <c:v>4194.8199381147197</c:v>
                </c:pt>
                <c:pt idx="7543">
                  <c:v>4194.6458639417497</c:v>
                </c:pt>
                <c:pt idx="7544">
                  <c:v>4194.6477045331803</c:v>
                </c:pt>
                <c:pt idx="7545">
                  <c:v>4194.6495546613496</c:v>
                </c:pt>
                <c:pt idx="7546">
                  <c:v>4194.7602571759999</c:v>
                </c:pt>
                <c:pt idx="7547">
                  <c:v>4194.7620786939397</c:v>
                </c:pt>
                <c:pt idx="7548">
                  <c:v>4194.7638906751399</c:v>
                </c:pt>
                <c:pt idx="7549">
                  <c:v>4194.6568502698701</c:v>
                </c:pt>
                <c:pt idx="7550">
                  <c:v>4194.6586908612999</c:v>
                </c:pt>
                <c:pt idx="7551">
                  <c:v>4194.6202196393797</c:v>
                </c:pt>
                <c:pt idx="7552">
                  <c:v>4194.6220793042903</c:v>
                </c:pt>
                <c:pt idx="7553">
                  <c:v>4194.5569528852302</c:v>
                </c:pt>
                <c:pt idx="7554">
                  <c:v>4194.5588125501399</c:v>
                </c:pt>
                <c:pt idx="7555">
                  <c:v>4194.6276582990404</c:v>
                </c:pt>
                <c:pt idx="7556">
                  <c:v>4194.6295179639601</c:v>
                </c:pt>
                <c:pt idx="7557">
                  <c:v>4194.56439154489</c:v>
                </c:pt>
                <c:pt idx="7558">
                  <c:v>4194.6332372938004</c:v>
                </c:pt>
                <c:pt idx="7559">
                  <c:v>4194.6753992353197</c:v>
                </c:pt>
                <c:pt idx="7560">
                  <c:v>4194.6369375501399</c:v>
                </c:pt>
                <c:pt idx="7561">
                  <c:v>4194.6387972150596</c:v>
                </c:pt>
                <c:pt idx="7562">
                  <c:v>4194.6406473432298</c:v>
                </c:pt>
                <c:pt idx="7563">
                  <c:v>4194.6425070081496</c:v>
                </c:pt>
                <c:pt idx="7564">
                  <c:v>4194.6443666730702</c:v>
                </c:pt>
                <c:pt idx="7565">
                  <c:v>4194.6865381513398</c:v>
                </c:pt>
                <c:pt idx="7566">
                  <c:v>4194.68838827951</c:v>
                </c:pt>
                <c:pt idx="7567">
                  <c:v>4194.6232809339299</c:v>
                </c:pt>
                <c:pt idx="7568">
                  <c:v>4194.6921076093504</c:v>
                </c:pt>
                <c:pt idx="7569">
                  <c:v>4194.6536459241697</c:v>
                </c:pt>
                <c:pt idx="7570">
                  <c:v>4194.6555055890803</c:v>
                </c:pt>
                <c:pt idx="7571">
                  <c:v>4194.6566976819804</c:v>
                </c:pt>
                <c:pt idx="7572">
                  <c:v>4194.69819205149</c:v>
                </c:pt>
                <c:pt idx="7573">
                  <c:v>4194.6993746076396</c:v>
                </c:pt>
                <c:pt idx="7574">
                  <c:v>4194.6602548871797</c:v>
                </c:pt>
                <c:pt idx="7575">
                  <c:v>4194.5944704328303</c:v>
                </c:pt>
                <c:pt idx="7576">
                  <c:v>4194.5956625257304</c:v>
                </c:pt>
                <c:pt idx="7577">
                  <c:v>4194.7041334424803</c:v>
                </c:pt>
                <c:pt idx="7578">
                  <c:v>4194.6650041852799</c:v>
                </c:pt>
                <c:pt idx="7579">
                  <c:v>4194.66619627817</c:v>
                </c:pt>
                <c:pt idx="7580">
                  <c:v>4194.6673788343196</c:v>
                </c:pt>
                <c:pt idx="7581">
                  <c:v>4194.7088732038301</c:v>
                </c:pt>
                <c:pt idx="7582">
                  <c:v>4194.6697534833702</c:v>
                </c:pt>
                <c:pt idx="7583">
                  <c:v>4194.9289526258299</c:v>
                </c:pt>
                <c:pt idx="7584">
                  <c:v>4194.6721090589299</c:v>
                </c:pt>
                <c:pt idx="7585">
                  <c:v>4194.6063341413301</c:v>
                </c:pt>
                <c:pt idx="7586">
                  <c:v>4194.67449324472</c:v>
                </c:pt>
                <c:pt idx="7587">
                  <c:v>4194.6756758008796</c:v>
                </c:pt>
                <c:pt idx="7588">
                  <c:v>4194.6768678937697</c:v>
                </c:pt>
                <c:pt idx="7589">
                  <c:v>4194.6780504499202</c:v>
                </c:pt>
                <c:pt idx="7590">
                  <c:v>4194.6792425428202</c:v>
                </c:pt>
                <c:pt idx="7591">
                  <c:v>4194.6804346357103</c:v>
                </c:pt>
                <c:pt idx="7592">
                  <c:v>4194.6816171918699</c:v>
                </c:pt>
                <c:pt idx="7593">
                  <c:v>4194.68280928476</c:v>
                </c:pt>
                <c:pt idx="7594">
                  <c:v>4194.68400137766</c:v>
                </c:pt>
                <c:pt idx="7595">
                  <c:v>4194.9431814466298</c:v>
                </c:pt>
                <c:pt idx="7596">
                  <c:v>4194.7533430371996</c:v>
                </c:pt>
                <c:pt idx="7597">
                  <c:v>4194.6875395093703</c:v>
                </c:pt>
                <c:pt idx="7598">
                  <c:v>4194.6887316022703</c:v>
                </c:pt>
                <c:pt idx="7599">
                  <c:v>4194.7971929822697</c:v>
                </c:pt>
                <c:pt idx="7600">
                  <c:v>4194.6910967145704</c:v>
                </c:pt>
                <c:pt idx="7601">
                  <c:v>4194.6923078809496</c:v>
                </c:pt>
                <c:pt idx="7602">
                  <c:v>4194.8426451001897</c:v>
                </c:pt>
                <c:pt idx="7603">
                  <c:v>4194.8689855848097</c:v>
                </c:pt>
                <c:pt idx="7604">
                  <c:v>4194.6959223066096</c:v>
                </c:pt>
                <c:pt idx="7605">
                  <c:v>4194.8462595258497</c:v>
                </c:pt>
                <c:pt idx="7606">
                  <c:v>4194.6983351026302</c:v>
                </c:pt>
                <c:pt idx="7607">
                  <c:v>4194.6592630658897</c:v>
                </c:pt>
                <c:pt idx="7608">
                  <c:v>4194.7007478986498</c:v>
                </c:pt>
                <c:pt idx="7609">
                  <c:v>4194.6349920545399</c:v>
                </c:pt>
                <c:pt idx="7610">
                  <c:v>4194.7031606946703</c:v>
                </c:pt>
                <c:pt idx="7611">
                  <c:v>4194.7043623243098</c:v>
                </c:pt>
                <c:pt idx="7612">
                  <c:v>4194.7055639539503</c:v>
                </c:pt>
                <c:pt idx="7613">
                  <c:v>4194.7067751203303</c:v>
                </c:pt>
                <c:pt idx="7614">
                  <c:v>4194.7079767499699</c:v>
                </c:pt>
                <c:pt idx="7615">
                  <c:v>4194.7091783796104</c:v>
                </c:pt>
                <c:pt idx="7616">
                  <c:v>4194.6434320722401</c:v>
                </c:pt>
                <c:pt idx="7617">
                  <c:v>4194.71159117563</c:v>
                </c:pt>
                <c:pt idx="7618">
                  <c:v>4194.7127928052696</c:v>
                </c:pt>
                <c:pt idx="7619">
                  <c:v>4194.7809805188899</c:v>
                </c:pt>
                <c:pt idx="7620">
                  <c:v>4194.8224748884004</c:v>
                </c:pt>
                <c:pt idx="7621">
                  <c:v>4194.82367651804</c:v>
                </c:pt>
                <c:pt idx="7622">
                  <c:v>4194.8248781476796</c:v>
                </c:pt>
                <c:pt idx="7623">
                  <c:v>4194.82607977732</c:v>
                </c:pt>
                <c:pt idx="7624">
                  <c:v>4194.8272814069596</c:v>
                </c:pt>
                <c:pt idx="7625">
                  <c:v>4194.8284830365901</c:v>
                </c:pt>
                <c:pt idx="7626">
                  <c:v>4194.8715414319804</c:v>
                </c:pt>
                <c:pt idx="7627">
                  <c:v>4194.8308862958702</c:v>
                </c:pt>
                <c:pt idx="7628">
                  <c:v>4194.9827875409901</c:v>
                </c:pt>
                <c:pt idx="7629">
                  <c:v>4194.9002756391301</c:v>
                </c:pt>
                <c:pt idx="7630">
                  <c:v>4194.9014772687697</c:v>
                </c:pt>
                <c:pt idx="7631">
                  <c:v>4195.0514520917704</c:v>
                </c:pt>
                <c:pt idx="7632">
                  <c:v>4195.0115503583702</c:v>
                </c:pt>
                <c:pt idx="7633">
                  <c:v>4195.0523390088802</c:v>
                </c:pt>
                <c:pt idx="7634">
                  <c:v>4195.1173700659801</c:v>
                </c:pt>
                <c:pt idx="7635">
                  <c:v>4195.1178182929098</c:v>
                </c:pt>
                <c:pt idx="7636">
                  <c:v>4195.1182569830899</c:v>
                </c:pt>
                <c:pt idx="7637">
                  <c:v>4195.1186956732799</c:v>
                </c:pt>
                <c:pt idx="7638">
                  <c:v>4195.2644735591603</c:v>
                </c:pt>
                <c:pt idx="7639">
                  <c:v>4195.2245432155296</c:v>
                </c:pt>
                <c:pt idx="7640">
                  <c:v>4195.2249723689702</c:v>
                </c:pt>
                <c:pt idx="7641">
                  <c:v>4195.2254110591603</c:v>
                </c:pt>
                <c:pt idx="7642">
                  <c:v>4195.3352934138902</c:v>
                </c:pt>
                <c:pt idx="7643">
                  <c:v>4195.2969557063698</c:v>
                </c:pt>
                <c:pt idx="7644">
                  <c:v>4195.3361311489898</c:v>
                </c:pt>
                <c:pt idx="7645">
                  <c:v>4195.4048433834796</c:v>
                </c:pt>
                <c:pt idx="7646">
                  <c:v>4195.3369667942297</c:v>
                </c:pt>
                <c:pt idx="7647">
                  <c:v>4195.2986290867102</c:v>
                </c:pt>
                <c:pt idx="7648">
                  <c:v>4195.3378005182403</c:v>
                </c:pt>
                <c:pt idx="7649">
                  <c:v>4195.4452694030497</c:v>
                </c:pt>
                <c:pt idx="7650">
                  <c:v>4195.3774126545204</c:v>
                </c:pt>
                <c:pt idx="7651">
                  <c:v>4195.33905587352</c:v>
                </c:pt>
                <c:pt idx="7652">
                  <c:v>4195.4465238556104</c:v>
                </c:pt>
                <c:pt idx="7653">
                  <c:v>4195.4469424467497</c:v>
                </c:pt>
                <c:pt idx="7654">
                  <c:v>4195.4473610185296</c:v>
                </c:pt>
                <c:pt idx="7655">
                  <c:v>4195.4477795709299</c:v>
                </c:pt>
                <c:pt idx="7656">
                  <c:v>4195.4481981039698</c:v>
                </c:pt>
                <c:pt idx="7657">
                  <c:v>4195.4486166176503</c:v>
                </c:pt>
                <c:pt idx="7658">
                  <c:v>4195.4490351118902</c:v>
                </c:pt>
                <c:pt idx="7659">
                  <c:v>4195.4494535841204</c:v>
                </c:pt>
                <c:pt idx="7660">
                  <c:v>4195.4498719436397</c:v>
                </c:pt>
                <c:pt idx="7661">
                  <c:v>4195.5182648827704</c:v>
                </c:pt>
                <c:pt idx="7662">
                  <c:v>4195.5186717472798</c:v>
                </c:pt>
                <c:pt idx="7663">
                  <c:v>4195.5570666752501</c:v>
                </c:pt>
                <c:pt idx="7664">
                  <c:v>4195.5573527775496</c:v>
                </c:pt>
                <c:pt idx="7665">
                  <c:v>4195.6247775517204</c:v>
                </c:pt>
                <c:pt idx="7666">
                  <c:v>4195.7012813053798</c:v>
                </c:pt>
                <c:pt idx="7667">
                  <c:v>4195.6253592930498</c:v>
                </c:pt>
                <c:pt idx="7668">
                  <c:v>4195.6256453953501</c:v>
                </c:pt>
                <c:pt idx="7669">
                  <c:v>4195.6640403233296</c:v>
                </c:pt>
                <c:pt idx="7670">
                  <c:v>4195.6643359623604</c:v>
                </c:pt>
                <c:pt idx="7671">
                  <c:v>4195.8750693760603</c:v>
                </c:pt>
                <c:pt idx="7672">
                  <c:v>4195.7320468388298</c:v>
                </c:pt>
                <c:pt idx="7673">
                  <c:v>4195.6652133427397</c:v>
                </c:pt>
                <c:pt idx="7674">
                  <c:v>4195.6655089817696</c:v>
                </c:pt>
                <c:pt idx="7675">
                  <c:v>4195.7329242192</c:v>
                </c:pt>
                <c:pt idx="7676">
                  <c:v>4195.8765380345103</c:v>
                </c:pt>
                <c:pt idx="7677">
                  <c:v>4195.7335154972798</c:v>
                </c:pt>
                <c:pt idx="7678">
                  <c:v>4195.7719104252501</c:v>
                </c:pt>
                <c:pt idx="7679">
                  <c:v>4195.7341067753496</c:v>
                </c:pt>
                <c:pt idx="7680">
                  <c:v>4195.7344024143904</c:v>
                </c:pt>
                <c:pt idx="7681">
                  <c:v>4195.7346980534303</c:v>
                </c:pt>
                <c:pt idx="7682">
                  <c:v>4195.6678740940797</c:v>
                </c:pt>
                <c:pt idx="7683">
                  <c:v>4195.7352797947597</c:v>
                </c:pt>
                <c:pt idx="7684">
                  <c:v>4195.7355754337996</c:v>
                </c:pt>
                <c:pt idx="7685">
                  <c:v>4195.7358710728404</c:v>
                </c:pt>
                <c:pt idx="7686">
                  <c:v>4195.7742660008198</c:v>
                </c:pt>
                <c:pt idx="7687">
                  <c:v>4195.7745616398497</c:v>
                </c:pt>
                <c:pt idx="7688">
                  <c:v>4195.7748572788896</c:v>
                </c:pt>
                <c:pt idx="7689">
                  <c:v>4195.7080523930299</c:v>
                </c:pt>
                <c:pt idx="7690">
                  <c:v>4195.8425586186104</c:v>
                </c:pt>
                <c:pt idx="7691">
                  <c:v>4195.8428542576503</c:v>
                </c:pt>
                <c:pt idx="7692">
                  <c:v>4195.8812491856297</c:v>
                </c:pt>
                <c:pt idx="7693">
                  <c:v>4195.8815448246696</c:v>
                </c:pt>
                <c:pt idx="7694">
                  <c:v>4195.8818404637104</c:v>
                </c:pt>
                <c:pt idx="7695">
                  <c:v>4195.8821265659999</c:v>
                </c:pt>
                <c:pt idx="7696">
                  <c:v>4195.9495322666899</c:v>
                </c:pt>
                <c:pt idx="7697">
                  <c:v>4196.0516517124897</c:v>
                </c:pt>
                <c:pt idx="7698">
                  <c:v>4195.9882228337001</c:v>
                </c:pt>
                <c:pt idx="7699">
                  <c:v>4195.9504191837996</c:v>
                </c:pt>
                <c:pt idx="7700">
                  <c:v>4195.8836047611903</c:v>
                </c:pt>
                <c:pt idx="7701">
                  <c:v>4195.9891097508198</c:v>
                </c:pt>
                <c:pt idx="7702">
                  <c:v>4195.9513061009102</c:v>
                </c:pt>
                <c:pt idx="7703">
                  <c:v>4195.88449167831</c:v>
                </c:pt>
                <c:pt idx="7704">
                  <c:v>4196.0535876713502</c:v>
                </c:pt>
                <c:pt idx="7705">
                  <c:v>4195.9521930180299</c:v>
                </c:pt>
                <c:pt idx="7706">
                  <c:v>4196.0541503391996</c:v>
                </c:pt>
                <c:pt idx="7707">
                  <c:v>4196.0935752354399</c:v>
                </c:pt>
                <c:pt idx="7708">
                  <c:v>4196.2351481877104</c:v>
                </c:pt>
                <c:pt idx="7709">
                  <c:v>4196.0549800358503</c:v>
                </c:pt>
                <c:pt idx="7710">
                  <c:v>4196.0552661381498</c:v>
                </c:pt>
                <c:pt idx="7711">
                  <c:v>4196.1576621494996</c:v>
                </c:pt>
                <c:pt idx="7712">
                  <c:v>4196.15794825179</c:v>
                </c:pt>
                <c:pt idx="7713">
                  <c:v>4196.1582248173399</c:v>
                </c:pt>
                <c:pt idx="7714">
                  <c:v>4196.1976592503297</c:v>
                </c:pt>
                <c:pt idx="7715">
                  <c:v>4196.3649432621696</c:v>
                </c:pt>
                <c:pt idx="7716">
                  <c:v>4196.1590640507402</c:v>
                </c:pt>
                <c:pt idx="7717">
                  <c:v>4196.1202113590898</c:v>
                </c:pt>
                <c:pt idx="7718">
                  <c:v>4196.2379424534502</c:v>
                </c:pt>
                <c:pt idx="7719">
                  <c:v>4196.3011805973701</c:v>
                </c:pt>
                <c:pt idx="7720">
                  <c:v>4196.2623088322398</c:v>
                </c:pt>
                <c:pt idx="7721">
                  <c:v>4196.4057700596504</c:v>
                </c:pt>
                <c:pt idx="7722">
                  <c:v>4196.3020198307704</c:v>
                </c:pt>
                <c:pt idx="7723">
                  <c:v>4196.36717486007</c:v>
                </c:pt>
                <c:pt idx="7724">
                  <c:v>4196.3674609623604</c:v>
                </c:pt>
                <c:pt idx="7725">
                  <c:v>4196.2399070225401</c:v>
                </c:pt>
                <c:pt idx="7726">
                  <c:v>4196.5108172856098</c:v>
                </c:pt>
                <c:pt idx="7727">
                  <c:v>4196.4723269901997</c:v>
                </c:pt>
                <c:pt idx="7728">
                  <c:v>4196.5362613163697</c:v>
                </c:pt>
                <c:pt idx="7729">
                  <c:v>4196.5743987522801</c:v>
                </c:pt>
                <c:pt idx="7730">
                  <c:v>4196.63741755111</c:v>
                </c:pt>
                <c:pt idx="7731">
                  <c:v>4196.5998809300199</c:v>
                </c:pt>
                <c:pt idx="7732">
                  <c:v>4196.6001765690498</c:v>
                </c:pt>
                <c:pt idx="7733">
                  <c:v>4196.6004722080897</c:v>
                </c:pt>
                <c:pt idx="7734">
                  <c:v>4196.7013423405397</c:v>
                </c:pt>
                <c:pt idx="7735">
                  <c:v>4196.70164751632</c:v>
                </c:pt>
                <c:pt idx="7736">
                  <c:v>4196.6392009220799</c:v>
                </c:pt>
                <c:pt idx="7737">
                  <c:v>4197.0408217869499</c:v>
                </c:pt>
                <c:pt idx="7738">
                  <c:v>4196.8658702335997</c:v>
                </c:pt>
                <c:pt idx="7739">
                  <c:v>4196.76561998946</c:v>
                </c:pt>
                <c:pt idx="7740">
                  <c:v>4196.8664901219099</c:v>
                </c:pt>
                <c:pt idx="7741">
                  <c:v>4196.8667952976903</c:v>
                </c:pt>
                <c:pt idx="7742">
                  <c:v>4196.9298713169801</c:v>
                </c:pt>
                <c:pt idx="7743">
                  <c:v>4197.0056693516499</c:v>
                </c:pt>
                <c:pt idx="7744">
                  <c:v>4196.9683043919304</c:v>
                </c:pt>
                <c:pt idx="7745">
                  <c:v>4196.9686191044502</c:v>
                </c:pt>
                <c:pt idx="7746">
                  <c:v>4196.9689338169801</c:v>
                </c:pt>
                <c:pt idx="7747">
                  <c:v>4197.0682399235502</c:v>
                </c:pt>
                <c:pt idx="7748">
                  <c:v>4197.1668498478602</c:v>
                </c:pt>
                <c:pt idx="7749">
                  <c:v>4197.0688693485899</c:v>
                </c:pt>
                <c:pt idx="7750">
                  <c:v>4197.0691745243803</c:v>
                </c:pt>
                <c:pt idx="7751">
                  <c:v>4197.13083910567</c:v>
                </c:pt>
                <c:pt idx="7752">
                  <c:v>4197.1682040653895</c:v>
                </c:pt>
                <c:pt idx="7753">
                  <c:v>4197.1316688023298</c:v>
                </c:pt>
                <c:pt idx="7754">
                  <c:v>4197.13208841903</c:v>
                </c:pt>
                <c:pt idx="7755">
                  <c:v>4197.1325175724696</c:v>
                </c:pt>
                <c:pt idx="7756">
                  <c:v>4197.1329371891698</c:v>
                </c:pt>
                <c:pt idx="7757">
                  <c:v>4197.1703021488902</c:v>
                </c:pt>
                <c:pt idx="7758">
                  <c:v>4197.2377173863097</c:v>
                </c:pt>
                <c:pt idx="7759">
                  <c:v>4197.30515169723</c:v>
                </c:pt>
                <c:pt idx="7760">
                  <c:v>4197.2385947666899</c:v>
                </c:pt>
                <c:pt idx="7761">
                  <c:v>4197.2020976506001</c:v>
                </c:pt>
                <c:pt idx="7762">
                  <c:v>4197.23947214706</c:v>
                </c:pt>
                <c:pt idx="7763">
                  <c:v>4197.2399108372401</c:v>
                </c:pt>
                <c:pt idx="7764">
                  <c:v>4197.2403495274302</c:v>
                </c:pt>
                <c:pt idx="7765">
                  <c:v>4197.2407882176103</c:v>
                </c:pt>
                <c:pt idx="7766">
                  <c:v>4197.2412269078004</c:v>
                </c:pt>
                <c:pt idx="7767">
                  <c:v>4197.2416560612401</c:v>
                </c:pt>
                <c:pt idx="7768">
                  <c:v>4197.2421042881697</c:v>
                </c:pt>
                <c:pt idx="7769">
                  <c:v>4197.2794883213701</c:v>
                </c:pt>
                <c:pt idx="7770">
                  <c:v>4197.2429721318003</c:v>
                </c:pt>
                <c:pt idx="7771">
                  <c:v>4197.2803657017403</c:v>
                </c:pt>
                <c:pt idx="7772">
                  <c:v>4197.2138278446901</c:v>
                </c:pt>
                <c:pt idx="7773">
                  <c:v>4197.2142569981297</c:v>
                </c:pt>
                <c:pt idx="7774">
                  <c:v>4197.1777121983296</c:v>
                </c:pt>
                <c:pt idx="7775">
                  <c:v>4197.2151057682704</c:v>
                </c:pt>
                <c:pt idx="7776">
                  <c:v>4197.3203437290904</c:v>
                </c:pt>
                <c:pt idx="7777">
                  <c:v>4197.5300948582399</c:v>
                </c:pt>
                <c:pt idx="7778">
                  <c:v>4197.2164504490602</c:v>
                </c:pt>
                <c:pt idx="7779">
                  <c:v>4197.1799151859996</c:v>
                </c:pt>
                <c:pt idx="7780">
                  <c:v>4197.2173087559404</c:v>
                </c:pt>
                <c:pt idx="7781">
                  <c:v>4197.1807734928798</c:v>
                </c:pt>
                <c:pt idx="7782">
                  <c:v>4197.2181670628297</c:v>
                </c:pt>
                <c:pt idx="7783">
                  <c:v>4197.1820800266996</c:v>
                </c:pt>
                <c:pt idx="7784">
                  <c:v>4197.3247210942</c:v>
                </c:pt>
                <c:pt idx="7785">
                  <c:v>4197.2208087406798</c:v>
                </c:pt>
                <c:pt idx="7786">
                  <c:v>4197.2886531315498</c:v>
                </c:pt>
                <c:pt idx="7787">
                  <c:v>4197.2225825749101</c:v>
                </c:pt>
                <c:pt idx="7788">
                  <c:v>4197.2234599552803</c:v>
                </c:pt>
                <c:pt idx="7789">
                  <c:v>4197.1260516606098</c:v>
                </c:pt>
                <c:pt idx="7790">
                  <c:v>4197.12692904098</c:v>
                </c:pt>
                <c:pt idx="7791">
                  <c:v>4197.2260825596504</c:v>
                </c:pt>
                <c:pt idx="7792">
                  <c:v>4197.2269694767701</c:v>
                </c:pt>
                <c:pt idx="7793">
                  <c:v>4197.1908919773796</c:v>
                </c:pt>
                <c:pt idx="7794">
                  <c:v>4197.1674315891996</c:v>
                </c:pt>
                <c:pt idx="7795">
                  <c:v>4197.37228083236</c:v>
                </c:pt>
                <c:pt idx="7796">
                  <c:v>4197.2683970890703</c:v>
                </c:pt>
                <c:pt idx="7797">
                  <c:v>4197.23143267257</c:v>
                </c:pt>
                <c:pt idx="7798">
                  <c:v>4197.1710174046202</c:v>
                </c:pt>
                <c:pt idx="7799">
                  <c:v>4197.2332065068003</c:v>
                </c:pt>
                <c:pt idx="7800">
                  <c:v>4197.1727912388496</c:v>
                </c:pt>
                <c:pt idx="7801">
                  <c:v>4197.2349898777702</c:v>
                </c:pt>
                <c:pt idx="7802">
                  <c:v>4197.1745841465699</c:v>
                </c:pt>
                <c:pt idx="7803">
                  <c:v>4197.1754710636797</c:v>
                </c:pt>
                <c:pt idx="7804">
                  <c:v>4197.0780818424901</c:v>
                </c:pt>
                <c:pt idx="7805">
                  <c:v>4197.0789687596098</c:v>
                </c:pt>
                <c:pt idx="7806">
                  <c:v>4197.0798556767204</c:v>
                </c:pt>
                <c:pt idx="7807">
                  <c:v>4197.0807425938301</c:v>
                </c:pt>
                <c:pt idx="7808">
                  <c:v>4197.0816295109498</c:v>
                </c:pt>
                <c:pt idx="7809">
                  <c:v>4197.08252596481</c:v>
                </c:pt>
                <c:pt idx="7810">
                  <c:v>4197.0834128819197</c:v>
                </c:pt>
                <c:pt idx="7811">
                  <c:v>4197.1212928257701</c:v>
                </c:pt>
                <c:pt idx="7812">
                  <c:v>4197.0851962528895</c:v>
                </c:pt>
                <c:pt idx="7813">
                  <c:v>4197.0251052342101</c:v>
                </c:pt>
                <c:pt idx="7814">
                  <c:v>4197.0262877903697</c:v>
                </c:pt>
                <c:pt idx="7815">
                  <c:v>4196.9275729618803</c:v>
                </c:pt>
                <c:pt idx="7816">
                  <c:v>4196.9914691410804</c:v>
                </c:pt>
                <c:pt idx="7817">
                  <c:v>4196.9678370915099</c:v>
                </c:pt>
                <c:pt idx="7818">
                  <c:v>4196.9311969242799</c:v>
                </c:pt>
                <c:pt idx="7819">
                  <c:v>4196.9702498875304</c:v>
                </c:pt>
                <c:pt idx="7820">
                  <c:v>4196.9336192570399</c:v>
                </c:pt>
                <c:pt idx="7821">
                  <c:v>4196.8721454106098</c:v>
                </c:pt>
                <c:pt idx="7822">
                  <c:v>4196.8106715641698</c:v>
                </c:pt>
                <c:pt idx="7823">
                  <c:v>4196.8118636570698</c:v>
                </c:pt>
                <c:pt idx="7824">
                  <c:v>4196.87572168929</c:v>
                </c:pt>
                <c:pt idx="7825">
                  <c:v>4196.7763965092399</c:v>
                </c:pt>
                <c:pt idx="7826">
                  <c:v>4196.77758860213</c:v>
                </c:pt>
                <c:pt idx="7827">
                  <c:v>4196.7787902317696</c:v>
                </c:pt>
                <c:pt idx="7828">
                  <c:v>4196.7799823246696</c:v>
                </c:pt>
                <c:pt idx="7829">
                  <c:v>4196.7185084782304</c:v>
                </c:pt>
                <c:pt idx="7830">
                  <c:v>4196.6818397007701</c:v>
                </c:pt>
                <c:pt idx="7831">
                  <c:v>4196.6830317936601</c:v>
                </c:pt>
                <c:pt idx="7832">
                  <c:v>4196.7220847569197</c:v>
                </c:pt>
                <c:pt idx="7833">
                  <c:v>4196.6854255161998</c:v>
                </c:pt>
                <c:pt idx="7834">
                  <c:v>4196.7244784794502</c:v>
                </c:pt>
                <c:pt idx="7835">
                  <c:v>4196.7256705723503</c:v>
                </c:pt>
                <c:pt idx="7836">
                  <c:v>4196.7268722019899</c:v>
                </c:pt>
                <c:pt idx="7837">
                  <c:v>4196.6275470219298</c:v>
                </c:pt>
                <c:pt idx="7838">
                  <c:v>4196.6287391148298</c:v>
                </c:pt>
                <c:pt idx="7839">
                  <c:v>4196.6299312077299</c:v>
                </c:pt>
                <c:pt idx="7840">
                  <c:v>4196.593271967</c:v>
                </c:pt>
                <c:pt idx="7841">
                  <c:v>4196.5696589909303</c:v>
                </c:pt>
                <c:pt idx="7842">
                  <c:v>4196.5329806767204</c:v>
                </c:pt>
                <c:pt idx="7843">
                  <c:v>4196.53416323287</c:v>
                </c:pt>
                <c:pt idx="7844">
                  <c:v>4196.4974276982002</c:v>
                </c:pt>
                <c:pt idx="7845">
                  <c:v>4196.4338557682704</c:v>
                </c:pt>
                <c:pt idx="7846">
                  <c:v>4196.4350860081404</c:v>
                </c:pt>
                <c:pt idx="7847">
                  <c:v>4196.4363162480104</c:v>
                </c:pt>
                <c:pt idx="7848">
                  <c:v>4196.3984076939296</c:v>
                </c:pt>
                <c:pt idx="7849">
                  <c:v>4196.3367240391499</c:v>
                </c:pt>
                <c:pt idx="7850">
                  <c:v>4196.3379447422703</c:v>
                </c:pt>
                <c:pt idx="7851">
                  <c:v>4196.3783233128297</c:v>
                </c:pt>
                <c:pt idx="7852">
                  <c:v>4196.3403956852599</c:v>
                </c:pt>
                <c:pt idx="7853">
                  <c:v>4196.3807742558201</c:v>
                </c:pt>
                <c:pt idx="7854">
                  <c:v>4196.3191192112699</c:v>
                </c:pt>
                <c:pt idx="7855">
                  <c:v>4196.3440673313798</c:v>
                </c:pt>
                <c:pt idx="7856">
                  <c:v>4196.2432448826503</c:v>
                </c:pt>
                <c:pt idx="7857">
                  <c:v>4196.2444560490303</c:v>
                </c:pt>
                <c:pt idx="7858">
                  <c:v>4196.1827723942497</c:v>
                </c:pt>
                <c:pt idx="7859">
                  <c:v>4196.2860457859697</c:v>
                </c:pt>
                <c:pt idx="7860">
                  <c:v>4196.2481086216703</c:v>
                </c:pt>
                <c:pt idx="7861">
                  <c:v>4196.1472861729399</c:v>
                </c:pt>
                <c:pt idx="7862">
                  <c:v>4196.1484973393199</c:v>
                </c:pt>
                <c:pt idx="7863">
                  <c:v>4196.1497085056999</c:v>
                </c:pt>
                <c:pt idx="7864">
                  <c:v>4196.1509196720799</c:v>
                </c:pt>
                <c:pt idx="7865">
                  <c:v>4196.0892360173002</c:v>
                </c:pt>
                <c:pt idx="7866">
                  <c:v>4196.1533420048399</c:v>
                </c:pt>
                <c:pt idx="7867">
                  <c:v>4196.0916583500602</c:v>
                </c:pt>
                <c:pt idx="7868">
                  <c:v>4196.1557738743504</c:v>
                </c:pt>
                <c:pt idx="7869">
                  <c:v>4196.0549514256199</c:v>
                </c:pt>
                <c:pt idx="7870">
                  <c:v>4196.0561530552604</c:v>
                </c:pt>
                <c:pt idx="7871">
                  <c:v>4196.0216300450102</c:v>
                </c:pt>
                <c:pt idx="7872">
                  <c:v>4195.9954040012999</c:v>
                </c:pt>
                <c:pt idx="7873">
                  <c:v>4196.1227099857997</c:v>
                </c:pt>
                <c:pt idx="7874">
                  <c:v>4195.9598987065001</c:v>
                </c:pt>
                <c:pt idx="7875">
                  <c:v>4195.9608619175597</c:v>
                </c:pt>
                <c:pt idx="7876">
                  <c:v>4195.9618346653697</c:v>
                </c:pt>
                <c:pt idx="7877">
                  <c:v>4195.8957831822099</c:v>
                </c:pt>
                <c:pt idx="7878">
                  <c:v>4195.85864710433</c:v>
                </c:pt>
                <c:pt idx="7879">
                  <c:v>4195.8977000675904</c:v>
                </c:pt>
                <c:pt idx="7880">
                  <c:v>4195.8986537419096</c:v>
                </c:pt>
                <c:pt idx="7881">
                  <c:v>4195.8615176640196</c:v>
                </c:pt>
                <c:pt idx="7882">
                  <c:v>4195.7954566441304</c:v>
                </c:pt>
                <c:pt idx="7883">
                  <c:v>4195.7964007817</c:v>
                </c:pt>
                <c:pt idx="7884">
                  <c:v>4195.8643691502302</c:v>
                </c:pt>
                <c:pt idx="7885">
                  <c:v>4195.8653323612898</c:v>
                </c:pt>
                <c:pt idx="7886">
                  <c:v>4195.7992713413896</c:v>
                </c:pt>
                <c:pt idx="7887">
                  <c:v>4195.8002154789701</c:v>
                </c:pt>
                <c:pt idx="7888">
                  <c:v>4195.8681933842399</c:v>
                </c:pt>
                <c:pt idx="7889">
                  <c:v>4196.0115973911998</c:v>
                </c:pt>
                <c:pt idx="7890">
                  <c:v>4195.8701293431004</c:v>
                </c:pt>
                <c:pt idx="7891">
                  <c:v>4195.8711020909004</c:v>
                </c:pt>
                <c:pt idx="7892">
                  <c:v>4195.87206530196</c:v>
                </c:pt>
                <c:pt idx="7893">
                  <c:v>4195.9781424961802</c:v>
                </c:pt>
                <c:pt idx="7894">
                  <c:v>4195.9121100865104</c:v>
                </c:pt>
                <c:pt idx="7895">
                  <c:v>4196.0442225895604</c:v>
                </c:pt>
                <c:pt idx="7896">
                  <c:v>4195.8759849034004</c:v>
                </c:pt>
                <c:pt idx="7897">
                  <c:v>4195.83887743575</c:v>
                </c:pt>
                <c:pt idx="7898">
                  <c:v>4195.83985018356</c:v>
                </c:pt>
                <c:pt idx="7899">
                  <c:v>4195.84082293136</c:v>
                </c:pt>
                <c:pt idx="7900">
                  <c:v>4195.8418052159004</c:v>
                </c:pt>
                <c:pt idx="7901">
                  <c:v>4195.8427779637104</c:v>
                </c:pt>
                <c:pt idx="7902">
                  <c:v>4195.8437507115104</c:v>
                </c:pt>
                <c:pt idx="7903">
                  <c:v>4195.84473299606</c:v>
                </c:pt>
                <c:pt idx="7904">
                  <c:v>4195.84570574386</c:v>
                </c:pt>
                <c:pt idx="7905">
                  <c:v>4195.8843390904203</c:v>
                </c:pt>
                <c:pt idx="7906">
                  <c:v>4195.8468215428102</c:v>
                </c:pt>
                <c:pt idx="7907">
                  <c:v>4195.7422797642403</c:v>
                </c:pt>
                <c:pt idx="7908">
                  <c:v>4195.7428328953501</c:v>
                </c:pt>
                <c:pt idx="7909">
                  <c:v>4195.7814567051601</c:v>
                </c:pt>
                <c:pt idx="7910">
                  <c:v>4195.8871142826802</c:v>
                </c:pt>
                <c:pt idx="7911">
                  <c:v>4195.88766741378</c:v>
                </c:pt>
                <c:pt idx="7912">
                  <c:v>4195.9933249912901</c:v>
                </c:pt>
                <c:pt idx="7913">
                  <c:v>4195.9558169804304</c:v>
                </c:pt>
                <c:pt idx="7914">
                  <c:v>4195.8893649540596</c:v>
                </c:pt>
                <c:pt idx="7915">
                  <c:v>4195.8899276219099</c:v>
                </c:pt>
                <c:pt idx="7916">
                  <c:v>4195.8904807530098</c:v>
                </c:pt>
                <c:pt idx="7917">
                  <c:v>4195.8910434208601</c:v>
                </c:pt>
                <c:pt idx="7918">
                  <c:v>4195.8916060887104</c:v>
                </c:pt>
                <c:pt idx="7919">
                  <c:v>4195.9591834507701</c:v>
                </c:pt>
                <c:pt idx="7920">
                  <c:v>4196.0965983830201</c:v>
                </c:pt>
                <c:pt idx="7921">
                  <c:v>4195.9603183232002</c:v>
                </c:pt>
                <c:pt idx="7922">
                  <c:v>4195.8938662968403</c:v>
                </c:pt>
                <c:pt idx="7923">
                  <c:v>4195.9995238743504</c:v>
                </c:pt>
                <c:pt idx="7924">
                  <c:v>4195.9620158634898</c:v>
                </c:pt>
                <c:pt idx="7925">
                  <c:v>4195.8575026951503</c:v>
                </c:pt>
                <c:pt idx="7926">
                  <c:v>4195.8580653629997</c:v>
                </c:pt>
                <c:pt idx="7927">
                  <c:v>4195.85862803085</c:v>
                </c:pt>
                <c:pt idx="7928">
                  <c:v>4196.10084223373</c:v>
                </c:pt>
                <c:pt idx="7929">
                  <c:v>4195.9648482762104</c:v>
                </c:pt>
                <c:pt idx="7930">
                  <c:v>4195.86033510787</c:v>
                </c:pt>
                <c:pt idx="7931">
                  <c:v>4195.8608977757203</c:v>
                </c:pt>
                <c:pt idx="7932">
                  <c:v>4195.8614604435697</c:v>
                </c:pt>
                <c:pt idx="7933">
                  <c:v>4195.9671084843403</c:v>
                </c:pt>
                <c:pt idx="7934">
                  <c:v>4195.9676806889302</c:v>
                </c:pt>
                <c:pt idx="7935">
                  <c:v>4195.8631675205897</c:v>
                </c:pt>
                <c:pt idx="7936">
                  <c:v>4195.86352991683</c:v>
                </c:pt>
                <c:pt idx="7937">
                  <c:v>4195.8639018498197</c:v>
                </c:pt>
                <c:pt idx="7938">
                  <c:v>4195.86426424606</c:v>
                </c:pt>
                <c:pt idx="7939">
                  <c:v>4195.8646266423002</c:v>
                </c:pt>
                <c:pt idx="7940">
                  <c:v>4195.86499857528</c:v>
                </c:pt>
                <c:pt idx="7941">
                  <c:v>4195.8653609715202</c:v>
                </c:pt>
                <c:pt idx="7942">
                  <c:v>4195.9037940464696</c:v>
                </c:pt>
                <c:pt idx="7943">
                  <c:v>4195.97117113692</c:v>
                </c:pt>
                <c:pt idx="7944">
                  <c:v>4195.9334914646797</c:v>
                </c:pt>
                <c:pt idx="7945">
                  <c:v>4195.9719150028895</c:v>
                </c:pt>
                <c:pt idx="7946">
                  <c:v>4195.9342257939097</c:v>
                </c:pt>
                <c:pt idx="7947">
                  <c:v>4195.8675639591902</c:v>
                </c:pt>
                <c:pt idx="7948">
                  <c:v>4196.1090247593602</c:v>
                </c:pt>
                <c:pt idx="7949">
                  <c:v>4195.9733836613404</c:v>
                </c:pt>
                <c:pt idx="7950">
                  <c:v>4195.9737460575798</c:v>
                </c:pt>
                <c:pt idx="7951">
                  <c:v>4195.9741179905604</c:v>
                </c:pt>
                <c:pt idx="7952">
                  <c:v>4195.9744803867998</c:v>
                </c:pt>
                <c:pt idx="7953">
                  <c:v>4195.9748523197904</c:v>
                </c:pt>
                <c:pt idx="7954">
                  <c:v>4195.9752242527702</c:v>
                </c:pt>
                <c:pt idx="7955">
                  <c:v>4196.0399978123396</c:v>
                </c:pt>
                <c:pt idx="7956">
                  <c:v>4195.9759585819902</c:v>
                </c:pt>
                <c:pt idx="7957">
                  <c:v>4196.07640909774</c:v>
                </c:pt>
                <c:pt idx="7958">
                  <c:v>4196.0410373173399</c:v>
                </c:pt>
                <c:pt idx="7959">
                  <c:v>4196.0413806401002</c:v>
                </c:pt>
                <c:pt idx="7960">
                  <c:v>4196.0417334996</c:v>
                </c:pt>
                <c:pt idx="7961">
                  <c:v>4196.01489710433</c:v>
                </c:pt>
                <c:pt idx="7962">
                  <c:v>4196.1138694248903</c:v>
                </c:pt>
                <c:pt idx="7963">
                  <c:v>4196.1413924656599</c:v>
                </c:pt>
                <c:pt idx="7964">
                  <c:v>4195.9789149723701</c:v>
                </c:pt>
                <c:pt idx="7965">
                  <c:v>4196.04345965011</c:v>
                </c:pt>
                <c:pt idx="7966">
                  <c:v>4196.0437967441503</c:v>
                </c:pt>
                <c:pt idx="7967">
                  <c:v>4195.97999593238</c:v>
                </c:pt>
                <c:pt idx="7968">
                  <c:v>4196.0444738529104</c:v>
                </c:pt>
                <c:pt idx="7969">
                  <c:v>4196.0448121252202</c:v>
                </c:pt>
                <c:pt idx="7970">
                  <c:v>4196.0451504149496</c:v>
                </c:pt>
                <c:pt idx="7971">
                  <c:v>4196.0454887217802</c:v>
                </c:pt>
                <c:pt idx="7972">
                  <c:v>4196.04582704322</c:v>
                </c:pt>
                <c:pt idx="7973">
                  <c:v>4196.0461653598204</c:v>
                </c:pt>
                <c:pt idx="7974">
                  <c:v>4196.0465035198104</c:v>
                </c:pt>
                <c:pt idx="7975">
                  <c:v>4196.0825554413996</c:v>
                </c:pt>
                <c:pt idx="7976">
                  <c:v>4196.0471796040201</c:v>
                </c:pt>
                <c:pt idx="7977">
                  <c:v>4196.0832314357503</c:v>
                </c:pt>
                <c:pt idx="7978">
                  <c:v>4196.1464752116199</c:v>
                </c:pt>
                <c:pt idx="7979">
                  <c:v>4196.1825276468398</c:v>
                </c:pt>
                <c:pt idx="7980">
                  <c:v>4196.1828651648702</c:v>
                </c:pt>
                <c:pt idx="7981">
                  <c:v>4196.1474883088104</c:v>
                </c:pt>
                <c:pt idx="7982">
                  <c:v>4196.1835405748297</c:v>
                </c:pt>
                <c:pt idx="7983">
                  <c:v>4196.1838780358603</c:v>
                </c:pt>
                <c:pt idx="7984">
                  <c:v>4196.1842155144404</c:v>
                </c:pt>
                <c:pt idx="7985">
                  <c:v>4196.1845530103801</c:v>
                </c:pt>
                <c:pt idx="7986">
                  <c:v>4196.1848905222196</c:v>
                </c:pt>
                <c:pt idx="7987">
                  <c:v>4196.1852280390003</c:v>
                </c:pt>
                <c:pt idx="7988">
                  <c:v>4196.1855654788496</c:v>
                </c:pt>
                <c:pt idx="7989">
                  <c:v>4196.1859022297804</c:v>
                </c:pt>
                <c:pt idx="7990">
                  <c:v>4196.1862455525297</c:v>
                </c:pt>
                <c:pt idx="7991">
                  <c:v>4196.2494804321304</c:v>
                </c:pt>
                <c:pt idx="7992">
                  <c:v>4196.5688131111701</c:v>
                </c:pt>
                <c:pt idx="7993">
                  <c:v>4196.3912494937604</c:v>
                </c:pt>
                <c:pt idx="7994">
                  <c:v>4196.2504928262897</c:v>
                </c:pt>
                <c:pt idx="7995">
                  <c:v>4196.25083118558</c:v>
                </c:pt>
                <c:pt idx="7996">
                  <c:v>4196.2902717097704</c:v>
                </c:pt>
                <c:pt idx="7997">
                  <c:v>4196.2508086665503</c:v>
                </c:pt>
                <c:pt idx="7998">
                  <c:v>4196.25044627031</c:v>
                </c:pt>
                <c:pt idx="7999">
                  <c:v>4196.2891845210397</c:v>
                </c:pt>
                <c:pt idx="8000">
                  <c:v>4196.4537124141098</c:v>
                </c:pt>
                <c:pt idx="8001">
                  <c:v>4196.2884559948698</c:v>
                </c:pt>
                <c:pt idx="8002">
                  <c:v>4196.3509884198002</c:v>
                </c:pt>
                <c:pt idx="8003">
                  <c:v>4196.2877312023902</c:v>
                </c:pt>
                <c:pt idx="8004">
                  <c:v>4196.28736880615</c:v>
                </c:pt>
                <c:pt idx="8005">
                  <c:v>4196.3499012310804</c:v>
                </c:pt>
                <c:pt idx="8006">
                  <c:v>4196.42775920227</c:v>
                </c:pt>
                <c:pt idx="8007">
                  <c:v>4196.5284290631098</c:v>
                </c:pt>
                <c:pt idx="8008">
                  <c:v>4196.3488235791001</c:v>
                </c:pt>
                <c:pt idx="8009">
                  <c:v>4196.2855568249497</c:v>
                </c:pt>
                <c:pt idx="8010">
                  <c:v>4196.2851944287104</c:v>
                </c:pt>
                <c:pt idx="8011">
                  <c:v>4196.2848320324701</c:v>
                </c:pt>
                <c:pt idx="8012">
                  <c:v>4196.2844696362299</c:v>
                </c:pt>
                <c:pt idx="8013">
                  <c:v>4196.2841072399897</c:v>
                </c:pt>
                <c:pt idx="8014">
                  <c:v>4196.2837401171</c:v>
                </c:pt>
                <c:pt idx="8015">
                  <c:v>4196.2833777208598</c:v>
                </c:pt>
                <c:pt idx="8016">
                  <c:v>4196.3850203294996</c:v>
                </c:pt>
                <c:pt idx="8017">
                  <c:v>4196.3217726488401</c:v>
                </c:pt>
                <c:pt idx="8018">
                  <c:v>4196.28229053214</c:v>
                </c:pt>
                <c:pt idx="8019">
                  <c:v>4196.2819281358998</c:v>
                </c:pt>
                <c:pt idx="8020">
                  <c:v>4196.3206804319598</c:v>
                </c:pt>
                <c:pt idx="8021">
                  <c:v>4196.3203180357204</c:v>
                </c:pt>
                <c:pt idx="8022">
                  <c:v>4196.3199556394702</c:v>
                </c:pt>
                <c:pt idx="8023">
                  <c:v>4196.31959324323</c:v>
                </c:pt>
                <c:pt idx="8024">
                  <c:v>4196.3192213102502</c:v>
                </c:pt>
                <c:pt idx="8025">
                  <c:v>4196.31885891401</c:v>
                </c:pt>
                <c:pt idx="8026">
                  <c:v>4196.4596403165997</c:v>
                </c:pt>
                <c:pt idx="8027">
                  <c:v>4196.3572729154803</c:v>
                </c:pt>
                <c:pt idx="8028">
                  <c:v>4196.3177335783203</c:v>
                </c:pt>
                <c:pt idx="8029">
                  <c:v>4196.3173234983597</c:v>
                </c:pt>
                <c:pt idx="8030">
                  <c:v>4196.3169229551504</c:v>
                </c:pt>
                <c:pt idx="8031">
                  <c:v>4196.3165128751898</c:v>
                </c:pt>
                <c:pt idx="8032">
                  <c:v>4196.3161123319796</c:v>
                </c:pt>
                <c:pt idx="8033">
                  <c:v>4196.3157022520199</c:v>
                </c:pt>
                <c:pt idx="8034">
                  <c:v>4196.37818699323</c:v>
                </c:pt>
                <c:pt idx="8035">
                  <c:v>4196.3777864500198</c:v>
                </c:pt>
                <c:pt idx="8036">
                  <c:v>4196.3773763700701</c:v>
                </c:pt>
                <c:pt idx="8037">
                  <c:v>4196.4160955473099</c:v>
                </c:pt>
                <c:pt idx="8038">
                  <c:v>4196.4156950040997</c:v>
                </c:pt>
                <c:pt idx="8039">
                  <c:v>4196.4544237180899</c:v>
                </c:pt>
                <c:pt idx="8040">
                  <c:v>4196.51633625471</c:v>
                </c:pt>
                <c:pt idx="8041">
                  <c:v>4196.4773595854003</c:v>
                </c:pt>
                <c:pt idx="8042">
                  <c:v>4196.5155542417697</c:v>
                </c:pt>
                <c:pt idx="8043">
                  <c:v>4196.5151632353</c:v>
                </c:pt>
                <c:pt idx="8044">
                  <c:v>4196.5147722288302</c:v>
                </c:pt>
                <c:pt idx="8045">
                  <c:v>4196.5770280882098</c:v>
                </c:pt>
                <c:pt idx="8046">
                  <c:v>4196.57663708174</c:v>
                </c:pt>
                <c:pt idx="8047">
                  <c:v>4196.5762460752703</c:v>
                </c:pt>
                <c:pt idx="8048">
                  <c:v>4196.5758646055401</c:v>
                </c:pt>
                <c:pt idx="8049">
                  <c:v>4196.6759431883002</c:v>
                </c:pt>
                <c:pt idx="8050">
                  <c:v>4196.6377389951904</c:v>
                </c:pt>
                <c:pt idx="8051">
                  <c:v>4196.5747011228696</c:v>
                </c:pt>
                <c:pt idx="8052">
                  <c:v>4196.6747797056396</c:v>
                </c:pt>
                <c:pt idx="8053">
                  <c:v>4196.6743982359103</c:v>
                </c:pt>
                <c:pt idx="8054">
                  <c:v>4196.6740072294397</c:v>
                </c:pt>
                <c:pt idx="8055">
                  <c:v>4196.7871702238299</c:v>
                </c:pt>
                <c:pt idx="8056">
                  <c:v>4196.7736089750497</c:v>
                </c:pt>
                <c:pt idx="8057">
                  <c:v>4196.6726530119104</c:v>
                </c:pt>
                <c:pt idx="8058">
                  <c:v>4196.7348325773401</c:v>
                </c:pt>
                <c:pt idx="8059">
                  <c:v>4196.73435574018</c:v>
                </c:pt>
                <c:pt idx="8060">
                  <c:v>4196.73387890302</c:v>
                </c:pt>
                <c:pt idx="8061">
                  <c:v>4196.73340206587</c:v>
                </c:pt>
                <c:pt idx="8062">
                  <c:v>4196.73292522871</c:v>
                </c:pt>
                <c:pt idx="8063">
                  <c:v>4196.7702615782</c:v>
                </c:pt>
                <c:pt idx="8064">
                  <c:v>4196.8324411436297</c:v>
                </c:pt>
                <c:pt idx="8065">
                  <c:v>4196.8319643064697</c:v>
                </c:pt>
                <c:pt idx="8066">
                  <c:v>4196.8314874693096</c:v>
                </c:pt>
                <c:pt idx="8067">
                  <c:v>4196.8310201688901</c:v>
                </c:pt>
                <c:pt idx="8068">
                  <c:v>4196.83054333174</c:v>
                </c:pt>
                <c:pt idx="8069">
                  <c:v>4196.83006649458</c:v>
                </c:pt>
                <c:pt idx="8070">
                  <c:v>4196.82958965742</c:v>
                </c:pt>
                <c:pt idx="8071">
                  <c:v>4196.82911282026</c:v>
                </c:pt>
                <c:pt idx="8072">
                  <c:v>4196.8286455198504</c:v>
                </c:pt>
                <c:pt idx="8073">
                  <c:v>4196.86599140608</c:v>
                </c:pt>
                <c:pt idx="8074">
                  <c:v>4196.9281614347601</c:v>
                </c:pt>
                <c:pt idx="8075">
                  <c:v>4197.1014917417697</c:v>
                </c:pt>
                <c:pt idx="8076">
                  <c:v>4197.0270669981201</c:v>
                </c:pt>
                <c:pt idx="8077">
                  <c:v>4196.92674999677</c:v>
                </c:pt>
                <c:pt idx="8078">
                  <c:v>4196.92627315962</c:v>
                </c:pt>
                <c:pt idx="8079">
                  <c:v>4196.8879926725604</c:v>
                </c:pt>
                <c:pt idx="8080">
                  <c:v>4196.9253290220404</c:v>
                </c:pt>
                <c:pt idx="8081">
                  <c:v>4196.7369401975802</c:v>
                </c:pt>
                <c:pt idx="8082">
                  <c:v>4197.0982492490903</c:v>
                </c:pt>
                <c:pt idx="8083">
                  <c:v>4197.1094167753399</c:v>
                </c:pt>
                <c:pt idx="8084">
                  <c:v>4196.8856275602502</c:v>
                </c:pt>
                <c:pt idx="8085">
                  <c:v>4196.8851507230902</c:v>
                </c:pt>
                <c:pt idx="8086">
                  <c:v>4196.9851530119104</c:v>
                </c:pt>
                <c:pt idx="8087">
                  <c:v>4197.02174549543</c:v>
                </c:pt>
                <c:pt idx="8088">
                  <c:v>4196.9837129636899</c:v>
                </c:pt>
                <c:pt idx="8089">
                  <c:v>4196.9829977079598</c:v>
                </c:pt>
                <c:pt idx="8090">
                  <c:v>4196.9822824522198</c:v>
                </c:pt>
                <c:pt idx="8091">
                  <c:v>4196.9815576597402</c:v>
                </c:pt>
                <c:pt idx="8092">
                  <c:v>4196.9808424040002</c:v>
                </c:pt>
                <c:pt idx="8093">
                  <c:v>4197.1157491728</c:v>
                </c:pt>
                <c:pt idx="8094">
                  <c:v>4197.0537984892098</c:v>
                </c:pt>
                <c:pt idx="8095">
                  <c:v>4197.3873937650897</c:v>
                </c:pt>
                <c:pt idx="8096">
                  <c:v>4197.0397413297796</c:v>
                </c:pt>
                <c:pt idx="8097">
                  <c:v>4197.0147264524603</c:v>
                </c:pt>
                <c:pt idx="8098">
                  <c:v>4197.0752847715503</c:v>
                </c:pt>
                <c:pt idx="8099">
                  <c:v>4196.97581654035</c:v>
                </c:pt>
                <c:pt idx="8100">
                  <c:v>4197.0495832487304</c:v>
                </c:pt>
                <c:pt idx="8101">
                  <c:v>4197.0731580778302</c:v>
                </c:pt>
                <c:pt idx="8102">
                  <c:v>4196.9109666868399</c:v>
                </c:pt>
                <c:pt idx="8103">
                  <c:v>4197.0474470182598</c:v>
                </c:pt>
                <c:pt idx="8104">
                  <c:v>4197.0467317625198</c:v>
                </c:pt>
                <c:pt idx="8105">
                  <c:v>4196.9087636991699</c:v>
                </c:pt>
                <c:pt idx="8106">
                  <c:v>4196.9080198332003</c:v>
                </c:pt>
                <c:pt idx="8107">
                  <c:v>4196.8067968412597</c:v>
                </c:pt>
                <c:pt idx="8108">
                  <c:v>4197.00685863935</c:v>
                </c:pt>
                <c:pt idx="8109">
                  <c:v>4197.0061433836199</c:v>
                </c:pt>
                <c:pt idx="8110">
                  <c:v>4196.9428957029504</c:v>
                </c:pt>
                <c:pt idx="8111">
                  <c:v>4197.0047033354003</c:v>
                </c:pt>
                <c:pt idx="8112">
                  <c:v>4196.94141750776</c:v>
                </c:pt>
                <c:pt idx="8113">
                  <c:v>4196.9406736417905</c:v>
                </c:pt>
                <c:pt idx="8114">
                  <c:v>4196.9399202390796</c:v>
                </c:pt>
                <c:pt idx="8115">
                  <c:v>4196.9391763731201</c:v>
                </c:pt>
                <c:pt idx="8116">
                  <c:v>4196.9384325071496</c:v>
                </c:pt>
                <c:pt idx="8117">
                  <c:v>4196.8746507688702</c:v>
                </c:pt>
                <c:pt idx="8118">
                  <c:v>4197.0358217283401</c:v>
                </c:pt>
                <c:pt idx="8119">
                  <c:v>4196.9350374265796</c:v>
                </c:pt>
                <c:pt idx="8120">
                  <c:v>4197.1931112333496</c:v>
                </c:pt>
                <c:pt idx="8121">
                  <c:v>4196.9327962919397</c:v>
                </c:pt>
                <c:pt idx="8122">
                  <c:v>4196.8938291593704</c:v>
                </c:pt>
                <c:pt idx="8123">
                  <c:v>4196.8300283476001</c:v>
                </c:pt>
                <c:pt idx="8124">
                  <c:v>4196.82887440168</c:v>
                </c:pt>
                <c:pt idx="8125">
                  <c:v>4196.8277204557598</c:v>
                </c:pt>
                <c:pt idx="8126">
                  <c:v>4196.8265665098397</c:v>
                </c:pt>
                <c:pt idx="8127">
                  <c:v>4196.8254125639096</c:v>
                </c:pt>
                <c:pt idx="8128">
                  <c:v>4196.8242490812499</c:v>
                </c:pt>
                <c:pt idx="8129">
                  <c:v>4196.92359333479</c:v>
                </c:pt>
                <c:pt idx="8130">
                  <c:v>4196.8219411893997</c:v>
                </c:pt>
                <c:pt idx="8131">
                  <c:v>4196.7829454466</c:v>
                </c:pt>
                <c:pt idx="8132">
                  <c:v>4196.7817819639404</c:v>
                </c:pt>
                <c:pt idx="8133">
                  <c:v>4196.7806184812698</c:v>
                </c:pt>
                <c:pt idx="8134">
                  <c:v>4196.7167795225296</c:v>
                </c:pt>
                <c:pt idx="8135">
                  <c:v>4196.8161047025897</c:v>
                </c:pt>
                <c:pt idx="8136">
                  <c:v>4196.8527830167905</c:v>
                </c:pt>
                <c:pt idx="8137">
                  <c:v>4196.8137586637704</c:v>
                </c:pt>
                <c:pt idx="8138">
                  <c:v>4196.7747533842303</c:v>
                </c:pt>
                <c:pt idx="8139">
                  <c:v>4196.6103876157904</c:v>
                </c:pt>
                <c:pt idx="8140">
                  <c:v>4196.6091859861499</c:v>
                </c:pt>
                <c:pt idx="8141">
                  <c:v>4196.67065983259</c:v>
                </c:pt>
                <c:pt idx="8142">
                  <c:v>4196.6067827268798</c:v>
                </c:pt>
                <c:pt idx="8143">
                  <c:v>4196.7060983701904</c:v>
                </c:pt>
                <c:pt idx="8144">
                  <c:v>4196.6670644804199</c:v>
                </c:pt>
                <c:pt idx="8145">
                  <c:v>4196.5653455778302</c:v>
                </c:pt>
                <c:pt idx="8146">
                  <c:v>4196.5641344114501</c:v>
                </c:pt>
                <c:pt idx="8147">
                  <c:v>4196.50023823225</c:v>
                </c:pt>
                <c:pt idx="8148">
                  <c:v>4196.4983308836199</c:v>
                </c:pt>
                <c:pt idx="8149">
                  <c:v>4196.4964139982403</c:v>
                </c:pt>
                <c:pt idx="8150">
                  <c:v>4196.4944971128598</c:v>
                </c:pt>
                <c:pt idx="8151">
                  <c:v>4196.5685403867901</c:v>
                </c:pt>
                <c:pt idx="8152">
                  <c:v>4196.8056238218496</c:v>
                </c:pt>
                <c:pt idx="8153">
                  <c:v>4196.65233974897</c:v>
                </c:pt>
                <c:pt idx="8154">
                  <c:v>4196.4868391081</c:v>
                </c:pt>
                <c:pt idx="8155">
                  <c:v>4196.4849031492404</c:v>
                </c:pt>
                <c:pt idx="8156">
                  <c:v>4196.4829671903799</c:v>
                </c:pt>
                <c:pt idx="8157">
                  <c:v>4196.5821874662597</c:v>
                </c:pt>
                <c:pt idx="8158">
                  <c:v>4196.4790952726498</c:v>
                </c:pt>
                <c:pt idx="8159">
                  <c:v>4196.4771402403003</c:v>
                </c:pt>
                <c:pt idx="8160">
                  <c:v>4196.4751852079598</c:v>
                </c:pt>
                <c:pt idx="8161">
                  <c:v>4196.4732301756103</c:v>
                </c:pt>
                <c:pt idx="8162">
                  <c:v>4196.4064348264901</c:v>
                </c:pt>
                <c:pt idx="8163">
                  <c:v>4196.5081537290698</c:v>
                </c:pt>
                <c:pt idx="8164">
                  <c:v>4196.3633192106399</c:v>
                </c:pt>
                <c:pt idx="8165">
                  <c:v>4196.36131649458</c:v>
                </c:pt>
                <c:pt idx="8166">
                  <c:v>4196.2963808103696</c:v>
                </c:pt>
                <c:pt idx="8167">
                  <c:v>4196.2943590208197</c:v>
                </c:pt>
                <c:pt idx="8168">
                  <c:v>4196.2923276945303</c:v>
                </c:pt>
                <c:pt idx="8169">
                  <c:v>4196.2511385008002</c:v>
                </c:pt>
                <c:pt idx="8170">
                  <c:v>4196.2882555052001</c:v>
                </c:pt>
                <c:pt idx="8171">
                  <c:v>4196.3491476103</c:v>
                </c:pt>
                <c:pt idx="8172">
                  <c:v>4196.2450254484302</c:v>
                </c:pt>
                <c:pt idx="8173">
                  <c:v>4196.1408842130804</c:v>
                </c:pt>
                <c:pt idx="8174">
                  <c:v>4196.1388052030698</c:v>
                </c:pt>
                <c:pt idx="8175">
                  <c:v>4196.13672619306</c:v>
                </c:pt>
                <c:pt idx="8176">
                  <c:v>4196.1346376463098</c:v>
                </c:pt>
                <c:pt idx="8177">
                  <c:v>4196.1325490995596</c:v>
                </c:pt>
                <c:pt idx="8178">
                  <c:v>4196.13011723005</c:v>
                </c:pt>
                <c:pt idx="8179">
                  <c:v>4196.1276758238</c:v>
                </c:pt>
                <c:pt idx="8180">
                  <c:v>4196.06227283918</c:v>
                </c:pt>
                <c:pt idx="8181">
                  <c:v>4196.0206544920102</c:v>
                </c:pt>
                <c:pt idx="8182">
                  <c:v>4195.9522855802697</c:v>
                </c:pt>
                <c:pt idx="8183">
                  <c:v>4196.0156667753399</c:v>
                </c:pt>
                <c:pt idx="8184">
                  <c:v>4195.9469640775897</c:v>
                </c:pt>
                <c:pt idx="8185">
                  <c:v>4195.9442747160101</c:v>
                </c:pt>
                <c:pt idx="8186">
                  <c:v>4195.9415853544397</c:v>
                </c:pt>
                <c:pt idx="8187">
                  <c:v>4195.9388864561297</c:v>
                </c:pt>
                <c:pt idx="8188">
                  <c:v>4195.8309782072201</c:v>
                </c:pt>
                <c:pt idx="8189">
                  <c:v>4195.8282220884503</c:v>
                </c:pt>
                <c:pt idx="8190">
                  <c:v>4195.78734760725</c:v>
                </c:pt>
                <c:pt idx="8191">
                  <c:v>4195.8226907774097</c:v>
                </c:pt>
                <c:pt idx="8192">
                  <c:v>4195.7528436704797</c:v>
                </c:pt>
                <c:pt idx="8193">
                  <c:v>4195.7789934202401</c:v>
                </c:pt>
                <c:pt idx="8194">
                  <c:v>4195.6709898038998</c:v>
                </c:pt>
                <c:pt idx="8195">
                  <c:v>4195.7062662168701</c:v>
                </c:pt>
                <c:pt idx="8196">
                  <c:v>4195.7034338041503</c:v>
                </c:pt>
                <c:pt idx="8197">
                  <c:v>4195.6334913297796</c:v>
                </c:pt>
                <c:pt idx="8198">
                  <c:v>4195.6306016966</c:v>
                </c:pt>
                <c:pt idx="8199">
                  <c:v>4195.5895650907696</c:v>
                </c:pt>
                <c:pt idx="8200">
                  <c:v>4195.5195558592004</c:v>
                </c:pt>
                <c:pt idx="8201">
                  <c:v>4195.51660900556</c:v>
                </c:pt>
                <c:pt idx="8202">
                  <c:v>4195.51365261518</c:v>
                </c:pt>
                <c:pt idx="8203">
                  <c:v>4195.5106866880596</c:v>
                </c:pt>
                <c:pt idx="8204">
                  <c:v>4195.5077207609302</c:v>
                </c:pt>
                <c:pt idx="8205">
                  <c:v>4195.5047452970703</c:v>
                </c:pt>
                <c:pt idx="8206">
                  <c:v>4195.4630029722402</c:v>
                </c:pt>
                <c:pt idx="8207">
                  <c:v>4195.4987657591</c:v>
                </c:pt>
                <c:pt idx="8208">
                  <c:v>4195.4569185300998</c:v>
                </c:pt>
                <c:pt idx="8209">
                  <c:v>4195.3858697935302</c:v>
                </c:pt>
                <c:pt idx="8210">
                  <c:v>4195.3830755277804</c:v>
                </c:pt>
                <c:pt idx="8211">
                  <c:v>4195.3414762540997</c:v>
                </c:pt>
                <c:pt idx="8212">
                  <c:v>4195.3774679228</c:v>
                </c:pt>
                <c:pt idx="8213">
                  <c:v>4195.3358591123797</c:v>
                </c:pt>
                <c:pt idx="8214">
                  <c:v>4195.26389484846</c:v>
                </c:pt>
                <c:pt idx="8215">
                  <c:v>4195.2609479948196</c:v>
                </c:pt>
                <c:pt idx="8216">
                  <c:v>4195.1529729887197</c:v>
                </c:pt>
                <c:pt idx="8217">
                  <c:v>4195.1500642820502</c:v>
                </c:pt>
                <c:pt idx="8218">
                  <c:v>4195.1471460386401</c:v>
                </c:pt>
                <c:pt idx="8219">
                  <c:v>4195.0796354337899</c:v>
                </c:pt>
                <c:pt idx="8220">
                  <c:v>4195.1413190885696</c:v>
                </c:pt>
                <c:pt idx="8221">
                  <c:v>4195.0333917661801</c:v>
                </c:pt>
                <c:pt idx="8222">
                  <c:v>4195.0305021330096</c:v>
                </c:pt>
                <c:pt idx="8223">
                  <c:v>4195.0276029630804</c:v>
                </c:pt>
                <c:pt idx="8224">
                  <c:v>4195.0246942564199</c:v>
                </c:pt>
                <c:pt idx="8225">
                  <c:v>4194.9137056394702</c:v>
                </c:pt>
                <c:pt idx="8226">
                  <c:v>4195.0189531370297</c:v>
                </c:pt>
                <c:pt idx="8227">
                  <c:v>4195.0160348936297</c:v>
                </c:pt>
                <c:pt idx="8228">
                  <c:v>4195.0131166502197</c:v>
                </c:pt>
                <c:pt idx="8229">
                  <c:v>4195.0101984068096</c:v>
                </c:pt>
                <c:pt idx="8230">
                  <c:v>4194.8986375852801</c:v>
                </c:pt>
                <c:pt idx="8231">
                  <c:v>4194.8956716581497</c:v>
                </c:pt>
                <c:pt idx="8232">
                  <c:v>4194.7838247343198</c:v>
                </c:pt>
                <c:pt idx="8233">
                  <c:v>4194.7809351011401</c:v>
                </c:pt>
                <c:pt idx="8234">
                  <c:v>4194.7780454679696</c:v>
                </c:pt>
                <c:pt idx="8235">
                  <c:v>4194.7751462980405</c:v>
                </c:pt>
                <c:pt idx="8236">
                  <c:v>4194.7722471281204</c:v>
                </c:pt>
                <c:pt idx="8237">
                  <c:v>4194.7693479582003</c:v>
                </c:pt>
                <c:pt idx="8238">
                  <c:v>4194.7664392515399</c:v>
                </c:pt>
                <c:pt idx="8239">
                  <c:v>4194.7635400816098</c:v>
                </c:pt>
                <c:pt idx="8240">
                  <c:v>4194.6527421995297</c:v>
                </c:pt>
                <c:pt idx="8241">
                  <c:v>4194.6508539243896</c:v>
                </c:pt>
                <c:pt idx="8242">
                  <c:v>4194.7159708067102</c:v>
                </c:pt>
                <c:pt idx="8243">
                  <c:v>4194.7559202238299</c:v>
                </c:pt>
                <c:pt idx="8244">
                  <c:v>4194.6451223417498</c:v>
                </c:pt>
                <c:pt idx="8245">
                  <c:v>4194.5359266325204</c:v>
                </c:pt>
                <c:pt idx="8246">
                  <c:v>4194.6413839384304</c:v>
                </c:pt>
                <c:pt idx="8247">
                  <c:v>4194.6394956632803</c:v>
                </c:pt>
                <c:pt idx="8248">
                  <c:v>4194.5972765012903</c:v>
                </c:pt>
                <c:pt idx="8249">
                  <c:v>4194.5284116788998</c:v>
                </c:pt>
                <c:pt idx="8250">
                  <c:v>4194.5265520139901</c:v>
                </c:pt>
                <c:pt idx="8251">
                  <c:v>4194.5247018858099</c:v>
                </c:pt>
                <c:pt idx="8252">
                  <c:v>4194.4134367033203</c:v>
                </c:pt>
                <c:pt idx="8253">
                  <c:v>4194.4115770383996</c:v>
                </c:pt>
                <c:pt idx="8254">
                  <c:v>4194.4097078367404</c:v>
                </c:pt>
                <c:pt idx="8255">
                  <c:v>4194.4491708799496</c:v>
                </c:pt>
                <c:pt idx="8256">
                  <c:v>4194.4059598966796</c:v>
                </c:pt>
                <c:pt idx="8257">
                  <c:v>4194.33544521772</c:v>
                </c:pt>
                <c:pt idx="8258">
                  <c:v>4194.2960680052001</c:v>
                </c:pt>
                <c:pt idx="8259">
                  <c:v>4194.2942178770199</c:v>
                </c:pt>
                <c:pt idx="8260">
                  <c:v>4194.1868055387704</c:v>
                </c:pt>
                <c:pt idx="8261">
                  <c:v>4194.2594373746997</c:v>
                </c:pt>
                <c:pt idx="8262">
                  <c:v>4194.2886961027298</c:v>
                </c:pt>
                <c:pt idx="8263">
                  <c:v>4194.2868364378101</c:v>
                </c:pt>
                <c:pt idx="8264">
                  <c:v>4194.2163503690899</c:v>
                </c:pt>
                <c:pt idx="8265">
                  <c:v>4194.1775930448703</c:v>
                </c:pt>
                <c:pt idx="8266">
                  <c:v>4194.1071355863696</c:v>
                </c:pt>
                <c:pt idx="8267">
                  <c:v>4194.3170297666702</c:v>
                </c:pt>
                <c:pt idx="8268">
                  <c:v>4194.1720712705801</c:v>
                </c:pt>
                <c:pt idx="8269">
                  <c:v>4194.3444383665301</c:v>
                </c:pt>
                <c:pt idx="8270">
                  <c:v>4194.1693437620297</c:v>
                </c:pt>
                <c:pt idx="8271">
                  <c:v>4194.1684663816604</c:v>
                </c:pt>
                <c:pt idx="8272">
                  <c:v>4194.2045152708197</c:v>
                </c:pt>
                <c:pt idx="8273">
                  <c:v>4194.3511713072003</c:v>
                </c:pt>
                <c:pt idx="8274">
                  <c:v>4194.2344797178403</c:v>
                </c:pt>
                <c:pt idx="8275">
                  <c:v>4194.2335928007296</c:v>
                </c:pt>
                <c:pt idx="8276">
                  <c:v>4194.16406994306</c:v>
                </c:pt>
                <c:pt idx="8277">
                  <c:v>4194.2318380399902</c:v>
                </c:pt>
                <c:pt idx="8278">
                  <c:v>4194.2309511228696</c:v>
                </c:pt>
                <c:pt idx="8279">
                  <c:v>4194.2300737425003</c:v>
                </c:pt>
                <c:pt idx="8280">
                  <c:v>4194.1605413480902</c:v>
                </c:pt>
                <c:pt idx="8281">
                  <c:v>4194.2283094450204</c:v>
                </c:pt>
                <c:pt idx="8282">
                  <c:v>4194.1587865873498</c:v>
                </c:pt>
                <c:pt idx="8283">
                  <c:v>4194.1209734007098</c:v>
                </c:pt>
                <c:pt idx="8284">
                  <c:v>4194.2256677671603</c:v>
                </c:pt>
                <c:pt idx="8285">
                  <c:v>4194.26170711958</c:v>
                </c:pt>
                <c:pt idx="8286">
                  <c:v>4194.2239034696804</c:v>
                </c:pt>
                <c:pt idx="8287">
                  <c:v>4194.11744480573</c:v>
                </c:pt>
                <c:pt idx="8288">
                  <c:v>4194.3277109190203</c:v>
                </c:pt>
                <c:pt idx="8289">
                  <c:v>4194.2212522550799</c:v>
                </c:pt>
                <c:pt idx="8290">
                  <c:v>4194.1147840543899</c:v>
                </c:pt>
                <c:pt idx="8291">
                  <c:v>4194.1138971372802</c:v>
                </c:pt>
                <c:pt idx="8292">
                  <c:v>4194.11301975691</c:v>
                </c:pt>
                <c:pt idx="8293">
                  <c:v>4194.1121328397903</c:v>
                </c:pt>
                <c:pt idx="8294">
                  <c:v>4194.1481912657</c:v>
                </c:pt>
                <c:pt idx="8295">
                  <c:v>4194.11037807905</c:v>
                </c:pt>
                <c:pt idx="8296">
                  <c:v>4194.1094911619402</c:v>
                </c:pt>
                <c:pt idx="8297">
                  <c:v>4194.1086137815601</c:v>
                </c:pt>
                <c:pt idx="8298">
                  <c:v>4194.2133081480197</c:v>
                </c:pt>
                <c:pt idx="8299">
                  <c:v>4194.1754949613696</c:v>
                </c:pt>
                <c:pt idx="8300">
                  <c:v>4194.1059434934796</c:v>
                </c:pt>
                <c:pt idx="8301">
                  <c:v>4194.1053236051703</c:v>
                </c:pt>
                <c:pt idx="8302">
                  <c:v>4194.1047037168701</c:v>
                </c:pt>
                <c:pt idx="8303">
                  <c:v>4194.1040742918203</c:v>
                </c:pt>
                <c:pt idx="8304">
                  <c:v>4194.1034544035101</c:v>
                </c:pt>
                <c:pt idx="8305">
                  <c:v>4194.1028345152099</c:v>
                </c:pt>
                <c:pt idx="8306">
                  <c:v>4194.1022146268997</c:v>
                </c:pt>
                <c:pt idx="8307">
                  <c:v>4194.10158520185</c:v>
                </c:pt>
                <c:pt idx="8308">
                  <c:v>4194.1009653135498</c:v>
                </c:pt>
                <c:pt idx="8309">
                  <c:v>4194.1003454252404</c:v>
                </c:pt>
                <c:pt idx="8310">
                  <c:v>4194.1683805509701</c:v>
                </c:pt>
                <c:pt idx="8311">
                  <c:v>4194.0990865751401</c:v>
                </c:pt>
                <c:pt idx="8312">
                  <c:v>4194.0984571500903</c:v>
                </c:pt>
                <c:pt idx="8313">
                  <c:v>4194.0978372617901</c:v>
                </c:pt>
                <c:pt idx="8314">
                  <c:v>4194.0972173734799</c:v>
                </c:pt>
                <c:pt idx="8315">
                  <c:v>4194.0965879484302</c:v>
                </c:pt>
                <c:pt idx="8316">
                  <c:v>4194.0590227171097</c:v>
                </c:pt>
                <c:pt idx="8317">
                  <c:v>4194.0953386350802</c:v>
                </c:pt>
                <c:pt idx="8318">
                  <c:v>4194.0947092100296</c:v>
                </c:pt>
                <c:pt idx="8319">
                  <c:v>4194.1996801420401</c:v>
                </c:pt>
                <c:pt idx="8320">
                  <c:v>4194.0934598966796</c:v>
                </c:pt>
                <c:pt idx="8321">
                  <c:v>4194.0928304716299</c:v>
                </c:pt>
                <c:pt idx="8322">
                  <c:v>4194.2347181364203</c:v>
                </c:pt>
                <c:pt idx="8323">
                  <c:v>4194.0546358152596</c:v>
                </c:pt>
                <c:pt idx="8324">
                  <c:v>4193.9845598264901</c:v>
                </c:pt>
                <c:pt idx="8325">
                  <c:v>4194.0533865018997</c:v>
                </c:pt>
                <c:pt idx="8326">
                  <c:v>4194.05275707685</c:v>
                </c:pt>
                <c:pt idx="8327">
                  <c:v>4194.0521276518002</c:v>
                </c:pt>
                <c:pt idx="8328">
                  <c:v>4193.98191814863</c:v>
                </c:pt>
                <c:pt idx="8329">
                  <c:v>4194.0508783384503</c:v>
                </c:pt>
                <c:pt idx="8330">
                  <c:v>4194.0185487791196</c:v>
                </c:pt>
                <c:pt idx="8331">
                  <c:v>4193.9803255125198</c:v>
                </c:pt>
                <c:pt idx="8332">
                  <c:v>4193.9800489469699</c:v>
                </c:pt>
                <c:pt idx="8333">
                  <c:v>4193.9797723814199</c:v>
                </c:pt>
                <c:pt idx="8334">
                  <c:v>4193.9795053526104</c:v>
                </c:pt>
                <c:pt idx="8335">
                  <c:v>4194.0489423795898</c:v>
                </c:pt>
                <c:pt idx="8336">
                  <c:v>4194.0486944242602</c:v>
                </c:pt>
                <c:pt idx="8337">
                  <c:v>4194.1909826322699</c:v>
                </c:pt>
                <c:pt idx="8338">
                  <c:v>4194.15380840742</c:v>
                </c:pt>
                <c:pt idx="8339">
                  <c:v>4194.1535604520996</c:v>
                </c:pt>
                <c:pt idx="8340">
                  <c:v>4194.2589223905698</c:v>
                </c:pt>
                <c:pt idx="8341">
                  <c:v>4194.1161382719201</c:v>
                </c:pt>
                <c:pt idx="8342">
                  <c:v>4194.1158903165997</c:v>
                </c:pt>
                <c:pt idx="8343">
                  <c:v>4194.1156518980197</c:v>
                </c:pt>
                <c:pt idx="8344">
                  <c:v>4194.0467298551703</c:v>
                </c:pt>
                <c:pt idx="8345">
                  <c:v>4194.1151464506302</c:v>
                </c:pt>
                <c:pt idx="8346">
                  <c:v>4194.1149080320502</c:v>
                </c:pt>
                <c:pt idx="8347">
                  <c:v>4194.1146600767297</c:v>
                </c:pt>
                <c:pt idx="8348">
                  <c:v>4194.1144121214102</c:v>
                </c:pt>
                <c:pt idx="8349">
                  <c:v>4194.1511095091</c:v>
                </c:pt>
                <c:pt idx="8350">
                  <c:v>4194.3251646085901</c:v>
                </c:pt>
                <c:pt idx="8351">
                  <c:v>4194.15063267195</c:v>
                </c:pt>
                <c:pt idx="8352">
                  <c:v>4194.1503847166196</c:v>
                </c:pt>
                <c:pt idx="8353">
                  <c:v>4194.2557466550998</c:v>
                </c:pt>
                <c:pt idx="8354">
                  <c:v>4194.2555082365197</c:v>
                </c:pt>
                <c:pt idx="8355">
                  <c:v>4194.14965992414</c:v>
                </c:pt>
                <c:pt idx="8356">
                  <c:v>4194.2181051298303</c:v>
                </c:pt>
                <c:pt idx="8357">
                  <c:v>4194.1491735502404</c:v>
                </c:pt>
                <c:pt idx="8358">
                  <c:v>4194.1489351316604</c:v>
                </c:pt>
                <c:pt idx="8359">
                  <c:v>4194.2542970701397</c:v>
                </c:pt>
                <c:pt idx="8360">
                  <c:v>4194.2540586515597</c:v>
                </c:pt>
                <c:pt idx="8361">
                  <c:v>4194.14821033918</c:v>
                </c:pt>
                <c:pt idx="8362">
                  <c:v>4194.2171723943802</c:v>
                </c:pt>
                <c:pt idx="8363">
                  <c:v>4194.14875461671</c:v>
                </c:pt>
                <c:pt idx="8364">
                  <c:v>4194.0803598784596</c:v>
                </c:pt>
                <c:pt idx="8365">
                  <c:v>4194.1862271133105</c:v>
                </c:pt>
                <c:pt idx="8366">
                  <c:v>4194.2551787352704</c:v>
                </c:pt>
                <c:pt idx="8367">
                  <c:v>4194.2554518077604</c:v>
                </c:pt>
                <c:pt idx="8368">
                  <c:v>4194.2557250953496</c:v>
                </c:pt>
                <c:pt idx="8369">
                  <c:v>4194.3616014879499</c:v>
                </c:pt>
                <c:pt idx="8370">
                  <c:v>4194.2562720045398</c:v>
                </c:pt>
                <c:pt idx="8371">
                  <c:v>4194.2934585786697</c:v>
                </c:pt>
                <c:pt idx="8372">
                  <c:v>4194.2568189254698</c:v>
                </c:pt>
                <c:pt idx="8373">
                  <c:v>4194.2940062629496</c:v>
                </c:pt>
                <c:pt idx="8374">
                  <c:v>4194.2573660957196</c:v>
                </c:pt>
                <c:pt idx="8375">
                  <c:v>4194.4694708336901</c:v>
                </c:pt>
                <c:pt idx="8376">
                  <c:v>4194.36351699427</c:v>
                </c:pt>
                <c:pt idx="8377">
                  <c:v>4194.2581884863203</c:v>
                </c:pt>
                <c:pt idx="8378">
                  <c:v>4194.2584614493699</c:v>
                </c:pt>
                <c:pt idx="8379">
                  <c:v>4194.2587345453203</c:v>
                </c:pt>
                <c:pt idx="8380">
                  <c:v>4194.3646097339297</c:v>
                </c:pt>
                <c:pt idx="8381">
                  <c:v>4194.4437413701098</c:v>
                </c:pt>
                <c:pt idx="8382">
                  <c:v>4194.3651554980397</c:v>
                </c:pt>
                <c:pt idx="8383">
                  <c:v>4194.3654296780596</c:v>
                </c:pt>
                <c:pt idx="8384">
                  <c:v>4194.3657038498304</c:v>
                </c:pt>
                <c:pt idx="8385">
                  <c:v>4194.3659780242197</c:v>
                </c:pt>
                <c:pt idx="8386">
                  <c:v>4194.3662523288604</c:v>
                </c:pt>
                <c:pt idx="8387">
                  <c:v>4194.2291705519101</c:v>
                </c:pt>
                <c:pt idx="8388">
                  <c:v>4194.41835673895</c:v>
                </c:pt>
                <c:pt idx="8389">
                  <c:v>4194.4045925283599</c:v>
                </c:pt>
                <c:pt idx="8390">
                  <c:v>4194.5145223713698</c:v>
                </c:pt>
                <c:pt idx="8391">
                  <c:v>4194.2989241498699</c:v>
                </c:pt>
                <c:pt idx="8392">
                  <c:v>4194.4054091887701</c:v>
                </c:pt>
                <c:pt idx="8393">
                  <c:v>4194.3680251555697</c:v>
                </c:pt>
                <c:pt idx="8394">
                  <c:v>4194.3370021300598</c:v>
                </c:pt>
                <c:pt idx="8395">
                  <c:v>4194.4471610503497</c:v>
                </c:pt>
                <c:pt idx="8396">
                  <c:v>4194.40596231988</c:v>
                </c:pt>
                <c:pt idx="8397">
                  <c:v>4194.4060958342798</c:v>
                </c:pt>
                <c:pt idx="8398">
                  <c:v>4194.5158542113604</c:v>
                </c:pt>
                <c:pt idx="8399">
                  <c:v>4194.4063628630902</c:v>
                </c:pt>
                <c:pt idx="8400">
                  <c:v>4194.4064963774899</c:v>
                </c:pt>
                <c:pt idx="8401">
                  <c:v>4194.4066394286401</c:v>
                </c:pt>
                <c:pt idx="8402">
                  <c:v>4194.4067729430499</c:v>
                </c:pt>
                <c:pt idx="8403">
                  <c:v>4194.4069159941901</c:v>
                </c:pt>
                <c:pt idx="8404">
                  <c:v>4194.62400087884</c:v>
                </c:pt>
                <c:pt idx="8405">
                  <c:v>4194.6911586242004</c:v>
                </c:pt>
                <c:pt idx="8406">
                  <c:v>4194.5168746428699</c:v>
                </c:pt>
                <c:pt idx="8407">
                  <c:v>4194.4761050658499</c:v>
                </c:pt>
                <c:pt idx="8408">
                  <c:v>4194.5171321349399</c:v>
                </c:pt>
                <c:pt idx="8409">
                  <c:v>4194.5172561126001</c:v>
                </c:pt>
                <c:pt idx="8410">
                  <c:v>4194.5173800902603</c:v>
                </c:pt>
                <c:pt idx="8411">
                  <c:v>4194.5175040679196</c:v>
                </c:pt>
                <c:pt idx="8412">
                  <c:v>4194.5176280455798</c:v>
                </c:pt>
                <c:pt idx="8413">
                  <c:v>4194.5177520232501</c:v>
                </c:pt>
                <c:pt idx="8414">
                  <c:v>4194.5178760009103</c:v>
                </c:pt>
                <c:pt idx="8415">
                  <c:v>4194.5179999785696</c:v>
                </c:pt>
                <c:pt idx="8416">
                  <c:v>4194.58515772393</c:v>
                </c:pt>
                <c:pt idx="8417">
                  <c:v>4194.6255935149402</c:v>
                </c:pt>
                <c:pt idx="8418">
                  <c:v>4194.62570795586</c:v>
                </c:pt>
                <c:pt idx="8419">
                  <c:v>4194.6258223967798</c:v>
                </c:pt>
                <c:pt idx="8420">
                  <c:v>4194.6259368376996</c:v>
                </c:pt>
                <c:pt idx="8421">
                  <c:v>4194.8020232634799</c:v>
                </c:pt>
                <c:pt idx="8422">
                  <c:v>4194.8689521270098</c:v>
                </c:pt>
                <c:pt idx="8423">
                  <c:v>4194.6524585204397</c:v>
                </c:pt>
                <c:pt idx="8424">
                  <c:v>4194.8686564879699</c:v>
                </c:pt>
                <c:pt idx="8425">
                  <c:v>4194.7595466094299</c:v>
                </c:pt>
                <c:pt idx="8426">
                  <c:v>4194.7594035582797</c:v>
                </c:pt>
                <c:pt idx="8427">
                  <c:v>4194.7592605071304</c:v>
                </c:pt>
                <c:pt idx="8428">
                  <c:v>4194.7591174559802</c:v>
                </c:pt>
                <c:pt idx="8429">
                  <c:v>4194.8260558562497</c:v>
                </c:pt>
                <c:pt idx="8430">
                  <c:v>4194.8258937316205</c:v>
                </c:pt>
                <c:pt idx="8431">
                  <c:v>4194.8257411437298</c:v>
                </c:pt>
                <c:pt idx="8432">
                  <c:v>4194.8255790190997</c:v>
                </c:pt>
                <c:pt idx="8433">
                  <c:v>4194.8672736602102</c:v>
                </c:pt>
                <c:pt idx="8434">
                  <c:v>4194.9342025237302</c:v>
                </c:pt>
                <c:pt idx="8435">
                  <c:v>4194.9340117888696</c:v>
                </c:pt>
                <c:pt idx="8436">
                  <c:v>4195.1189959960202</c:v>
                </c:pt>
                <c:pt idx="8437">
                  <c:v>4195.0072253661401</c:v>
                </c:pt>
                <c:pt idx="8438">
                  <c:v>4194.8244632201404</c:v>
                </c:pt>
                <c:pt idx="8439">
                  <c:v>4194.9332583861597</c:v>
                </c:pt>
                <c:pt idx="8440">
                  <c:v>4194.9330676513</c:v>
                </c:pt>
                <c:pt idx="8441">
                  <c:v>4194.9747432189197</c:v>
                </c:pt>
                <c:pt idx="8442">
                  <c:v>4195.0466693358703</c:v>
                </c:pt>
                <c:pt idx="8443">
                  <c:v>4194.9324763732202</c:v>
                </c:pt>
                <c:pt idx="8444">
                  <c:v>4194.9322856383596</c:v>
                </c:pt>
                <c:pt idx="8445">
                  <c:v>4194.9739612059802</c:v>
                </c:pt>
                <c:pt idx="8446">
                  <c:v>4195.0459159331604</c:v>
                </c:pt>
                <c:pt idx="8447">
                  <c:v>4195.0860846953601</c:v>
                </c:pt>
                <c:pt idx="8448">
                  <c:v>4194.9314750151898</c:v>
                </c:pt>
                <c:pt idx="8449">
                  <c:v>4195.0453246550796</c:v>
                </c:pt>
                <c:pt idx="8450">
                  <c:v>4194.9310840087201</c:v>
                </c:pt>
                <c:pt idx="8451">
                  <c:v>4195.0853217559097</c:v>
                </c:pt>
                <c:pt idx="8452">
                  <c:v>4194.9306834655099</c:v>
                </c:pt>
                <c:pt idx="8453">
                  <c:v>4194.9302066283499</c:v>
                </c:pt>
                <c:pt idx="8454">
                  <c:v>4195.0438273864002</c:v>
                </c:pt>
                <c:pt idx="8455">
                  <c:v>4194.9292338805499</c:v>
                </c:pt>
                <c:pt idx="8456">
                  <c:v>4195.0428927855701</c:v>
                </c:pt>
                <c:pt idx="8457">
                  <c:v>4194.9701274352301</c:v>
                </c:pt>
                <c:pt idx="8458">
                  <c:v>4195.0419295745196</c:v>
                </c:pt>
                <c:pt idx="8459">
                  <c:v>4194.9691260771997</c:v>
                </c:pt>
                <c:pt idx="8460">
                  <c:v>4195.1525653319604</c:v>
                </c:pt>
                <c:pt idx="8461">
                  <c:v>4195.04047045281</c:v>
                </c:pt>
                <c:pt idx="8462">
                  <c:v>4195.0803626494699</c:v>
                </c:pt>
                <c:pt idx="8463">
                  <c:v>4194.9670947509103</c:v>
                </c:pt>
                <c:pt idx="8464">
                  <c:v>4194.9665988402603</c:v>
                </c:pt>
                <c:pt idx="8465">
                  <c:v>4194.85712656548</c:v>
                </c:pt>
                <c:pt idx="8466">
                  <c:v>4195.11887201836</c:v>
                </c:pt>
                <c:pt idx="8467">
                  <c:v>4194.9651301818103</c:v>
                </c:pt>
                <c:pt idx="8468">
                  <c:v>4194.9646342711703</c:v>
                </c:pt>
                <c:pt idx="8469">
                  <c:v>4194.9222625212897</c:v>
                </c:pt>
                <c:pt idx="8470">
                  <c:v>4194.8965609984698</c:v>
                </c:pt>
                <c:pt idx="8471">
                  <c:v>4195.1164878325699</c:v>
                </c:pt>
                <c:pt idx="8472">
                  <c:v>4194.8955596404303</c:v>
                </c:pt>
                <c:pt idx="8473">
                  <c:v>4194.8950923400198</c:v>
                </c:pt>
                <c:pt idx="8474">
                  <c:v>4194.9617160277603</c:v>
                </c:pt>
                <c:pt idx="8475">
                  <c:v>4195.07419237664</c:v>
                </c:pt>
                <c:pt idx="8476">
                  <c:v>4194.9606955962399</c:v>
                </c:pt>
                <c:pt idx="8477">
                  <c:v>4194.9601901488604</c:v>
                </c:pt>
                <c:pt idx="8478">
                  <c:v>4194.8507083373297</c:v>
                </c:pt>
                <c:pt idx="8479">
                  <c:v>4194.8502601104001</c:v>
                </c:pt>
                <c:pt idx="8480">
                  <c:v>4194.8916972594498</c:v>
                </c:pt>
                <c:pt idx="8481">
                  <c:v>4195.0714076476397</c:v>
                </c:pt>
                <c:pt idx="8482">
                  <c:v>4194.9577964263199</c:v>
                </c:pt>
                <c:pt idx="8483">
                  <c:v>4194.8483622985104</c:v>
                </c:pt>
                <c:pt idx="8484">
                  <c:v>4194.8479617553003</c:v>
                </c:pt>
                <c:pt idx="8485">
                  <c:v>4194.8475707488296</c:v>
                </c:pt>
                <c:pt idx="8486">
                  <c:v>4194.8471702056204</c:v>
                </c:pt>
                <c:pt idx="8487">
                  <c:v>4194.88866457513</c:v>
                </c:pt>
                <c:pt idx="8488">
                  <c:v>4194.9553359465899</c:v>
                </c:pt>
                <c:pt idx="8489">
                  <c:v>4194.8877776580102</c:v>
                </c:pt>
                <c:pt idx="8490">
                  <c:v>4194.9544490294702</c:v>
                </c:pt>
                <c:pt idx="8491">
                  <c:v>4194.8450149016599</c:v>
                </c:pt>
                <c:pt idx="8492">
                  <c:v>4194.8864997344299</c:v>
                </c:pt>
                <c:pt idx="8493">
                  <c:v>4194.9531711058899</c:v>
                </c:pt>
                <c:pt idx="8494">
                  <c:v>4194.8437369780804</c:v>
                </c:pt>
                <c:pt idx="8495">
                  <c:v>4194.8433364348703</c:v>
                </c:pt>
                <c:pt idx="8496">
                  <c:v>4194.9100459533001</c:v>
                </c:pt>
                <c:pt idx="8497">
                  <c:v>4194.84249720147</c:v>
                </c:pt>
                <c:pt idx="8498">
                  <c:v>4194.80023989251</c:v>
                </c:pt>
                <c:pt idx="8499">
                  <c:v>4194.7998679595203</c:v>
                </c:pt>
                <c:pt idx="8500">
                  <c:v>4194.7994960265396</c:v>
                </c:pt>
                <c:pt idx="8501">
                  <c:v>4194.8409808593096</c:v>
                </c:pt>
                <c:pt idx="8502">
                  <c:v>4194.9495566802298</c:v>
                </c:pt>
                <c:pt idx="8503">
                  <c:v>4194.9490989165597</c:v>
                </c:pt>
                <c:pt idx="8504">
                  <c:v>4194.7977889495196</c:v>
                </c:pt>
                <c:pt idx="8505">
                  <c:v>4194.7303164916302</c:v>
                </c:pt>
                <c:pt idx="8506">
                  <c:v>4194.79708323052</c:v>
                </c:pt>
                <c:pt idx="8507">
                  <c:v>4194.8385585265396</c:v>
                </c:pt>
                <c:pt idx="8508">
                  <c:v>4194.8381579833303</c:v>
                </c:pt>
                <c:pt idx="8509">
                  <c:v>4194.9048675017602</c:v>
                </c:pt>
                <c:pt idx="8510">
                  <c:v>4194.8373187499301</c:v>
                </c:pt>
                <c:pt idx="8511">
                  <c:v>4194.8369086699704</c:v>
                </c:pt>
                <c:pt idx="8512">
                  <c:v>4194.8365081267602</c:v>
                </c:pt>
                <c:pt idx="8513">
                  <c:v>4194.9032176451901</c:v>
                </c:pt>
                <c:pt idx="8514">
                  <c:v>4194.9446071105303</c:v>
                </c:pt>
                <c:pt idx="8515">
                  <c:v>4194.9022162871597</c:v>
                </c:pt>
                <c:pt idx="8516">
                  <c:v>4195.0168479399899</c:v>
                </c:pt>
                <c:pt idx="8517">
                  <c:v>4195.0163234191205</c:v>
                </c:pt>
                <c:pt idx="8518">
                  <c:v>4194.9006427245404</c:v>
                </c:pt>
                <c:pt idx="8519">
                  <c:v>4194.8583091216296</c:v>
                </c:pt>
                <c:pt idx="8520">
                  <c:v>4194.79073175957</c:v>
                </c:pt>
                <c:pt idx="8521">
                  <c:v>4194.7903407531003</c:v>
                </c:pt>
                <c:pt idx="8522">
                  <c:v>4194.89890703728</c:v>
                </c:pt>
                <c:pt idx="8523">
                  <c:v>4194.8984206633804</c:v>
                </c:pt>
                <c:pt idx="8524">
                  <c:v>4194.7889579253497</c:v>
                </c:pt>
                <c:pt idx="8525">
                  <c:v>4194.7482646422604</c:v>
                </c:pt>
                <c:pt idx="8526">
                  <c:v>4194.7478736357898</c:v>
                </c:pt>
                <c:pt idx="8527">
                  <c:v>4194.7877753691901</c:v>
                </c:pt>
                <c:pt idx="8528">
                  <c:v>4194.7873748259799</c:v>
                </c:pt>
                <c:pt idx="8529">
                  <c:v>4194.7869647460202</c:v>
                </c:pt>
                <c:pt idx="8530">
                  <c:v>4194.78656420281</c:v>
                </c:pt>
                <c:pt idx="8531">
                  <c:v>4194.7861636595999</c:v>
                </c:pt>
                <c:pt idx="8532">
                  <c:v>4194.7857535796402</c:v>
                </c:pt>
                <c:pt idx="8533">
                  <c:v>4194.6779406981696</c:v>
                </c:pt>
                <c:pt idx="8534">
                  <c:v>4194.7850097136798</c:v>
                </c:pt>
                <c:pt idx="8535">
                  <c:v>4194.7174991088204</c:v>
                </c:pt>
                <c:pt idx="8536">
                  <c:v>4194.6768439727102</c:v>
                </c:pt>
                <c:pt idx="8537">
                  <c:v>4194.67650064995</c:v>
                </c:pt>
                <c:pt idx="8538">
                  <c:v>4194.6761573271997</c:v>
                </c:pt>
                <c:pt idx="8539">
                  <c:v>4194.6758140044503</c:v>
                </c:pt>
                <c:pt idx="8540">
                  <c:v>4194.6754706816901</c:v>
                </c:pt>
                <c:pt idx="8541">
                  <c:v>4194.6348441558102</c:v>
                </c:pt>
                <c:pt idx="8542">
                  <c:v>4194.5674193816403</c:v>
                </c:pt>
                <c:pt idx="8543">
                  <c:v>4194.5671428160904</c:v>
                </c:pt>
                <c:pt idx="8544">
                  <c:v>4194.5669330077399</c:v>
                </c:pt>
                <c:pt idx="8545">
                  <c:v>4194.4996322112302</c:v>
                </c:pt>
                <c:pt idx="8546">
                  <c:v>4194.4994796233404</c:v>
                </c:pt>
                <c:pt idx="8547">
                  <c:v>4194.4993270354498</c:v>
                </c:pt>
                <c:pt idx="8548">
                  <c:v>4194.4991649108197</c:v>
                </c:pt>
                <c:pt idx="8549">
                  <c:v>4194.49901232293</c:v>
                </c:pt>
                <c:pt idx="8550">
                  <c:v>4194.4988597350402</c:v>
                </c:pt>
                <c:pt idx="8551">
                  <c:v>4194.3924392180697</c:v>
                </c:pt>
                <c:pt idx="8552">
                  <c:v>4194.39232477715</c:v>
                </c:pt>
                <c:pt idx="8553">
                  <c:v>4194.3922103362302</c:v>
                </c:pt>
                <c:pt idx="8554">
                  <c:v>4194.3920958953204</c:v>
                </c:pt>
                <c:pt idx="8555">
                  <c:v>4194.28635248711</c:v>
                </c:pt>
                <c:pt idx="8556">
                  <c:v>4194.2862666564197</c:v>
                </c:pt>
                <c:pt idx="8557">
                  <c:v>4194.2861903624798</c:v>
                </c:pt>
                <c:pt idx="8558">
                  <c:v>4194.2174018340402</c:v>
                </c:pt>
                <c:pt idx="8559">
                  <c:v>4194.2173827605502</c:v>
                </c:pt>
                <c:pt idx="8560">
                  <c:v>4194.2173636870602</c:v>
                </c:pt>
                <c:pt idx="8561">
                  <c:v>4194.2173446135803</c:v>
                </c:pt>
                <c:pt idx="8562">
                  <c:v>4194.18039927056</c:v>
                </c:pt>
                <c:pt idx="8563">
                  <c:v>4194.1803515868396</c:v>
                </c:pt>
                <c:pt idx="8564">
                  <c:v>4194.2172397094</c:v>
                </c:pt>
                <c:pt idx="8565">
                  <c:v>4194.1802943663897</c:v>
                </c:pt>
                <c:pt idx="8566">
                  <c:v>4194.11154398492</c:v>
                </c:pt>
                <c:pt idx="8567">
                  <c:v>4194.1115630584</c:v>
                </c:pt>
                <c:pt idx="8568">
                  <c:v>4194.0746367888696</c:v>
                </c:pt>
                <c:pt idx="8569">
                  <c:v>4194.0059436278598</c:v>
                </c:pt>
                <c:pt idx="8570">
                  <c:v>4194.0060008483197</c:v>
                </c:pt>
                <c:pt idx="8571">
                  <c:v>4194.00604853203</c:v>
                </c:pt>
                <c:pt idx="8572">
                  <c:v>4194.0061057524899</c:v>
                </c:pt>
                <c:pt idx="8573">
                  <c:v>4194.0061629729498</c:v>
                </c:pt>
                <c:pt idx="8574">
                  <c:v>4193.9341700988098</c:v>
                </c:pt>
                <c:pt idx="8575">
                  <c:v>4193.9344752745901</c:v>
                </c:pt>
                <c:pt idx="8576">
                  <c:v>4193.9347804503705</c:v>
                </c:pt>
                <c:pt idx="8577">
                  <c:v>4193.8961184935797</c:v>
                </c:pt>
                <c:pt idx="8578">
                  <c:v>4193.8964141326196</c:v>
                </c:pt>
                <c:pt idx="8579">
                  <c:v>4193.8279689269302</c:v>
                </c:pt>
                <c:pt idx="8580">
                  <c:v>4193.7893069701404</c:v>
                </c:pt>
                <c:pt idx="8581">
                  <c:v>4193.7896216826703</c:v>
                </c:pt>
                <c:pt idx="8582">
                  <c:v>4193.7212050872104</c:v>
                </c:pt>
                <c:pt idx="8583">
                  <c:v>4193.7902701812</c:v>
                </c:pt>
                <c:pt idx="8584">
                  <c:v>4193.7905753569903</c:v>
                </c:pt>
                <c:pt idx="8585">
                  <c:v>4193.7221587615304</c:v>
                </c:pt>
                <c:pt idx="8586">
                  <c:v>4193.7225020842798</c:v>
                </c:pt>
                <c:pt idx="8587">
                  <c:v>4193.7228358702896</c:v>
                </c:pt>
                <c:pt idx="8588">
                  <c:v>4193.6841739134998</c:v>
                </c:pt>
                <c:pt idx="8589">
                  <c:v>4193.6157859282703</c:v>
                </c:pt>
                <c:pt idx="8590">
                  <c:v>4193.5474551634998</c:v>
                </c:pt>
                <c:pt idx="8591">
                  <c:v>4193.5087932067199</c:v>
                </c:pt>
                <c:pt idx="8592">
                  <c:v>4193.5481990294702</c:v>
                </c:pt>
                <c:pt idx="8593">
                  <c:v>4193.5095466094299</c:v>
                </c:pt>
                <c:pt idx="8594">
                  <c:v>4193.5099090056701</c:v>
                </c:pt>
                <c:pt idx="8595">
                  <c:v>4193.5102809386499</c:v>
                </c:pt>
                <c:pt idx="8596">
                  <c:v>4193.4418548064496</c:v>
                </c:pt>
                <c:pt idx="8597">
                  <c:v>4193.4057773070599</c:v>
                </c:pt>
                <c:pt idx="8598">
                  <c:v>4193.4061587767901</c:v>
                </c:pt>
                <c:pt idx="8599">
                  <c:v>4193.4430087523697</c:v>
                </c:pt>
                <c:pt idx="8600">
                  <c:v>4193.3381427245404</c:v>
                </c:pt>
                <c:pt idx="8601">
                  <c:v>4193.4073508696802</c:v>
                </c:pt>
                <c:pt idx="8602">
                  <c:v>4193.3024562316205</c:v>
                </c:pt>
                <c:pt idx="8603">
                  <c:v>4193.3028567748297</c:v>
                </c:pt>
                <c:pt idx="8604">
                  <c:v>4193.2344687896002</c:v>
                </c:pt>
                <c:pt idx="8605">
                  <c:v>4193.3724940734201</c:v>
                </c:pt>
                <c:pt idx="8606">
                  <c:v>4193.3038772063501</c:v>
                </c:pt>
                <c:pt idx="8607">
                  <c:v>4193.3040965514401</c:v>
                </c:pt>
                <c:pt idx="8608">
                  <c:v>4193.3043158965402</c:v>
                </c:pt>
                <c:pt idx="8609">
                  <c:v>4193.3045257048898</c:v>
                </c:pt>
                <c:pt idx="8610">
                  <c:v>4193.1994594054504</c:v>
                </c:pt>
                <c:pt idx="8611">
                  <c:v>4193.19968828728</c:v>
                </c:pt>
                <c:pt idx="8612">
                  <c:v>4193.1999171691205</c:v>
                </c:pt>
                <c:pt idx="8613">
                  <c:v>4193.20014605096</c:v>
                </c:pt>
                <c:pt idx="8614">
                  <c:v>4193.1638682799603</c:v>
                </c:pt>
                <c:pt idx="8615">
                  <c:v>4193.2370913939703</c:v>
                </c:pt>
                <c:pt idx="8616">
                  <c:v>4193.0955470519302</c:v>
                </c:pt>
                <c:pt idx="8617">
                  <c:v>4193.0957854705102</c:v>
                </c:pt>
                <c:pt idx="8618">
                  <c:v>4193.0960334258298</c:v>
                </c:pt>
                <c:pt idx="8619">
                  <c:v>4193.0962718444098</c:v>
                </c:pt>
                <c:pt idx="8620">
                  <c:v>4193.0965102629898</c:v>
                </c:pt>
                <c:pt idx="8621">
                  <c:v>4193.0967486815698</c:v>
                </c:pt>
                <c:pt idx="8622">
                  <c:v>4193.0969966368903</c:v>
                </c:pt>
                <c:pt idx="8623">
                  <c:v>4193.0607188658996</c:v>
                </c:pt>
                <c:pt idx="8624">
                  <c:v>4193.0974639373098</c:v>
                </c:pt>
                <c:pt idx="8625">
                  <c:v>4193.0977118926303</c:v>
                </c:pt>
                <c:pt idx="8626">
                  <c:v>4193.0614341216296</c:v>
                </c:pt>
                <c:pt idx="8627">
                  <c:v>4192.9928554015396</c:v>
                </c:pt>
                <c:pt idx="8628">
                  <c:v>4192.9931128936096</c:v>
                </c:pt>
                <c:pt idx="8629">
                  <c:v>4192.9933703856696</c:v>
                </c:pt>
                <c:pt idx="8630">
                  <c:v>4192.9936278777404</c:v>
                </c:pt>
                <c:pt idx="8631">
                  <c:v>4192.9938853698004</c:v>
                </c:pt>
                <c:pt idx="8632">
                  <c:v>4192.9941428618704</c:v>
                </c:pt>
                <c:pt idx="8633">
                  <c:v>4192.9944003539304</c:v>
                </c:pt>
                <c:pt idx="8634">
                  <c:v>4192.9946483092599</c:v>
                </c:pt>
                <c:pt idx="8635">
                  <c:v>4192.9581702666501</c:v>
                </c:pt>
                <c:pt idx="8636">
                  <c:v>4192.9951346831604</c:v>
                </c:pt>
                <c:pt idx="8637">
                  <c:v>4192.8894675688998</c:v>
                </c:pt>
                <c:pt idx="8638">
                  <c:v>4192.9264510588901</c:v>
                </c:pt>
                <c:pt idx="8639">
                  <c:v>4192.99582132867</c:v>
                </c:pt>
                <c:pt idx="8640">
                  <c:v>4192.9960502104996</c:v>
                </c:pt>
                <c:pt idx="8641">
                  <c:v>4192.9595340209298</c:v>
                </c:pt>
                <c:pt idx="8642">
                  <c:v>4192.9964984374301</c:v>
                </c:pt>
                <c:pt idx="8643">
                  <c:v>4193.0655063109698</c:v>
                </c:pt>
                <c:pt idx="8644">
                  <c:v>4192.9969371276202</c:v>
                </c:pt>
                <c:pt idx="8645">
                  <c:v>4193.0337012725104</c:v>
                </c:pt>
                <c:pt idx="8646">
                  <c:v>4192.8914988951901</c:v>
                </c:pt>
                <c:pt idx="8647">
                  <c:v>4192.8917277770297</c:v>
                </c:pt>
                <c:pt idx="8648">
                  <c:v>4192.8552020507104</c:v>
                </c:pt>
                <c:pt idx="8649">
                  <c:v>4192.8554404692904</c:v>
                </c:pt>
                <c:pt idx="8650">
                  <c:v>4192.85566935113</c:v>
                </c:pt>
                <c:pt idx="8651">
                  <c:v>4192.8558982329596</c:v>
                </c:pt>
                <c:pt idx="8652">
                  <c:v>4192.8561271148001</c:v>
                </c:pt>
                <c:pt idx="8653">
                  <c:v>4192.8563559966296</c:v>
                </c:pt>
                <c:pt idx="8654">
                  <c:v>4192.8565848784701</c:v>
                </c:pt>
                <c:pt idx="8655">
                  <c:v>4192.9627288298898</c:v>
                </c:pt>
                <c:pt idx="8656">
                  <c:v>4192.8937972502999</c:v>
                </c:pt>
                <c:pt idx="8657">
                  <c:v>4192.8572715239798</c:v>
                </c:pt>
                <c:pt idx="8658">
                  <c:v>4192.7935088591803</c:v>
                </c:pt>
                <c:pt idx="8659">
                  <c:v>4192.7937472777603</c:v>
                </c:pt>
                <c:pt idx="8660">
                  <c:v>4192.7939856963403</c:v>
                </c:pt>
                <c:pt idx="8661">
                  <c:v>4192.7942241149203</c:v>
                </c:pt>
                <c:pt idx="8662">
                  <c:v>4192.7944625335003</c:v>
                </c:pt>
                <c:pt idx="8663">
                  <c:v>4192.7946914153399</c:v>
                </c:pt>
                <c:pt idx="8664">
                  <c:v>4192.7949298339099</c:v>
                </c:pt>
                <c:pt idx="8665">
                  <c:v>4192.7583945708502</c:v>
                </c:pt>
                <c:pt idx="8666">
                  <c:v>4192.7586329894302</c:v>
                </c:pt>
                <c:pt idx="8667">
                  <c:v>4192.7588714080102</c:v>
                </c:pt>
                <c:pt idx="8668">
                  <c:v>4192.7591193633298</c:v>
                </c:pt>
                <c:pt idx="8669">
                  <c:v>4192.89252886346</c:v>
                </c:pt>
                <c:pt idx="8670">
                  <c:v>4192.8927768187796</c:v>
                </c:pt>
                <c:pt idx="8671">
                  <c:v>4192.7598441558102</c:v>
                </c:pt>
                <c:pt idx="8672">
                  <c:v>4192.7600825743903</c:v>
                </c:pt>
                <c:pt idx="8673">
                  <c:v>4192.8243316130902</c:v>
                </c:pt>
                <c:pt idx="8674">
                  <c:v>4192.8613437133099</c:v>
                </c:pt>
                <c:pt idx="8675">
                  <c:v>4192.8615821318899</c:v>
                </c:pt>
                <c:pt idx="8676">
                  <c:v>4192.8618300872104</c:v>
                </c:pt>
                <c:pt idx="8677">
                  <c:v>4192.8620685057904</c:v>
                </c:pt>
                <c:pt idx="8678">
                  <c:v>4192.9314769225402</c:v>
                </c:pt>
                <c:pt idx="8679">
                  <c:v>4192.9317153411203</c:v>
                </c:pt>
                <c:pt idx="8680">
                  <c:v>4192.8628028350104</c:v>
                </c:pt>
                <c:pt idx="8681">
                  <c:v>4192.8630412535904</c:v>
                </c:pt>
                <c:pt idx="8682">
                  <c:v>4192.8632892089099</c:v>
                </c:pt>
                <c:pt idx="8683">
                  <c:v>4192.9326880889203</c:v>
                </c:pt>
                <c:pt idx="8684">
                  <c:v>4192.9329265075003</c:v>
                </c:pt>
                <c:pt idx="8685">
                  <c:v>4192.9331744628198</c:v>
                </c:pt>
                <c:pt idx="8686">
                  <c:v>4192.9334128813998</c:v>
                </c:pt>
                <c:pt idx="8687">
                  <c:v>4192.9336608367203</c:v>
                </c:pt>
                <c:pt idx="8688">
                  <c:v>4192.9338992553003</c:v>
                </c:pt>
                <c:pt idx="8689">
                  <c:v>4192.9341376738803</c:v>
                </c:pt>
                <c:pt idx="8690">
                  <c:v>4192.9343856291998</c:v>
                </c:pt>
                <c:pt idx="8691">
                  <c:v>4192.9346240477798</c:v>
                </c:pt>
                <c:pt idx="8692">
                  <c:v>4192.9348624663598</c:v>
                </c:pt>
                <c:pt idx="8693">
                  <c:v>4192.9351104216803</c:v>
                </c:pt>
                <c:pt idx="8694">
                  <c:v>4192.9353488402603</c:v>
                </c:pt>
                <c:pt idx="8695">
                  <c:v>4192.9355872588403</c:v>
                </c:pt>
                <c:pt idx="8696">
                  <c:v>4192.9358352141599</c:v>
                </c:pt>
                <c:pt idx="8697">
                  <c:v>4193.0052383980801</c:v>
                </c:pt>
                <c:pt idx="8698">
                  <c:v>4192.8995940738396</c:v>
                </c:pt>
                <c:pt idx="8699">
                  <c:v>4192.9366009339701</c:v>
                </c:pt>
                <c:pt idx="8700">
                  <c:v>4192.93686158331</c:v>
                </c:pt>
                <c:pt idx="8701">
                  <c:v>4192.9371138427496</c:v>
                </c:pt>
                <c:pt idx="8702">
                  <c:v>4192.9373713348105</c:v>
                </c:pt>
                <c:pt idx="8703">
                  <c:v>4193.0067702148199</c:v>
                </c:pt>
                <c:pt idx="8704">
                  <c:v>4192.9746356884498</c:v>
                </c:pt>
                <c:pt idx="8705">
                  <c:v>4192.9381428840297</c:v>
                </c:pt>
                <c:pt idx="8706">
                  <c:v>4192.9384003760997</c:v>
                </c:pt>
                <c:pt idx="8707">
                  <c:v>4192.9386578681597</c:v>
                </c:pt>
                <c:pt idx="8708">
                  <c:v>4192.9713517323698</c:v>
                </c:pt>
                <c:pt idx="8709">
                  <c:v>4192.8332520751501</c:v>
                </c:pt>
                <c:pt idx="8710">
                  <c:v>4192.8335095672101</c:v>
                </c:pt>
                <c:pt idx="8711">
                  <c:v>4192.9029302898398</c:v>
                </c:pt>
                <c:pt idx="8712">
                  <c:v>4192.8707844342798</c:v>
                </c:pt>
                <c:pt idx="8713">
                  <c:v>4192.8710435729499</c:v>
                </c:pt>
                <c:pt idx="8714">
                  <c:v>4192.83454123107</c:v>
                </c:pt>
                <c:pt idx="8715">
                  <c:v>4192.8347934900403</c:v>
                </c:pt>
                <c:pt idx="8716">
                  <c:v>4192.8350518059297</c:v>
                </c:pt>
                <c:pt idx="8717">
                  <c:v>4192.9044740631698</c:v>
                </c:pt>
                <c:pt idx="8718">
                  <c:v>4192.9047263161301</c:v>
                </c:pt>
                <c:pt idx="8719">
                  <c:v>4192.87258102948</c:v>
                </c:pt>
                <c:pt idx="8720">
                  <c:v>4192.7720772279499</c:v>
                </c:pt>
                <c:pt idx="8721">
                  <c:v>4192.9055005759801</c:v>
                </c:pt>
                <c:pt idx="8722">
                  <c:v>4192.9057528291396</c:v>
                </c:pt>
                <c:pt idx="8723">
                  <c:v>4192.9060125087199</c:v>
                </c:pt>
                <c:pt idx="8724">
                  <c:v>4192.9062647619803</c:v>
                </c:pt>
                <c:pt idx="8725">
                  <c:v>4192.9432716234596</c:v>
                </c:pt>
                <c:pt idx="8726">
                  <c:v>4192.9435316804702</c:v>
                </c:pt>
                <c:pt idx="8727">
                  <c:v>4192.9437839412503</c:v>
                </c:pt>
                <c:pt idx="8728">
                  <c:v>4192.9444133662901</c:v>
                </c:pt>
                <c:pt idx="8729">
                  <c:v>4193.0141364955698</c:v>
                </c:pt>
                <c:pt idx="8730">
                  <c:v>4192.9824077510602</c:v>
                </c:pt>
                <c:pt idx="8731">
                  <c:v>4192.9462921046998</c:v>
                </c:pt>
                <c:pt idx="8732">
                  <c:v>4192.9836666011597</c:v>
                </c:pt>
                <c:pt idx="8733">
                  <c:v>4192.9842864894599</c:v>
                </c:pt>
                <c:pt idx="8734">
                  <c:v>4193.0537712001596</c:v>
                </c:pt>
                <c:pt idx="8735">
                  <c:v>4193.0178748988901</c:v>
                </c:pt>
                <c:pt idx="8736">
                  <c:v>4193.0550205135096</c:v>
                </c:pt>
                <c:pt idx="8737">
                  <c:v>4193.0556404018198</c:v>
                </c:pt>
                <c:pt idx="8738">
                  <c:v>4193.0562698268704</c:v>
                </c:pt>
                <c:pt idx="8739">
                  <c:v>4193.0568897151697</c:v>
                </c:pt>
                <c:pt idx="8740">
                  <c:v>4193.0575191402204</c:v>
                </c:pt>
                <c:pt idx="8741">
                  <c:v>4193.0581390285297</c:v>
                </c:pt>
                <c:pt idx="8742">
                  <c:v>4193.0587684535703</c:v>
                </c:pt>
                <c:pt idx="8743">
                  <c:v>4193.0593883418796</c:v>
                </c:pt>
                <c:pt idx="8744">
                  <c:v>4193.0600082301899</c:v>
                </c:pt>
                <c:pt idx="8745">
                  <c:v>4193.0606376552396</c:v>
                </c:pt>
                <c:pt idx="8746">
                  <c:v>4193.0612575435398</c:v>
                </c:pt>
                <c:pt idx="8747">
                  <c:v>4193.0618869685904</c:v>
                </c:pt>
                <c:pt idx="8748">
                  <c:v>4193.0625068568997</c:v>
                </c:pt>
                <c:pt idx="8749">
                  <c:v>4193.1684314632203</c:v>
                </c:pt>
                <c:pt idx="8750">
                  <c:v>4193.1690513515196</c:v>
                </c:pt>
                <c:pt idx="8751">
                  <c:v>4193.1696807765702</c:v>
                </c:pt>
                <c:pt idx="8752">
                  <c:v>4193.3809005641697</c:v>
                </c:pt>
                <c:pt idx="8753">
                  <c:v>4193.2762348079495</c:v>
                </c:pt>
                <c:pt idx="8754">
                  <c:v>4193.2403671169104</c:v>
                </c:pt>
                <c:pt idx="8755">
                  <c:v>4193.2774841213004</c:v>
                </c:pt>
                <c:pt idx="8756">
                  <c:v>4193.2781135463501</c:v>
                </c:pt>
                <c:pt idx="8757">
                  <c:v>4193.2787429713999</c:v>
                </c:pt>
                <c:pt idx="8758">
                  <c:v>4193.2793723964496</c:v>
                </c:pt>
                <c:pt idx="8759">
                  <c:v>4193.2798683070896</c:v>
                </c:pt>
                <c:pt idx="8760">
                  <c:v>4193.28037375448</c:v>
                </c:pt>
                <c:pt idx="8761">
                  <c:v>4193.2808792018704</c:v>
                </c:pt>
                <c:pt idx="8762">
                  <c:v>4193.35020178793</c:v>
                </c:pt>
                <c:pt idx="8763">
                  <c:v>4193.35069769857</c:v>
                </c:pt>
                <c:pt idx="8764">
                  <c:v>4193.3876716518198</c:v>
                </c:pt>
                <c:pt idx="8765">
                  <c:v>4193.3881770992002</c:v>
                </c:pt>
                <c:pt idx="8766">
                  <c:v>4193.4575092220102</c:v>
                </c:pt>
                <c:pt idx="8767">
                  <c:v>4193.5631763362699</c:v>
                </c:pt>
                <c:pt idx="8768">
                  <c:v>4193.49496001241</c:v>
                </c:pt>
                <c:pt idx="8769">
                  <c:v>4193.4954654597996</c:v>
                </c:pt>
                <c:pt idx="8770">
                  <c:v>4193.4595024013297</c:v>
                </c:pt>
                <c:pt idx="8771">
                  <c:v>4193.5651695155902</c:v>
                </c:pt>
                <c:pt idx="8772">
                  <c:v>4193.5656749629698</c:v>
                </c:pt>
                <c:pt idx="8773">
                  <c:v>4193.4974586391199</c:v>
                </c:pt>
                <c:pt idx="8774">
                  <c:v>4193.6030303859498</c:v>
                </c:pt>
                <c:pt idx="8775">
                  <c:v>4193.5671722316501</c:v>
                </c:pt>
                <c:pt idx="8776">
                  <c:v>4193.5676681423001</c:v>
                </c:pt>
                <c:pt idx="8777">
                  <c:v>4193.5681640529401</c:v>
                </c:pt>
                <c:pt idx="8778">
                  <c:v>4193.6737453365104</c:v>
                </c:pt>
                <c:pt idx="8779">
                  <c:v>4193.6742412471503</c:v>
                </c:pt>
                <c:pt idx="8780">
                  <c:v>4193.6747371578003</c:v>
                </c:pt>
                <c:pt idx="8781">
                  <c:v>4193.6752330684403</c:v>
                </c:pt>
                <c:pt idx="8782">
                  <c:v>4193.6757289790903</c:v>
                </c:pt>
                <c:pt idx="8783">
                  <c:v>4193.7813007259101</c:v>
                </c:pt>
                <c:pt idx="8784">
                  <c:v>4193.7817966365601</c:v>
                </c:pt>
                <c:pt idx="8785">
                  <c:v>4193.6772167110203</c:v>
                </c:pt>
                <c:pt idx="8786">
                  <c:v>4193.74644392965</c:v>
                </c:pt>
                <c:pt idx="8787">
                  <c:v>4193.7467395686899</c:v>
                </c:pt>
                <c:pt idx="8788">
                  <c:v>4193.7146484279401</c:v>
                </c:pt>
                <c:pt idx="8789">
                  <c:v>4193.8226711177604</c:v>
                </c:pt>
                <c:pt idx="8790">
                  <c:v>4193.8229858302802</c:v>
                </c:pt>
                <c:pt idx="8791">
                  <c:v>4193.7843048000104</c:v>
                </c:pt>
                <c:pt idx="8792">
                  <c:v>4193.8923274898298</c:v>
                </c:pt>
                <c:pt idx="8793">
                  <c:v>4193.85364645956</c:v>
                </c:pt>
                <c:pt idx="8794">
                  <c:v>4193.9653121852598</c:v>
                </c:pt>
                <c:pt idx="8795">
                  <c:v>4193.8931953334604</c:v>
                </c:pt>
                <c:pt idx="8796">
                  <c:v>4193.8545143031797</c:v>
                </c:pt>
                <c:pt idx="8797">
                  <c:v>4193.96617049215</c:v>
                </c:pt>
                <c:pt idx="8798">
                  <c:v>4193.9664470577</c:v>
                </c:pt>
                <c:pt idx="8799">
                  <c:v>4193.9277564906797</c:v>
                </c:pt>
                <c:pt idx="8800">
                  <c:v>4193.9280330562397</c:v>
                </c:pt>
                <c:pt idx="8801">
                  <c:v>4193.9283000850401</c:v>
                </c:pt>
                <c:pt idx="8802">
                  <c:v>4193.9675437831602</c:v>
                </c:pt>
                <c:pt idx="8803">
                  <c:v>4193.9678203487201</c:v>
                </c:pt>
                <c:pt idx="8804">
                  <c:v>4193.9680969142701</c:v>
                </c:pt>
                <c:pt idx="8805">
                  <c:v>4193.96837347982</c:v>
                </c:pt>
                <c:pt idx="8806">
                  <c:v>4193.9686500453699</c:v>
                </c:pt>
                <c:pt idx="8807">
                  <c:v>4194.0761672877998</c:v>
                </c:pt>
                <c:pt idx="8808">
                  <c:v>4194.0764152431302</c:v>
                </c:pt>
                <c:pt idx="8809">
                  <c:v>4194.0766727351902</c:v>
                </c:pt>
                <c:pt idx="8810">
                  <c:v>4194.0451824092597</c:v>
                </c:pt>
                <c:pt idx="8811">
                  <c:v>4194.2884742641199</c:v>
                </c:pt>
                <c:pt idx="8812">
                  <c:v>4194.0404807948798</c:v>
                </c:pt>
                <c:pt idx="8813">
                  <c:v>4193.9705192470301</c:v>
                </c:pt>
                <c:pt idx="8814">
                  <c:v>4194.2205058955897</c:v>
                </c:pt>
                <c:pt idx="8815">
                  <c:v>4194.1469013118503</c:v>
                </c:pt>
                <c:pt idx="8816">
                  <c:v>4194.0097438716703</c:v>
                </c:pt>
                <c:pt idx="8817">
                  <c:v>4194.2899715328003</c:v>
                </c:pt>
                <c:pt idx="8818">
                  <c:v>4193.9720165157096</c:v>
                </c:pt>
                <c:pt idx="8819">
                  <c:v>4194.1482364558897</c:v>
                </c:pt>
                <c:pt idx="8820">
                  <c:v>4194.2912017726703</c:v>
                </c:pt>
                <c:pt idx="8821">
                  <c:v>4194.0803253078202</c:v>
                </c:pt>
                <c:pt idx="8822">
                  <c:v>4194.0807449245203</c:v>
                </c:pt>
                <c:pt idx="8823">
                  <c:v>4194.0811645412196</c:v>
                </c:pt>
                <c:pt idx="8824">
                  <c:v>4194.0129005336503</c:v>
                </c:pt>
                <c:pt idx="8825">
                  <c:v>4194.1189681911201</c:v>
                </c:pt>
                <c:pt idx="8826">
                  <c:v>4194.0824615382899</c:v>
                </c:pt>
                <c:pt idx="8827">
                  <c:v>4194.1198264980103</c:v>
                </c:pt>
                <c:pt idx="8828">
                  <c:v>4194.12025565145</c:v>
                </c:pt>
                <c:pt idx="8829">
                  <c:v>4194.0837489986197</c:v>
                </c:pt>
                <c:pt idx="8830">
                  <c:v>4194.1528713130701</c:v>
                </c:pt>
                <c:pt idx="8831">
                  <c:v>4194.08456915853</c:v>
                </c:pt>
                <c:pt idx="8832">
                  <c:v>4194.1906272792603</c:v>
                </c:pt>
                <c:pt idx="8833">
                  <c:v>4194.2966758632401</c:v>
                </c:pt>
                <c:pt idx="8834">
                  <c:v>4194.2970764064603</c:v>
                </c:pt>
                <c:pt idx="8835">
                  <c:v>4194.2974769496705</c:v>
                </c:pt>
                <c:pt idx="8836">
                  <c:v>4194.2978774928797</c:v>
                </c:pt>
                <c:pt idx="8837">
                  <c:v>4194.2982780360899</c:v>
                </c:pt>
                <c:pt idx="8838">
                  <c:v>4194.29867857931</c:v>
                </c:pt>
                <c:pt idx="8839">
                  <c:v>4194.2990791225202</c:v>
                </c:pt>
                <c:pt idx="8840">
                  <c:v>4194.5104705714903</c:v>
                </c:pt>
                <c:pt idx="8841">
                  <c:v>4194.4742309474696</c:v>
                </c:pt>
                <c:pt idx="8842">
                  <c:v>4194.4746028804502</c:v>
                </c:pt>
                <c:pt idx="8843">
                  <c:v>4194.3693267726703</c:v>
                </c:pt>
                <c:pt idx="8844">
                  <c:v>4194.4384681606098</c:v>
                </c:pt>
                <c:pt idx="8845">
                  <c:v>4194.3700706386298</c:v>
                </c:pt>
                <c:pt idx="8846">
                  <c:v>4194.4760906123902</c:v>
                </c:pt>
                <c:pt idx="8847">
                  <c:v>4194.4764625453699</c:v>
                </c:pt>
                <c:pt idx="8848">
                  <c:v>4194.4768344783597</c:v>
                </c:pt>
                <c:pt idx="8849">
                  <c:v>4194.44031828878</c:v>
                </c:pt>
                <c:pt idx="8850">
                  <c:v>4194.4775592708402</c:v>
                </c:pt>
                <c:pt idx="8851">
                  <c:v>4194.4410430812604</c:v>
                </c:pt>
                <c:pt idx="8852">
                  <c:v>4194.5458900356098</c:v>
                </c:pt>
                <c:pt idx="8853">
                  <c:v>4194.6492778682496</c:v>
                </c:pt>
                <c:pt idx="8854">
                  <c:v>4194.6495735072904</c:v>
                </c:pt>
                <c:pt idx="8855">
                  <c:v>4194.6139156245999</c:v>
                </c:pt>
                <c:pt idx="8856">
                  <c:v>4194.5470916652403</c:v>
                </c:pt>
                <c:pt idx="8857">
                  <c:v>4194.5474159145097</c:v>
                </c:pt>
                <c:pt idx="8858">
                  <c:v>4194.6867572688798</c:v>
                </c:pt>
                <c:pt idx="8859">
                  <c:v>4194.6870719814096</c:v>
                </c:pt>
                <c:pt idx="8860">
                  <c:v>4194.5483695888297</c:v>
                </c:pt>
                <c:pt idx="8861">
                  <c:v>4194.6158038997401</c:v>
                </c:pt>
                <c:pt idx="8862">
                  <c:v>4194.5489799403904</c:v>
                </c:pt>
                <c:pt idx="8863">
                  <c:v>4194.6164142512998</c:v>
                </c:pt>
                <c:pt idx="8864">
                  <c:v>4194.5495902919502</c:v>
                </c:pt>
                <c:pt idx="8865">
                  <c:v>4194.5499145412196</c:v>
                </c:pt>
                <c:pt idx="8866">
                  <c:v>4194.6533023738602</c:v>
                </c:pt>
                <c:pt idx="8867">
                  <c:v>4194.6535980129001</c:v>
                </c:pt>
                <c:pt idx="8868">
                  <c:v>4194.6539031886796</c:v>
                </c:pt>
                <c:pt idx="8869">
                  <c:v>4194.5511447810904</c:v>
                </c:pt>
                <c:pt idx="8870">
                  <c:v>4194.5514690303598</c:v>
                </c:pt>
                <c:pt idx="8871">
                  <c:v>4194.5877658748404</c:v>
                </c:pt>
                <c:pt idx="8872">
                  <c:v>4194.6552001857499</c:v>
                </c:pt>
                <c:pt idx="8873">
                  <c:v>4194.5884048366297</c:v>
                </c:pt>
                <c:pt idx="8874">
                  <c:v>4194.58874815939</c:v>
                </c:pt>
                <c:pt idx="8875">
                  <c:v>4194.5890914821402</c:v>
                </c:pt>
                <c:pt idx="8876">
                  <c:v>4194.5534717464197</c:v>
                </c:pt>
                <c:pt idx="8877">
                  <c:v>4194.5897685909003</c:v>
                </c:pt>
                <c:pt idx="8878">
                  <c:v>4194.5901119136597</c:v>
                </c:pt>
                <c:pt idx="8879">
                  <c:v>4194.6945392512998</c:v>
                </c:pt>
                <c:pt idx="8880">
                  <c:v>4194.6288310909003</c:v>
                </c:pt>
                <c:pt idx="8881">
                  <c:v>4194.5942699336802</c:v>
                </c:pt>
                <c:pt idx="8882">
                  <c:v>4194.6987068080698</c:v>
                </c:pt>
                <c:pt idx="8883">
                  <c:v>4194.7366344356296</c:v>
                </c:pt>
                <c:pt idx="8884">
                  <c:v>4194.7380172633902</c:v>
                </c:pt>
                <c:pt idx="8885">
                  <c:v>4194.6357643031797</c:v>
                </c:pt>
                <c:pt idx="8886">
                  <c:v>4194.7042571925904</c:v>
                </c:pt>
                <c:pt idx="8887">
                  <c:v>4194.63854903219</c:v>
                </c:pt>
                <c:pt idx="8888">
                  <c:v>4194.7070419215897</c:v>
                </c:pt>
                <c:pt idx="8889">
                  <c:v>4194.7084247493503</c:v>
                </c:pt>
                <c:pt idx="8890">
                  <c:v>4194.7097980403696</c:v>
                </c:pt>
                <c:pt idx="8891">
                  <c:v>4194.7477352046699</c:v>
                </c:pt>
                <c:pt idx="8892">
                  <c:v>4194.8162185573301</c:v>
                </c:pt>
                <c:pt idx="8893">
                  <c:v>4194.8175727748603</c:v>
                </c:pt>
                <c:pt idx="8894">
                  <c:v>4194.81893652914</c:v>
                </c:pt>
                <c:pt idx="8895">
                  <c:v>4194.8605453395603</c:v>
                </c:pt>
                <c:pt idx="8896">
                  <c:v>4194.8216449641995</c:v>
                </c:pt>
                <c:pt idx="8897">
                  <c:v>4194.9706184291599</c:v>
                </c:pt>
                <c:pt idx="8898">
                  <c:v>4194.8914157771796</c:v>
                </c:pt>
                <c:pt idx="8899">
                  <c:v>4194.93298644064</c:v>
                </c:pt>
                <c:pt idx="8900">
                  <c:v>4194.9343025111903</c:v>
                </c:pt>
                <c:pt idx="8901">
                  <c:v>4194.9356185817496</c:v>
                </c:pt>
                <c:pt idx="8902">
                  <c:v>4194.8966991328998</c:v>
                </c:pt>
                <c:pt idx="8903">
                  <c:v>4194.7638427638803</c:v>
                </c:pt>
                <c:pt idx="8904">
                  <c:v>4194.8994361781797</c:v>
                </c:pt>
                <c:pt idx="8905">
                  <c:v>4194.94100684164</c:v>
                </c:pt>
                <c:pt idx="8906">
                  <c:v>4194.9423324489399</c:v>
                </c:pt>
                <c:pt idx="8907">
                  <c:v>4194.90341300008</c:v>
                </c:pt>
                <c:pt idx="8908">
                  <c:v>4195.0181877040604</c:v>
                </c:pt>
                <c:pt idx="8909">
                  <c:v>4194.9461376094596</c:v>
                </c:pt>
                <c:pt idx="8910">
                  <c:v>4195.0204097652204</c:v>
                </c:pt>
                <c:pt idx="8911">
                  <c:v>4195.0215160274302</c:v>
                </c:pt>
                <c:pt idx="8912">
                  <c:v>4194.9495899104804</c:v>
                </c:pt>
                <c:pt idx="8913">
                  <c:v>4195.0237476253296</c:v>
                </c:pt>
                <c:pt idx="8914">
                  <c:v>4195.0636588954703</c:v>
                </c:pt>
                <c:pt idx="8915">
                  <c:v>4195.0647746944196</c:v>
                </c:pt>
                <c:pt idx="8916">
                  <c:v>4194.9542343044104</c:v>
                </c:pt>
                <c:pt idx="8917">
                  <c:v>4194.9554073238096</c:v>
                </c:pt>
                <c:pt idx="8918">
                  <c:v>4194.8894893550596</c:v>
                </c:pt>
                <c:pt idx="8919">
                  <c:v>4194.85047453878</c:v>
                </c:pt>
                <c:pt idx="8920">
                  <c:v>4194.91883391378</c:v>
                </c:pt>
                <c:pt idx="8921">
                  <c:v>4194.89317053793</c:v>
                </c:pt>
                <c:pt idx="8922">
                  <c:v>4194.8541652583799</c:v>
                </c:pt>
                <c:pt idx="8923">
                  <c:v>4194.7883331203202</c:v>
                </c:pt>
                <c:pt idx="8924">
                  <c:v>4194.7896491908796</c:v>
                </c:pt>
                <c:pt idx="8925">
                  <c:v>4194.7909652614399</c:v>
                </c:pt>
                <c:pt idx="8926">
                  <c:v>4194.7922813319901</c:v>
                </c:pt>
                <c:pt idx="8927">
                  <c:v>4194.7935974025504</c:v>
                </c:pt>
                <c:pt idx="8928">
                  <c:v>4194.7278606319196</c:v>
                </c:pt>
                <c:pt idx="8929">
                  <c:v>4194.7292339229398</c:v>
                </c:pt>
                <c:pt idx="8930">
                  <c:v>4194.6940624141498</c:v>
                </c:pt>
                <c:pt idx="8931">
                  <c:v>4194.7319805049701</c:v>
                </c:pt>
                <c:pt idx="8932">
                  <c:v>4194.6297656917304</c:v>
                </c:pt>
                <c:pt idx="8933">
                  <c:v>4194.6311962032096</c:v>
                </c:pt>
                <c:pt idx="8934">
                  <c:v>4194.6691905879698</c:v>
                </c:pt>
                <c:pt idx="8935">
                  <c:v>4194.6706306361903</c:v>
                </c:pt>
                <c:pt idx="8936">
                  <c:v>4194.6720802211503</c:v>
                </c:pt>
                <c:pt idx="8937">
                  <c:v>4194.5699417018704</c:v>
                </c:pt>
                <c:pt idx="8938">
                  <c:v>4194.5714389705399</c:v>
                </c:pt>
                <c:pt idx="8939">
                  <c:v>4194.536963644</c:v>
                </c:pt>
                <c:pt idx="8940">
                  <c:v>4194.4707118892402</c:v>
                </c:pt>
                <c:pt idx="8941">
                  <c:v>4194.4722663783796</c:v>
                </c:pt>
                <c:pt idx="8942">
                  <c:v>4194.4738208675199</c:v>
                </c:pt>
                <c:pt idx="8943">
                  <c:v>4194.3698322200498</c:v>
                </c:pt>
                <c:pt idx="8944">
                  <c:v>4194.3345176601197</c:v>
                </c:pt>
                <c:pt idx="8945">
                  <c:v>4194.4467746639002</c:v>
                </c:pt>
                <c:pt idx="8946">
                  <c:v>4194.4115173244199</c:v>
                </c:pt>
                <c:pt idx="8947">
                  <c:v>4194.3075954341703</c:v>
                </c:pt>
                <c:pt idx="8948">
                  <c:v>4194.3092357539899</c:v>
                </c:pt>
                <c:pt idx="8949">
                  <c:v>4194.31088561056</c:v>
                </c:pt>
                <c:pt idx="8950">
                  <c:v>4194.2756282710798</c:v>
                </c:pt>
                <c:pt idx="8951">
                  <c:v>4194.20862311361</c:v>
                </c:pt>
                <c:pt idx="8952">
                  <c:v>4194.2789375209604</c:v>
                </c:pt>
                <c:pt idx="8953">
                  <c:v>4194.3174850368296</c:v>
                </c:pt>
                <c:pt idx="8954">
                  <c:v>4194.2136012935398</c:v>
                </c:pt>
                <c:pt idx="8955">
                  <c:v>4194.2152892970798</c:v>
                </c:pt>
                <c:pt idx="8956">
                  <c:v>4194.1483699703003</c:v>
                </c:pt>
                <c:pt idx="8957">
                  <c:v>4194.1131793880204</c:v>
                </c:pt>
                <c:pt idx="8958">
                  <c:v>4194.1148960017899</c:v>
                </c:pt>
                <c:pt idx="8959">
                  <c:v>4194.1166221523099</c:v>
                </c:pt>
                <c:pt idx="8960">
                  <c:v>4194.1183483028199</c:v>
                </c:pt>
                <c:pt idx="8961">
                  <c:v>4194.0549289607798</c:v>
                </c:pt>
                <c:pt idx="8962">
                  <c:v>4194.1218196773298</c:v>
                </c:pt>
                <c:pt idx="8963">
                  <c:v>4194.0584003352897</c:v>
                </c:pt>
                <c:pt idx="8964">
                  <c:v>4194.0601455592896</c:v>
                </c:pt>
                <c:pt idx="8965">
                  <c:v>4194.06190032003</c:v>
                </c:pt>
                <c:pt idx="8966">
                  <c:v>4194.0636455440299</c:v>
                </c:pt>
                <c:pt idx="8967">
                  <c:v>4194.0654003047703</c:v>
                </c:pt>
                <c:pt idx="8968">
                  <c:v>4194.0671550655097</c:v>
                </c:pt>
                <c:pt idx="8969">
                  <c:v>4194.10584563253</c:v>
                </c:pt>
                <c:pt idx="8970">
                  <c:v>4194.0337287807197</c:v>
                </c:pt>
                <c:pt idx="8971">
                  <c:v>4194.0349494838501</c:v>
                </c:pt>
                <c:pt idx="8972">
                  <c:v>4194.0361606502302</c:v>
                </c:pt>
                <c:pt idx="8973">
                  <c:v>4194.0373718166102</c:v>
                </c:pt>
                <c:pt idx="8974">
                  <c:v>4193.9720165157096</c:v>
                </c:pt>
                <c:pt idx="8975">
                  <c:v>4193.9343463802097</c:v>
                </c:pt>
                <c:pt idx="8976">
                  <c:v>4193.9746009731098</c:v>
                </c:pt>
                <c:pt idx="8977">
                  <c:v>4193.9758979701801</c:v>
                </c:pt>
                <c:pt idx="8978">
                  <c:v>4193.9382278346802</c:v>
                </c:pt>
                <c:pt idx="8979">
                  <c:v>4193.8708793544502</c:v>
                </c:pt>
                <c:pt idx="8980">
                  <c:v>4193.87218588827</c:v>
                </c:pt>
                <c:pt idx="8981">
                  <c:v>4193.8735019588203</c:v>
                </c:pt>
                <c:pt idx="8982">
                  <c:v>4193.76720541952</c:v>
                </c:pt>
                <c:pt idx="8983">
                  <c:v>4193.7321864986197</c:v>
                </c:pt>
                <c:pt idx="8984">
                  <c:v>4193.8384639644401</c:v>
                </c:pt>
                <c:pt idx="8985">
                  <c:v>4193.8397704982499</c:v>
                </c:pt>
                <c:pt idx="8986">
                  <c:v>4193.7724506282602</c:v>
                </c:pt>
                <c:pt idx="8987">
                  <c:v>4193.7737666988096</c:v>
                </c:pt>
                <c:pt idx="8988">
                  <c:v>4193.8437187099198</c:v>
                </c:pt>
                <c:pt idx="8989">
                  <c:v>4193.8840019130503</c:v>
                </c:pt>
                <c:pt idx="8990">
                  <c:v>4193.9539539241596</c:v>
                </c:pt>
                <c:pt idx="8991">
                  <c:v>4193.7790214443003</c:v>
                </c:pt>
                <c:pt idx="8992">
                  <c:v>4193.6753951930796</c:v>
                </c:pt>
                <c:pt idx="8993">
                  <c:v>4193.6767398738602</c:v>
                </c:pt>
                <c:pt idx="8994">
                  <c:v>4193.6780750179096</c:v>
                </c:pt>
                <c:pt idx="8995">
                  <c:v>4193.6794196986903</c:v>
                </c:pt>
                <c:pt idx="8996">
                  <c:v>4193.6807548427396</c:v>
                </c:pt>
                <c:pt idx="8997">
                  <c:v>4193.6820995235203</c:v>
                </c:pt>
                <c:pt idx="8998">
                  <c:v>4193.6148559474696</c:v>
                </c:pt>
                <c:pt idx="8999">
                  <c:v>4194.1067420863901</c:v>
                </c:pt>
                <c:pt idx="9000">
                  <c:v>4193.68612402914</c:v>
                </c:pt>
                <c:pt idx="9001">
                  <c:v>4193.5820304774998</c:v>
                </c:pt>
                <c:pt idx="9002">
                  <c:v>4193.58288878439</c:v>
                </c:pt>
                <c:pt idx="9003">
                  <c:v>4193.6201011562098</c:v>
                </c:pt>
                <c:pt idx="9004">
                  <c:v>4193.6209594631</c:v>
                </c:pt>
                <c:pt idx="9005">
                  <c:v>4193.5854541683002</c:v>
                </c:pt>
                <c:pt idx="9006">
                  <c:v>4193.5863124751804</c:v>
                </c:pt>
                <c:pt idx="9007">
                  <c:v>4193.5871707820697</c:v>
                </c:pt>
                <c:pt idx="9008">
                  <c:v>4193.5880195522104</c:v>
                </c:pt>
                <c:pt idx="9009">
                  <c:v>4193.5888778590897</c:v>
                </c:pt>
                <c:pt idx="9010">
                  <c:v>4193.58973616598</c:v>
                </c:pt>
                <c:pt idx="9011">
                  <c:v>4193.5220252895097</c:v>
                </c:pt>
                <c:pt idx="9012">
                  <c:v>4193.4177886867301</c:v>
                </c:pt>
                <c:pt idx="9013">
                  <c:v>4193.4873496913697</c:v>
                </c:pt>
                <c:pt idx="9014">
                  <c:v>4193.4882079982499</c:v>
                </c:pt>
                <c:pt idx="9015">
                  <c:v>4193.5254775905396</c:v>
                </c:pt>
                <c:pt idx="9016">
                  <c:v>4193.5263358974198</c:v>
                </c:pt>
                <c:pt idx="9017">
                  <c:v>4193.5593902492301</c:v>
                </c:pt>
                <c:pt idx="9018">
                  <c:v>4193.5966121578003</c:v>
                </c:pt>
                <c:pt idx="9019">
                  <c:v>4193.5974704646796</c:v>
                </c:pt>
                <c:pt idx="9020">
                  <c:v>4193.5983287715699</c:v>
                </c:pt>
                <c:pt idx="9021">
                  <c:v>4193.5991870784501</c:v>
                </c:pt>
                <c:pt idx="9022">
                  <c:v>4193.5636722469098</c:v>
                </c:pt>
                <c:pt idx="9023">
                  <c:v>4193.6008941554801</c:v>
                </c:pt>
                <c:pt idx="9024">
                  <c:v>4193.6703407191999</c:v>
                </c:pt>
                <c:pt idx="9025">
                  <c:v>4193.5662376308201</c:v>
                </c:pt>
                <c:pt idx="9026">
                  <c:v>4193.7083923244199</c:v>
                </c:pt>
                <c:pt idx="9027">
                  <c:v>4193.9903938197904</c:v>
                </c:pt>
                <c:pt idx="9028">
                  <c:v>4193.6737453365104</c:v>
                </c:pt>
                <c:pt idx="9029">
                  <c:v>4193.4646236324097</c:v>
                </c:pt>
                <c:pt idx="9030">
                  <c:v>4193.5341274165903</c:v>
                </c:pt>
                <c:pt idx="9031">
                  <c:v>4193.4663307094297</c:v>
                </c:pt>
                <c:pt idx="9032">
                  <c:v>4193.5354625606296</c:v>
                </c:pt>
                <c:pt idx="9033">
                  <c:v>4193.4672843837498</c:v>
                </c:pt>
                <c:pt idx="9034">
                  <c:v>4193.4677612209098</c:v>
                </c:pt>
                <c:pt idx="9035">
                  <c:v>4193.5368835353602</c:v>
                </c:pt>
                <c:pt idx="9036">
                  <c:v>4193.5373508357798</c:v>
                </c:pt>
                <c:pt idx="9037">
                  <c:v>4193.5378181361903</c:v>
                </c:pt>
                <c:pt idx="9038">
                  <c:v>4193.5746585750303</c:v>
                </c:pt>
                <c:pt idx="9039">
                  <c:v>4193.5387622737699</c:v>
                </c:pt>
                <c:pt idx="9040">
                  <c:v>4193.5392391109199</c:v>
                </c:pt>
                <c:pt idx="9041">
                  <c:v>4193.5397064113404</c:v>
                </c:pt>
                <c:pt idx="9042">
                  <c:v>4193.5765468501804</c:v>
                </c:pt>
                <c:pt idx="9043">
                  <c:v>4193.54065054891</c:v>
                </c:pt>
                <c:pt idx="9044">
                  <c:v>4193.57749098775</c:v>
                </c:pt>
                <c:pt idx="9045">
                  <c:v>4193.5415946864896</c:v>
                </c:pt>
                <c:pt idx="9046">
                  <c:v>4193.4734355830897</c:v>
                </c:pt>
                <c:pt idx="9047">
                  <c:v>4193.5425388240601</c:v>
                </c:pt>
                <c:pt idx="9048">
                  <c:v>4193.5430156612201</c:v>
                </c:pt>
                <c:pt idx="9049">
                  <c:v>4193.5798561000602</c:v>
                </c:pt>
                <c:pt idx="9050">
                  <c:v>4193.4753333949802</c:v>
                </c:pt>
                <c:pt idx="9051">
                  <c:v>4193.5808097743802</c:v>
                </c:pt>
                <c:pt idx="9052">
                  <c:v>4193.5449134731098</c:v>
                </c:pt>
                <c:pt idx="9053">
                  <c:v>4193.5453807735203</c:v>
                </c:pt>
                <c:pt idx="9054">
                  <c:v>4193.5458576106803</c:v>
                </c:pt>
                <c:pt idx="9055">
                  <c:v>4193.5463249110899</c:v>
                </c:pt>
                <c:pt idx="9056">
                  <c:v>4193.5468017482499</c:v>
                </c:pt>
                <c:pt idx="9057">
                  <c:v>4193.5472690486704</c:v>
                </c:pt>
                <c:pt idx="9058">
                  <c:v>4193.6204730891995</c:v>
                </c:pt>
                <c:pt idx="9059">
                  <c:v>4193.6209499263496</c:v>
                </c:pt>
                <c:pt idx="9060">
                  <c:v>4193.5486995601404</c:v>
                </c:pt>
                <c:pt idx="9061">
                  <c:v>4193.54916686056</c:v>
                </c:pt>
                <c:pt idx="9062">
                  <c:v>4193.5497772121198</c:v>
                </c:pt>
                <c:pt idx="9063">
                  <c:v>4193.5867511653696</c:v>
                </c:pt>
                <c:pt idx="9064">
                  <c:v>4193.4823810481803</c:v>
                </c:pt>
                <c:pt idx="9065">
                  <c:v>4193.55160826681</c:v>
                </c:pt>
                <c:pt idx="9066">
                  <c:v>4193.5885822200498</c:v>
                </c:pt>
                <c:pt idx="9067">
                  <c:v>4193.4842121028696</c:v>
                </c:pt>
                <c:pt idx="9068">
                  <c:v>4193.6947357082099</c:v>
                </c:pt>
                <c:pt idx="9069">
                  <c:v>4193.4854423427396</c:v>
                </c:pt>
                <c:pt idx="9070">
                  <c:v>4193.4860431575498</c:v>
                </c:pt>
                <c:pt idx="9071">
                  <c:v>4193.4866535091196</c:v>
                </c:pt>
                <c:pt idx="9072">
                  <c:v>4193.4872638606803</c:v>
                </c:pt>
                <c:pt idx="9073">
                  <c:v>4193.5564720058201</c:v>
                </c:pt>
                <c:pt idx="9074">
                  <c:v>4193.5570823573798</c:v>
                </c:pt>
                <c:pt idx="9075">
                  <c:v>4193.5576927089496</c:v>
                </c:pt>
                <c:pt idx="9076">
                  <c:v>4193.5582935237699</c:v>
                </c:pt>
                <c:pt idx="9077">
                  <c:v>4193.5589038753296</c:v>
                </c:pt>
                <c:pt idx="9078">
                  <c:v>4193.5595142268903</c:v>
                </c:pt>
                <c:pt idx="9079">
                  <c:v>4193.5601245784501</c:v>
                </c:pt>
                <c:pt idx="9080">
                  <c:v>4193.5607349300199</c:v>
                </c:pt>
                <c:pt idx="9081">
                  <c:v>4193.5613357448301</c:v>
                </c:pt>
                <c:pt idx="9082">
                  <c:v>4193.5983096980799</c:v>
                </c:pt>
                <c:pt idx="9083">
                  <c:v>4193.7402068996198</c:v>
                </c:pt>
                <c:pt idx="9084">
                  <c:v>4193.5995304012104</c:v>
                </c:pt>
                <c:pt idx="9085">
                  <c:v>4193.6001407527701</c:v>
                </c:pt>
                <c:pt idx="9086">
                  <c:v>4193.6007511043299</c:v>
                </c:pt>
                <c:pt idx="9087">
                  <c:v>4193.6013614558897</c:v>
                </c:pt>
                <c:pt idx="9088">
                  <c:v>4193.6019718074604</c:v>
                </c:pt>
                <c:pt idx="9089">
                  <c:v>4193.6025821590201</c:v>
                </c:pt>
                <c:pt idx="9090">
                  <c:v>4193.6031829738404</c:v>
                </c:pt>
                <c:pt idx="9091">
                  <c:v>4193.6037933254001</c:v>
                </c:pt>
                <c:pt idx="9092">
                  <c:v>4193.6044036769599</c:v>
                </c:pt>
                <c:pt idx="9093">
                  <c:v>4193.6730542246296</c:v>
                </c:pt>
                <c:pt idx="9094">
                  <c:v>4193.6731184641803</c:v>
                </c:pt>
                <c:pt idx="9095">
                  <c:v>4193.6731823067303</c:v>
                </c:pt>
                <c:pt idx="9096">
                  <c:v>4193.7095982240098</c:v>
                </c:pt>
                <c:pt idx="9097">
                  <c:v>4193.7096641520502</c:v>
                </c:pt>
                <c:pt idx="9098">
                  <c:v>4193.7097313968297</c:v>
                </c:pt>
                <c:pt idx="9099">
                  <c:v>4193.6734440890896</c:v>
                </c:pt>
                <c:pt idx="9100">
                  <c:v>4193.6735084378997</c:v>
                </c:pt>
                <c:pt idx="9101">
                  <c:v>4193.67357278702</c:v>
                </c:pt>
                <c:pt idx="9102">
                  <c:v>4193.67363713125</c:v>
                </c:pt>
                <c:pt idx="9103">
                  <c:v>4193.6737014444998</c:v>
                </c:pt>
                <c:pt idx="9104">
                  <c:v>4193.6737655965499</c:v>
                </c:pt>
                <c:pt idx="9105">
                  <c:v>4193.71018300175</c:v>
                </c:pt>
                <c:pt idx="9106">
                  <c:v>4193.6738956940098</c:v>
                </c:pt>
                <c:pt idx="9107">
                  <c:v>4193.6739595236904</c:v>
                </c:pt>
                <c:pt idx="9108">
                  <c:v>4193.7103752989897</c:v>
                </c:pt>
                <c:pt idx="9109">
                  <c:v>4193.7104409069798</c:v>
                </c:pt>
                <c:pt idx="9110">
                  <c:v>4193.7105064935304</c:v>
                </c:pt>
                <c:pt idx="9111">
                  <c:v>4193.7105719676902</c:v>
                </c:pt>
                <c:pt idx="9112">
                  <c:v>4193.7106368802997</c:v>
                </c:pt>
                <c:pt idx="9113">
                  <c:v>4193.6421298301002</c:v>
                </c:pt>
                <c:pt idx="9114">
                  <c:v>4193.8520326219204</c:v>
                </c:pt>
                <c:pt idx="9115">
                  <c:v>4193.8520985531904</c:v>
                </c:pt>
                <c:pt idx="9116">
                  <c:v>4193.81583648572</c:v>
                </c:pt>
                <c:pt idx="9117">
                  <c:v>4193.8159021617903</c:v>
                </c:pt>
                <c:pt idx="9118">
                  <c:v>4193.8159690186703</c:v>
                </c:pt>
                <c:pt idx="9119">
                  <c:v>4193.8523612305898</c:v>
                </c:pt>
                <c:pt idx="9120">
                  <c:v>4193.8160991463301</c:v>
                </c:pt>
                <c:pt idx="9121">
                  <c:v>4193.8161645686896</c:v>
                </c:pt>
                <c:pt idx="9122">
                  <c:v>4193.8162301870698</c:v>
                </c:pt>
                <c:pt idx="9123">
                  <c:v>4193.8526221912098</c:v>
                </c:pt>
                <c:pt idx="9124">
                  <c:v>4193.9212104480503</c:v>
                </c:pt>
                <c:pt idx="9125">
                  <c:v>4193.9211913745603</c:v>
                </c:pt>
                <c:pt idx="9126">
                  <c:v>4193.9211627643299</c:v>
                </c:pt>
                <c:pt idx="9127">
                  <c:v>4193.9211436908499</c:v>
                </c:pt>
                <c:pt idx="9128">
                  <c:v>4193.92112461736</c:v>
                </c:pt>
                <c:pt idx="9129">
                  <c:v>4194.0272113483197</c:v>
                </c:pt>
                <c:pt idx="9130">
                  <c:v>4194.0641376178501</c:v>
                </c:pt>
                <c:pt idx="9131">
                  <c:v>4194.0271732013498</c:v>
                </c:pt>
                <c:pt idx="9132">
                  <c:v>4193.9896651904801</c:v>
                </c:pt>
                <c:pt idx="9133">
                  <c:v>4193.9896365802497</c:v>
                </c:pt>
                <c:pt idx="9134">
                  <c:v>4193.9896175067697</c:v>
                </c:pt>
                <c:pt idx="9135">
                  <c:v>4193.9895888965402</c:v>
                </c:pt>
                <c:pt idx="9136">
                  <c:v>4193.9895602863098</c:v>
                </c:pt>
                <c:pt idx="9137">
                  <c:v>4194.0270301501996</c:v>
                </c:pt>
                <c:pt idx="9138">
                  <c:v>4194.0921184222898</c:v>
                </c:pt>
                <c:pt idx="9139">
                  <c:v>4194.0920993488098</c:v>
                </c:pt>
                <c:pt idx="9140">
                  <c:v>4194.0920707385803</c:v>
                </c:pt>
                <c:pt idx="9141">
                  <c:v>4194.1289874713602</c:v>
                </c:pt>
                <c:pt idx="9142">
                  <c:v>4194.1289683978803</c:v>
                </c:pt>
                <c:pt idx="9143">
                  <c:v>4194.1289493243903</c:v>
                </c:pt>
                <c:pt idx="9144">
                  <c:v>4194.1940566699705</c:v>
                </c:pt>
                <c:pt idx="9145">
                  <c:v>4194.0919658344001</c:v>
                </c:pt>
                <c:pt idx="9146">
                  <c:v>4194.0919372241697</c:v>
                </c:pt>
                <c:pt idx="9147">
                  <c:v>4194.1570541065003</c:v>
                </c:pt>
                <c:pt idx="9148">
                  <c:v>4194.1570254962699</c:v>
                </c:pt>
                <c:pt idx="9149">
                  <c:v>4194.1570064227799</c:v>
                </c:pt>
                <c:pt idx="9150">
                  <c:v>4194.1939040820798</c:v>
                </c:pt>
                <c:pt idx="9151">
                  <c:v>4194.1938850085999</c:v>
                </c:pt>
                <c:pt idx="9152">
                  <c:v>4194.1937801044196</c:v>
                </c:pt>
                <c:pt idx="9153">
                  <c:v>4194.1567584674603</c:v>
                </c:pt>
                <c:pt idx="9154">
                  <c:v>4194.2252513568601</c:v>
                </c:pt>
                <c:pt idx="9155">
                  <c:v>4194.2620536487302</c:v>
                </c:pt>
                <c:pt idx="9156">
                  <c:v>4194.2619392078204</c:v>
                </c:pt>
                <c:pt idx="9157">
                  <c:v>4194.2618247668997</c:v>
                </c:pt>
                <c:pt idx="9158">
                  <c:v>4194.3303271930399</c:v>
                </c:pt>
                <c:pt idx="9159">
                  <c:v>4194.47260586431</c:v>
                </c:pt>
                <c:pt idx="9160">
                  <c:v>4194.4724818866498</c:v>
                </c:pt>
                <c:pt idx="9161">
                  <c:v>4194.3668433826197</c:v>
                </c:pt>
                <c:pt idx="9162">
                  <c:v>4194.32981220891</c:v>
                </c:pt>
                <c:pt idx="9163">
                  <c:v>4194.6067210834299</c:v>
                </c:pt>
                <c:pt idx="9164">
                  <c:v>4194.6784755389899</c:v>
                </c:pt>
                <c:pt idx="9165">
                  <c:v>4194.4349071185798</c:v>
                </c:pt>
                <c:pt idx="9166">
                  <c:v>4194.43477360418</c:v>
                </c:pt>
                <c:pt idx="9167">
                  <c:v>4194.4346400897703</c:v>
                </c:pt>
                <c:pt idx="9168">
                  <c:v>4194.5390483539304</c:v>
                </c:pt>
                <c:pt idx="9169">
                  <c:v>4194.6418449085004</c:v>
                </c:pt>
                <c:pt idx="9170">
                  <c:v>4194.4342013995902</c:v>
                </c:pt>
                <c:pt idx="9171">
                  <c:v>4194.4340678851804</c:v>
                </c:pt>
                <c:pt idx="9172">
                  <c:v>4194.5025130908698</c:v>
                </c:pt>
                <c:pt idx="9173">
                  <c:v>4194.6412822406501</c:v>
                </c:pt>
                <c:pt idx="9174">
                  <c:v>4194.5381900470502</c:v>
                </c:pt>
                <c:pt idx="9175">
                  <c:v>4194.5380469959</c:v>
                </c:pt>
                <c:pt idx="9176">
                  <c:v>4194.5379039447498</c:v>
                </c:pt>
                <c:pt idx="9177">
                  <c:v>4194.5377608936096</c:v>
                </c:pt>
                <c:pt idx="9178">
                  <c:v>4194.4330379169196</c:v>
                </c:pt>
                <c:pt idx="9179">
                  <c:v>4194.4329044025199</c:v>
                </c:pt>
                <c:pt idx="9180">
                  <c:v>4194.43793026616</c:v>
                </c:pt>
                <c:pt idx="9181">
                  <c:v>4194.5012733142603</c:v>
                </c:pt>
                <c:pt idx="9182">
                  <c:v>4194.5730659168003</c:v>
                </c:pt>
                <c:pt idx="9183">
                  <c:v>4194.4692012469995</c:v>
                </c:pt>
                <c:pt idx="9184">
                  <c:v>4194.5727130572996</c:v>
                </c:pt>
                <c:pt idx="9185">
                  <c:v>4194.4688388507602</c:v>
                </c:pt>
                <c:pt idx="9186">
                  <c:v>4194.5363971393299</c:v>
                </c:pt>
                <c:pt idx="9187">
                  <c:v>4194.7110435168997</c:v>
                </c:pt>
                <c:pt idx="9188">
                  <c:v>4194.5360156696097</c:v>
                </c:pt>
                <c:pt idx="9189">
                  <c:v>4194.4680854480503</c:v>
                </c:pt>
                <c:pt idx="9190">
                  <c:v>4194.6385928790796</c:v>
                </c:pt>
                <c:pt idx="9191">
                  <c:v>4194.4676944415796</c:v>
                </c:pt>
                <c:pt idx="9192">
                  <c:v>4194.4306346576404</c:v>
                </c:pt>
                <c:pt idx="9193">
                  <c:v>4194.4673320453403</c:v>
                </c:pt>
                <c:pt idx="9194">
                  <c:v>4194.5039340656003</c:v>
                </c:pt>
                <c:pt idx="9195">
                  <c:v>4194.46698872259</c:v>
                </c:pt>
                <c:pt idx="9196">
                  <c:v>4194.4668170612103</c:v>
                </c:pt>
                <c:pt idx="9197">
                  <c:v>4194.4666358630902</c:v>
                </c:pt>
                <c:pt idx="9198">
                  <c:v>4194.5032569568402</c:v>
                </c:pt>
                <c:pt idx="9199">
                  <c:v>4194.46629254033</c:v>
                </c:pt>
                <c:pt idx="9200">
                  <c:v>4194.4661113422098</c:v>
                </c:pt>
                <c:pt idx="9201">
                  <c:v>4194.4659396808402</c:v>
                </c:pt>
                <c:pt idx="9202">
                  <c:v>4194.56952778509</c:v>
                </c:pt>
                <c:pt idx="9203">
                  <c:v>4194.5693465869699</c:v>
                </c:pt>
                <c:pt idx="9204">
                  <c:v>4194.7080299060599</c:v>
                </c:pt>
                <c:pt idx="9205">
                  <c:v>4194.5689746539801</c:v>
                </c:pt>
                <c:pt idx="9206">
                  <c:v>4194.6717139880902</c:v>
                </c:pt>
                <c:pt idx="9207">
                  <c:v>4194.56859318426</c:v>
                </c:pt>
                <c:pt idx="9208">
                  <c:v>4194.3959972064704</c:v>
                </c:pt>
                <c:pt idx="9209">
                  <c:v>4194.7071334521997</c:v>
                </c:pt>
                <c:pt idx="9210">
                  <c:v>4194.7739192645804</c:v>
                </c:pt>
                <c:pt idx="9211">
                  <c:v>4194.6038219134998</c:v>
                </c:pt>
                <c:pt idx="9212">
                  <c:v>4194.5676871936503</c:v>
                </c:pt>
                <c:pt idx="9213">
                  <c:v>4194.7063800494898</c:v>
                </c:pt>
                <c:pt idx="9214">
                  <c:v>4194.56732479741</c:v>
                </c:pt>
                <c:pt idx="9215">
                  <c:v>4194.6700832050101</c:v>
                </c:pt>
                <c:pt idx="9216">
                  <c:v>4194.6698924701404</c:v>
                </c:pt>
                <c:pt idx="9217">
                  <c:v>4194.6697017352799</c:v>
                </c:pt>
                <c:pt idx="9218">
                  <c:v>4194.5306083362302</c:v>
                </c:pt>
                <c:pt idx="9219">
                  <c:v>4194.5304271381101</c:v>
                </c:pt>
                <c:pt idx="9220">
                  <c:v>4194.6021625201902</c:v>
                </c:pt>
                <c:pt idx="9221">
                  <c:v>4194.6689674060599</c:v>
                </c:pt>
                <c:pt idx="9222">
                  <c:v>4194.6687766711902</c:v>
                </c:pt>
                <c:pt idx="9223">
                  <c:v>4194.6685763995902</c:v>
                </c:pt>
                <c:pt idx="9224">
                  <c:v>4194.6014281909702</c:v>
                </c:pt>
                <c:pt idx="9225">
                  <c:v>4194.6012565295896</c:v>
                </c:pt>
                <c:pt idx="9226">
                  <c:v>4194.6010944049603</c:v>
                </c:pt>
                <c:pt idx="9227">
                  <c:v>4194.5649596851099</c:v>
                </c:pt>
                <c:pt idx="9228">
                  <c:v>4194.5647784869898</c:v>
                </c:pt>
                <c:pt idx="9229">
                  <c:v>4194.60056988408</c:v>
                </c:pt>
                <c:pt idx="9230">
                  <c:v>4194.5644351642404</c:v>
                </c:pt>
                <c:pt idx="9231">
                  <c:v>4194.6002265613297</c:v>
                </c:pt>
                <c:pt idx="9232">
                  <c:v>4194.7029658954398</c:v>
                </c:pt>
                <c:pt idx="9233">
                  <c:v>4194.6668407123298</c:v>
                </c:pt>
                <c:pt idx="9234">
                  <c:v>4194.6666499774701</c:v>
                </c:pt>
                <c:pt idx="9235">
                  <c:v>4194.6664592426096</c:v>
                </c:pt>
                <c:pt idx="9236">
                  <c:v>4194.5633289020298</c:v>
                </c:pt>
                <c:pt idx="9237">
                  <c:v>4194.5631572406501</c:v>
                </c:pt>
                <c:pt idx="9238">
                  <c:v>4194.56297604253</c:v>
                </c:pt>
                <c:pt idx="9239">
                  <c:v>4194.7686549823502</c:v>
                </c:pt>
                <c:pt idx="9240">
                  <c:v>4194.66551510503</c:v>
                </c:pt>
                <c:pt idx="9241">
                  <c:v>4194.5623943011997</c:v>
                </c:pt>
                <c:pt idx="9242">
                  <c:v>4194.5622131030796</c:v>
                </c:pt>
                <c:pt idx="9243">
                  <c:v>4194.6290179889402</c:v>
                </c:pt>
                <c:pt idx="9244">
                  <c:v>4194.6285411517802</c:v>
                </c:pt>
                <c:pt idx="9245">
                  <c:v>4194.6640273731</c:v>
                </c:pt>
                <c:pt idx="9246">
                  <c:v>4194.6635696094299</c:v>
                </c:pt>
                <c:pt idx="9247">
                  <c:v>4194.6631213825003</c:v>
                </c:pt>
                <c:pt idx="9248">
                  <c:v>4194.6626636188303</c:v>
                </c:pt>
                <c:pt idx="9249">
                  <c:v>4194.8321506183402</c:v>
                </c:pt>
                <c:pt idx="9250">
                  <c:v>4194.6616813342798</c:v>
                </c:pt>
                <c:pt idx="9251">
                  <c:v>4194.6612235706098</c:v>
                </c:pt>
                <c:pt idx="9252">
                  <c:v>4194.72776142766</c:v>
                </c:pt>
                <c:pt idx="9253">
                  <c:v>4194.7942706744898</c:v>
                </c:pt>
                <c:pt idx="9254">
                  <c:v>4194.6907588641898</c:v>
                </c:pt>
                <c:pt idx="9255">
                  <c:v>4194.6902343433103</c:v>
                </c:pt>
                <c:pt idx="9256">
                  <c:v>4194.6897098224399</c:v>
                </c:pt>
                <c:pt idx="9257">
                  <c:v>4194.6891853015704</c:v>
                </c:pt>
                <c:pt idx="9258">
                  <c:v>4194.8945781390903</c:v>
                </c:pt>
                <c:pt idx="9259">
                  <c:v>4194.7240134876001</c:v>
                </c:pt>
                <c:pt idx="9260">
                  <c:v>4194.7905227344299</c:v>
                </c:pt>
                <c:pt idx="9261">
                  <c:v>4194.7229549091098</c:v>
                </c:pt>
                <c:pt idx="9262">
                  <c:v>4194.7224399249799</c:v>
                </c:pt>
                <c:pt idx="9263">
                  <c:v>4194.8248836200501</c:v>
                </c:pt>
                <c:pt idx="9264">
                  <c:v>4194.7884055774402</c:v>
                </c:pt>
                <c:pt idx="9265">
                  <c:v>4194.6848842303998</c:v>
                </c:pt>
                <c:pt idx="9266">
                  <c:v>4194.6843597095203</c:v>
                </c:pt>
                <c:pt idx="9267">
                  <c:v>4194.7197696368903</c:v>
                </c:pt>
                <c:pt idx="9268">
                  <c:v>4194.7862788837201</c:v>
                </c:pt>
                <c:pt idx="9269">
                  <c:v>4194.6827575366697</c:v>
                </c:pt>
                <c:pt idx="9270">
                  <c:v>4194.6822234790598</c:v>
                </c:pt>
                <c:pt idx="9271">
                  <c:v>4194.61468426397</c:v>
                </c:pt>
                <c:pt idx="9272">
                  <c:v>4194.5112487476099</c:v>
                </c:pt>
                <c:pt idx="9273">
                  <c:v>4194.6137401263904</c:v>
                </c:pt>
                <c:pt idx="9274">
                  <c:v>4194.6491309802796</c:v>
                </c:pt>
                <c:pt idx="9275">
                  <c:v>4194.7515079181403</c:v>
                </c:pt>
                <c:pt idx="9276">
                  <c:v>4194.61202351262</c:v>
                </c:pt>
                <c:pt idx="9277">
                  <c:v>4194.5085021655796</c:v>
                </c:pt>
                <c:pt idx="9278">
                  <c:v>4194.6109077136698</c:v>
                </c:pt>
                <c:pt idx="9279">
                  <c:v>4194.5073863666303</c:v>
                </c:pt>
                <c:pt idx="9280">
                  <c:v>4194.4383594196097</c:v>
                </c:pt>
                <c:pt idx="9281">
                  <c:v>4194.4378635089597</c:v>
                </c:pt>
                <c:pt idx="9282">
                  <c:v>4194.4373675983197</c:v>
                </c:pt>
                <c:pt idx="9283">
                  <c:v>4194.4368716876697</c:v>
                </c:pt>
                <c:pt idx="9284">
                  <c:v>4194.4363662402902</c:v>
                </c:pt>
                <c:pt idx="9285">
                  <c:v>4194.4358703296402</c:v>
                </c:pt>
                <c:pt idx="9286">
                  <c:v>4194.4353648822498</c:v>
                </c:pt>
                <c:pt idx="9287">
                  <c:v>4194.32933537176</c:v>
                </c:pt>
                <c:pt idx="9288">
                  <c:v>4194.3288680713404</c:v>
                </c:pt>
                <c:pt idx="9289">
                  <c:v>4194.3284007709299</c:v>
                </c:pt>
                <c:pt idx="9290">
                  <c:v>4194.2593166034403</c:v>
                </c:pt>
                <c:pt idx="9291">
                  <c:v>4194.2589065234897</c:v>
                </c:pt>
                <c:pt idx="9292">
                  <c:v>4194.25849644353</c:v>
                </c:pt>
                <c:pt idx="9293">
                  <c:v>4194.15256230047</c:v>
                </c:pt>
                <c:pt idx="9294">
                  <c:v>4194.2207881610602</c:v>
                </c:pt>
                <c:pt idx="9295">
                  <c:v>4194.1517516773001</c:v>
                </c:pt>
                <c:pt idx="9296">
                  <c:v>4194.1513702075699</c:v>
                </c:pt>
                <c:pt idx="9297">
                  <c:v>4194.1509887378397</c:v>
                </c:pt>
                <c:pt idx="9298">
                  <c:v>4194.1875430743903</c:v>
                </c:pt>
                <c:pt idx="9299">
                  <c:v>4194.0481635730503</c:v>
                </c:pt>
                <c:pt idx="9300">
                  <c:v>4194.0477725665796</c:v>
                </c:pt>
                <c:pt idx="9301">
                  <c:v>4194.0473815601099</c:v>
                </c:pt>
                <c:pt idx="9302">
                  <c:v>4194.0470000903797</c:v>
                </c:pt>
                <c:pt idx="9303">
                  <c:v>4194.0096542041501</c:v>
                </c:pt>
                <c:pt idx="9304">
                  <c:v>4194.0461894672098</c:v>
                </c:pt>
                <c:pt idx="9305">
                  <c:v>4194.00901524236</c:v>
                </c:pt>
                <c:pt idx="9306">
                  <c:v>4193.9405795734201</c:v>
                </c:pt>
                <c:pt idx="9307">
                  <c:v>4193.9040252368704</c:v>
                </c:pt>
                <c:pt idx="9308">
                  <c:v>4193.7987968128</c:v>
                </c:pt>
                <c:pt idx="9309">
                  <c:v>4193.8348933856696</c:v>
                </c:pt>
                <c:pt idx="9310">
                  <c:v>4193.72970310857</c:v>
                </c:pt>
                <c:pt idx="9311">
                  <c:v>4193.8344642322299</c:v>
                </c:pt>
                <c:pt idx="9312">
                  <c:v>4193.7656184833304</c:v>
                </c:pt>
                <c:pt idx="9313">
                  <c:v>4193.7290736835203</c:v>
                </c:pt>
                <c:pt idx="9314">
                  <c:v>4193.6966010730503</c:v>
                </c:pt>
                <c:pt idx="9315">
                  <c:v>4193.7650272052497</c:v>
                </c:pt>
                <c:pt idx="9316">
                  <c:v>4193.72849194219</c:v>
                </c:pt>
                <c:pt idx="9317">
                  <c:v>4193.7646171253</c:v>
                </c:pt>
                <c:pt idx="9318">
                  <c:v>4193.6594649951703</c:v>
                </c:pt>
                <c:pt idx="9319">
                  <c:v>4193.6592837970502</c:v>
                </c:pt>
                <c:pt idx="9320">
                  <c:v>4193.62273899724</c:v>
                </c:pt>
                <c:pt idx="9321">
                  <c:v>4193.55394093206</c:v>
                </c:pt>
                <c:pt idx="9322">
                  <c:v>4193.5173865955103</c:v>
                </c:pt>
                <c:pt idx="9323">
                  <c:v>4193.5535785358197</c:v>
                </c:pt>
                <c:pt idx="9324">
                  <c:v>4193.4483405749997</c:v>
                </c:pt>
                <c:pt idx="9325">
                  <c:v>4193.6582061450699</c:v>
                </c:pt>
                <c:pt idx="9326">
                  <c:v>4193.5530635516898</c:v>
                </c:pt>
                <c:pt idx="9327">
                  <c:v>4193.4478160541303</c:v>
                </c:pt>
                <c:pt idx="9328">
                  <c:v>4193.4476539294901</c:v>
                </c:pt>
                <c:pt idx="9329">
                  <c:v>4193.4475013416004</c:v>
                </c:pt>
                <c:pt idx="9330">
                  <c:v>4193.4473392169702</c:v>
                </c:pt>
                <c:pt idx="9331">
                  <c:v>4193.30980030706</c:v>
                </c:pt>
                <c:pt idx="9332">
                  <c:v>4193.4835216205302</c:v>
                </c:pt>
                <c:pt idx="9333">
                  <c:v>4193.4104415576703</c:v>
                </c:pt>
                <c:pt idx="9334">
                  <c:v>4193.3415576617899</c:v>
                </c:pt>
                <c:pt idx="9335">
                  <c:v>4193.3414146106497</c:v>
                </c:pt>
                <c:pt idx="9336">
                  <c:v>4193.3412143390397</c:v>
                </c:pt>
                <c:pt idx="9337">
                  <c:v>4193.3410140674296</c:v>
                </c:pt>
                <c:pt idx="9338">
                  <c:v>4193.3408137958304</c:v>
                </c:pt>
                <c:pt idx="9339">
                  <c:v>4193.44578472783</c:v>
                </c:pt>
                <c:pt idx="9340">
                  <c:v>4193.3039161365296</c:v>
                </c:pt>
                <c:pt idx="9341">
                  <c:v>4193.2350036304197</c:v>
                </c:pt>
                <c:pt idx="9342">
                  <c:v>4193.0660792987601</c:v>
                </c:pt>
                <c:pt idx="9343">
                  <c:v>4193.2711383502701</c:v>
                </c:pt>
                <c:pt idx="9344">
                  <c:v>4193.2344695728098</c:v>
                </c:pt>
                <c:pt idx="9345">
                  <c:v>4193.12909809759</c:v>
                </c:pt>
                <c:pt idx="9346">
                  <c:v>4193.1289168994699</c:v>
                </c:pt>
                <c:pt idx="9347">
                  <c:v>4193.1287452380902</c:v>
                </c:pt>
                <c:pt idx="9348">
                  <c:v>4193.1285640399701</c:v>
                </c:pt>
                <c:pt idx="9349">
                  <c:v>4193.12838284185</c:v>
                </c:pt>
                <c:pt idx="9350">
                  <c:v>4193.1282111804703</c:v>
                </c:pt>
                <c:pt idx="9351">
                  <c:v>4193.0644771259103</c:v>
                </c:pt>
                <c:pt idx="9352">
                  <c:v>4193.0643054645298</c:v>
                </c:pt>
                <c:pt idx="9353">
                  <c:v>4192.96385494878</c:v>
                </c:pt>
                <c:pt idx="9354">
                  <c:v>4193.1275149982202</c:v>
                </c:pt>
                <c:pt idx="9355">
                  <c:v>4193.0272552173401</c:v>
                </c:pt>
                <c:pt idx="9356">
                  <c:v>4193.0635997455302</c:v>
                </c:pt>
                <c:pt idx="9357">
                  <c:v>4193.0269023578403</c:v>
                </c:pt>
                <c:pt idx="9358">
                  <c:v>4192.9262134235096</c:v>
                </c:pt>
                <c:pt idx="9359">
                  <c:v>4193.0265399616001</c:v>
                </c:pt>
                <c:pt idx="9360">
                  <c:v>4192.9258510272703</c:v>
                </c:pt>
                <c:pt idx="9361">
                  <c:v>4192.9256698291501</c:v>
                </c:pt>
                <c:pt idx="9362">
                  <c:v>4192.9254981677796</c:v>
                </c:pt>
                <c:pt idx="9363">
                  <c:v>4192.9253169696603</c:v>
                </c:pt>
                <c:pt idx="9364">
                  <c:v>4192.9251357715402</c:v>
                </c:pt>
                <c:pt idx="9365">
                  <c:v>4192.9249545734201</c:v>
                </c:pt>
                <c:pt idx="9366">
                  <c:v>4192.92499272039</c:v>
                </c:pt>
                <c:pt idx="9367">
                  <c:v>4192.9250404041004</c:v>
                </c:pt>
                <c:pt idx="9368">
                  <c:v>4192.82441822698</c:v>
                </c:pt>
                <c:pt idx="9369">
                  <c:v>4192.8244563739499</c:v>
                </c:pt>
                <c:pt idx="9370">
                  <c:v>4192.8245040576703</c:v>
                </c:pt>
                <c:pt idx="9371">
                  <c:v>4192.9252025287396</c:v>
                </c:pt>
                <c:pt idx="9372">
                  <c:v>4192.8245803516102</c:v>
                </c:pt>
                <c:pt idx="9373">
                  <c:v>4192.8246280353296</c:v>
                </c:pt>
                <c:pt idx="9374">
                  <c:v>4192.8246661822996</c:v>
                </c:pt>
                <c:pt idx="9375">
                  <c:v>4192.8247043292704</c:v>
                </c:pt>
                <c:pt idx="9376">
                  <c:v>4192.8247520129898</c:v>
                </c:pt>
                <c:pt idx="9377">
                  <c:v>4192.8247901599598</c:v>
                </c:pt>
                <c:pt idx="9378">
                  <c:v>4192.8248283069397</c:v>
                </c:pt>
                <c:pt idx="9379">
                  <c:v>4192.8248759906501</c:v>
                </c:pt>
                <c:pt idx="9380">
                  <c:v>4192.7883502643299</c:v>
                </c:pt>
                <c:pt idx="9381">
                  <c:v>4192.7245017688501</c:v>
                </c:pt>
                <c:pt idx="9382">
                  <c:v>4192.7884360950202</c:v>
                </c:pt>
                <c:pt idx="9383">
                  <c:v>4192.7884742419901</c:v>
                </c:pt>
                <c:pt idx="9384">
                  <c:v>4192.7246162097699</c:v>
                </c:pt>
                <c:pt idx="9385">
                  <c:v>4192.6880809467102</c:v>
                </c:pt>
                <c:pt idx="9386">
                  <c:v>4192.6881190936801</c:v>
                </c:pt>
                <c:pt idx="9387">
                  <c:v>4192.7247401874301</c:v>
                </c:pt>
                <c:pt idx="9388">
                  <c:v>4192.6243278186503</c:v>
                </c:pt>
                <c:pt idx="9389">
                  <c:v>4193.0264350574198</c:v>
                </c:pt>
                <c:pt idx="9390">
                  <c:v>4192.8892203967798</c:v>
                </c:pt>
                <c:pt idx="9391">
                  <c:v>4192.78878895452</c:v>
                </c:pt>
                <c:pt idx="9392">
                  <c:v>4192.7249404590402</c:v>
                </c:pt>
                <c:pt idx="9393">
                  <c:v>4192.7888747852103</c:v>
                </c:pt>
                <c:pt idx="9394">
                  <c:v>4192.7889129321802</c:v>
                </c:pt>
                <c:pt idx="9395">
                  <c:v>4192.72505489995</c:v>
                </c:pt>
                <c:pt idx="9396">
                  <c:v>4192.7889892261301</c:v>
                </c:pt>
                <c:pt idx="9397">
                  <c:v>4192.7891227405298</c:v>
                </c:pt>
                <c:pt idx="9398">
                  <c:v>4192.78926579168</c:v>
                </c:pt>
                <c:pt idx="9399">
                  <c:v>4192.7893993060798</c:v>
                </c:pt>
                <c:pt idx="9400">
                  <c:v>4192.7895328204904</c:v>
                </c:pt>
                <c:pt idx="9401">
                  <c:v>4192.7896663348902</c:v>
                </c:pt>
                <c:pt idx="9402">
                  <c:v>4192.6893397967997</c:v>
                </c:pt>
                <c:pt idx="9403">
                  <c:v>4192.8904029529303</c:v>
                </c:pt>
                <c:pt idx="9404">
                  <c:v>4192.85399166753</c:v>
                </c:pt>
                <c:pt idx="9405">
                  <c:v>4192.8541251819397</c:v>
                </c:pt>
                <c:pt idx="9406">
                  <c:v>4192.89081303289</c:v>
                </c:pt>
                <c:pt idx="9407">
                  <c:v>4192.79047695806</c:v>
                </c:pt>
                <c:pt idx="9408">
                  <c:v>4192.8545257251499</c:v>
                </c:pt>
                <c:pt idx="9409">
                  <c:v>4192.79075352361</c:v>
                </c:pt>
                <c:pt idx="9410">
                  <c:v>4192.8548022906998</c:v>
                </c:pt>
                <c:pt idx="9411">
                  <c:v>4192.99216000249</c:v>
                </c:pt>
                <c:pt idx="9412">
                  <c:v>4192.7911636035697</c:v>
                </c:pt>
                <c:pt idx="9413">
                  <c:v>4192.85520283391</c:v>
                </c:pt>
                <c:pt idx="9414">
                  <c:v>4192.7914306323801</c:v>
                </c:pt>
                <c:pt idx="9415">
                  <c:v>4192.7915641467798</c:v>
                </c:pt>
                <c:pt idx="9416">
                  <c:v>4192.7916976611796</c:v>
                </c:pt>
                <c:pt idx="9417">
                  <c:v>4192.8283950488803</c:v>
                </c:pt>
                <c:pt idx="9418">
                  <c:v>4192.7280875842798</c:v>
                </c:pt>
                <c:pt idx="9419">
                  <c:v>4192.9565021197996</c:v>
                </c:pt>
                <c:pt idx="9420">
                  <c:v>4192.7922412555399</c:v>
                </c:pt>
                <c:pt idx="9421">
                  <c:v>4192.7558108966596</c:v>
                </c:pt>
                <c:pt idx="9422">
                  <c:v>4192.8564235370404</c:v>
                </c:pt>
                <c:pt idx="9423">
                  <c:v>4192.8565570514402</c:v>
                </c:pt>
                <c:pt idx="9424">
                  <c:v>4192.9571696918201</c:v>
                </c:pt>
                <c:pt idx="9425">
                  <c:v>4192.8568336169901</c:v>
                </c:pt>
                <c:pt idx="9426">
                  <c:v>4192.8569671313999</c:v>
                </c:pt>
                <c:pt idx="9427">
                  <c:v>4192.8572055499799</c:v>
                </c:pt>
                <c:pt idx="9428">
                  <c:v>4192.89398876836</c:v>
                </c:pt>
                <c:pt idx="9429">
                  <c:v>4192.8942367236796</c:v>
                </c:pt>
                <c:pt idx="9430">
                  <c:v>4192.8944751422596</c:v>
                </c:pt>
                <c:pt idx="9431">
                  <c:v>4192.8947135608396</c:v>
                </c:pt>
                <c:pt idx="9432">
                  <c:v>4192.9588863055897</c:v>
                </c:pt>
                <c:pt idx="9433">
                  <c:v>4192.9591247241697</c:v>
                </c:pt>
                <c:pt idx="9434">
                  <c:v>4192.9593631427497</c:v>
                </c:pt>
                <c:pt idx="9435">
                  <c:v>4192.9596110980701</c:v>
                </c:pt>
                <c:pt idx="9436">
                  <c:v>4192.9965945880604</c:v>
                </c:pt>
                <c:pt idx="9437">
                  <c:v>4193.0604335467997</c:v>
                </c:pt>
                <c:pt idx="9438">
                  <c:v>4193.0606719653797</c:v>
                </c:pt>
                <c:pt idx="9439">
                  <c:v>4193.0609103839597</c:v>
                </c:pt>
                <c:pt idx="9440">
                  <c:v>4193.2350799243704</c:v>
                </c:pt>
                <c:pt idx="9441">
                  <c:v>4193.1666156451902</c:v>
                </c:pt>
                <c:pt idx="9442">
                  <c:v>4193.13034741094</c:v>
                </c:pt>
                <c:pt idx="9443">
                  <c:v>4193.1671020190897</c:v>
                </c:pt>
                <c:pt idx="9444">
                  <c:v>4193.1673499744202</c:v>
                </c:pt>
                <c:pt idx="9445">
                  <c:v>4193.2363101642404</c:v>
                </c:pt>
                <c:pt idx="9446">
                  <c:v>4193.2365676563004</c:v>
                </c:pt>
                <c:pt idx="9447">
                  <c:v>4193.2368156116199</c:v>
                </c:pt>
                <c:pt idx="9448">
                  <c:v>4193.3422919910199</c:v>
                </c:pt>
                <c:pt idx="9449">
                  <c:v>4193.4112998645496</c:v>
                </c:pt>
                <c:pt idx="9450">
                  <c:v>4193.4115573566196</c:v>
                </c:pt>
                <c:pt idx="9451">
                  <c:v>4193.41182438543</c:v>
                </c:pt>
                <c:pt idx="9452">
                  <c:v>4193.41208187749</c:v>
                </c:pt>
                <c:pt idx="9453">
                  <c:v>4193.41233936956</c:v>
                </c:pt>
                <c:pt idx="9454">
                  <c:v>4193.51779667547</c:v>
                </c:pt>
                <c:pt idx="9455">
                  <c:v>4193.6917468707798</c:v>
                </c:pt>
                <c:pt idx="9456">
                  <c:v>4193.6233588855503</c:v>
                </c:pt>
                <c:pt idx="9457">
                  <c:v>4193.5549899738098</c:v>
                </c:pt>
                <c:pt idx="9458">
                  <c:v>4193.5195975626402</c:v>
                </c:pt>
                <c:pt idx="9459">
                  <c:v>4193.6255889261602</c:v>
                </c:pt>
                <c:pt idx="9460">
                  <c:v>4193.6265669615104</c:v>
                </c:pt>
                <c:pt idx="9461">
                  <c:v>4193.6275450146404</c:v>
                </c:pt>
                <c:pt idx="9462">
                  <c:v>4193.6285230855401</c:v>
                </c:pt>
                <c:pt idx="9463">
                  <c:v>4193.6295011742504</c:v>
                </c:pt>
                <c:pt idx="9464">
                  <c:v>4193.6304792808096</c:v>
                </c:pt>
                <c:pt idx="9465">
                  <c:v>4193.6314574055996</c:v>
                </c:pt>
                <c:pt idx="9466">
                  <c:v>4193.6324355503903</c:v>
                </c:pt>
                <c:pt idx="9467">
                  <c:v>4193.6334137242102</c:v>
                </c:pt>
                <c:pt idx="9468">
                  <c:v>4193.6343919727196</c:v>
                </c:pt>
                <c:pt idx="9469">
                  <c:v>4193.6353705268502</c:v>
                </c:pt>
                <c:pt idx="9470">
                  <c:v>4193.67270461931</c:v>
                </c:pt>
                <c:pt idx="9471">
                  <c:v>4193.6736839037003</c:v>
                </c:pt>
                <c:pt idx="9472">
                  <c:v>4193.6746632063696</c:v>
                </c:pt>
                <c:pt idx="9473">
                  <c:v>4193.6756425291496</c:v>
                </c:pt>
                <c:pt idx="9474">
                  <c:v>4193.6766218810799</c:v>
                </c:pt>
                <c:pt idx="9475">
                  <c:v>4193.8189263043596</c:v>
                </c:pt>
                <c:pt idx="9476">
                  <c:v>4193.7835715806204</c:v>
                </c:pt>
                <c:pt idx="9477">
                  <c:v>4193.7845502254904</c:v>
                </c:pt>
                <c:pt idx="9478">
                  <c:v>4193.8218634418099</c:v>
                </c:pt>
                <c:pt idx="9479">
                  <c:v>4193.7865091268604</c:v>
                </c:pt>
                <c:pt idx="9480">
                  <c:v>4193.7874878729099</c:v>
                </c:pt>
                <c:pt idx="9481">
                  <c:v>4193.78846638091</c:v>
                </c:pt>
                <c:pt idx="9482">
                  <c:v>4193.8581082236096</c:v>
                </c:pt>
                <c:pt idx="9483">
                  <c:v>4193.8590857236304</c:v>
                </c:pt>
                <c:pt idx="9484">
                  <c:v>4193.86006445763</c:v>
                </c:pt>
                <c:pt idx="9485">
                  <c:v>4193.8973626601401</c:v>
                </c:pt>
                <c:pt idx="9486">
                  <c:v>4193.8983413063497</c:v>
                </c:pt>
                <c:pt idx="9487">
                  <c:v>4194.0385195968502</c:v>
                </c:pt>
                <c:pt idx="9488">
                  <c:v>4194.2470645481199</c:v>
                </c:pt>
                <c:pt idx="9489">
                  <c:v>4194.0059279972102</c:v>
                </c:pt>
                <c:pt idx="9490">
                  <c:v>4194.0068435245603</c:v>
                </c:pt>
                <c:pt idx="9491">
                  <c:v>4193.9395141178202</c:v>
                </c:pt>
                <c:pt idx="9492">
                  <c:v>4194.00868411599</c:v>
                </c:pt>
                <c:pt idx="9493">
                  <c:v>4194.0440368229001</c:v>
                </c:pt>
                <c:pt idx="9494">
                  <c:v>4194.0449523502402</c:v>
                </c:pt>
                <c:pt idx="9495">
                  <c:v>4194.0828227573402</c:v>
                </c:pt>
                <c:pt idx="9496">
                  <c:v>4194.04679294167</c:v>
                </c:pt>
                <c:pt idx="9497">
                  <c:v>4194.0477180057596</c:v>
                </c:pt>
                <c:pt idx="9498">
                  <c:v>4194.0486335330997</c:v>
                </c:pt>
                <c:pt idx="9499">
                  <c:v>4194.0495585971903</c:v>
                </c:pt>
                <c:pt idx="9500">
                  <c:v>4194.0504741245304</c:v>
                </c:pt>
                <c:pt idx="9501">
                  <c:v>4194.0513991886201</c:v>
                </c:pt>
                <c:pt idx="9502">
                  <c:v>4194.0523147159602</c:v>
                </c:pt>
                <c:pt idx="9503">
                  <c:v>4194.0901851230701</c:v>
                </c:pt>
                <c:pt idx="9504">
                  <c:v>4194.0911101871498</c:v>
                </c:pt>
                <c:pt idx="9505">
                  <c:v>4194.1202354007801</c:v>
                </c:pt>
                <c:pt idx="9506">
                  <c:v>4194.1211509281202</c:v>
                </c:pt>
                <c:pt idx="9507">
                  <c:v>4194.2328548007999</c:v>
                </c:pt>
                <c:pt idx="9508">
                  <c:v>4194.2654513889402</c:v>
                </c:pt>
                <c:pt idx="9509">
                  <c:v>4194.2663669162803</c:v>
                </c:pt>
                <c:pt idx="9510">
                  <c:v>4194.2672824436204</c:v>
                </c:pt>
                <c:pt idx="9511">
                  <c:v>4194.26820750771</c:v>
                </c:pt>
                <c:pt idx="9512">
                  <c:v>4194.2005347782197</c:v>
                </c:pt>
                <c:pt idx="9513">
                  <c:v>4194.4124507480701</c:v>
                </c:pt>
                <c:pt idx="9514">
                  <c:v>4194.4451045566602</c:v>
                </c:pt>
                <c:pt idx="9515">
                  <c:v>4194.3773841434504</c:v>
                </c:pt>
                <c:pt idx="9516">
                  <c:v>4194.37830920754</c:v>
                </c:pt>
                <c:pt idx="9517">
                  <c:v>4194.3792438083701</c:v>
                </c:pt>
                <c:pt idx="9518">
                  <c:v>4194.4488048130097</c:v>
                </c:pt>
                <c:pt idx="9519">
                  <c:v>4194.4866084629102</c:v>
                </c:pt>
                <c:pt idx="9520">
                  <c:v>4194.4506644779203</c:v>
                </c:pt>
                <c:pt idx="9521">
                  <c:v>4194.5557117038798</c:v>
                </c:pt>
                <c:pt idx="9522">
                  <c:v>4194.5925807529502</c:v>
                </c:pt>
                <c:pt idx="9523">
                  <c:v>4194.6245002323203</c:v>
                </c:pt>
                <c:pt idx="9524">
                  <c:v>4194.5584201389402</c:v>
                </c:pt>
                <c:pt idx="9525">
                  <c:v>4194.5593261295398</c:v>
                </c:pt>
                <c:pt idx="9526">
                  <c:v>4194.6631621891102</c:v>
                </c:pt>
                <c:pt idx="9527">
                  <c:v>4194.6640681797098</c:v>
                </c:pt>
                <c:pt idx="9528">
                  <c:v>4194.66496463356</c:v>
                </c:pt>
                <c:pt idx="9529">
                  <c:v>4194.6658706241697</c:v>
                </c:pt>
                <c:pt idx="9530">
                  <c:v>4194.7337626987501</c:v>
                </c:pt>
                <c:pt idx="9531">
                  <c:v>4194.80652804909</c:v>
                </c:pt>
                <c:pt idx="9532">
                  <c:v>4194.8385047489201</c:v>
                </c:pt>
                <c:pt idx="9533">
                  <c:v>4194.7005080753397</c:v>
                </c:pt>
                <c:pt idx="9534">
                  <c:v>4194.7063064151798</c:v>
                </c:pt>
                <c:pt idx="9535">
                  <c:v>4194.5683383518299</c:v>
                </c:pt>
                <c:pt idx="9536">
                  <c:v>4194.7081183963801</c:v>
                </c:pt>
                <c:pt idx="9537">
                  <c:v>4194.8484706455301</c:v>
                </c:pt>
                <c:pt idx="9538">
                  <c:v>4194.8439120823004</c:v>
                </c:pt>
                <c:pt idx="9539">
                  <c:v>4194.8447989994102</c:v>
                </c:pt>
                <c:pt idx="9540">
                  <c:v>4194.8816203647702</c:v>
                </c:pt>
                <c:pt idx="9541">
                  <c:v>4194.8465919071195</c:v>
                </c:pt>
                <c:pt idx="9542">
                  <c:v>4194.9869441562696</c:v>
                </c:pt>
                <c:pt idx="9543">
                  <c:v>4195.1562785678898</c:v>
                </c:pt>
                <c:pt idx="9544">
                  <c:v>4195.0537299686503</c:v>
                </c:pt>
                <c:pt idx="9545">
                  <c:v>4195.05457873879</c:v>
                </c:pt>
                <c:pt idx="9546">
                  <c:v>4195.0942039066404</c:v>
                </c:pt>
                <c:pt idx="9547">
                  <c:v>4195.05628581582</c:v>
                </c:pt>
                <c:pt idx="9548">
                  <c:v>4195.1609420352997</c:v>
                </c:pt>
                <c:pt idx="9549">
                  <c:v>4195.2333449894004</c:v>
                </c:pt>
                <c:pt idx="9550">
                  <c:v>4195.12468333779</c:v>
                </c:pt>
                <c:pt idx="9551">
                  <c:v>4195.1646995121</c:v>
                </c:pt>
                <c:pt idx="9552">
                  <c:v>4195.1271915012403</c:v>
                </c:pt>
                <c:pt idx="9553">
                  <c:v>4195.20598407326</c:v>
                </c:pt>
                <c:pt idx="9554">
                  <c:v>4195.2395915561701</c:v>
                </c:pt>
                <c:pt idx="9555">
                  <c:v>4195.31096454201</c:v>
                </c:pt>
                <c:pt idx="9556">
                  <c:v>4195.3880214267801</c:v>
                </c:pt>
                <c:pt idx="9557">
                  <c:v>4195.3133487278001</c:v>
                </c:pt>
                <c:pt idx="9558">
                  <c:v>4195.4200839573004</c:v>
                </c:pt>
                <c:pt idx="9559">
                  <c:v>4195.5949496799503</c:v>
                </c:pt>
                <c:pt idx="9560">
                  <c:v>4195.5669402652802</c:v>
                </c:pt>
                <c:pt idx="9561">
                  <c:v>4195.4236983829496</c:v>
                </c:pt>
                <c:pt idx="9562">
                  <c:v>4195.5313109928202</c:v>
                </c:pt>
                <c:pt idx="9563">
                  <c:v>4195.5324935489698</c:v>
                </c:pt>
                <c:pt idx="9564">
                  <c:v>4195.5716609531401</c:v>
                </c:pt>
                <c:pt idx="9565">
                  <c:v>4195.6779956394203</c:v>
                </c:pt>
                <c:pt idx="9566">
                  <c:v>4195.6411933475501</c:v>
                </c:pt>
                <c:pt idx="9567">
                  <c:v>4195.8526515537296</c:v>
                </c:pt>
                <c:pt idx="9568">
                  <c:v>4195.8158778720899</c:v>
                </c:pt>
                <c:pt idx="9569">
                  <c:v>4195.74990268288</c:v>
                </c:pt>
                <c:pt idx="9570">
                  <c:v>4195.7510947757801</c:v>
                </c:pt>
                <c:pt idx="9571">
                  <c:v>4195.8954047733396</c:v>
                </c:pt>
                <c:pt idx="9572">
                  <c:v>4196.0289859348304</c:v>
                </c:pt>
                <c:pt idx="9573">
                  <c:v>4195.8218383365702</c:v>
                </c:pt>
                <c:pt idx="9574">
                  <c:v>4195.860996204</c:v>
                </c:pt>
                <c:pt idx="9575">
                  <c:v>4196.0679912143796</c:v>
                </c:pt>
                <c:pt idx="9576">
                  <c:v>4195.9685134464298</c:v>
                </c:pt>
                <c:pt idx="9577">
                  <c:v>4195.9317397647901</c:v>
                </c:pt>
                <c:pt idx="9578">
                  <c:v>4195.8957194858604</c:v>
                </c:pt>
                <c:pt idx="9579">
                  <c:v>4196.0382175022196</c:v>
                </c:pt>
                <c:pt idx="9580">
                  <c:v>4196.0400294834199</c:v>
                </c:pt>
                <c:pt idx="9581">
                  <c:v>4196.0062121921601</c:v>
                </c:pt>
                <c:pt idx="9582">
                  <c:v>4196.0080241733604</c:v>
                </c:pt>
                <c:pt idx="9583">
                  <c:v>4196.0454654270197</c:v>
                </c:pt>
                <c:pt idx="9584">
                  <c:v>4196.18157382546</c:v>
                </c:pt>
                <c:pt idx="9585">
                  <c:v>4196.3132476383298</c:v>
                </c:pt>
                <c:pt idx="9586">
                  <c:v>4196.2501143985801</c:v>
                </c:pt>
                <c:pt idx="9587">
                  <c:v>4196.2519168430399</c:v>
                </c:pt>
                <c:pt idx="9588">
                  <c:v>4196.2181090885197</c:v>
                </c:pt>
                <c:pt idx="9589">
                  <c:v>4196.2555408054404</c:v>
                </c:pt>
                <c:pt idx="9590">
                  <c:v>4196.2217330509202</c:v>
                </c:pt>
                <c:pt idx="9591">
                  <c:v>4196.2235450321195</c:v>
                </c:pt>
                <c:pt idx="9592">
                  <c:v>4196.3615321689604</c:v>
                </c:pt>
                <c:pt idx="9593">
                  <c:v>4196.2627887302397</c:v>
                </c:pt>
                <c:pt idx="9594">
                  <c:v>4196.4364432865204</c:v>
                </c:pt>
                <c:pt idx="9595">
                  <c:v>4196.5030383640296</c:v>
                </c:pt>
                <c:pt idx="9596">
                  <c:v>4196.5675448948004</c:v>
                </c:pt>
                <c:pt idx="9597">
                  <c:v>4196.5348529392304</c:v>
                </c:pt>
                <c:pt idx="9598">
                  <c:v>4196.5710448795398</c:v>
                </c:pt>
                <c:pt idx="9599">
                  <c:v>4196.5727901035398</c:v>
                </c:pt>
                <c:pt idx="9600">
                  <c:v>4196.7377852970203</c:v>
                </c:pt>
                <c:pt idx="9601">
                  <c:v>4196.7395305210202</c:v>
                </c:pt>
                <c:pt idx="9602">
                  <c:v>4196.8167209201902</c:v>
                </c:pt>
                <c:pt idx="9603">
                  <c:v>4196.7807292514799</c:v>
                </c:pt>
                <c:pt idx="9604">
                  <c:v>4196.88295360146</c:v>
                </c:pt>
                <c:pt idx="9605">
                  <c:v>4196.9851684146897</c:v>
                </c:pt>
                <c:pt idx="9606">
                  <c:v>4197.0854186588303</c:v>
                </c:pt>
                <c:pt idx="9607">
                  <c:v>4196.9132518344904</c:v>
                </c:pt>
                <c:pt idx="9608">
                  <c:v>4196.9526958042197</c:v>
                </c:pt>
                <c:pt idx="9609">
                  <c:v>4197.1897983127601</c:v>
                </c:pt>
                <c:pt idx="9610">
                  <c:v>4197.15569491921</c:v>
                </c:pt>
                <c:pt idx="9611">
                  <c:v>4197.1584605747303</c:v>
                </c:pt>
                <c:pt idx="9612">
                  <c:v>4197.2282409244599</c:v>
                </c:pt>
                <c:pt idx="9613">
                  <c:v>4197.2678851657902</c:v>
                </c:pt>
                <c:pt idx="9614">
                  <c:v>4197.27067943154</c:v>
                </c:pt>
                <c:pt idx="9615">
                  <c:v>4197.2734832340302</c:v>
                </c:pt>
                <c:pt idx="9616">
                  <c:v>4197.3432635837598</c:v>
                </c:pt>
                <c:pt idx="9617">
                  <c:v>4197.34608645974</c:v>
                </c:pt>
                <c:pt idx="9618">
                  <c:v>4197.3857688480402</c:v>
                </c:pt>
                <c:pt idx="9619">
                  <c:v>4197.4555682712598</c:v>
                </c:pt>
                <c:pt idx="9620">
                  <c:v>4197.45841022072</c:v>
                </c:pt>
                <c:pt idx="9621">
                  <c:v>4197.4612617069297</c:v>
                </c:pt>
                <c:pt idx="9622">
                  <c:v>4197.5009440952299</c:v>
                </c:pt>
                <c:pt idx="9623">
                  <c:v>4197.7092647129102</c:v>
                </c:pt>
                <c:pt idx="9624">
                  <c:v>4197.5066089206703</c:v>
                </c:pt>
                <c:pt idx="9625">
                  <c:v>4197.50944133339</c:v>
                </c:pt>
                <c:pt idx="9626">
                  <c:v>4197.68129344521</c:v>
                </c:pt>
                <c:pt idx="9627">
                  <c:v>4197.5814055973096</c:v>
                </c:pt>
                <c:pt idx="9628">
                  <c:v>4197.5842570835202</c:v>
                </c:pt>
                <c:pt idx="9629">
                  <c:v>4197.5871181064604</c:v>
                </c:pt>
                <c:pt idx="9630">
                  <c:v>4197.6264380985303</c:v>
                </c:pt>
                <c:pt idx="9631">
                  <c:v>4197.7320289188401</c:v>
                </c:pt>
                <c:pt idx="9632">
                  <c:v>4197.7722549015098</c:v>
                </c:pt>
                <c:pt idx="9633">
                  <c:v>4197.7377795749699</c:v>
                </c:pt>
                <c:pt idx="9634">
                  <c:v>4197.74065967141</c:v>
                </c:pt>
                <c:pt idx="9635">
                  <c:v>4197.6408099704804</c:v>
                </c:pt>
                <c:pt idx="9636">
                  <c:v>4197.6801681095203</c:v>
                </c:pt>
                <c:pt idx="9637">
                  <c:v>4197.7866363102003</c:v>
                </c:pt>
                <c:pt idx="9638">
                  <c:v>4197.7521800571503</c:v>
                </c:pt>
                <c:pt idx="9639">
                  <c:v>4197.6895331913001</c:v>
                </c:pt>
                <c:pt idx="9640">
                  <c:v>4197.6931094699903</c:v>
                </c:pt>
                <c:pt idx="9641">
                  <c:v>4197.69669528542</c:v>
                </c:pt>
                <c:pt idx="9642">
                  <c:v>4197.7002811008497</c:v>
                </c:pt>
                <c:pt idx="9643">
                  <c:v>4197.7412318759998</c:v>
                </c:pt>
                <c:pt idx="9644">
                  <c:v>4197.8110599094398</c:v>
                </c:pt>
                <c:pt idx="9645">
                  <c:v>4197.8146743350999</c:v>
                </c:pt>
                <c:pt idx="9646">
                  <c:v>4197.8182982975104</c:v>
                </c:pt>
                <c:pt idx="9647">
                  <c:v>4197.7183627658897</c:v>
                </c:pt>
                <c:pt idx="9648">
                  <c:v>4197.7219867282902</c:v>
                </c:pt>
                <c:pt idx="9649">
                  <c:v>4197.7256106906898</c:v>
                </c:pt>
                <c:pt idx="9650">
                  <c:v>4197.6630305820499</c:v>
                </c:pt>
                <c:pt idx="9651">
                  <c:v>4197.70401950417</c:v>
                </c:pt>
                <c:pt idx="9652">
                  <c:v>4197.8112124973304</c:v>
                </c:pt>
                <c:pt idx="9653">
                  <c:v>4197.7774998304703</c:v>
                </c:pt>
                <c:pt idx="9654">
                  <c:v>4197.7149606639696</c:v>
                </c:pt>
                <c:pt idx="9655">
                  <c:v>4197.68124549801</c:v>
                </c:pt>
                <c:pt idx="9656">
                  <c:v>4197.7222584064402</c:v>
                </c:pt>
                <c:pt idx="9657">
                  <c:v>4197.8294711878898</c:v>
                </c:pt>
                <c:pt idx="9658">
                  <c:v>4197.7669757910398</c:v>
                </c:pt>
                <c:pt idx="9659">
                  <c:v>4197.7706452737903</c:v>
                </c:pt>
                <c:pt idx="9660">
                  <c:v>4197.7743156468996</c:v>
                </c:pt>
                <c:pt idx="9661">
                  <c:v>4197.7406235277203</c:v>
                </c:pt>
                <c:pt idx="9662">
                  <c:v>4197.6407711759402</c:v>
                </c:pt>
                <c:pt idx="9663">
                  <c:v>4197.6818136960401</c:v>
                </c:pt>
                <c:pt idx="9664">
                  <c:v>4197.7228801436404</c:v>
                </c:pt>
                <c:pt idx="9665">
                  <c:v>4197.7265633921998</c:v>
                </c:pt>
                <c:pt idx="9666">
                  <c:v>4197.7302636485501</c:v>
                </c:pt>
                <c:pt idx="9667">
                  <c:v>4197.7339639048996</c:v>
                </c:pt>
                <c:pt idx="9668">
                  <c:v>4197.7002801280396</c:v>
                </c:pt>
                <c:pt idx="9669">
                  <c:v>4197.7413739543299</c:v>
                </c:pt>
                <c:pt idx="9670">
                  <c:v>4197.7448262553598</c:v>
                </c:pt>
                <c:pt idx="9671">
                  <c:v>4197.7109135966703</c:v>
                </c:pt>
                <c:pt idx="9672">
                  <c:v>4197.6482285838501</c:v>
                </c:pt>
                <c:pt idx="9673">
                  <c:v>4197.7552117686701</c:v>
                </c:pt>
                <c:pt idx="9674">
                  <c:v>4197.72130864672</c:v>
                </c:pt>
                <c:pt idx="9675">
                  <c:v>4197.6586427073898</c:v>
                </c:pt>
                <c:pt idx="9676">
                  <c:v>4197.6621140818997</c:v>
                </c:pt>
                <c:pt idx="9677">
                  <c:v>4197.7029790263596</c:v>
                </c:pt>
                <c:pt idx="9678">
                  <c:v>4197.66906636766</c:v>
                </c:pt>
                <c:pt idx="9679">
                  <c:v>4197.6725472789203</c:v>
                </c:pt>
                <c:pt idx="9680">
                  <c:v>4197.6760377269202</c:v>
                </c:pt>
                <c:pt idx="9681">
                  <c:v>4197.61340993456</c:v>
                </c:pt>
                <c:pt idx="9682">
                  <c:v>4197.6169003825598</c:v>
                </c:pt>
                <c:pt idx="9683">
                  <c:v>4197.5829972606098</c:v>
                </c:pt>
                <c:pt idx="9684">
                  <c:v>4197.6899899821701</c:v>
                </c:pt>
                <c:pt idx="9685">
                  <c:v>4197.5900067668299</c:v>
                </c:pt>
                <c:pt idx="9686">
                  <c:v>4197.5935067515802</c:v>
                </c:pt>
                <c:pt idx="9687">
                  <c:v>4197.63439076952</c:v>
                </c:pt>
                <c:pt idx="9688">
                  <c:v>4197.5399865489399</c:v>
                </c:pt>
                <c:pt idx="9689">
                  <c:v>4197.5434960704197</c:v>
                </c:pt>
                <c:pt idx="9690">
                  <c:v>4197.5470055919104</c:v>
                </c:pt>
                <c:pt idx="9691">
                  <c:v>4197.5505246501398</c:v>
                </c:pt>
                <c:pt idx="9692">
                  <c:v>4197.5540532451096</c:v>
                </c:pt>
                <c:pt idx="9693">
                  <c:v>4197.4970330577298</c:v>
                </c:pt>
                <c:pt idx="9694">
                  <c:v>4197.4636926036301</c:v>
                </c:pt>
                <c:pt idx="9695">
                  <c:v>4197.5041188578998</c:v>
                </c:pt>
                <c:pt idx="9696">
                  <c:v>4197.5076474528696</c:v>
                </c:pt>
                <c:pt idx="9697">
                  <c:v>4197.4744119029401</c:v>
                </c:pt>
                <c:pt idx="9698">
                  <c:v>4197.5147332530396</c:v>
                </c:pt>
                <c:pt idx="9699">
                  <c:v>4197.4573411326801</c:v>
                </c:pt>
                <c:pt idx="9700">
                  <c:v>4197.5592126231604</c:v>
                </c:pt>
                <c:pt idx="9701">
                  <c:v>4197.4634351115601</c:v>
                </c:pt>
                <c:pt idx="9702">
                  <c:v>4197.4290265422296</c:v>
                </c:pt>
                <c:pt idx="9703">
                  <c:v>4197.4315442424204</c:v>
                </c:pt>
                <c:pt idx="9704">
                  <c:v>4197.4340524058698</c:v>
                </c:pt>
                <c:pt idx="9705">
                  <c:v>4197.3385419230799</c:v>
                </c:pt>
                <c:pt idx="9706">
                  <c:v>4197.3779572825797</c:v>
                </c:pt>
                <c:pt idx="9707">
                  <c:v>4197.3435677867301</c:v>
                </c:pt>
                <c:pt idx="9708">
                  <c:v>4197.3460950236704</c:v>
                </c:pt>
                <c:pt idx="9709">
                  <c:v>4197.3486127238702</c:v>
                </c:pt>
                <c:pt idx="9710">
                  <c:v>4197.2900189738702</c:v>
                </c:pt>
                <c:pt idx="9711">
                  <c:v>4197.3536576610004</c:v>
                </c:pt>
                <c:pt idx="9712">
                  <c:v>4197.3561848979398</c:v>
                </c:pt>
                <c:pt idx="9713">
                  <c:v>4197.2976006846802</c:v>
                </c:pt>
                <c:pt idx="9714">
                  <c:v>4197.3001279216196</c:v>
                </c:pt>
                <c:pt idx="9715">
                  <c:v>4197.3026551585599</c:v>
                </c:pt>
                <c:pt idx="9716">
                  <c:v>4197.3051919322397</c:v>
                </c:pt>
                <c:pt idx="9717">
                  <c:v>4197.3077287059205</c:v>
                </c:pt>
                <c:pt idx="9718">
                  <c:v>4197.2733773570399</c:v>
                </c:pt>
                <c:pt idx="9719">
                  <c:v>4197.3128117900296</c:v>
                </c:pt>
                <c:pt idx="9720">
                  <c:v>4197.3153485637104</c:v>
                </c:pt>
                <c:pt idx="9721">
                  <c:v>4197.2810067515802</c:v>
                </c:pt>
                <c:pt idx="9722">
                  <c:v>4197.2835530619996</c:v>
                </c:pt>
                <c:pt idx="9723">
                  <c:v>4197.2861089091703</c:v>
                </c:pt>
                <c:pt idx="9724">
                  <c:v>4197.28866475634</c:v>
                </c:pt>
                <c:pt idx="9725">
                  <c:v>4197.3281087260602</c:v>
                </c:pt>
                <c:pt idx="9726">
                  <c:v>4197.2937859874201</c:v>
                </c:pt>
                <c:pt idx="9727">
                  <c:v>4197.2963418345798</c:v>
                </c:pt>
                <c:pt idx="9728">
                  <c:v>4197.2989167552396</c:v>
                </c:pt>
                <c:pt idx="9729">
                  <c:v>4197.3014821391498</c:v>
                </c:pt>
                <c:pt idx="9730">
                  <c:v>4197.2429551463501</c:v>
                </c:pt>
                <c:pt idx="9731">
                  <c:v>4197.2074307780604</c:v>
                </c:pt>
                <c:pt idx="9732">
                  <c:v>4197.2087945323401</c:v>
                </c:pt>
                <c:pt idx="9733">
                  <c:v>4197.2101678233503</c:v>
                </c:pt>
                <c:pt idx="9734">
                  <c:v>4197.0282735209803</c:v>
                </c:pt>
                <c:pt idx="9735">
                  <c:v>4197.3477448802396</c:v>
                </c:pt>
                <c:pt idx="9736">
                  <c:v>4197.2880353312903</c:v>
                </c:pt>
                <c:pt idx="9737">
                  <c:v>4197.35047238878</c:v>
                </c:pt>
                <c:pt idx="9738">
                  <c:v>4197.2538651805298</c:v>
                </c:pt>
                <c:pt idx="9739">
                  <c:v>4197.3163213115104</c:v>
                </c:pt>
                <c:pt idx="9740">
                  <c:v>4197.3176946025296</c:v>
                </c:pt>
                <c:pt idx="9741">
                  <c:v>4197.3190583568003</c:v>
                </c:pt>
                <c:pt idx="9742">
                  <c:v>4197.3204316478204</c:v>
                </c:pt>
                <c:pt idx="9743">
                  <c:v>4197.3218049388297</c:v>
                </c:pt>
                <c:pt idx="9744">
                  <c:v>4197.3231686931003</c:v>
                </c:pt>
                <c:pt idx="9745">
                  <c:v>4197.4225129466404</c:v>
                </c:pt>
                <c:pt idx="9746">
                  <c:v>4197.4238862376596</c:v>
                </c:pt>
                <c:pt idx="9747">
                  <c:v>4197.4252499919303</c:v>
                </c:pt>
                <c:pt idx="9748">
                  <c:v>4197.3286618571701</c:v>
                </c:pt>
                <c:pt idx="9749">
                  <c:v>4197.3911370616297</c:v>
                </c:pt>
                <c:pt idx="9750">
                  <c:v>4197.3925103526499</c:v>
                </c:pt>
                <c:pt idx="9751">
                  <c:v>4197.3938836436701</c:v>
                </c:pt>
                <c:pt idx="9752">
                  <c:v>4197.3952569346802</c:v>
                </c:pt>
                <c:pt idx="9753">
                  <c:v>4197.4334992747699</c:v>
                </c:pt>
                <c:pt idx="9754">
                  <c:v>4197.5325002055597</c:v>
                </c:pt>
                <c:pt idx="9755">
                  <c:v>4197.5943269114896</c:v>
                </c:pt>
                <c:pt idx="9756">
                  <c:v>4197.40076917223</c:v>
                </c:pt>
                <c:pt idx="9757">
                  <c:v>4197.4021424632501</c:v>
                </c:pt>
                <c:pt idx="9758">
                  <c:v>4197.4035157542603</c:v>
                </c:pt>
                <c:pt idx="9759">
                  <c:v>4197.40489858202</c:v>
                </c:pt>
                <c:pt idx="9760">
                  <c:v>4197.4062814097797</c:v>
                </c:pt>
                <c:pt idx="9761">
                  <c:v>4197.6024999003803</c:v>
                </c:pt>
                <c:pt idx="9762">
                  <c:v>4197.4695572627998</c:v>
                </c:pt>
                <c:pt idx="9763">
                  <c:v>4197.4092418529399</c:v>
                </c:pt>
                <c:pt idx="9764">
                  <c:v>4197.4100336520796</c:v>
                </c:pt>
                <c:pt idx="9765">
                  <c:v>4197.4719366519503</c:v>
                </c:pt>
                <c:pt idx="9766">
                  <c:v>4197.4116212425697</c:v>
                </c:pt>
                <c:pt idx="9767">
                  <c:v>4197.5102597575797</c:v>
                </c:pt>
                <c:pt idx="9768">
                  <c:v>4197.4132071378699</c:v>
                </c:pt>
                <c:pt idx="9769">
                  <c:v>4197.3771579107397</c:v>
                </c:pt>
                <c:pt idx="9770">
                  <c:v>4197.4147943914404</c:v>
                </c:pt>
                <c:pt idx="9771">
                  <c:v>4197.3544958893099</c:v>
                </c:pt>
                <c:pt idx="9772">
                  <c:v>4197.4163800923598</c:v>
                </c:pt>
                <c:pt idx="9773">
                  <c:v>4197.41717327889</c:v>
                </c:pt>
                <c:pt idx="9774">
                  <c:v>4197.41796639518</c:v>
                </c:pt>
                <c:pt idx="9775">
                  <c:v>4197.4556182902897</c:v>
                </c:pt>
                <c:pt idx="9776">
                  <c:v>4197.4564108661598</c:v>
                </c:pt>
                <c:pt idx="9777">
                  <c:v>4197.4203448653097</c:v>
                </c:pt>
                <c:pt idx="9778">
                  <c:v>4197.4579964531104</c:v>
                </c:pt>
                <c:pt idx="9779">
                  <c:v>4197.5196723273802</c:v>
                </c:pt>
                <c:pt idx="9780">
                  <c:v>4197.4595822152996</c:v>
                </c:pt>
                <c:pt idx="9781">
                  <c:v>4197.42351716136</c:v>
                </c:pt>
                <c:pt idx="9782">
                  <c:v>4197.4243109395102</c:v>
                </c:pt>
                <c:pt idx="9783">
                  <c:v>4197.5228109016098</c:v>
                </c:pt>
                <c:pt idx="9784">
                  <c:v>4197.5235954290001</c:v>
                </c:pt>
                <c:pt idx="9785">
                  <c:v>4197.62131957167</c:v>
                </c:pt>
                <c:pt idx="9786">
                  <c:v>4197.5251650913597</c:v>
                </c:pt>
                <c:pt idx="9787">
                  <c:v>4197.5259497699199</c:v>
                </c:pt>
                <c:pt idx="9788">
                  <c:v>4197.5267335471099</c:v>
                </c:pt>
                <c:pt idx="9789">
                  <c:v>4197.5879880484599</c:v>
                </c:pt>
                <c:pt idx="9790">
                  <c:v>4197.6252385672597</c:v>
                </c:pt>
                <c:pt idx="9791">
                  <c:v>4197.8494785410903</c:v>
                </c:pt>
                <c:pt idx="9792">
                  <c:v>4197.5903270823501</c:v>
                </c:pt>
                <c:pt idx="9793">
                  <c:v>4197.6880119425796</c:v>
                </c:pt>
                <c:pt idx="9794">
                  <c:v>4197.5918434245204</c:v>
                </c:pt>
                <c:pt idx="9795">
                  <c:v>4197.6290748698302</c:v>
                </c:pt>
                <c:pt idx="9796">
                  <c:v>4197.5933693034203</c:v>
                </c:pt>
                <c:pt idx="9797">
                  <c:v>4197.5941322428698</c:v>
                </c:pt>
                <c:pt idx="9798">
                  <c:v>4197.5948951823302</c:v>
                </c:pt>
                <c:pt idx="9799">
                  <c:v>4197.5956581217797</c:v>
                </c:pt>
                <c:pt idx="9800">
                  <c:v>4197.5964210612301</c:v>
                </c:pt>
                <c:pt idx="9801">
                  <c:v>4197.5971840006896</c:v>
                </c:pt>
                <c:pt idx="9802">
                  <c:v>4197.5979374033996</c:v>
                </c:pt>
                <c:pt idx="9803">
                  <c:v>4197.59870034285</c:v>
                </c:pt>
                <c:pt idx="9804">
                  <c:v>4197.5994632823003</c:v>
                </c:pt>
                <c:pt idx="9805">
                  <c:v>4197.6002262217598</c:v>
                </c:pt>
                <c:pt idx="9806">
                  <c:v>4197.6009891612102</c:v>
                </c:pt>
                <c:pt idx="9807">
                  <c:v>4197.6017521006597</c:v>
                </c:pt>
                <c:pt idx="9808">
                  <c:v>4197.6389835459804</c:v>
                </c:pt>
                <c:pt idx="9809">
                  <c:v>4197.6397464854299</c:v>
                </c:pt>
                <c:pt idx="9810">
                  <c:v>4197.6405094248803</c:v>
                </c:pt>
                <c:pt idx="9811">
                  <c:v>4197.6777408701901</c:v>
                </c:pt>
                <c:pt idx="9812">
                  <c:v>4197.7763031107897</c:v>
                </c:pt>
                <c:pt idx="9813">
                  <c:v>4197.6792762858404</c:v>
                </c:pt>
                <c:pt idx="9814">
                  <c:v>4197.6435611826901</c:v>
                </c:pt>
                <c:pt idx="9815">
                  <c:v>4197.6443241221496</c:v>
                </c:pt>
                <c:pt idx="9816">
                  <c:v>4197.6815651041998</c:v>
                </c:pt>
                <c:pt idx="9817">
                  <c:v>4197.6823280436602</c:v>
                </c:pt>
                <c:pt idx="9818">
                  <c:v>4197.6830909831097</c:v>
                </c:pt>
                <c:pt idx="9819">
                  <c:v>4197.68385392256</c:v>
                </c:pt>
                <c:pt idx="9820">
                  <c:v>4197.6846168620204</c:v>
                </c:pt>
                <c:pt idx="9821">
                  <c:v>4197.8205345255901</c:v>
                </c:pt>
                <c:pt idx="9822">
                  <c:v>4197.6861427409203</c:v>
                </c:pt>
                <c:pt idx="9823">
                  <c:v>4197.6859424693102</c:v>
                </c:pt>
                <c:pt idx="9824">
                  <c:v>4197.6857326609697</c:v>
                </c:pt>
                <c:pt idx="9825">
                  <c:v>4197.6855323893597</c:v>
                </c:pt>
                <c:pt idx="9826">
                  <c:v>4197.68532258101</c:v>
                </c:pt>
                <c:pt idx="9827">
                  <c:v>4197.72247773238</c:v>
                </c:pt>
                <c:pt idx="9828">
                  <c:v>4197.7827118021996</c:v>
                </c:pt>
                <c:pt idx="9829">
                  <c:v>4197.78250199385</c:v>
                </c:pt>
                <c:pt idx="9830">
                  <c:v>4197.7449558360104</c:v>
                </c:pt>
                <c:pt idx="9831">
                  <c:v>4197.7447460276599</c:v>
                </c:pt>
                <c:pt idx="9832">
                  <c:v>4197.7818916422902</c:v>
                </c:pt>
                <c:pt idx="9833">
                  <c:v>4197.7816818339397</c:v>
                </c:pt>
                <c:pt idx="9834">
                  <c:v>4197.7814815623296</c:v>
                </c:pt>
                <c:pt idx="9835">
                  <c:v>4197.8790710551302</c:v>
                </c:pt>
                <c:pt idx="9836">
                  <c:v>4197.9162262065001</c:v>
                </c:pt>
                <c:pt idx="9837">
                  <c:v>4198.0182693583502</c:v>
                </c:pt>
                <c:pt idx="9838">
                  <c:v>4197.9158065898</c:v>
                </c:pt>
                <c:pt idx="9839">
                  <c:v>4197.8782413584804</c:v>
                </c:pt>
                <c:pt idx="9840">
                  <c:v>4197.8780315501299</c:v>
                </c:pt>
                <c:pt idx="9841">
                  <c:v>4197.8778217417803</c:v>
                </c:pt>
                <c:pt idx="9842">
                  <c:v>4197.9809806925796</c:v>
                </c:pt>
                <c:pt idx="9843">
                  <c:v>4198.0170963389401</c:v>
                </c:pt>
                <c:pt idx="9844">
                  <c:v>4197.9805610758804</c:v>
                </c:pt>
                <c:pt idx="9845">
                  <c:v>4198.0789325816204</c:v>
                </c:pt>
                <c:pt idx="9846">
                  <c:v>4198.04351311751</c:v>
                </c:pt>
                <c:pt idx="9847">
                  <c:v>4198.0785320384102</c:v>
                </c:pt>
                <c:pt idx="9848">
                  <c:v>4198.1757877451901</c:v>
                </c:pt>
                <c:pt idx="9849">
                  <c:v>4198.0781410319396</c:v>
                </c:pt>
                <c:pt idx="9850">
                  <c:v>4198.0779407603304</c:v>
                </c:pt>
                <c:pt idx="9851">
                  <c:v>4198.0777500254699</c:v>
                </c:pt>
                <c:pt idx="9852">
                  <c:v>4198.1397865397503</c:v>
                </c:pt>
                <c:pt idx="9853">
                  <c:v>4198.1748054606496</c:v>
                </c:pt>
                <c:pt idx="9854">
                  <c:v>4198.3073852641101</c:v>
                </c:pt>
                <c:pt idx="9855">
                  <c:v>4198.2368324381896</c:v>
                </c:pt>
                <c:pt idx="9856">
                  <c:v>4198.1745002848702</c:v>
                </c:pt>
                <c:pt idx="9857">
                  <c:v>4198.20143204756</c:v>
                </c:pt>
                <c:pt idx="9858">
                  <c:v>4198.2013271433898</c:v>
                </c:pt>
                <c:pt idx="9859">
                  <c:v>4198.2364318949703</c:v>
                </c:pt>
                <c:pt idx="9860">
                  <c:v>4198.2363269908001</c:v>
                </c:pt>
                <c:pt idx="9861">
                  <c:v>4198.2362316233703</c:v>
                </c:pt>
                <c:pt idx="9862">
                  <c:v>4198.23612671919</c:v>
                </c:pt>
                <c:pt idx="9863">
                  <c:v>4198.2360218150197</c:v>
                </c:pt>
                <c:pt idx="9864">
                  <c:v>4198.3063743693401</c:v>
                </c:pt>
                <c:pt idx="9865">
                  <c:v>4198.27104073592</c:v>
                </c:pt>
                <c:pt idx="9866">
                  <c:v>4198.2709358317397</c:v>
                </c:pt>
                <c:pt idx="9867">
                  <c:v>4198.33306771346</c:v>
                </c:pt>
                <c:pt idx="9868">
                  <c:v>4198.3681915385296</c:v>
                </c:pt>
                <c:pt idx="9869">
                  <c:v>4198.2706306559603</c:v>
                </c:pt>
                <c:pt idx="9870">
                  <c:v>4198.3327720744201</c:v>
                </c:pt>
                <c:pt idx="9871">
                  <c:v>4198.4301231486397</c:v>
                </c:pt>
                <c:pt idx="9872">
                  <c:v>4198.2703350169204</c:v>
                </c:pt>
                <c:pt idx="9873">
                  <c:v>4198.3324668986397</c:v>
                </c:pt>
                <c:pt idx="9874">
                  <c:v>4198.4028194529601</c:v>
                </c:pt>
                <c:pt idx="9875">
                  <c:v>4198.5604808909502</c:v>
                </c:pt>
                <c:pt idx="9876">
                  <c:v>4198.3321712595998</c:v>
                </c:pt>
                <c:pt idx="9877">
                  <c:v>4198.5944316966097</c:v>
                </c:pt>
                <c:pt idx="9878">
                  <c:v>4198.3671901805001</c:v>
                </c:pt>
                <c:pt idx="9879">
                  <c:v>4198.3670852763198</c:v>
                </c:pt>
                <c:pt idx="9880">
                  <c:v>4198.36698990889</c:v>
                </c:pt>
                <c:pt idx="9881">
                  <c:v>4198.2694290263198</c:v>
                </c:pt>
                <c:pt idx="9882">
                  <c:v>4198.3667801005404</c:v>
                </c:pt>
                <c:pt idx="9883">
                  <c:v>4198.5256431681701</c:v>
                </c:pt>
                <c:pt idx="9884">
                  <c:v>4198.3667419535705</c:v>
                </c:pt>
                <c:pt idx="9885">
                  <c:v>4198.3667133433401</c:v>
                </c:pt>
                <c:pt idx="9886">
                  <c:v>4198.3666942698501</c:v>
                </c:pt>
                <c:pt idx="9887">
                  <c:v>4198.6541412455599</c:v>
                </c:pt>
                <c:pt idx="9888">
                  <c:v>4198.7144516093304</c:v>
                </c:pt>
                <c:pt idx="9889">
                  <c:v>4198.4911296946602</c:v>
                </c:pt>
                <c:pt idx="9890">
                  <c:v>4198.3936546427803</c:v>
                </c:pt>
                <c:pt idx="9891">
                  <c:v>4198.3936355692904</c:v>
                </c:pt>
                <c:pt idx="9892">
                  <c:v>4198.4288166148199</c:v>
                </c:pt>
                <c:pt idx="9893">
                  <c:v>4198.4287975413399</c:v>
                </c:pt>
                <c:pt idx="9894">
                  <c:v>4198.3665416819604</c:v>
                </c:pt>
                <c:pt idx="9895">
                  <c:v>4198.4287498576196</c:v>
                </c:pt>
                <c:pt idx="9896">
                  <c:v>4198.3935211283697</c:v>
                </c:pt>
                <c:pt idx="9897">
                  <c:v>4198.3935020548897</c:v>
                </c:pt>
                <c:pt idx="9898">
                  <c:v>4198.2689903361397</c:v>
                </c:pt>
                <c:pt idx="9899">
                  <c:v>4198.3664177043001</c:v>
                </c:pt>
                <c:pt idx="9900">
                  <c:v>4198.5594223124499</c:v>
                </c:pt>
                <c:pt idx="9901">
                  <c:v>4198.4286163432198</c:v>
                </c:pt>
                <c:pt idx="9902">
                  <c:v>4198.4285972697298</c:v>
                </c:pt>
                <c:pt idx="9903">
                  <c:v>4198.4285686595003</c:v>
                </c:pt>
                <c:pt idx="9904">
                  <c:v>4198.4285495860104</c:v>
                </c:pt>
                <c:pt idx="9905">
                  <c:v>4198.4285305125304</c:v>
                </c:pt>
                <c:pt idx="9906">
                  <c:v>4198.4285114390404</c:v>
                </c:pt>
                <c:pt idx="9907">
                  <c:v>4198.4014843089099</c:v>
                </c:pt>
                <c:pt idx="9908">
                  <c:v>4198.4284637553301</c:v>
                </c:pt>
                <c:pt idx="9909">
                  <c:v>4198.4636638743395</c:v>
                </c:pt>
                <c:pt idx="9910">
                  <c:v>4198.5250805003197</c:v>
                </c:pt>
                <c:pt idx="9911">
                  <c:v>4198.4636161906301</c:v>
                </c:pt>
                <c:pt idx="9912">
                  <c:v>4198.3661411387502</c:v>
                </c:pt>
                <c:pt idx="9913">
                  <c:v>4198.6194751841604</c:v>
                </c:pt>
                <c:pt idx="9914">
                  <c:v>4198.6535976511996</c:v>
                </c:pt>
                <c:pt idx="9915">
                  <c:v>4198.5249946696304</c:v>
                </c:pt>
                <c:pt idx="9916">
                  <c:v>4198.5249851328899</c:v>
                </c:pt>
                <c:pt idx="9917">
                  <c:v>4198.6535595042296</c:v>
                </c:pt>
                <c:pt idx="9918">
                  <c:v>4198.61940842696</c:v>
                </c:pt>
                <c:pt idx="9919">
                  <c:v>4198.49052887984</c:v>
                </c:pt>
                <c:pt idx="9920">
                  <c:v>4198.49050980635</c:v>
                </c:pt>
                <c:pt idx="9921">
                  <c:v>4198.4905002696096</c:v>
                </c:pt>
                <c:pt idx="9922">
                  <c:v>4198.4904811961196</c:v>
                </c:pt>
                <c:pt idx="9923">
                  <c:v>4198.3659694773696</c:v>
                </c:pt>
                <c:pt idx="9924">
                  <c:v>4198.5248516184802</c:v>
                </c:pt>
                <c:pt idx="9925">
                  <c:v>4198.4281681162902</c:v>
                </c:pt>
                <c:pt idx="9926">
                  <c:v>4198.5248134715102</c:v>
                </c:pt>
                <c:pt idx="9927">
                  <c:v>4198.5589359385503</c:v>
                </c:pt>
                <c:pt idx="9928">
                  <c:v>4198.5247848612798</c:v>
                </c:pt>
                <c:pt idx="9929">
                  <c:v>4198.4280918223403</c:v>
                </c:pt>
                <c:pt idx="9930">
                  <c:v>4198.4903190714904</c:v>
                </c:pt>
                <c:pt idx="9931">
                  <c:v>4198.5247276408199</c:v>
                </c:pt>
                <c:pt idx="9932">
                  <c:v>4198.52470856734</c:v>
                </c:pt>
                <c:pt idx="9933">
                  <c:v>4198.5246990305895</c:v>
                </c:pt>
                <c:pt idx="9934">
                  <c:v>4198.5246799571096</c:v>
                </c:pt>
                <c:pt idx="9935">
                  <c:v>4198.5246608836196</c:v>
                </c:pt>
                <c:pt idx="9936">
                  <c:v>4198.5246418101397</c:v>
                </c:pt>
                <c:pt idx="9937">
                  <c:v>4198.4984062296899</c:v>
                </c:pt>
                <c:pt idx="9938">
                  <c:v>4198.6531971079903</c:v>
                </c:pt>
                <c:pt idx="9939">
                  <c:v>4198.7270305735601</c:v>
                </c:pt>
                <c:pt idx="9940">
                  <c:v>4198.4983585459804</c:v>
                </c:pt>
                <c:pt idx="9941">
                  <c:v>4198.4983394724904</c:v>
                </c:pt>
                <c:pt idx="9942">
                  <c:v>4198.49831086226</c:v>
                </c:pt>
                <c:pt idx="9943">
                  <c:v>4198.55864983626</c:v>
                </c:pt>
                <c:pt idx="9944">
                  <c:v>4198.55864983626</c:v>
                </c:pt>
                <c:pt idx="9945">
                  <c:v>4198.55864983626</c:v>
                </c:pt>
                <c:pt idx="9946">
                  <c:v>4198.5928009135296</c:v>
                </c:pt>
                <c:pt idx="9947">
                  <c:v>4198.6189792735104</c:v>
                </c:pt>
                <c:pt idx="9948">
                  <c:v>4198.5586689097399</c:v>
                </c:pt>
                <c:pt idx="9949">
                  <c:v>4198.6189888102599</c:v>
                </c:pt>
                <c:pt idx="9950">
                  <c:v>4198.4630821330102</c:v>
                </c:pt>
                <c:pt idx="9951">
                  <c:v>4198.4630725962697</c:v>
                </c:pt>
                <c:pt idx="9952">
                  <c:v>4198.4630630595202</c:v>
                </c:pt>
                <c:pt idx="9953">
                  <c:v>4198.4982822520296</c:v>
                </c:pt>
                <c:pt idx="9954">
                  <c:v>4198.4630439860402</c:v>
                </c:pt>
                <c:pt idx="9955">
                  <c:v>4198.4630344492998</c:v>
                </c:pt>
                <c:pt idx="9956">
                  <c:v>4198.3655689341604</c:v>
                </c:pt>
                <c:pt idx="9957">
                  <c:v>4198.3303306681701</c:v>
                </c:pt>
                <c:pt idx="9958">
                  <c:v>4198.3303115946801</c:v>
                </c:pt>
                <c:pt idx="9959">
                  <c:v>4198.3302925211901</c:v>
                </c:pt>
                <c:pt idx="9960">
                  <c:v>4198.4899852854796</c:v>
                </c:pt>
                <c:pt idx="9961">
                  <c:v>4198.3302734477102</c:v>
                </c:pt>
                <c:pt idx="9962">
                  <c:v>4198.3302543742202</c:v>
                </c:pt>
                <c:pt idx="9963">
                  <c:v>4198.3302448374798</c:v>
                </c:pt>
                <c:pt idx="9964">
                  <c:v>4198.3302257639898</c:v>
                </c:pt>
                <c:pt idx="9965">
                  <c:v>4198.4276626688998</c:v>
                </c:pt>
                <c:pt idx="9966">
                  <c:v>4198.3301971537603</c:v>
                </c:pt>
                <c:pt idx="9967">
                  <c:v>4198.3301780802803</c:v>
                </c:pt>
                <c:pt idx="9968">
                  <c:v>4198.2409427744897</c:v>
                </c:pt>
                <c:pt idx="9969">
                  <c:v>4198.2056663615303</c:v>
                </c:pt>
                <c:pt idx="9970">
                  <c:v>4198.1703994853096</c:v>
                </c:pt>
                <c:pt idx="9971">
                  <c:v>4198.1351421458303</c:v>
                </c:pt>
                <c:pt idx="9972">
                  <c:v>4198.1703231913598</c:v>
                </c:pt>
                <c:pt idx="9973">
                  <c:v>4198.1702945811303</c:v>
                </c:pt>
                <c:pt idx="9974">
                  <c:v>4198.13503724165</c:v>
                </c:pt>
                <c:pt idx="9975">
                  <c:v>4198.1701038462697</c:v>
                </c:pt>
                <c:pt idx="9976">
                  <c:v>4198.1347320658697</c:v>
                </c:pt>
                <c:pt idx="9977">
                  <c:v>4198.0723426920904</c:v>
                </c:pt>
                <c:pt idx="9978">
                  <c:v>4198.3375595194902</c:v>
                </c:pt>
                <c:pt idx="9979">
                  <c:v>4198.0720279795696</c:v>
                </c:pt>
                <c:pt idx="9980">
                  <c:v>4198.0718658549304</c:v>
                </c:pt>
                <c:pt idx="9981">
                  <c:v>4198.0716941935598</c:v>
                </c:pt>
                <c:pt idx="9982">
                  <c:v>4198.2664440257104</c:v>
                </c:pt>
                <c:pt idx="9983">
                  <c:v>4198.03616982527</c:v>
                </c:pt>
                <c:pt idx="9984">
                  <c:v>4197.9721687418996</c:v>
                </c:pt>
                <c:pt idx="9985">
                  <c:v>4197.97197800703</c:v>
                </c:pt>
                <c:pt idx="9986">
                  <c:v>4197.9717872721703</c:v>
                </c:pt>
                <c:pt idx="9987">
                  <c:v>4198.03545456953</c:v>
                </c:pt>
                <c:pt idx="9988">
                  <c:v>4197.9714153391897</c:v>
                </c:pt>
                <c:pt idx="9989">
                  <c:v>4197.93386918135</c:v>
                </c:pt>
                <c:pt idx="9990">
                  <c:v>4197.8676555735601</c:v>
                </c:pt>
                <c:pt idx="9991">
                  <c:v>4197.9708049876299</c:v>
                </c:pt>
                <c:pt idx="9992">
                  <c:v>4197.9706142527602</c:v>
                </c:pt>
                <c:pt idx="9993">
                  <c:v>4197.9330585581802</c:v>
                </c:pt>
                <c:pt idx="9994">
                  <c:v>4197.7690456492501</c:v>
                </c:pt>
                <c:pt idx="9995">
                  <c:v>4197.7083824259798</c:v>
                </c:pt>
                <c:pt idx="9996">
                  <c:v>4197.7081440073998</c:v>
                </c:pt>
                <c:pt idx="9997">
                  <c:v>4197.6474807841296</c:v>
                </c:pt>
                <c:pt idx="9998">
                  <c:v>4197.6098583323501</c:v>
                </c:pt>
                <c:pt idx="9999">
                  <c:v>4197.6469848734896</c:v>
                </c:pt>
                <c:pt idx="10000">
                  <c:v>4197.7071521861099</c:v>
                </c:pt>
                <c:pt idx="10001">
                  <c:v>4197.6091144663897</c:v>
                </c:pt>
                <c:pt idx="10002">
                  <c:v>4197.6088569743197</c:v>
                </c:pt>
                <c:pt idx="10003">
                  <c:v>4197.6086090190001</c:v>
                </c:pt>
                <c:pt idx="10004">
                  <c:v>4197.6083515269302</c:v>
                </c:pt>
                <c:pt idx="10005">
                  <c:v>4197.6079032999996</c:v>
                </c:pt>
                <c:pt idx="10006">
                  <c:v>4197.5470302683898</c:v>
                </c:pt>
                <c:pt idx="10007">
                  <c:v>4197.51005631514</c:v>
                </c:pt>
                <c:pt idx="10008">
                  <c:v>4197.5461052043001</c:v>
                </c:pt>
                <c:pt idx="10009">
                  <c:v>4197.5091407877999</c:v>
                </c:pt>
                <c:pt idx="10010">
                  <c:v>4197.5086830241198</c:v>
                </c:pt>
                <c:pt idx="10011">
                  <c:v>4197.5082252604498</c:v>
                </c:pt>
                <c:pt idx="10012">
                  <c:v>4197.5077579600402</c:v>
                </c:pt>
                <c:pt idx="10013">
                  <c:v>4197.4705074412404</c:v>
                </c:pt>
                <c:pt idx="10014">
                  <c:v>4197.4089763743395</c:v>
                </c:pt>
                <c:pt idx="10015">
                  <c:v>4197.4084995371904</c:v>
                </c:pt>
                <c:pt idx="10016">
                  <c:v>4197.31008034773</c:v>
                </c:pt>
                <c:pt idx="10017">
                  <c:v>4197.3706768137999</c:v>
                </c:pt>
                <c:pt idx="10018">
                  <c:v>4197.3460147959804</c:v>
                </c:pt>
                <c:pt idx="10019">
                  <c:v>4197.3086402995204</c:v>
                </c:pt>
                <c:pt idx="10020">
                  <c:v>4197.30815392561</c:v>
                </c:pt>
                <c:pt idx="10021">
                  <c:v>4197.3445556742699</c:v>
                </c:pt>
                <c:pt idx="10022">
                  <c:v>4197.3071716410705</c:v>
                </c:pt>
                <c:pt idx="10023">
                  <c:v>4197.30668526717</c:v>
                </c:pt>
                <c:pt idx="10024">
                  <c:v>4197.24513512679</c:v>
                </c:pt>
                <c:pt idx="10025">
                  <c:v>4197.30569344588</c:v>
                </c:pt>
                <c:pt idx="10026">
                  <c:v>4197.2441433055001</c:v>
                </c:pt>
                <c:pt idx="10027">
                  <c:v>4197.2436473948501</c:v>
                </c:pt>
                <c:pt idx="10028">
                  <c:v>4197.2431419474597</c:v>
                </c:pt>
                <c:pt idx="10029">
                  <c:v>4197.2057483775197</c:v>
                </c:pt>
                <c:pt idx="10030">
                  <c:v>4197.1073101145803</c:v>
                </c:pt>
                <c:pt idx="10031">
                  <c:v>4197.1067951304503</c:v>
                </c:pt>
                <c:pt idx="10032">
                  <c:v>4197.1062896830599</c:v>
                </c:pt>
                <c:pt idx="10033">
                  <c:v>4197.1426532847399</c:v>
                </c:pt>
                <c:pt idx="10034">
                  <c:v>4197.0441959483196</c:v>
                </c:pt>
                <c:pt idx="10035">
                  <c:v>4197.0436714274401</c:v>
                </c:pt>
                <c:pt idx="10036">
                  <c:v>4197.0431850535397</c:v>
                </c:pt>
                <c:pt idx="10037">
                  <c:v>4197.0426986796401</c:v>
                </c:pt>
                <c:pt idx="10038">
                  <c:v>4197.0422123057397</c:v>
                </c:pt>
                <c:pt idx="10039">
                  <c:v>4196.9424865824703</c:v>
                </c:pt>
                <c:pt idx="10040">
                  <c:v>4197.0043514353802</c:v>
                </c:pt>
                <c:pt idx="10041">
                  <c:v>4196.9414852244399</c:v>
                </c:pt>
                <c:pt idx="10042">
                  <c:v>4196.94097024031</c:v>
                </c:pt>
                <c:pt idx="10043">
                  <c:v>4196.9404647929196</c:v>
                </c:pt>
                <c:pt idx="10044">
                  <c:v>4196.9022224528399</c:v>
                </c:pt>
                <c:pt idx="10045">
                  <c:v>4196.8410823924096</c:v>
                </c:pt>
                <c:pt idx="10046">
                  <c:v>4196.8405578715401</c:v>
                </c:pt>
                <c:pt idx="10047">
                  <c:v>4196.8400333506597</c:v>
                </c:pt>
                <c:pt idx="10048">
                  <c:v>4196.8395088297902</c:v>
                </c:pt>
                <c:pt idx="10049">
                  <c:v>4196.7406318766598</c:v>
                </c:pt>
                <c:pt idx="10050">
                  <c:v>4196.8384597880404</c:v>
                </c:pt>
                <c:pt idx="10051">
                  <c:v>4196.8002079112102</c:v>
                </c:pt>
                <c:pt idx="10052">
                  <c:v>4196.7390487773</c:v>
                </c:pt>
                <c:pt idx="10053">
                  <c:v>4196.7762516123803</c:v>
                </c:pt>
                <c:pt idx="10054">
                  <c:v>4196.7379806620602</c:v>
                </c:pt>
                <c:pt idx="10055">
                  <c:v>4196.7374466044503</c:v>
                </c:pt>
                <c:pt idx="10056">
                  <c:v>4196.6385505778399</c:v>
                </c:pt>
                <c:pt idx="10057">
                  <c:v>4196.6380069834804</c:v>
                </c:pt>
                <c:pt idx="10058">
                  <c:v>4196.6374633891101</c:v>
                </c:pt>
                <c:pt idx="10059">
                  <c:v>4196.6369197947497</c:v>
                </c:pt>
                <c:pt idx="10060">
                  <c:v>4196.5380142313998</c:v>
                </c:pt>
                <c:pt idx="10061">
                  <c:v>4196.5374611002999</c:v>
                </c:pt>
                <c:pt idx="10062">
                  <c:v>4196.5975425822298</c:v>
                </c:pt>
                <c:pt idx="10063">
                  <c:v>4196.5363548380901</c:v>
                </c:pt>
                <c:pt idx="10064">
                  <c:v>4196.5358017069902</c:v>
                </c:pt>
                <c:pt idx="10065">
                  <c:v>4196.5352390391399</c:v>
                </c:pt>
                <c:pt idx="10066">
                  <c:v>4196.5002296549801</c:v>
                </c:pt>
                <c:pt idx="10067">
                  <c:v>4196.5342758280804</c:v>
                </c:pt>
                <c:pt idx="10068">
                  <c:v>4196.5338752848702</c:v>
                </c:pt>
                <c:pt idx="10069">
                  <c:v>4196.5334652049096</c:v>
                </c:pt>
                <c:pt idx="10070">
                  <c:v>4196.4985511881896</c:v>
                </c:pt>
                <c:pt idx="10071">
                  <c:v>4196.5326450450002</c:v>
                </c:pt>
                <c:pt idx="10072">
                  <c:v>4196.4977119547902</c:v>
                </c:pt>
                <c:pt idx="10073">
                  <c:v>4196.4972923380901</c:v>
                </c:pt>
                <c:pt idx="10074">
                  <c:v>4196.4341495616</c:v>
                </c:pt>
                <c:pt idx="10075">
                  <c:v>4196.4337204081603</c:v>
                </c:pt>
                <c:pt idx="10076">
                  <c:v>4196.4332817179702</c:v>
                </c:pt>
                <c:pt idx="10077">
                  <c:v>4196.4328525645296</c:v>
                </c:pt>
                <c:pt idx="10078">
                  <c:v>4196.39679413863</c:v>
                </c:pt>
                <c:pt idx="10079">
                  <c:v>4196.3336418253903</c:v>
                </c:pt>
                <c:pt idx="10080">
                  <c:v>4196.3332031352102</c:v>
                </c:pt>
                <c:pt idx="10081">
                  <c:v>4196.3327644450201</c:v>
                </c:pt>
                <c:pt idx="10082">
                  <c:v>4196.33232575484</c:v>
                </c:pt>
                <c:pt idx="10083">
                  <c:v>4196.3318775279104</c:v>
                </c:pt>
                <c:pt idx="10084">
                  <c:v>4196.2958095652602</c:v>
                </c:pt>
                <c:pt idx="10085">
                  <c:v>4196.2953708750802</c:v>
                </c:pt>
                <c:pt idx="10086">
                  <c:v>4196.2949417216296</c:v>
                </c:pt>
                <c:pt idx="10087">
                  <c:v>4196.2317703349199</c:v>
                </c:pt>
                <c:pt idx="10088">
                  <c:v>4196.2669704539303</c:v>
                </c:pt>
                <c:pt idx="10089">
                  <c:v>4196.3292263133098</c:v>
                </c:pt>
                <c:pt idx="10090">
                  <c:v>4196.2304256541302</c:v>
                </c:pt>
                <c:pt idx="10091">
                  <c:v>4196.1943481547396</c:v>
                </c:pt>
                <c:pt idx="10092">
                  <c:v>4196.19389992781</c:v>
                </c:pt>
                <c:pt idx="10093">
                  <c:v>4196.1934517008804</c:v>
                </c:pt>
                <c:pt idx="10094">
                  <c:v>4196.1930034739498</c:v>
                </c:pt>
                <c:pt idx="10095">
                  <c:v>4196.1925552470202</c:v>
                </c:pt>
                <c:pt idx="10096">
                  <c:v>4196.1921070200997</c:v>
                </c:pt>
                <c:pt idx="10097">
                  <c:v>4196.1291072947497</c:v>
                </c:pt>
                <c:pt idx="10098">
                  <c:v>4196.2271831614498</c:v>
                </c:pt>
                <c:pt idx="10099">
                  <c:v>4196.1285541636498</c:v>
                </c:pt>
                <c:pt idx="10100">
                  <c:v>4196.1910007578899</c:v>
                </c:pt>
                <c:pt idx="10101">
                  <c:v>4196.1280010325499</c:v>
                </c:pt>
                <c:pt idx="10102">
                  <c:v>4196.09209519453</c:v>
                </c:pt>
                <c:pt idx="10103">
                  <c:v>4196.0290859324496</c:v>
                </c:pt>
                <c:pt idx="10104">
                  <c:v>4196.0287998301501</c:v>
                </c:pt>
                <c:pt idx="10105">
                  <c:v>4196.0285232646002</c:v>
                </c:pt>
                <c:pt idx="10106">
                  <c:v>4195.9921310526897</c:v>
                </c:pt>
                <c:pt idx="10107">
                  <c:v>4195.9918354136498</c:v>
                </c:pt>
                <c:pt idx="10108">
                  <c:v>4195.9246967417803</c:v>
                </c:pt>
                <c:pt idx="10109">
                  <c:v>4195.9912345988296</c:v>
                </c:pt>
                <c:pt idx="10110">
                  <c:v>4195.9909389597897</c:v>
                </c:pt>
                <c:pt idx="10111">
                  <c:v>4196.1251972300597</c:v>
                </c:pt>
                <c:pt idx="10112">
                  <c:v>4196.0892913920397</c:v>
                </c:pt>
                <c:pt idx="10113">
                  <c:v>4195.9231994730999</c:v>
                </c:pt>
                <c:pt idx="10114">
                  <c:v>4195.9897373301501</c:v>
                </c:pt>
                <c:pt idx="10115">
                  <c:v>4195.9225986582796</c:v>
                </c:pt>
                <c:pt idx="10116">
                  <c:v>4195.9222934825002</c:v>
                </c:pt>
                <c:pt idx="10117">
                  <c:v>4195.9219787699703</c:v>
                </c:pt>
                <c:pt idx="10118">
                  <c:v>4195.9885166270296</c:v>
                </c:pt>
                <c:pt idx="10119">
                  <c:v>4195.9882114512502</c:v>
                </c:pt>
                <c:pt idx="10120">
                  <c:v>4195.9879158122103</c:v>
                </c:pt>
                <c:pt idx="10121">
                  <c:v>4195.9496830088701</c:v>
                </c:pt>
                <c:pt idx="10122">
                  <c:v>4195.9493873698302</c:v>
                </c:pt>
                <c:pt idx="10123">
                  <c:v>4195.9490917307903</c:v>
                </c:pt>
                <c:pt idx="10124">
                  <c:v>4195.9487960917504</c:v>
                </c:pt>
                <c:pt idx="10125">
                  <c:v>4195.9864280802803</c:v>
                </c:pt>
                <c:pt idx="10126">
                  <c:v>4195.9861324412404</c:v>
                </c:pt>
                <c:pt idx="10127">
                  <c:v>4196.0223243815499</c:v>
                </c:pt>
                <c:pt idx="10128">
                  <c:v>4196.0221305795103</c:v>
                </c:pt>
                <c:pt idx="10129">
                  <c:v>4195.9854191339</c:v>
                </c:pt>
                <c:pt idx="10130">
                  <c:v>4195.9852156745401</c:v>
                </c:pt>
                <c:pt idx="10131">
                  <c:v>4195.9850126841402</c:v>
                </c:pt>
                <c:pt idx="10132">
                  <c:v>4195.9848079555804</c:v>
                </c:pt>
                <c:pt idx="10133">
                  <c:v>4195.9846091610598</c:v>
                </c:pt>
                <c:pt idx="10134">
                  <c:v>4195.8568358761404</c:v>
                </c:pt>
                <c:pt idx="10135">
                  <c:v>4196.0207870365102</c:v>
                </c:pt>
                <c:pt idx="10136">
                  <c:v>4196.0833362859603</c:v>
                </c:pt>
                <c:pt idx="10137">
                  <c:v>4196.1815075200902</c:v>
                </c:pt>
                <c:pt idx="10138">
                  <c:v>4195.9835804898003</c:v>
                </c:pt>
                <c:pt idx="10139">
                  <c:v>4195.9833768833296</c:v>
                </c:pt>
                <c:pt idx="10140">
                  <c:v>4196.0469647034397</c:v>
                </c:pt>
                <c:pt idx="10141">
                  <c:v>4196.0467712600503</c:v>
                </c:pt>
                <c:pt idx="10142">
                  <c:v>4196.0465879303301</c:v>
                </c:pt>
                <c:pt idx="10143">
                  <c:v>4195.98257425664</c:v>
                </c:pt>
                <c:pt idx="10144">
                  <c:v>4196.0462034070297</c:v>
                </c:pt>
                <c:pt idx="10145">
                  <c:v>4196.0460203900102</c:v>
                </c:pt>
                <c:pt idx="10146">
                  <c:v>4196.0458272311898</c:v>
                </c:pt>
                <c:pt idx="10147">
                  <c:v>4196.0812521692496</c:v>
                </c:pt>
                <c:pt idx="10148">
                  <c:v>4196.08106143439</c:v>
                </c:pt>
                <c:pt idx="10149">
                  <c:v>4196.0808706995203</c:v>
                </c:pt>
                <c:pt idx="10150">
                  <c:v>4196.0806799646598</c:v>
                </c:pt>
                <c:pt idx="10151">
                  <c:v>4196.0804892298002</c:v>
                </c:pt>
                <c:pt idx="10152">
                  <c:v>4196.0802984949296</c:v>
                </c:pt>
                <c:pt idx="10153">
                  <c:v>4196.08010776007</c:v>
                </c:pt>
                <c:pt idx="10154">
                  <c:v>4196.0799170252103</c:v>
                </c:pt>
                <c:pt idx="10155">
                  <c:v>4196.0797225372198</c:v>
                </c:pt>
                <c:pt idx="10156">
                  <c:v>4196.0167895690802</c:v>
                </c:pt>
                <c:pt idx="10157">
                  <c:v>4196.0793383835999</c:v>
                </c:pt>
                <c:pt idx="10158">
                  <c:v>4196.0164099280701</c:v>
                </c:pt>
                <c:pt idx="10159">
                  <c:v>4196.0789636067902</c:v>
                </c:pt>
                <c:pt idx="10160">
                  <c:v>4196.0787770127699</c:v>
                </c:pt>
                <c:pt idx="10161">
                  <c:v>4196.0785903456799</c:v>
                </c:pt>
                <c:pt idx="10162">
                  <c:v>4196.1140323802001</c:v>
                </c:pt>
                <c:pt idx="10163">
                  <c:v>4196.1765838752499</c:v>
                </c:pt>
                <c:pt idx="10164">
                  <c:v>4196.2747659892802</c:v>
                </c:pt>
                <c:pt idx="10165">
                  <c:v>4196.1762117275903</c:v>
                </c:pt>
                <c:pt idx="10166">
                  <c:v>4196.1132832714402</c:v>
                </c:pt>
                <c:pt idx="10167">
                  <c:v>4196.0774660379802</c:v>
                </c:pt>
                <c:pt idx="10168">
                  <c:v>4196.1129084476697</c:v>
                </c:pt>
                <c:pt idx="10169">
                  <c:v>4196.1754610006601</c:v>
                </c:pt>
                <c:pt idx="10170">
                  <c:v>4196.17527477764</c:v>
                </c:pt>
                <c:pt idx="10171">
                  <c:v>4196.1750885545698</c:v>
                </c:pt>
                <c:pt idx="10172">
                  <c:v>4196.2105316039297</c:v>
                </c:pt>
                <c:pt idx="10173">
                  <c:v>4196.14761787925</c:v>
                </c:pt>
                <c:pt idx="10174">
                  <c:v>4196.2728926660902</c:v>
                </c:pt>
                <c:pt idx="10175">
                  <c:v>4196.2727054678198</c:v>
                </c:pt>
                <c:pt idx="10176">
                  <c:v>4196.1741472016201</c:v>
                </c:pt>
                <c:pt idx="10177">
                  <c:v>4196.1739602815696</c:v>
                </c:pt>
                <c:pt idx="10178">
                  <c:v>4196.1737733595801</c:v>
                </c:pt>
                <c:pt idx="10179">
                  <c:v>4196.1735864175398</c:v>
                </c:pt>
                <c:pt idx="10180">
                  <c:v>4196.2717708251703</c:v>
                </c:pt>
                <c:pt idx="10181">
                  <c:v>4196.1732113984999</c:v>
                </c:pt>
                <c:pt idx="10182">
                  <c:v>4196.2086584424997</c:v>
                </c:pt>
                <c:pt idx="10183">
                  <c:v>4196.3068437318498</c:v>
                </c:pt>
                <c:pt idx="10184">
                  <c:v>4196.3066555714804</c:v>
                </c:pt>
                <c:pt idx="10185">
                  <c:v>4196.2708305454798</c:v>
                </c:pt>
                <c:pt idx="10186">
                  <c:v>4196.3062788789903</c:v>
                </c:pt>
                <c:pt idx="10187">
                  <c:v>4196.3060894536002</c:v>
                </c:pt>
                <c:pt idx="10188">
                  <c:v>4196.3059051508199</c:v>
                </c:pt>
                <c:pt idx="10189">
                  <c:v>4196.3058711703798</c:v>
                </c:pt>
                <c:pt idx="10190">
                  <c:v>4196.3058371930802</c:v>
                </c:pt>
                <c:pt idx="10191">
                  <c:v>4196.3058032182598</c:v>
                </c:pt>
                <c:pt idx="10192">
                  <c:v>4196.3057692412003</c:v>
                </c:pt>
                <c:pt idx="10193">
                  <c:v>4196.3057352278702</c:v>
                </c:pt>
                <c:pt idx="10194">
                  <c:v>4196.3057009327804</c:v>
                </c:pt>
                <c:pt idx="10195">
                  <c:v>4196.3056645848701</c:v>
                </c:pt>
                <c:pt idx="10196">
                  <c:v>4196.2699971654301</c:v>
                </c:pt>
                <c:pt idx="10197">
                  <c:v>4196.3412461736098</c:v>
                </c:pt>
                <c:pt idx="10198">
                  <c:v>4196.3768849828202</c:v>
                </c:pt>
                <c:pt idx="10199">
                  <c:v>4196.3055310704603</c:v>
                </c:pt>
                <c:pt idx="10200">
                  <c:v>4196.3054971256897</c:v>
                </c:pt>
                <c:pt idx="10201">
                  <c:v>4196.3054631841596</c:v>
                </c:pt>
                <c:pt idx="10202">
                  <c:v>4196.3054292458501</c:v>
                </c:pt>
                <c:pt idx="10203">
                  <c:v>4196.3053953107901</c:v>
                </c:pt>
                <c:pt idx="10204">
                  <c:v>4196.3053613789498</c:v>
                </c:pt>
                <c:pt idx="10205">
                  <c:v>4196.3053274502699</c:v>
                </c:pt>
                <c:pt idx="10206">
                  <c:v>4196.3052935243704</c:v>
                </c:pt>
                <c:pt idx="10207">
                  <c:v>4196.30525959843</c:v>
                </c:pt>
                <c:pt idx="10208">
                  <c:v>4196.3052256520396</c:v>
                </c:pt>
                <c:pt idx="10209">
                  <c:v>4196.3051915380101</c:v>
                </c:pt>
                <c:pt idx="10210">
                  <c:v>4196.3051561944303</c:v>
                </c:pt>
                <c:pt idx="10211">
                  <c:v>4196.3407759301499</c:v>
                </c:pt>
                <c:pt idx="10212">
                  <c:v>4196.3407401002096</c:v>
                </c:pt>
                <c:pt idx="10213">
                  <c:v>4196.3050536072897</c:v>
                </c:pt>
                <c:pt idx="10214">
                  <c:v>4196.4390543854897</c:v>
                </c:pt>
                <c:pt idx="10215">
                  <c:v>4196.4033583558203</c:v>
                </c:pt>
                <c:pt idx="10216">
                  <c:v>4196.3405970490603</c:v>
                </c:pt>
                <c:pt idx="10217">
                  <c:v>4196.4032915986199</c:v>
                </c:pt>
                <c:pt idx="10218">
                  <c:v>4196.4032562619304</c:v>
                </c:pt>
                <c:pt idx="10219">
                  <c:v>4196.4032201067103</c:v>
                </c:pt>
                <c:pt idx="10220">
                  <c:v>4196.4032346371696</c:v>
                </c:pt>
                <c:pt idx="10221">
                  <c:v>4196.4389036938701</c:v>
                </c:pt>
                <c:pt idx="10222">
                  <c:v>4196.4032623829198</c:v>
                </c:pt>
                <c:pt idx="10223">
                  <c:v>4196.4389314748096</c:v>
                </c:pt>
                <c:pt idx="10224">
                  <c:v>4196.4389447041403</c:v>
                </c:pt>
                <c:pt idx="10225">
                  <c:v>4196.4389579280296</c:v>
                </c:pt>
                <c:pt idx="10226">
                  <c:v>4196.5016366824202</c:v>
                </c:pt>
                <c:pt idx="10227">
                  <c:v>4196.5771515671004</c:v>
                </c:pt>
                <c:pt idx="10228">
                  <c:v>4196.5394063376998</c:v>
                </c:pt>
                <c:pt idx="10229">
                  <c:v>4196.53942099087</c:v>
                </c:pt>
                <c:pt idx="10230">
                  <c:v>4196.5016948726898</c:v>
                </c:pt>
                <c:pt idx="10231">
                  <c:v>4196.5017100582099</c:v>
                </c:pt>
                <c:pt idx="10232">
                  <c:v>4196.5017252473099</c:v>
                </c:pt>
                <c:pt idx="10233">
                  <c:v>4196.5017404404498</c:v>
                </c:pt>
                <c:pt idx="10234">
                  <c:v>4196.5017555328805</c:v>
                </c:pt>
                <c:pt idx="10235">
                  <c:v>4196.5395114990697</c:v>
                </c:pt>
                <c:pt idx="10236">
                  <c:v>4196.5017854259504</c:v>
                </c:pt>
                <c:pt idx="10237">
                  <c:v>4196.50180062247</c:v>
                </c:pt>
                <c:pt idx="10238">
                  <c:v>4196.6150924592303</c:v>
                </c:pt>
                <c:pt idx="10239">
                  <c:v>4196.5395697699696</c:v>
                </c:pt>
                <c:pt idx="10240">
                  <c:v>4196.5395843777897</c:v>
                </c:pt>
                <c:pt idx="10241">
                  <c:v>4196.6002417263499</c:v>
                </c:pt>
                <c:pt idx="10242">
                  <c:v>4196.6380014658598</c:v>
                </c:pt>
                <c:pt idx="10243">
                  <c:v>4196.5018897728596</c:v>
                </c:pt>
                <c:pt idx="10244">
                  <c:v>4196.6002883869396</c:v>
                </c:pt>
                <c:pt idx="10245">
                  <c:v>4196.5019211819399</c:v>
                </c:pt>
                <c:pt idx="10246">
                  <c:v>4196.5019364367499</c:v>
                </c:pt>
                <c:pt idx="10247">
                  <c:v>4196.50194811442</c:v>
                </c:pt>
                <c:pt idx="10248">
                  <c:v>4196.5020040823401</c:v>
                </c:pt>
                <c:pt idx="10249">
                  <c:v>4196.5397981955002</c:v>
                </c:pt>
                <c:pt idx="10250">
                  <c:v>4196.6611532522602</c:v>
                </c:pt>
                <c:pt idx="10251">
                  <c:v>4196.6005567861903</c:v>
                </c:pt>
                <c:pt idx="10252">
                  <c:v>4196.6006137928198</c:v>
                </c:pt>
                <c:pt idx="10253">
                  <c:v>4196.6006709213898</c:v>
                </c:pt>
                <c:pt idx="10254">
                  <c:v>4196.6991091843302</c:v>
                </c:pt>
                <c:pt idx="10255">
                  <c:v>4196.8353034134598</c:v>
                </c:pt>
                <c:pt idx="10256">
                  <c:v>4196.6615058060397</c:v>
                </c:pt>
                <c:pt idx="10257">
                  <c:v>4196.6615651505499</c:v>
                </c:pt>
                <c:pt idx="10258">
                  <c:v>4196.6616243977796</c:v>
                </c:pt>
                <c:pt idx="10259">
                  <c:v>4196.6616826258996</c:v>
                </c:pt>
                <c:pt idx="10260">
                  <c:v>4196.7224126063702</c:v>
                </c:pt>
                <c:pt idx="10261">
                  <c:v>4196.7601876460503</c:v>
                </c:pt>
                <c:pt idx="10262">
                  <c:v>4196.7602459670798</c:v>
                </c:pt>
                <c:pt idx="10263">
                  <c:v>4196.9589154006699</c:v>
                </c:pt>
                <c:pt idx="10264">
                  <c:v>4196.7603794814904</c:v>
                </c:pt>
                <c:pt idx="10265">
                  <c:v>4196.7604407159597</c:v>
                </c:pt>
                <c:pt idx="10266">
                  <c:v>4196.7227896539498</c:v>
                </c:pt>
                <c:pt idx="10267">
                  <c:v>4196.8589457361004</c:v>
                </c:pt>
                <c:pt idx="10268">
                  <c:v>4196.8212946740896</c:v>
                </c:pt>
                <c:pt idx="10269">
                  <c:v>4196.8213498552896</c:v>
                </c:pt>
                <c:pt idx="10270">
                  <c:v>4196.7230451067599</c:v>
                </c:pt>
                <c:pt idx="10271">
                  <c:v>4196.7231068285801</c:v>
                </c:pt>
                <c:pt idx="10272">
                  <c:v>4196.7608818682502</c:v>
                </c:pt>
                <c:pt idx="10273">
                  <c:v>4196.7609435976401</c:v>
                </c:pt>
                <c:pt idx="10274">
                  <c:v>4196.76100532705</c:v>
                </c:pt>
                <c:pt idx="10275">
                  <c:v>4196.76106705646</c:v>
                </c:pt>
                <c:pt idx="10276">
                  <c:v>4196.7611286290503</c:v>
                </c:pt>
                <c:pt idx="10277">
                  <c:v>4196.7611866790803</c:v>
                </c:pt>
                <c:pt idx="10278">
                  <c:v>4196.7989807922304</c:v>
                </c:pt>
                <c:pt idx="10279">
                  <c:v>4196.7990711700904</c:v>
                </c:pt>
                <c:pt idx="10280">
                  <c:v>4196.7614391815596</c:v>
                </c:pt>
                <c:pt idx="10281">
                  <c:v>4196.7615361509497</c:v>
                </c:pt>
                <c:pt idx="10282">
                  <c:v>4196.7993588743402</c:v>
                </c:pt>
                <c:pt idx="10283">
                  <c:v>4196.7994530702999</c:v>
                </c:pt>
                <c:pt idx="10284">
                  <c:v>4196.7995481234302</c:v>
                </c:pt>
                <c:pt idx="10285">
                  <c:v>4197.0962648135001</c:v>
                </c:pt>
                <c:pt idx="10286">
                  <c:v>4196.9228963595197</c:v>
                </c:pt>
                <c:pt idx="10287">
                  <c:v>4196.7244081240497</c:v>
                </c:pt>
                <c:pt idx="10288">
                  <c:v>4196.7622213106897</c:v>
                </c:pt>
                <c:pt idx="10289">
                  <c:v>4196.7623134187897</c:v>
                </c:pt>
                <c:pt idx="10290">
                  <c:v>4196.8985267214002</c:v>
                </c:pt>
                <c:pt idx="10291">
                  <c:v>4196.8231769136601</c:v>
                </c:pt>
                <c:pt idx="10292">
                  <c:v>4196.7626090578296</c:v>
                </c:pt>
                <c:pt idx="10293">
                  <c:v>4196.8988223604401</c:v>
                </c:pt>
                <c:pt idx="10294">
                  <c:v>4196.96140246908</c:v>
                </c:pt>
                <c:pt idx="10295">
                  <c:v>4196.7251964143998</c:v>
                </c:pt>
                <c:pt idx="10296">
                  <c:v>4196.6646285585603</c:v>
                </c:pt>
                <c:pt idx="10297">
                  <c:v>4196.7630954317301</c:v>
                </c:pt>
                <c:pt idx="10298">
                  <c:v>4196.7254825166901</c:v>
                </c:pt>
                <c:pt idx="10299">
                  <c:v>4196.8616672090702</c:v>
                </c:pt>
                <c:pt idx="10300">
                  <c:v>4196.8240542940403</c:v>
                </c:pt>
                <c:pt idx="10301">
                  <c:v>4196.7634959749403</c:v>
                </c:pt>
                <c:pt idx="10302">
                  <c:v>4196.6652102998996</c:v>
                </c:pt>
                <c:pt idx="10303">
                  <c:v>4196.6653038945096</c:v>
                </c:pt>
                <c:pt idx="10304">
                  <c:v>4196.6653972746099</c:v>
                </c:pt>
                <c:pt idx="10305">
                  <c:v>4196.66548836523</c:v>
                </c:pt>
                <c:pt idx="10306">
                  <c:v>4196.7033110886196</c:v>
                </c:pt>
                <c:pt idx="10307">
                  <c:v>4196.8624316483101</c:v>
                </c:pt>
                <c:pt idx="10308">
                  <c:v>4196.8625339877899</c:v>
                </c:pt>
                <c:pt idx="10309">
                  <c:v>4196.66595310095</c:v>
                </c:pt>
                <c:pt idx="10310">
                  <c:v>4196.66611731188</c:v>
                </c:pt>
                <c:pt idx="10311">
                  <c:v>4196.6662812059203</c:v>
                </c:pt>
                <c:pt idx="10312">
                  <c:v>4196.6287350480798</c:v>
                </c:pt>
                <c:pt idx="10313">
                  <c:v>4196.6059613054003</c:v>
                </c:pt>
                <c:pt idx="10314">
                  <c:v>4196.5077328508196</c:v>
                </c:pt>
                <c:pt idx="10315">
                  <c:v>4196.5456318681499</c:v>
                </c:pt>
                <c:pt idx="10316">
                  <c:v>4196.6064190690804</c:v>
                </c:pt>
                <c:pt idx="10317">
                  <c:v>4196.6443276231503</c:v>
                </c:pt>
                <c:pt idx="10318">
                  <c:v>4196.5460991685604</c:v>
                </c:pt>
                <c:pt idx="10319">
                  <c:v>4196.5462525617204</c:v>
                </c:pt>
                <c:pt idx="10320">
                  <c:v>4196.54640619368</c:v>
                </c:pt>
                <c:pt idx="10321">
                  <c:v>4196.5465603624198</c:v>
                </c:pt>
                <c:pt idx="10322">
                  <c:v>4196.54671756896</c:v>
                </c:pt>
                <c:pt idx="10323">
                  <c:v>4196.6075047698796</c:v>
                </c:pt>
                <c:pt idx="10324">
                  <c:v>4196.6076696455802</c:v>
                </c:pt>
                <c:pt idx="10325">
                  <c:v>4196.5471876204301</c:v>
                </c:pt>
                <c:pt idx="10326">
                  <c:v>4196.58509617451</c:v>
                </c:pt>
                <c:pt idx="10327">
                  <c:v>4196.64587383869</c:v>
                </c:pt>
                <c:pt idx="10328">
                  <c:v>4196.5099180281504</c:v>
                </c:pt>
                <c:pt idx="10329">
                  <c:v>4196.7217290938197</c:v>
                </c:pt>
                <c:pt idx="10330">
                  <c:v>4196.6692674696797</c:v>
                </c:pt>
                <c:pt idx="10331">
                  <c:v>4196.5481412947502</c:v>
                </c:pt>
                <c:pt idx="10332">
                  <c:v>4196.4872491896504</c:v>
                </c:pt>
                <c:pt idx="10333">
                  <c:v>4196.5484464705296</c:v>
                </c:pt>
                <c:pt idx="10334">
                  <c:v>4196.5485990584202</c:v>
                </c:pt>
                <c:pt idx="10335">
                  <c:v>4196.5110147536097</c:v>
                </c:pt>
                <c:pt idx="10336">
                  <c:v>4196.4488447249296</c:v>
                </c:pt>
                <c:pt idx="10337">
                  <c:v>4196.4489963072701</c:v>
                </c:pt>
                <c:pt idx="10338">
                  <c:v>4196.4491480332799</c:v>
                </c:pt>
                <c:pt idx="10339">
                  <c:v>4196.4492994967104</c:v>
                </c:pt>
                <c:pt idx="10340">
                  <c:v>4196.44950930505</c:v>
                </c:pt>
                <c:pt idx="10341">
                  <c:v>4196.4497191133996</c:v>
                </c:pt>
                <c:pt idx="10342">
                  <c:v>4196.3872248354501</c:v>
                </c:pt>
                <c:pt idx="10343">
                  <c:v>4196.3517481508798</c:v>
                </c:pt>
                <c:pt idx="10344">
                  <c:v>4196.3519579592303</c:v>
                </c:pt>
                <c:pt idx="10345">
                  <c:v>4196.3521582308404</c:v>
                </c:pt>
                <c:pt idx="10346">
                  <c:v>4196.3523585024404</c:v>
                </c:pt>
                <c:pt idx="10347">
                  <c:v>4196.3525587740496</c:v>
                </c:pt>
                <c:pt idx="10348">
                  <c:v>4196.2900549593496</c:v>
                </c:pt>
                <c:pt idx="10349">
                  <c:v>4196.2902361574697</c:v>
                </c:pt>
                <c:pt idx="10350">
                  <c:v>4196.2904268923303</c:v>
                </c:pt>
                <c:pt idx="10351">
                  <c:v>4196.3533121767596</c:v>
                </c:pt>
                <c:pt idx="10352">
                  <c:v>4196.2908178988</c:v>
                </c:pt>
                <c:pt idx="10353">
                  <c:v>4196.1926275911901</c:v>
                </c:pt>
                <c:pt idx="10354">
                  <c:v>4196.1301047030001</c:v>
                </c:pt>
                <c:pt idx="10355">
                  <c:v>4196.1302668276403</c:v>
                </c:pt>
                <c:pt idx="10356">
                  <c:v>4196.0947424593496</c:v>
                </c:pt>
                <c:pt idx="10357">
                  <c:v>4196.2289625826397</c:v>
                </c:pt>
                <c:pt idx="10358">
                  <c:v>4196.0950762453604</c:v>
                </c:pt>
                <c:pt idx="10359">
                  <c:v>4196.0682398501003</c:v>
                </c:pt>
                <c:pt idx="10360">
                  <c:v>4196.0326868715802</c:v>
                </c:pt>
                <c:pt idx="10361">
                  <c:v>4195.9362894716796</c:v>
                </c:pt>
                <c:pt idx="10362">
                  <c:v>4195.8757692995596</c:v>
                </c:pt>
                <c:pt idx="10363">
                  <c:v>4195.93659464746</c:v>
                </c:pt>
                <c:pt idx="10364">
                  <c:v>4195.9367472353497</c:v>
                </c:pt>
                <c:pt idx="10365">
                  <c:v>4195.9369093599898</c:v>
                </c:pt>
                <c:pt idx="10366">
                  <c:v>4195.9370619478796</c:v>
                </c:pt>
                <c:pt idx="10367">
                  <c:v>4195.9372240725097</c:v>
                </c:pt>
                <c:pt idx="10368">
                  <c:v>4195.8993822756402</c:v>
                </c:pt>
                <c:pt idx="10369">
                  <c:v>4195.8388430300301</c:v>
                </c:pt>
                <c:pt idx="10370">
                  <c:v>4195.8389574709499</c:v>
                </c:pt>
                <c:pt idx="10371">
                  <c:v>4195.8390719118697</c:v>
                </c:pt>
                <c:pt idx="10372">
                  <c:v>4195.8011919680202</c:v>
                </c:pt>
                <c:pt idx="10373">
                  <c:v>4195.9000021639404</c:v>
                </c:pt>
                <c:pt idx="10374">
                  <c:v>4195.8014303866003</c:v>
                </c:pt>
                <c:pt idx="10375">
                  <c:v>4195.7408529940203</c:v>
                </c:pt>
                <c:pt idx="10376">
                  <c:v>4195.8016592684298</c:v>
                </c:pt>
                <c:pt idx="10377">
                  <c:v>4195.8017737093496</c:v>
                </c:pt>
                <c:pt idx="10378">
                  <c:v>4195.7411963167697</c:v>
                </c:pt>
                <c:pt idx="10379">
                  <c:v>4195.8399969759503</c:v>
                </c:pt>
                <c:pt idx="10380">
                  <c:v>4195.6427294435998</c:v>
                </c:pt>
                <c:pt idx="10381">
                  <c:v>4195.6428343477801</c:v>
                </c:pt>
                <c:pt idx="10382">
                  <c:v>4195.7416254702202</c:v>
                </c:pt>
                <c:pt idx="10383">
                  <c:v>4195.6430441561297</c:v>
                </c:pt>
                <c:pt idx="10384">
                  <c:v>4195.5444533052996</c:v>
                </c:pt>
                <c:pt idx="10385">
                  <c:v>4195.5445391359899</c:v>
                </c:pt>
                <c:pt idx="10386">
                  <c:v>4195.6433302584201</c:v>
                </c:pt>
                <c:pt idx="10387">
                  <c:v>4195.6434256258599</c:v>
                </c:pt>
                <c:pt idx="10388">
                  <c:v>4195.5828482332799</c:v>
                </c:pt>
                <c:pt idx="10389">
                  <c:v>4195.5449301424596</c:v>
                </c:pt>
                <c:pt idx="10390">
                  <c:v>4195.5450255098904</c:v>
                </c:pt>
                <c:pt idx="10391">
                  <c:v>4195.5451113405798</c:v>
                </c:pt>
                <c:pt idx="10392">
                  <c:v>4195.5452067080096</c:v>
                </c:pt>
                <c:pt idx="10393">
                  <c:v>4195.5453020754403</c:v>
                </c:pt>
                <c:pt idx="10394">
                  <c:v>4195.4457861605197</c:v>
                </c:pt>
                <c:pt idx="10395">
                  <c:v>4195.4845434847402</c:v>
                </c:pt>
                <c:pt idx="10396">
                  <c:v>4195.4459768953902</c:v>
                </c:pt>
                <c:pt idx="10397">
                  <c:v>4195.3456980410201</c:v>
                </c:pt>
                <c:pt idx="10398">
                  <c:v>4195.3458124819299</c:v>
                </c:pt>
                <c:pt idx="10399">
                  <c:v>4195.3459269228497</c:v>
                </c:pt>
                <c:pt idx="10400">
                  <c:v>4195.28424326807</c:v>
                </c:pt>
                <c:pt idx="10401">
                  <c:v>4195.3461558046902</c:v>
                </c:pt>
                <c:pt idx="10402">
                  <c:v>4195.34627024561</c:v>
                </c:pt>
                <c:pt idx="10403">
                  <c:v>4195.2458388033501</c:v>
                </c:pt>
                <c:pt idx="10404">
                  <c:v>4195.2459532442599</c:v>
                </c:pt>
                <c:pt idx="10405">
                  <c:v>4195.2460772219201</c:v>
                </c:pt>
                <c:pt idx="10406">
                  <c:v>4195.1819140139196</c:v>
                </c:pt>
                <c:pt idx="10407">
                  <c:v>4195.1433092775897</c:v>
                </c:pt>
                <c:pt idx="10408">
                  <c:v>4195.0791746798104</c:v>
                </c:pt>
                <c:pt idx="10409">
                  <c:v>4195.0441462221697</c:v>
                </c:pt>
                <c:pt idx="10410">
                  <c:v>4195.0794798555899</c:v>
                </c:pt>
                <c:pt idx="10411">
                  <c:v>4194.9827963533899</c:v>
                </c:pt>
                <c:pt idx="10412">
                  <c:v>4195.0445849123498</c:v>
                </c:pt>
                <c:pt idx="10413">
                  <c:v>4195.0447279635</c:v>
                </c:pt>
                <c:pt idx="10414">
                  <c:v>4195.0448614779098</c:v>
                </c:pt>
                <c:pt idx="10415">
                  <c:v>4194.9833685579797</c:v>
                </c:pt>
                <c:pt idx="10416">
                  <c:v>4194.9835116091299</c:v>
                </c:pt>
                <c:pt idx="10417">
                  <c:v>4194.9836546602801</c:v>
                </c:pt>
                <c:pt idx="10418">
                  <c:v>4194.9837977114303</c:v>
                </c:pt>
                <c:pt idx="10419">
                  <c:v>4194.98393122583</c:v>
                </c:pt>
                <c:pt idx="10420">
                  <c:v>4194.9840742769802</c:v>
                </c:pt>
                <c:pt idx="10421">
                  <c:v>4194.9483114901104</c:v>
                </c:pt>
                <c:pt idx="10422">
                  <c:v>4194.7859293642596</c:v>
                </c:pt>
                <c:pt idx="10423">
                  <c:v>4194.8493487062997</c:v>
                </c:pt>
                <c:pt idx="10424">
                  <c:v>4194.8853880587203</c:v>
                </c:pt>
                <c:pt idx="10425">
                  <c:v>4194.7863203707302</c:v>
                </c:pt>
                <c:pt idx="10426">
                  <c:v>4194.7864443483904</c:v>
                </c:pt>
                <c:pt idx="10427">
                  <c:v>4194.7865778627902</c:v>
                </c:pt>
                <c:pt idx="10428">
                  <c:v>4194.7867113771999</c:v>
                </c:pt>
                <c:pt idx="10429">
                  <c:v>4194.7868353548602</c:v>
                </c:pt>
                <c:pt idx="10430">
                  <c:v>4194.7869688692599</c:v>
                </c:pt>
                <c:pt idx="10431">
                  <c:v>4194.7871023836697</c:v>
                </c:pt>
                <c:pt idx="10432">
                  <c:v>4194.7871786776104</c:v>
                </c:pt>
                <c:pt idx="10433">
                  <c:v>4194.8231989565402</c:v>
                </c:pt>
                <c:pt idx="10434">
                  <c:v>4194.7873598757296</c:v>
                </c:pt>
                <c:pt idx="10435">
                  <c:v>4194.7874457064199</c:v>
                </c:pt>
                <c:pt idx="10436">
                  <c:v>4194.7875220003698</c:v>
                </c:pt>
                <c:pt idx="10437">
                  <c:v>4194.7876078310601</c:v>
                </c:pt>
                <c:pt idx="10438">
                  <c:v>4194.6884829226101</c:v>
                </c:pt>
                <c:pt idx="10439">
                  <c:v>4194.7877699556902</c:v>
                </c:pt>
                <c:pt idx="10440">
                  <c:v>4194.7878557863796</c:v>
                </c:pt>
                <c:pt idx="10441">
                  <c:v>4194.6887308779296</c:v>
                </c:pt>
                <c:pt idx="10442">
                  <c:v>4194.6888071718804</c:v>
                </c:pt>
                <c:pt idx="10443">
                  <c:v>4194.6888930025598</c:v>
                </c:pt>
                <c:pt idx="10444">
                  <c:v>4194.75223605066</c:v>
                </c:pt>
                <c:pt idx="10445">
                  <c:v>4194.7523028078604</c:v>
                </c:pt>
                <c:pt idx="10446">
                  <c:v>4194.6891123476598</c:v>
                </c:pt>
                <c:pt idx="10447">
                  <c:v>4194.6259504976797</c:v>
                </c:pt>
                <c:pt idx="10448">
                  <c:v>4194.7884852114303</c:v>
                </c:pt>
                <c:pt idx="10449">
                  <c:v>4194.6893603029803</c:v>
                </c:pt>
                <c:pt idx="10450">
                  <c:v>4194.6894461336697</c:v>
                </c:pt>
                <c:pt idx="10451">
                  <c:v>4194.5270926180401</c:v>
                </c:pt>
                <c:pt idx="10452">
                  <c:v>4194.7255522432897</c:v>
                </c:pt>
                <c:pt idx="10453">
                  <c:v>4194.5904928866003</c:v>
                </c:pt>
                <c:pt idx="10454">
                  <c:v>4194.5273501101101</c:v>
                </c:pt>
                <c:pt idx="10455">
                  <c:v>4194.6266180697003</c:v>
                </c:pt>
                <c:pt idx="10456">
                  <c:v>4194.4913298311803</c:v>
                </c:pt>
                <c:pt idx="10457">
                  <c:v>4194.4914061251202</c:v>
                </c:pt>
                <c:pt idx="10458">
                  <c:v>4194.4546038332501</c:v>
                </c:pt>
                <c:pt idx="10459">
                  <c:v>4194.45466105371</c:v>
                </c:pt>
                <c:pt idx="10460">
                  <c:v>4194.4916063967303</c:v>
                </c:pt>
                <c:pt idx="10461">
                  <c:v>4194.4916826906701</c:v>
                </c:pt>
                <c:pt idx="10462">
                  <c:v>4194.4916972416704</c:v>
                </c:pt>
                <c:pt idx="10463">
                  <c:v>4194.6270808476302</c:v>
                </c:pt>
                <c:pt idx="10464">
                  <c:v>4194.4917449253899</c:v>
                </c:pt>
                <c:pt idx="10465">
                  <c:v>4194.3900737065096</c:v>
                </c:pt>
                <c:pt idx="10466">
                  <c:v>4194.3900919709004</c:v>
                </c:pt>
                <c:pt idx="10467">
                  <c:v>4194.3901124490803</c:v>
                </c:pt>
                <c:pt idx="10468">
                  <c:v>4194.4549336923701</c:v>
                </c:pt>
                <c:pt idx="10469">
                  <c:v>4194.3901410593098</c:v>
                </c:pt>
                <c:pt idx="10470">
                  <c:v>4194.3901592931297</c:v>
                </c:pt>
                <c:pt idx="10471">
                  <c:v>4194.3901795484499</c:v>
                </c:pt>
                <c:pt idx="10472">
                  <c:v>4194.3533009626399</c:v>
                </c:pt>
                <c:pt idx="10473">
                  <c:v>4194.5553368665696</c:v>
                </c:pt>
                <c:pt idx="10474">
                  <c:v>4194.45502940197</c:v>
                </c:pt>
                <c:pt idx="10475">
                  <c:v>4194.4550495313497</c:v>
                </c:pt>
                <c:pt idx="10476">
                  <c:v>4194.3533566093001</c:v>
                </c:pt>
                <c:pt idx="10477">
                  <c:v>4194.3902638053496</c:v>
                </c:pt>
                <c:pt idx="10478">
                  <c:v>4194.3902826433596</c:v>
                </c:pt>
                <c:pt idx="10479">
                  <c:v>4194.3534040575396</c:v>
                </c:pt>
                <c:pt idx="10480">
                  <c:v>4194.3534189167804</c:v>
                </c:pt>
                <c:pt idx="10481">
                  <c:v>4194.3534293458697</c:v>
                </c:pt>
                <c:pt idx="10482">
                  <c:v>4194.3534442177697</c:v>
                </c:pt>
                <c:pt idx="10483">
                  <c:v>4194.3534546470701</c:v>
                </c:pt>
                <c:pt idx="10484">
                  <c:v>4194.3534695055396</c:v>
                </c:pt>
                <c:pt idx="10485">
                  <c:v>4194.3534798280898</c:v>
                </c:pt>
                <c:pt idx="10486">
                  <c:v>4194.3534855767502</c:v>
                </c:pt>
                <c:pt idx="10487">
                  <c:v>4194.3535065677697</c:v>
                </c:pt>
                <c:pt idx="10488">
                  <c:v>4194.1895318058096</c:v>
                </c:pt>
                <c:pt idx="10489">
                  <c:v>4194.3535351780001</c:v>
                </c:pt>
                <c:pt idx="10490">
                  <c:v>4194.3535457924499</c:v>
                </c:pt>
                <c:pt idx="10491">
                  <c:v>4194.3904529884903</c:v>
                </c:pt>
                <c:pt idx="10492">
                  <c:v>4194.3535744026804</c:v>
                </c:pt>
                <c:pt idx="10493">
                  <c:v>4194.3535658152196</c:v>
                </c:pt>
                <c:pt idx="10494">
                  <c:v>4194.4552656443202</c:v>
                </c:pt>
                <c:pt idx="10495">
                  <c:v>4194.3535467417396</c:v>
                </c:pt>
                <c:pt idx="10496">
                  <c:v>4194.2887439154001</c:v>
                </c:pt>
                <c:pt idx="10497">
                  <c:v>4194.2543353460696</c:v>
                </c:pt>
                <c:pt idx="10498">
                  <c:v>4194.2543251618399</c:v>
                </c:pt>
                <c:pt idx="10499">
                  <c:v>4194.2887212984397</c:v>
                </c:pt>
                <c:pt idx="10500">
                  <c:v>4194.2887125587704</c:v>
                </c:pt>
                <c:pt idx="10501">
                  <c:v>4194.2543039894399</c:v>
                </c:pt>
                <c:pt idx="10502">
                  <c:v>4194.2542955571598</c:v>
                </c:pt>
                <c:pt idx="10503">
                  <c:v>4194.2542876843099</c:v>
                </c:pt>
                <c:pt idx="10504">
                  <c:v>4194.2886771801604</c:v>
                </c:pt>
                <c:pt idx="10505">
                  <c:v>4194.2542690385098</c:v>
                </c:pt>
                <c:pt idx="10506">
                  <c:v>4194.4182784555496</c:v>
                </c:pt>
                <c:pt idx="10507">
                  <c:v>4194.3534476755203</c:v>
                </c:pt>
                <c:pt idx="10508">
                  <c:v>4194.2542419470801</c:v>
                </c:pt>
                <c:pt idx="10509">
                  <c:v>4194.3190395909796</c:v>
                </c:pt>
                <c:pt idx="10510">
                  <c:v>4194.3190296225303</c:v>
                </c:pt>
                <c:pt idx="10511">
                  <c:v>4194.3190187148202</c:v>
                </c:pt>
                <c:pt idx="10512">
                  <c:v>4194.4919916294002</c:v>
                </c:pt>
                <c:pt idx="10513">
                  <c:v>4194.3190031842796</c:v>
                </c:pt>
                <c:pt idx="10514">
                  <c:v>4194.2541875173501</c:v>
                </c:pt>
                <c:pt idx="10515">
                  <c:v>4194.3189851612497</c:v>
                </c:pt>
                <c:pt idx="10516">
                  <c:v>4194.3189754202003</c:v>
                </c:pt>
                <c:pt idx="10517">
                  <c:v>4194.3189656784298</c:v>
                </c:pt>
                <c:pt idx="10518">
                  <c:v>4194.3189559348903</c:v>
                </c:pt>
                <c:pt idx="10519">
                  <c:v>4194.3189461842103</c:v>
                </c:pt>
                <c:pt idx="10520">
                  <c:v>4194.3189363990396</c:v>
                </c:pt>
                <c:pt idx="10521">
                  <c:v>4194.3189264405501</c:v>
                </c:pt>
                <c:pt idx="10522">
                  <c:v>4194.2541106987501</c:v>
                </c:pt>
                <c:pt idx="10523">
                  <c:v>4194.2540947793404</c:v>
                </c:pt>
                <c:pt idx="10524">
                  <c:v>4194.3532769082403</c:v>
                </c:pt>
                <c:pt idx="10525">
                  <c:v>4194.4180814295596</c:v>
                </c:pt>
                <c:pt idx="10526">
                  <c:v>4194.2196408778</c:v>
                </c:pt>
                <c:pt idx="10527">
                  <c:v>4194.2540339173802</c:v>
                </c:pt>
                <c:pt idx="10528">
                  <c:v>4194.3188215396303</c:v>
                </c:pt>
                <c:pt idx="10529">
                  <c:v>4194.3188055248402</c:v>
                </c:pt>
                <c:pt idx="10530">
                  <c:v>4194.31878960825</c:v>
                </c:pt>
                <c:pt idx="10531">
                  <c:v>4194.2195633941701</c:v>
                </c:pt>
                <c:pt idx="10532">
                  <c:v>4194.2843605600601</c:v>
                </c:pt>
                <c:pt idx="10533">
                  <c:v>4194.2843443561496</c:v>
                </c:pt>
                <c:pt idx="10534">
                  <c:v>4194.2843281435198</c:v>
                </c:pt>
                <c:pt idx="10535">
                  <c:v>4194.2843116919703</c:v>
                </c:pt>
                <c:pt idx="10536">
                  <c:v>4194.2194809119401</c:v>
                </c:pt>
                <c:pt idx="10537">
                  <c:v>4194.2194670724803</c:v>
                </c:pt>
                <c:pt idx="10538">
                  <c:v>4194.2842642383903</c:v>
                </c:pt>
                <c:pt idx="10539">
                  <c:v>4194.2842479379096</c:v>
                </c:pt>
                <c:pt idx="10540">
                  <c:v>4194.4178412313404</c:v>
                </c:pt>
                <c:pt idx="10541">
                  <c:v>4194.41782491296</c:v>
                </c:pt>
                <c:pt idx="10542">
                  <c:v>4194.3834258803599</c:v>
                </c:pt>
                <c:pt idx="10543">
                  <c:v>4194.3834094184203</c:v>
                </c:pt>
                <c:pt idx="10544">
                  <c:v>4194.38339295685</c:v>
                </c:pt>
                <c:pt idx="10545">
                  <c:v>4194.3833764956498</c:v>
                </c:pt>
                <c:pt idx="10546">
                  <c:v>4194.3833600348098</c:v>
                </c:pt>
                <c:pt idx="10547">
                  <c:v>4194.38334357434</c:v>
                </c:pt>
                <c:pt idx="10548">
                  <c:v>4194.3833271142403</c:v>
                </c:pt>
                <c:pt idx="10549">
                  <c:v>4194.3833106545098</c:v>
                </c:pt>
                <c:pt idx="10550">
                  <c:v>4194.3832941951096</c:v>
                </c:pt>
                <c:pt idx="10551">
                  <c:v>4194.3832777354</c:v>
                </c:pt>
                <c:pt idx="10552">
                  <c:v>4194.3832612589404</c:v>
                </c:pt>
                <c:pt idx="10553">
                  <c:v>4194.3832443568299</c:v>
                </c:pt>
                <c:pt idx="10554">
                  <c:v>4194.3832307575203</c:v>
                </c:pt>
                <c:pt idx="10555">
                  <c:v>4194.3832191759402</c:v>
                </c:pt>
                <c:pt idx="10556">
                  <c:v>4194.4824329285902</c:v>
                </c:pt>
                <c:pt idx="10557">
                  <c:v>4194.4175758315996</c:v>
                </c:pt>
                <c:pt idx="10558">
                  <c:v>4194.3831803471603</c:v>
                </c:pt>
                <c:pt idx="10559">
                  <c:v>4194.3831716344803</c:v>
                </c:pt>
                <c:pt idx="10560">
                  <c:v>4194.3831544453597</c:v>
                </c:pt>
                <c:pt idx="10561">
                  <c:v>4194.4175248449701</c:v>
                </c:pt>
                <c:pt idx="10562">
                  <c:v>4194.4175120056498</c:v>
                </c:pt>
                <c:pt idx="10563">
                  <c:v>4194.4175008075499</c:v>
                </c:pt>
                <c:pt idx="10564">
                  <c:v>4194.51874431333</c:v>
                </c:pt>
                <c:pt idx="10565">
                  <c:v>4194.4823241295398</c:v>
                </c:pt>
                <c:pt idx="10566">
                  <c:v>4194.4823065580504</c:v>
                </c:pt>
                <c:pt idx="10567">
                  <c:v>4194.4822972853399</c:v>
                </c:pt>
                <c:pt idx="10568">
                  <c:v>4194.4822797160996</c:v>
                </c:pt>
                <c:pt idx="10569">
                  <c:v>4194.4822704456801</c:v>
                </c:pt>
                <c:pt idx="10570">
                  <c:v>4194.4822528786899</c:v>
                </c:pt>
                <c:pt idx="10571">
                  <c:v>4194.4822436105396</c:v>
                </c:pt>
                <c:pt idx="10572">
                  <c:v>4194.4822260458204</c:v>
                </c:pt>
                <c:pt idx="10573">
                  <c:v>4194.4822167799402</c:v>
                </c:pt>
                <c:pt idx="10574">
                  <c:v>4194.4821992174702</c:v>
                </c:pt>
                <c:pt idx="10575">
                  <c:v>4194.4821899538701</c:v>
                </c:pt>
                <c:pt idx="10576">
                  <c:v>4194.4821723936802</c:v>
                </c:pt>
                <c:pt idx="10577">
                  <c:v>4194.4821631324903</c:v>
                </c:pt>
                <c:pt idx="10578">
                  <c:v>4194.4821455752099</c:v>
                </c:pt>
                <c:pt idx="10579">
                  <c:v>4194.4821363194496</c:v>
                </c:pt>
                <c:pt idx="10580">
                  <c:v>4194.4821187797397</c:v>
                </c:pt>
                <c:pt idx="10581">
                  <c:v>4194.4821096006499</c:v>
                </c:pt>
                <c:pt idx="10582">
                  <c:v>4194.4820924244304</c:v>
                </c:pt>
                <c:pt idx="10583">
                  <c:v>4194.5817630411402</c:v>
                </c:pt>
                <c:pt idx="10584">
                  <c:v>4194.5817480372298</c:v>
                </c:pt>
                <c:pt idx="10585">
                  <c:v>4194.4820797249804</c:v>
                </c:pt>
                <c:pt idx="10586">
                  <c:v>4194.5458124031702</c:v>
                </c:pt>
                <c:pt idx="10587">
                  <c:v>4194.5817951489598</c:v>
                </c:pt>
                <c:pt idx="10588">
                  <c:v>4194.5818107005298</c:v>
                </c:pt>
                <c:pt idx="10589">
                  <c:v>4194.5818218903396</c:v>
                </c:pt>
                <c:pt idx="10590">
                  <c:v>4194.5185711507602</c:v>
                </c:pt>
                <c:pt idx="10591">
                  <c:v>4194.5185847150797</c:v>
                </c:pt>
                <c:pt idx="10592">
                  <c:v>4194.5818782019596</c:v>
                </c:pt>
                <c:pt idx="10593">
                  <c:v>4194.5818937229897</c:v>
                </c:pt>
                <c:pt idx="10594">
                  <c:v>4194.5819093126802</c:v>
                </c:pt>
                <c:pt idx="10595">
                  <c:v>4194.5819208550602</c:v>
                </c:pt>
                <c:pt idx="10596">
                  <c:v>4194.6452303558399</c:v>
                </c:pt>
                <c:pt idx="10597">
                  <c:v>4194.6452476017303</c:v>
                </c:pt>
                <c:pt idx="10598">
                  <c:v>4194.6812068601203</c:v>
                </c:pt>
                <c:pt idx="10599">
                  <c:v>4194.78047396074</c:v>
                </c:pt>
                <c:pt idx="10600">
                  <c:v>4194.68124495745</c:v>
                </c:pt>
                <c:pt idx="10601">
                  <c:v>4194.7445668765904</c:v>
                </c:pt>
                <c:pt idx="10602">
                  <c:v>4194.9431041681</c:v>
                </c:pt>
                <c:pt idx="10603">
                  <c:v>4194.7445939716599</c:v>
                </c:pt>
                <c:pt idx="10604">
                  <c:v>4194.7446072188704</c:v>
                </c:pt>
                <c:pt idx="10605">
                  <c:v>4194.7446218118603</c:v>
                </c:pt>
                <c:pt idx="10606">
                  <c:v>4194.7446356561504</c:v>
                </c:pt>
                <c:pt idx="10607">
                  <c:v>4194.8079812183596</c:v>
                </c:pt>
                <c:pt idx="10608">
                  <c:v>4194.8079919496304</c:v>
                </c:pt>
                <c:pt idx="10609">
                  <c:v>4194.8080026534399</c:v>
                </c:pt>
                <c:pt idx="10610">
                  <c:v>4194.8080134850197</c:v>
                </c:pt>
                <c:pt idx="10611">
                  <c:v>4194.8080237704298</c:v>
                </c:pt>
                <c:pt idx="10612">
                  <c:v>4194.8439663652898</c:v>
                </c:pt>
                <c:pt idx="10613">
                  <c:v>4194.90734756036</c:v>
                </c:pt>
                <c:pt idx="10614">
                  <c:v>4194.9073857073299</c:v>
                </c:pt>
                <c:pt idx="10615">
                  <c:v>4194.9741318014003</c:v>
                </c:pt>
                <c:pt idx="10616">
                  <c:v>4194.9074281499697</c:v>
                </c:pt>
                <c:pt idx="10617">
                  <c:v>4195.0097192571402</c:v>
                </c:pt>
                <c:pt idx="10618">
                  <c:v>4195.0097421410401</c:v>
                </c:pt>
                <c:pt idx="10619">
                  <c:v>4195.0097650339803</c:v>
                </c:pt>
                <c:pt idx="10620">
                  <c:v>4195.0097878981696</c:v>
                </c:pt>
                <c:pt idx="10621">
                  <c:v>4195.1087346130598</c:v>
                </c:pt>
                <c:pt idx="10622">
                  <c:v>4195.1731004681096</c:v>
                </c:pt>
                <c:pt idx="10623">
                  <c:v>4195.0741731255703</c:v>
                </c:pt>
                <c:pt idx="10624">
                  <c:v>4195.0741910235201</c:v>
                </c:pt>
                <c:pt idx="10625">
                  <c:v>4195.1385521890697</c:v>
                </c:pt>
                <c:pt idx="10626">
                  <c:v>4195.1088050348699</c:v>
                </c:pt>
                <c:pt idx="10627">
                  <c:v>4195.0742326488598</c:v>
                </c:pt>
                <c:pt idx="10628">
                  <c:v>4195.5368657468198</c:v>
                </c:pt>
                <c:pt idx="10629">
                  <c:v>4195.1088948605902</c:v>
                </c:pt>
                <c:pt idx="10630">
                  <c:v>4195.0099958130704</c:v>
                </c:pt>
                <c:pt idx="10631">
                  <c:v>4195.0743416016303</c:v>
                </c:pt>
                <c:pt idx="10632">
                  <c:v>4195.1089561150902</c:v>
                </c:pt>
                <c:pt idx="10633">
                  <c:v>4195.1435703423904</c:v>
                </c:pt>
                <c:pt idx="10634">
                  <c:v>4195.0100940850698</c:v>
                </c:pt>
                <c:pt idx="10635">
                  <c:v>4195.0101171477299</c:v>
                </c:pt>
                <c:pt idx="10636">
                  <c:v>4195.0101401842103</c:v>
                </c:pt>
                <c:pt idx="10637">
                  <c:v>4195.1090871214801</c:v>
                </c:pt>
                <c:pt idx="10638">
                  <c:v>4195.10911225363</c:v>
                </c:pt>
                <c:pt idx="10639">
                  <c:v>4195.01021352922</c:v>
                </c:pt>
                <c:pt idx="10640">
                  <c:v>4195.0102367866602</c:v>
                </c:pt>
                <c:pt idx="10641">
                  <c:v>4195.2426825972198</c:v>
                </c:pt>
                <c:pt idx="10642">
                  <c:v>4195.0449000807403</c:v>
                </c:pt>
                <c:pt idx="10643">
                  <c:v>4195.0449382277102</c:v>
                </c:pt>
                <c:pt idx="10644">
                  <c:v>4195.1093112440703</c:v>
                </c:pt>
                <c:pt idx="10645">
                  <c:v>4195.0450240583996</c:v>
                </c:pt>
                <c:pt idx="10646">
                  <c:v>4195.0450762678702</c:v>
                </c:pt>
                <c:pt idx="10647">
                  <c:v>4195.1094492842303</c:v>
                </c:pt>
                <c:pt idx="10648">
                  <c:v>4195.1440771986599</c:v>
                </c:pt>
                <c:pt idx="10649">
                  <c:v>4195.0452288557599</c:v>
                </c:pt>
                <c:pt idx="10650">
                  <c:v>4195.0452765394803</c:v>
                </c:pt>
                <c:pt idx="10651">
                  <c:v>4195.1096495558304</c:v>
                </c:pt>
                <c:pt idx="10652">
                  <c:v>4195.1096877028103</c:v>
                </c:pt>
                <c:pt idx="10653">
                  <c:v>4195.04541005388</c:v>
                </c:pt>
                <c:pt idx="10654">
                  <c:v>4195.1443633009503</c:v>
                </c:pt>
                <c:pt idx="10655">
                  <c:v>4195.3777274061804</c:v>
                </c:pt>
                <c:pt idx="10656">
                  <c:v>4195.1444968153601</c:v>
                </c:pt>
                <c:pt idx="10657">
                  <c:v>4195.14455403582</c:v>
                </c:pt>
                <c:pt idx="10658">
                  <c:v>4195.08030499712</c:v>
                </c:pt>
                <c:pt idx="10659">
                  <c:v>4195.0803667503897</c:v>
                </c:pt>
                <c:pt idx="10660">
                  <c:v>4195.0804430443404</c:v>
                </c:pt>
                <c:pt idx="10661">
                  <c:v>4195.0805148054396</c:v>
                </c:pt>
                <c:pt idx="10662">
                  <c:v>4195.0805765587602</c:v>
                </c:pt>
                <c:pt idx="10663">
                  <c:v>4195.0806528527</c:v>
                </c:pt>
                <c:pt idx="10664">
                  <c:v>4195.1450258690602</c:v>
                </c:pt>
                <c:pt idx="10665">
                  <c:v>4195.1450881005003</c:v>
                </c:pt>
                <c:pt idx="10666">
                  <c:v>4194.9453600884199</c:v>
                </c:pt>
                <c:pt idx="10667">
                  <c:v>4195.0462874413197</c:v>
                </c:pt>
                <c:pt idx="10668">
                  <c:v>4195.1452502251304</c:v>
                </c:pt>
                <c:pt idx="10669">
                  <c:v>4195.1453074455903</c:v>
                </c:pt>
                <c:pt idx="10670">
                  <c:v>4195.1453646660502</c:v>
                </c:pt>
                <c:pt idx="10671">
                  <c:v>4195.1454218865101</c:v>
                </c:pt>
                <c:pt idx="10672">
                  <c:v>4195.1454740960598</c:v>
                </c:pt>
                <c:pt idx="10673">
                  <c:v>4195.0466257531698</c:v>
                </c:pt>
                <c:pt idx="10674">
                  <c:v>4195.01211227966</c:v>
                </c:pt>
                <c:pt idx="10675">
                  <c:v>4195.0121790368603</c:v>
                </c:pt>
                <c:pt idx="10676">
                  <c:v>4195.0122457940597</c:v>
                </c:pt>
                <c:pt idx="10677">
                  <c:v>4195.01231255126</c:v>
                </c:pt>
                <c:pt idx="10678">
                  <c:v>4195.04698814941</c:v>
                </c:pt>
                <c:pt idx="10679">
                  <c:v>4195.0124746759002</c:v>
                </c:pt>
                <c:pt idx="10680">
                  <c:v>4195.0125364156102</c:v>
                </c:pt>
                <c:pt idx="10681">
                  <c:v>4195.0769380421898</c:v>
                </c:pt>
                <c:pt idx="10682">
                  <c:v>4195.1115754933699</c:v>
                </c:pt>
                <c:pt idx="10683">
                  <c:v>4195.3085473866804</c:v>
                </c:pt>
                <c:pt idx="10684">
                  <c:v>4194.9773935170497</c:v>
                </c:pt>
                <c:pt idx="10685">
                  <c:v>4194.97744120076</c:v>
                </c:pt>
                <c:pt idx="10686">
                  <c:v>4194.9774939089803</c:v>
                </c:pt>
                <c:pt idx="10687">
                  <c:v>4194.9775415926997</c:v>
                </c:pt>
                <c:pt idx="10688">
                  <c:v>4194.9775892764101</c:v>
                </c:pt>
                <c:pt idx="10689">
                  <c:v>4195.0130564242399</c:v>
                </c:pt>
                <c:pt idx="10690">
                  <c:v>4195.0131281988197</c:v>
                </c:pt>
                <c:pt idx="10691">
                  <c:v>4195.0775202886598</c:v>
                </c:pt>
                <c:pt idx="10692">
                  <c:v>4195.0132426397304</c:v>
                </c:pt>
                <c:pt idx="10693">
                  <c:v>4194.9778994695698</c:v>
                </c:pt>
                <c:pt idx="10694">
                  <c:v>4195.0133570806502</c:v>
                </c:pt>
                <c:pt idx="10695">
                  <c:v>4194.9113139288002</c:v>
                </c:pt>
                <c:pt idx="10696">
                  <c:v>4194.87548438473</c:v>
                </c:pt>
                <c:pt idx="10697">
                  <c:v>4194.9114760534303</c:v>
                </c:pt>
                <c:pt idx="10698">
                  <c:v>4194.8756560461097</c:v>
                </c:pt>
                <c:pt idx="10699">
                  <c:v>4194.91164771481</c:v>
                </c:pt>
                <c:pt idx="10700">
                  <c:v>4194.8483904974</c:v>
                </c:pt>
                <c:pt idx="10701">
                  <c:v>4195.0485381261797</c:v>
                </c:pt>
                <c:pt idx="10702">
                  <c:v>4194.9119433538499</c:v>
                </c:pt>
                <c:pt idx="10703">
                  <c:v>4194.8761138097798</c:v>
                </c:pt>
                <c:pt idx="10704">
                  <c:v>4194.8761901037196</c:v>
                </c:pt>
                <c:pt idx="10705">
                  <c:v>4194.8129519597996</c:v>
                </c:pt>
                <c:pt idx="10706">
                  <c:v>4194.8130709200796</c:v>
                </c:pt>
                <c:pt idx="10707">
                  <c:v>4194.8132044344802</c:v>
                </c:pt>
                <c:pt idx="10708">
                  <c:v>4194.8133341136299</c:v>
                </c:pt>
                <c:pt idx="10709">
                  <c:v>4194.8134580912902</c:v>
                </c:pt>
                <c:pt idx="10710">
                  <c:v>4194.8135870862297</c:v>
                </c:pt>
                <c:pt idx="10711">
                  <c:v>4194.8137160811502</c:v>
                </c:pt>
                <c:pt idx="10712">
                  <c:v>4194.6786185774899</c:v>
                </c:pt>
                <c:pt idx="10713">
                  <c:v>4194.7146674666501</c:v>
                </c:pt>
                <c:pt idx="10714">
                  <c:v>4194.7147864272702</c:v>
                </c:pt>
                <c:pt idx="10715">
                  <c:v>4194.6156424453302</c:v>
                </c:pt>
                <c:pt idx="10716">
                  <c:v>4194.7150248458502</c:v>
                </c:pt>
                <c:pt idx="10717">
                  <c:v>4194.6792048385196</c:v>
                </c:pt>
                <c:pt idx="10718">
                  <c:v>4194.61597623134</c:v>
                </c:pt>
                <c:pt idx="10719">
                  <c:v>4194.5527953078799</c:v>
                </c:pt>
                <c:pt idx="10720">
                  <c:v>4194.6162241866696</c:v>
                </c:pt>
                <c:pt idx="10721">
                  <c:v>4194.5195120742401</c:v>
                </c:pt>
                <c:pt idx="10722">
                  <c:v>4194.5196265151599</c:v>
                </c:pt>
                <c:pt idx="10723">
                  <c:v>4194.5197359400199</c:v>
                </c:pt>
                <c:pt idx="10724">
                  <c:v>4194.5198559921801</c:v>
                </c:pt>
                <c:pt idx="10725">
                  <c:v>4194.5199608963503</c:v>
                </c:pt>
                <c:pt idx="10726">
                  <c:v>4194.5200753372701</c:v>
                </c:pt>
                <c:pt idx="10727">
                  <c:v>4194.5201847622202</c:v>
                </c:pt>
                <c:pt idx="10728">
                  <c:v>4194.52029920314</c:v>
                </c:pt>
                <c:pt idx="10729">
                  <c:v>4194.5204086281401</c:v>
                </c:pt>
                <c:pt idx="10730">
                  <c:v>4194.4561691261897</c:v>
                </c:pt>
                <c:pt idx="10731">
                  <c:v>4194.45629811259</c:v>
                </c:pt>
                <c:pt idx="10732">
                  <c:v>4194.4564270989704</c:v>
                </c:pt>
                <c:pt idx="10733">
                  <c:v>4194.5209050194999</c:v>
                </c:pt>
                <c:pt idx="10734">
                  <c:v>4194.4222950951798</c:v>
                </c:pt>
                <c:pt idx="10735">
                  <c:v>4194.4223904626097</c:v>
                </c:pt>
                <c:pt idx="10736">
                  <c:v>4194.3576264397898</c:v>
                </c:pt>
                <c:pt idx="10737">
                  <c:v>4194.3233418481104</c:v>
                </c:pt>
                <c:pt idx="10738">
                  <c:v>4194.3234424720104</c:v>
                </c:pt>
                <c:pt idx="10739">
                  <c:v>4194.3579177985503</c:v>
                </c:pt>
                <c:pt idx="10740">
                  <c:v>4194.35803223947</c:v>
                </c:pt>
                <c:pt idx="10741">
                  <c:v>4194.3237476477998</c:v>
                </c:pt>
                <c:pt idx="10742">
                  <c:v>4194.2245941291203</c:v>
                </c:pt>
                <c:pt idx="10743">
                  <c:v>4194.2590885291402</c:v>
                </c:pt>
                <c:pt idx="10744">
                  <c:v>4194.2247848639799</c:v>
                </c:pt>
                <c:pt idx="10745">
                  <c:v>4194.2592792640098</c:v>
                </c:pt>
                <c:pt idx="10746">
                  <c:v>4194.2593791600602</c:v>
                </c:pt>
                <c:pt idx="10747">
                  <c:v>4194.3243339177498</c:v>
                </c:pt>
                <c:pt idx="10748">
                  <c:v>4194.1947581883796</c:v>
                </c:pt>
                <c:pt idx="10749">
                  <c:v>4194.2941024419197</c:v>
                </c:pt>
                <c:pt idx="10750">
                  <c:v>4194.1950061437001</c:v>
                </c:pt>
                <c:pt idx="10751">
                  <c:v>4194.1951255855902</c:v>
                </c:pt>
                <c:pt idx="10752">
                  <c:v>4194.1952450274603</c:v>
                </c:pt>
                <c:pt idx="10753">
                  <c:v>4194.0961391925002</c:v>
                </c:pt>
                <c:pt idx="10754">
                  <c:v>4194.09625363342</c:v>
                </c:pt>
                <c:pt idx="10755">
                  <c:v>4194.0963680743398</c:v>
                </c:pt>
                <c:pt idx="10756">
                  <c:v>4194.0964775145503</c:v>
                </c:pt>
                <c:pt idx="10757">
                  <c:v>4194.1310195982896</c:v>
                </c:pt>
                <c:pt idx="10758">
                  <c:v>4194.0967254698699</c:v>
                </c:pt>
                <c:pt idx="10759">
                  <c:v>4194.0320568144798</c:v>
                </c:pt>
                <c:pt idx="10760">
                  <c:v>4193.9976291716503</c:v>
                </c:pt>
                <c:pt idx="10761">
                  <c:v>4193.8982276976503</c:v>
                </c:pt>
                <c:pt idx="10762">
                  <c:v>4193.9978485167503</c:v>
                </c:pt>
                <c:pt idx="10763">
                  <c:v>4193.9979679580701</c:v>
                </c:pt>
                <c:pt idx="10764">
                  <c:v>4193.9980823989899</c:v>
                </c:pt>
                <c:pt idx="10765">
                  <c:v>4193.9981918395497</c:v>
                </c:pt>
                <c:pt idx="10766">
                  <c:v>4193.9983062804604</c:v>
                </c:pt>
                <c:pt idx="10767">
                  <c:v>4193.8989048064605</c:v>
                </c:pt>
                <c:pt idx="10768">
                  <c:v>4193.8990097106398</c:v>
                </c:pt>
                <c:pt idx="10769">
                  <c:v>4193.8991146148101</c:v>
                </c:pt>
                <c:pt idx="10770">
                  <c:v>4193.93553543696</c:v>
                </c:pt>
                <c:pt idx="10771">
                  <c:v>4193.8993339599101</c:v>
                </c:pt>
                <c:pt idx="10772">
                  <c:v>4193.8994388640804</c:v>
                </c:pt>
                <c:pt idx="10773">
                  <c:v>4193.8995487683496</c:v>
                </c:pt>
                <c:pt idx="10774">
                  <c:v>4193.8996536725199</c:v>
                </c:pt>
                <c:pt idx="10775">
                  <c:v>4193.8997585767002</c:v>
                </c:pt>
                <c:pt idx="10776">
                  <c:v>4193.8635380261603</c:v>
                </c:pt>
                <c:pt idx="10777">
                  <c:v>4193.8004429333896</c:v>
                </c:pt>
                <c:pt idx="10778">
                  <c:v>4193.8005428374499</c:v>
                </c:pt>
                <c:pt idx="10779">
                  <c:v>4193.8006477416302</c:v>
                </c:pt>
                <c:pt idx="10780">
                  <c:v>4193.7644176543499</c:v>
                </c:pt>
                <c:pt idx="10781">
                  <c:v>4193.7645084921296</c:v>
                </c:pt>
                <c:pt idx="10782">
                  <c:v>4193.7645993299002</c:v>
                </c:pt>
                <c:pt idx="10783">
                  <c:v>4193.6288056439898</c:v>
                </c:pt>
                <c:pt idx="10784">
                  <c:v>4193.7284169263403</c:v>
                </c:pt>
                <c:pt idx="10785">
                  <c:v>4193.7284977427198</c:v>
                </c:pt>
                <c:pt idx="10786">
                  <c:v>4193.7285785591303</c:v>
                </c:pt>
                <c:pt idx="10787">
                  <c:v>4193.7286643898196</c:v>
                </c:pt>
                <c:pt idx="10788">
                  <c:v>4193.7287406837604</c:v>
                </c:pt>
                <c:pt idx="10789">
                  <c:v>4193.72882150022</c:v>
                </c:pt>
                <c:pt idx="10790">
                  <c:v>4193.6657168706997</c:v>
                </c:pt>
                <c:pt idx="10791">
                  <c:v>4193.6294486364504</c:v>
                </c:pt>
                <c:pt idx="10792">
                  <c:v>4193.6295249303903</c:v>
                </c:pt>
                <c:pt idx="10793">
                  <c:v>4193.6296012243401</c:v>
                </c:pt>
                <c:pt idx="10794">
                  <c:v>4193.62967751828</c:v>
                </c:pt>
                <c:pt idx="10795">
                  <c:v>4193.72929833737</c:v>
                </c:pt>
                <c:pt idx="10796">
                  <c:v>4193.6298396429202</c:v>
                </c:pt>
                <c:pt idx="10797">
                  <c:v>4193.6298828039098</c:v>
                </c:pt>
                <c:pt idx="10798">
                  <c:v>4193.6662845525698</c:v>
                </c:pt>
                <c:pt idx="10799">
                  <c:v>4193.6663372430203</c:v>
                </c:pt>
                <c:pt idx="10800">
                  <c:v>4193.5306961449996</c:v>
                </c:pt>
                <c:pt idx="10801">
                  <c:v>4193.5307342919696</c:v>
                </c:pt>
                <c:pt idx="10802">
                  <c:v>4193.4675533685104</c:v>
                </c:pt>
                <c:pt idx="10803">
                  <c:v>4193.4313423547101</c:v>
                </c:pt>
                <c:pt idx="10804">
                  <c:v>4193.4313754879604</c:v>
                </c:pt>
                <c:pt idx="10805">
                  <c:v>4193.5309009396196</c:v>
                </c:pt>
                <c:pt idx="10806">
                  <c:v>4193.5671024166704</c:v>
                </c:pt>
                <c:pt idx="10807">
                  <c:v>4193.5309867703099</c:v>
                </c:pt>
                <c:pt idx="10808">
                  <c:v>4193.4678058468498</c:v>
                </c:pt>
                <c:pt idx="10809">
                  <c:v>4193.4678535305602</c:v>
                </c:pt>
                <c:pt idx="10810">
                  <c:v>4193.4679012142797</c:v>
                </c:pt>
                <c:pt idx="10811">
                  <c:v>4193.46794889799</c:v>
                </c:pt>
                <c:pt idx="10812">
                  <c:v>4193.3684711300502</c:v>
                </c:pt>
                <c:pt idx="10813">
                  <c:v>4193.4680347286803</c:v>
                </c:pt>
                <c:pt idx="10814">
                  <c:v>4193.4680824123998</c:v>
                </c:pt>
                <c:pt idx="10815">
                  <c:v>4193.4048728787102</c:v>
                </c:pt>
                <c:pt idx="10816">
                  <c:v>4193.3686523281704</c:v>
                </c:pt>
                <c:pt idx="10817">
                  <c:v>4193.3687054251504</c:v>
                </c:pt>
                <c:pt idx="10818">
                  <c:v>4193.3687435721304</c:v>
                </c:pt>
                <c:pt idx="10819">
                  <c:v>4193.3687912558398</c:v>
                </c:pt>
                <c:pt idx="10820">
                  <c:v>4193.2693039511596</c:v>
                </c:pt>
                <c:pt idx="10821">
                  <c:v>4193.3056294058697</c:v>
                </c:pt>
                <c:pt idx="10822">
                  <c:v>4193.2061611746703</c:v>
                </c:pt>
                <c:pt idx="10823">
                  <c:v>4193.4052311514697</c:v>
                </c:pt>
                <c:pt idx="10824">
                  <c:v>4193.4052883719296</c:v>
                </c:pt>
                <c:pt idx="10825">
                  <c:v>4193.4416042899002</c:v>
                </c:pt>
                <c:pt idx="10826">
                  <c:v>4193.5048996542801</c:v>
                </c:pt>
                <c:pt idx="10827">
                  <c:v>4193.4054220165199</c:v>
                </c:pt>
                <c:pt idx="10828">
                  <c:v>4193.4054396620804</c:v>
                </c:pt>
                <c:pt idx="10829">
                  <c:v>4193.4054571101397</c:v>
                </c:pt>
                <c:pt idx="10830">
                  <c:v>4193.3692043854899</c:v>
                </c:pt>
                <c:pt idx="10831">
                  <c:v>4193.3692185383798</c:v>
                </c:pt>
                <c:pt idx="10832">
                  <c:v>4193.36923272485</c:v>
                </c:pt>
                <c:pt idx="10833">
                  <c:v>4193.3692467596102</c:v>
                </c:pt>
                <c:pt idx="10834">
                  <c:v>4193.3692615845803</c:v>
                </c:pt>
                <c:pt idx="10835">
                  <c:v>4193.40554565198</c:v>
                </c:pt>
                <c:pt idx="10836">
                  <c:v>4193.3692933952498</c:v>
                </c:pt>
                <c:pt idx="10837">
                  <c:v>4193.5952350240896</c:v>
                </c:pt>
                <c:pt idx="10838">
                  <c:v>4193.3693172572703</c:v>
                </c:pt>
                <c:pt idx="10839">
                  <c:v>4193.3693363860302</c:v>
                </c:pt>
                <c:pt idx="10840">
                  <c:v>4193.3061044819196</c:v>
                </c:pt>
                <c:pt idx="10841">
                  <c:v>4193.3693673149801</c:v>
                </c:pt>
                <c:pt idx="10842">
                  <c:v>4193.3061356068501</c:v>
                </c:pt>
                <c:pt idx="10843">
                  <c:v>4193.3061525803696</c:v>
                </c:pt>
                <c:pt idx="10844">
                  <c:v>4193.3694098653395</c:v>
                </c:pt>
                <c:pt idx="10845">
                  <c:v>4193.36942480164</c:v>
                </c:pt>
                <c:pt idx="10846">
                  <c:v>4193.3964483440504</c:v>
                </c:pt>
                <c:pt idx="10847">
                  <c:v>4193.3331770160103</c:v>
                </c:pt>
                <c:pt idx="10848">
                  <c:v>4193.3331878335302</c:v>
                </c:pt>
                <c:pt idx="10849">
                  <c:v>4193.3331978854703</c:v>
                </c:pt>
                <c:pt idx="10850">
                  <c:v>4193.23366728771</c:v>
                </c:pt>
                <c:pt idx="10851">
                  <c:v>4193.4327594617798</c:v>
                </c:pt>
                <c:pt idx="10852">
                  <c:v>4193.3332305250196</c:v>
                </c:pt>
                <c:pt idx="10853">
                  <c:v>4193.3332412080099</c:v>
                </c:pt>
                <c:pt idx="10854">
                  <c:v>4193.3332520096601</c:v>
                </c:pt>
                <c:pt idx="10855">
                  <c:v>4193.33326222709</c:v>
                </c:pt>
                <c:pt idx="10856">
                  <c:v>4193.2969976343402</c:v>
                </c:pt>
                <c:pt idx="10857">
                  <c:v>4193.1704994499696</c:v>
                </c:pt>
                <c:pt idx="10858">
                  <c:v>4193.3965634158303</c:v>
                </c:pt>
                <c:pt idx="10859">
                  <c:v>4193.2970043332498</c:v>
                </c:pt>
                <c:pt idx="10860">
                  <c:v>4193.2337325585004</c:v>
                </c:pt>
                <c:pt idx="10861">
                  <c:v>4193.2337325585004</c:v>
                </c:pt>
                <c:pt idx="10862">
                  <c:v>4193.2337325585004</c:v>
                </c:pt>
                <c:pt idx="10863">
                  <c:v>4193.2337275452401</c:v>
                </c:pt>
                <c:pt idx="10864">
                  <c:v>4193.2337275452401</c:v>
                </c:pt>
                <c:pt idx="10865">
                  <c:v>4193.2337225319898</c:v>
                </c:pt>
                <c:pt idx="10866">
                  <c:v>4193.3965433480298</c:v>
                </c:pt>
                <c:pt idx="10867">
                  <c:v>4193.3332619256898</c:v>
                </c:pt>
                <c:pt idx="10868">
                  <c:v>4193.3332619256898</c:v>
                </c:pt>
                <c:pt idx="10869">
                  <c:v>4193.1974250794601</c:v>
                </c:pt>
                <c:pt idx="10870">
                  <c:v>4193.1974200589402</c:v>
                </c:pt>
                <c:pt idx="10871">
                  <c:v>4193.3332518918296</c:v>
                </c:pt>
                <c:pt idx="10872">
                  <c:v>4193.2337073666804</c:v>
                </c:pt>
                <c:pt idx="10873">
                  <c:v>4193.1341673650204</c:v>
                </c:pt>
                <c:pt idx="10874">
                  <c:v>4193.1341623518501</c:v>
                </c:pt>
                <c:pt idx="10875">
                  <c:v>4193.1341623518501</c:v>
                </c:pt>
                <c:pt idx="10876">
                  <c:v>4193.1341573386799</c:v>
                </c:pt>
                <c:pt idx="10877">
                  <c:v>4193.1341573386799</c:v>
                </c:pt>
                <c:pt idx="10878">
                  <c:v>4193.1341573386799</c:v>
                </c:pt>
                <c:pt idx="10879">
                  <c:v>4193.2969590812399</c:v>
                </c:pt>
                <c:pt idx="10880">
                  <c:v>4193.1973995659901</c:v>
                </c:pt>
                <c:pt idx="10881">
                  <c:v>4193.1341467831098</c:v>
                </c:pt>
                <c:pt idx="10882">
                  <c:v>4193.1973944637803</c:v>
                </c:pt>
                <c:pt idx="10883">
                  <c:v>4193.1973944637803</c:v>
                </c:pt>
                <c:pt idx="10884">
                  <c:v>4193.1973894432504</c:v>
                </c:pt>
                <c:pt idx="10885">
                  <c:v>4193.1973844227296</c:v>
                </c:pt>
                <c:pt idx="10886">
                  <c:v>4193.2969384846201</c:v>
                </c:pt>
                <c:pt idx="10887">
                  <c:v>4193.1973788688001</c:v>
                </c:pt>
                <c:pt idx="10888">
                  <c:v>4193.1973732241904</c:v>
                </c:pt>
                <c:pt idx="10889">
                  <c:v>4193.1973675733198</c:v>
                </c:pt>
                <c:pt idx="10890">
                  <c:v>4193.1973618857901</c:v>
                </c:pt>
                <c:pt idx="10891">
                  <c:v>4193.1973559852004</c:v>
                </c:pt>
                <c:pt idx="10892">
                  <c:v>4193.2606251386396</c:v>
                </c:pt>
                <c:pt idx="10893">
                  <c:v>4193.2606186863304</c:v>
                </c:pt>
                <c:pt idx="10894">
                  <c:v>4193.2606122349498</c:v>
                </c:pt>
                <c:pt idx="10895">
                  <c:v>4193.2606057884605</c:v>
                </c:pt>
                <c:pt idx="10896">
                  <c:v>4193.2605993693796</c:v>
                </c:pt>
                <c:pt idx="10897">
                  <c:v>4193.2605931054704</c:v>
                </c:pt>
                <c:pt idx="10898">
                  <c:v>4193.1610145864997</c:v>
                </c:pt>
                <c:pt idx="10899">
                  <c:v>4193.2605802242097</c:v>
                </c:pt>
                <c:pt idx="10900">
                  <c:v>4193.2605737723297</c:v>
                </c:pt>
                <c:pt idx="10901">
                  <c:v>4193.26056732091</c:v>
                </c:pt>
                <c:pt idx="10902">
                  <c:v>4193.2605608717204</c:v>
                </c:pt>
                <c:pt idx="10903">
                  <c:v>4193.2605544348498</c:v>
                </c:pt>
                <c:pt idx="10904">
                  <c:v>4193.2605480675102</c:v>
                </c:pt>
                <c:pt idx="10905">
                  <c:v>4193.2605420944501</c:v>
                </c:pt>
                <c:pt idx="10906">
                  <c:v>4193.2605370665497</c:v>
                </c:pt>
                <c:pt idx="10907">
                  <c:v>4193.32382740304</c:v>
                </c:pt>
                <c:pt idx="10908">
                  <c:v>4193.4867448989899</c:v>
                </c:pt>
                <c:pt idx="10909">
                  <c:v>4193.3871354817802</c:v>
                </c:pt>
                <c:pt idx="10910">
                  <c:v>4193.3238037146202</c:v>
                </c:pt>
                <c:pt idx="10911">
                  <c:v>4193.4867211441697</c:v>
                </c:pt>
                <c:pt idx="10912">
                  <c:v>4193.4867130573903</c:v>
                </c:pt>
                <c:pt idx="10913">
                  <c:v>4193.3237802661897</c:v>
                </c:pt>
                <c:pt idx="10914">
                  <c:v>4193.3237741407102</c:v>
                </c:pt>
                <c:pt idx="10915">
                  <c:v>4193.3237691054601</c:v>
                </c:pt>
                <c:pt idx="10916">
                  <c:v>4193.2604591690897</c:v>
                </c:pt>
                <c:pt idx="10917">
                  <c:v>4193.3600256797699</c:v>
                </c:pt>
                <c:pt idx="10918">
                  <c:v>4193.3600206517804</c:v>
                </c:pt>
                <c:pt idx="10919">
                  <c:v>4193.3237322519899</c:v>
                </c:pt>
                <c:pt idx="10920">
                  <c:v>4193.3237140358697</c:v>
                </c:pt>
                <c:pt idx="10921">
                  <c:v>4193.3236958207599</c:v>
                </c:pt>
                <c:pt idx="10922">
                  <c:v>4193.3236776061703</c:v>
                </c:pt>
                <c:pt idx="10923">
                  <c:v>4193.3236593893598</c:v>
                </c:pt>
                <c:pt idx="10924">
                  <c:v>4193.3236411550797</c:v>
                </c:pt>
                <c:pt idx="10925">
                  <c:v>4193.3236228185897</c:v>
                </c:pt>
                <c:pt idx="10926">
                  <c:v>4193.3869278839502</c:v>
                </c:pt>
                <c:pt idx="10927">
                  <c:v>4193.3869074971199</c:v>
                </c:pt>
                <c:pt idx="10928">
                  <c:v>4193.3868871632403</c:v>
                </c:pt>
                <c:pt idx="10929">
                  <c:v>4193.3868671117698</c:v>
                </c:pt>
                <c:pt idx="10930">
                  <c:v>4193.5226518133504</c:v>
                </c:pt>
                <c:pt idx="10931">
                  <c:v>4193.4864312628097</c:v>
                </c:pt>
                <c:pt idx="10932">
                  <c:v>4193.4501534918199</c:v>
                </c:pt>
                <c:pt idx="10933">
                  <c:v>4193.4501309290299</c:v>
                </c:pt>
                <c:pt idx="10934">
                  <c:v>4193.4501084633403</c:v>
                </c:pt>
                <c:pt idx="10935">
                  <c:v>4193.4500865090304</c:v>
                </c:pt>
                <c:pt idx="10936">
                  <c:v>4193.4863165963097</c:v>
                </c:pt>
                <c:pt idx="10937">
                  <c:v>4193.4862899532</c:v>
                </c:pt>
                <c:pt idx="10938">
                  <c:v>4193.5495376338604</c:v>
                </c:pt>
                <c:pt idx="10939">
                  <c:v>4193.48625180623</c:v>
                </c:pt>
                <c:pt idx="10940">
                  <c:v>4193.4862310925801</c:v>
                </c:pt>
                <c:pt idx="10941">
                  <c:v>4193.5132955895297</c:v>
                </c:pt>
                <c:pt idx="10942">
                  <c:v>4193.5494493828701</c:v>
                </c:pt>
                <c:pt idx="10943">
                  <c:v>4193.5132479058202</c:v>
                </c:pt>
                <c:pt idx="10944">
                  <c:v>4193.5132288323302</c:v>
                </c:pt>
                <c:pt idx="10945">
                  <c:v>4193.5493730889202</c:v>
                </c:pt>
                <c:pt idx="10946">
                  <c:v>4193.5493499295499</c:v>
                </c:pt>
                <c:pt idx="10947">
                  <c:v>4193.6125837282098</c:v>
                </c:pt>
                <c:pt idx="10948">
                  <c:v>4193.6487145972296</c:v>
                </c:pt>
                <c:pt idx="10949">
                  <c:v>4193.6125321936697</c:v>
                </c:pt>
                <c:pt idx="10950">
                  <c:v>4193.6125249022398</c:v>
                </c:pt>
                <c:pt idx="10951">
                  <c:v>4193.5492608494296</c:v>
                </c:pt>
                <c:pt idx="10952">
                  <c:v>4193.6125120928</c:v>
                </c:pt>
                <c:pt idx="10953">
                  <c:v>4193.6125051130703</c:v>
                </c:pt>
                <c:pt idx="10954">
                  <c:v>4193.5763365458497</c:v>
                </c:pt>
                <c:pt idx="10955">
                  <c:v>4193.57632639026</c:v>
                </c:pt>
                <c:pt idx="10956">
                  <c:v>4193.6124792149903</c:v>
                </c:pt>
                <c:pt idx="10957">
                  <c:v>4193.5763108274105</c:v>
                </c:pt>
                <c:pt idx="10958">
                  <c:v>4193.6124595560004</c:v>
                </c:pt>
                <c:pt idx="10959">
                  <c:v>4193.6124521546299</c:v>
                </c:pt>
                <c:pt idx="10960">
                  <c:v>4193.6124447959801</c:v>
                </c:pt>
                <c:pt idx="10961">
                  <c:v>4193.6124376586704</c:v>
                </c:pt>
                <c:pt idx="10962">
                  <c:v>4193.6124316528803</c:v>
                </c:pt>
                <c:pt idx="10963">
                  <c:v>4193.6757028862603</c:v>
                </c:pt>
                <c:pt idx="10964">
                  <c:v>4193.7802161770296</c:v>
                </c:pt>
                <c:pt idx="10965">
                  <c:v>4193.6756830412396</c:v>
                </c:pt>
                <c:pt idx="10966">
                  <c:v>4193.6756722036098</c:v>
                </c:pt>
                <c:pt idx="10967">
                  <c:v>4193.6123846065202</c:v>
                </c:pt>
                <c:pt idx="10968">
                  <c:v>4193.6756558398902</c:v>
                </c:pt>
                <c:pt idx="10969">
                  <c:v>4193.67564656587</c:v>
                </c:pt>
                <c:pt idx="10970">
                  <c:v>4193.6756380168399</c:v>
                </c:pt>
                <c:pt idx="10971">
                  <c:v>4193.61234712433</c:v>
                </c:pt>
                <c:pt idx="10972">
                  <c:v>4193.6123401588502</c:v>
                </c:pt>
                <c:pt idx="10973">
                  <c:v>4193.5761717481</c:v>
                </c:pt>
                <c:pt idx="10974">
                  <c:v>4193.6756022095697</c:v>
                </c:pt>
                <c:pt idx="10975">
                  <c:v>4193.5761520164797</c:v>
                </c:pt>
                <c:pt idx="10976">
                  <c:v>4193.57614213533</c:v>
                </c:pt>
                <c:pt idx="10977">
                  <c:v>4193.6755727610198</c:v>
                </c:pt>
                <c:pt idx="10978">
                  <c:v>4193.6394091751099</c:v>
                </c:pt>
                <c:pt idx="10979">
                  <c:v>4193.6755421076696</c:v>
                </c:pt>
                <c:pt idx="10980">
                  <c:v>4193.6755332826497</c:v>
                </c:pt>
                <c:pt idx="10981">
                  <c:v>4193.6393701903698</c:v>
                </c:pt>
                <c:pt idx="10982">
                  <c:v>4193.63935181341</c:v>
                </c:pt>
                <c:pt idx="10983">
                  <c:v>4193.6393330016199</c:v>
                </c:pt>
                <c:pt idx="10984">
                  <c:v>4193.6754658094196</c:v>
                </c:pt>
                <c:pt idx="10985">
                  <c:v>4193.6393027245404</c:v>
                </c:pt>
                <c:pt idx="10986">
                  <c:v>4193.6392845072696</c:v>
                </c:pt>
                <c:pt idx="10987">
                  <c:v>4193.6392615111799</c:v>
                </c:pt>
                <c:pt idx="10988">
                  <c:v>4193.6753944192997</c:v>
                </c:pt>
                <c:pt idx="10989">
                  <c:v>4193.6753855607303</c:v>
                </c:pt>
                <c:pt idx="10990">
                  <c:v>4193.6392224762703</c:v>
                </c:pt>
                <c:pt idx="10991">
                  <c:v>4193.6391993342304</c:v>
                </c:pt>
                <c:pt idx="10992">
                  <c:v>4193.6753315802898</c:v>
                </c:pt>
                <c:pt idx="10993">
                  <c:v>4193.6753194632802</c:v>
                </c:pt>
                <c:pt idx="10994">
                  <c:v>4193.7436977195903</c:v>
                </c:pt>
                <c:pt idx="10995">
                  <c:v>4193.7436744069901</c:v>
                </c:pt>
                <c:pt idx="10996">
                  <c:v>4193.6391090693996</c:v>
                </c:pt>
                <c:pt idx="10997">
                  <c:v>4193.6752413804197</c:v>
                </c:pt>
                <c:pt idx="10998">
                  <c:v>4193.6752296405102</c:v>
                </c:pt>
                <c:pt idx="10999">
                  <c:v>4193.7436098869002</c:v>
                </c:pt>
                <c:pt idx="11000">
                  <c:v>4193.6751932914403</c:v>
                </c:pt>
                <c:pt idx="11001">
                  <c:v>4193.7435722542696</c:v>
                </c:pt>
                <c:pt idx="11002">
                  <c:v>4193.6390106047702</c:v>
                </c:pt>
                <c:pt idx="11003">
                  <c:v>4193.6389921212804</c:v>
                </c:pt>
                <c:pt idx="11004">
                  <c:v>4193.6389732054704</c:v>
                </c:pt>
                <c:pt idx="11005">
                  <c:v>4193.6751059218705</c:v>
                </c:pt>
                <c:pt idx="11006">
                  <c:v>4193.6389425965899</c:v>
                </c:pt>
                <c:pt idx="11007">
                  <c:v>4193.6389238133097</c:v>
                </c:pt>
                <c:pt idx="11008">
                  <c:v>4193.7073009874503</c:v>
                </c:pt>
                <c:pt idx="11009">
                  <c:v>4193.7072577619301</c:v>
                </c:pt>
                <c:pt idx="11010">
                  <c:v>4193.6388220929803</c:v>
                </c:pt>
                <c:pt idx="11011">
                  <c:v>4193.6387980907903</c:v>
                </c:pt>
                <c:pt idx="11012">
                  <c:v>4193.6387694805599</c:v>
                </c:pt>
                <c:pt idx="11013">
                  <c:v>4193.7432826488903</c:v>
                </c:pt>
                <c:pt idx="11014">
                  <c:v>4193.5392535656401</c:v>
                </c:pt>
                <c:pt idx="11015">
                  <c:v>4193.5392249554097</c:v>
                </c:pt>
                <c:pt idx="11016">
                  <c:v>4193.5392014173403</c:v>
                </c:pt>
                <c:pt idx="11017">
                  <c:v>4193.5391728071099</c:v>
                </c:pt>
                <c:pt idx="11018">
                  <c:v>4193.5391391247103</c:v>
                </c:pt>
                <c:pt idx="11019">
                  <c:v>4193.6024154156003</c:v>
                </c:pt>
                <c:pt idx="11020">
                  <c:v>4193.5390819042505</c:v>
                </c:pt>
                <c:pt idx="11021">
                  <c:v>4193.5390532940201</c:v>
                </c:pt>
                <c:pt idx="11022">
                  <c:v>4193.6707366436303</c:v>
                </c:pt>
                <c:pt idx="11023">
                  <c:v>4193.6022723644601</c:v>
                </c:pt>
                <c:pt idx="11024">
                  <c:v>4193.5389388531003</c:v>
                </c:pt>
                <c:pt idx="11025">
                  <c:v>4193.5389102428699</c:v>
                </c:pt>
                <c:pt idx="11026">
                  <c:v>4193.5388816326404</c:v>
                </c:pt>
                <c:pt idx="11027">
                  <c:v>4193.5388580946401</c:v>
                </c:pt>
                <c:pt idx="11028">
                  <c:v>4193.5026566175902</c:v>
                </c:pt>
                <c:pt idx="11029">
                  <c:v>4193.5026184706203</c:v>
                </c:pt>
                <c:pt idx="11030">
                  <c:v>4193.5025854031301</c:v>
                </c:pt>
                <c:pt idx="11031">
                  <c:v>4193.5025472561601</c:v>
                </c:pt>
                <c:pt idx="11032">
                  <c:v>4193.5025040296896</c:v>
                </c:pt>
                <c:pt idx="11033">
                  <c:v>4193.6703507093698</c:v>
                </c:pt>
                <c:pt idx="11034">
                  <c:v>4193.6703030256604</c:v>
                </c:pt>
                <c:pt idx="11035">
                  <c:v>4193.5656849531497</c:v>
                </c:pt>
                <c:pt idx="11036">
                  <c:v>4193.5656372694302</c:v>
                </c:pt>
                <c:pt idx="11037">
                  <c:v>4193.6701695112497</c:v>
                </c:pt>
                <c:pt idx="11038">
                  <c:v>4193.5655514387399</c:v>
                </c:pt>
                <c:pt idx="11039">
                  <c:v>4193.56551329177</c:v>
                </c:pt>
                <c:pt idx="11040">
                  <c:v>4193.5654846815396</c:v>
                </c:pt>
                <c:pt idx="11041">
                  <c:v>4193.46589247268</c:v>
                </c:pt>
                <c:pt idx="11042">
                  <c:v>4193.5654179243402</c:v>
                </c:pt>
                <c:pt idx="11043">
                  <c:v>4193.5020748762399</c:v>
                </c:pt>
                <c:pt idx="11044">
                  <c:v>4193.5653562546404</c:v>
                </c:pt>
                <c:pt idx="11045">
                  <c:v>4193.5653225574797</c:v>
                </c:pt>
                <c:pt idx="11046">
                  <c:v>4193.6014572773302</c:v>
                </c:pt>
                <c:pt idx="11047">
                  <c:v>4193.60143548836</c:v>
                </c:pt>
                <c:pt idx="11048">
                  <c:v>4193.5290854640298</c:v>
                </c:pt>
                <c:pt idx="11049">
                  <c:v>4193.4656565852401</c:v>
                </c:pt>
                <c:pt idx="11050">
                  <c:v>4193.5651725001599</c:v>
                </c:pt>
                <c:pt idx="11051">
                  <c:v>4193.42933113053</c:v>
                </c:pt>
                <c:pt idx="11052">
                  <c:v>4193.4655421443204</c:v>
                </c:pt>
                <c:pt idx="11053">
                  <c:v>4193.4654989104502</c:v>
                </c:pt>
                <c:pt idx="11054">
                  <c:v>4193.5650243621103</c:v>
                </c:pt>
                <c:pt idx="11055">
                  <c:v>4193.6695566039298</c:v>
                </c:pt>
                <c:pt idx="11056">
                  <c:v>4193.6695184569598</c:v>
                </c:pt>
                <c:pt idx="11057">
                  <c:v>4193.6694707732404</c:v>
                </c:pt>
                <c:pt idx="11058">
                  <c:v>4193.6332788329401</c:v>
                </c:pt>
                <c:pt idx="11059">
                  <c:v>4193.6693754058097</c:v>
                </c:pt>
                <c:pt idx="11060">
                  <c:v>4193.7377633910401</c:v>
                </c:pt>
                <c:pt idx="11061">
                  <c:v>4193.7738313536902</c:v>
                </c:pt>
                <c:pt idx="11062">
                  <c:v>4193.7737741332303</c:v>
                </c:pt>
                <c:pt idx="11063">
                  <c:v>4193.7737169127704</c:v>
                </c:pt>
                <c:pt idx="11064">
                  <c:v>4193.8421048979999</c:v>
                </c:pt>
                <c:pt idx="11065">
                  <c:v>4193.8420235124604</c:v>
                </c:pt>
                <c:pt idx="11066">
                  <c:v>4193.8419526849202</c:v>
                </c:pt>
                <c:pt idx="11067">
                  <c:v>4193.8418719458596</c:v>
                </c:pt>
                <c:pt idx="11068">
                  <c:v>4193.8417912068098</c:v>
                </c:pt>
                <c:pt idx="11069">
                  <c:v>4193.8417104677801</c:v>
                </c:pt>
                <c:pt idx="11070">
                  <c:v>4193.8777307467099</c:v>
                </c:pt>
                <c:pt idx="11071">
                  <c:v>4193.9461187319403</c:v>
                </c:pt>
                <c:pt idx="11072">
                  <c:v>4193.8414243654897</c:v>
                </c:pt>
                <c:pt idx="11073">
                  <c:v>4193.8413289980599</c:v>
                </c:pt>
                <c:pt idx="11074">
                  <c:v>4193.8051084475201</c:v>
                </c:pt>
                <c:pt idx="11075">
                  <c:v>4193.8050035433398</c:v>
                </c:pt>
                <c:pt idx="11076">
                  <c:v>4193.8048935401503</c:v>
                </c:pt>
                <c:pt idx="11077">
                  <c:v>4193.80478863597</c:v>
                </c:pt>
                <c:pt idx="11078">
                  <c:v>4193.8046837317997</c:v>
                </c:pt>
                <c:pt idx="11079">
                  <c:v>4193.8045737285402</c:v>
                </c:pt>
                <c:pt idx="11080">
                  <c:v>4193.8044688243599</c:v>
                </c:pt>
                <c:pt idx="11081">
                  <c:v>4193.8043588210603</c:v>
                </c:pt>
                <c:pt idx="11082">
                  <c:v>4193.8042590160303</c:v>
                </c:pt>
                <c:pt idx="11083">
                  <c:v>4193.7680193920096</c:v>
                </c:pt>
                <c:pt idx="11084">
                  <c:v>4193.8040301341998</c:v>
                </c:pt>
                <c:pt idx="11085">
                  <c:v>4193.76779051017</c:v>
                </c:pt>
                <c:pt idx="11086">
                  <c:v>4193.7676665325098</c:v>
                </c:pt>
                <c:pt idx="11087">
                  <c:v>4193.7352129955298</c:v>
                </c:pt>
                <c:pt idx="11088">
                  <c:v>4193.8036009807602</c:v>
                </c:pt>
                <c:pt idx="11089">
                  <c:v>4193.6988875408097</c:v>
                </c:pt>
                <c:pt idx="11090">
                  <c:v>4193.6987966098905</c:v>
                </c:pt>
                <c:pt idx="11091">
                  <c:v>4193.6987056789403</c:v>
                </c:pt>
                <c:pt idx="11092">
                  <c:v>4193.69861984825</c:v>
                </c:pt>
                <c:pt idx="11093">
                  <c:v>4193.5939254817904</c:v>
                </c:pt>
                <c:pt idx="11094">
                  <c:v>4193.5938542890799</c:v>
                </c:pt>
                <c:pt idx="11095">
                  <c:v>4193.59377799513</c:v>
                </c:pt>
                <c:pt idx="11096">
                  <c:v>4193.5937068024496</c:v>
                </c:pt>
                <c:pt idx="11097">
                  <c:v>4193.5936305084997</c:v>
                </c:pt>
                <c:pt idx="11098">
                  <c:v>4193.6620089569897</c:v>
                </c:pt>
                <c:pt idx="11099">
                  <c:v>4193.5572859802996</c:v>
                </c:pt>
                <c:pt idx="11100">
                  <c:v>4193.48873587044</c:v>
                </c:pt>
                <c:pt idx="11101">
                  <c:v>4193.4886735477103</c:v>
                </c:pt>
                <c:pt idx="11102">
                  <c:v>4193.4886112249796</c:v>
                </c:pt>
                <c:pt idx="11103">
                  <c:v>4193.4885540045198</c:v>
                </c:pt>
                <c:pt idx="11104">
                  <c:v>4193.4884967840599</c:v>
                </c:pt>
                <c:pt idx="11105">
                  <c:v>4193.3887138403297</c:v>
                </c:pt>
                <c:pt idx="11106">
                  <c:v>4193.3886419808596</c:v>
                </c:pt>
                <c:pt idx="11107">
                  <c:v>4193.3548819100597</c:v>
                </c:pt>
                <c:pt idx="11108">
                  <c:v>4193.2913481270998</c:v>
                </c:pt>
                <c:pt idx="11109">
                  <c:v>4193.2912866781498</c:v>
                </c:pt>
                <c:pt idx="11110">
                  <c:v>4193.3249227712904</c:v>
                </c:pt>
                <c:pt idx="11111">
                  <c:v>4193.3248655508296</c:v>
                </c:pt>
                <c:pt idx="11112">
                  <c:v>4193.3248032353304</c:v>
                </c:pt>
                <c:pt idx="11113">
                  <c:v>4193.2910431645296</c:v>
                </c:pt>
                <c:pt idx="11114">
                  <c:v>4193.2275379918001</c:v>
                </c:pt>
                <c:pt idx="11115">
                  <c:v>4193.2909096501298</c:v>
                </c:pt>
                <c:pt idx="11116">
                  <c:v>4193.25713050584</c:v>
                </c:pt>
                <c:pt idx="11117">
                  <c:v>4193.13019645433</c:v>
                </c:pt>
                <c:pt idx="11118">
                  <c:v>4193.0963982365502</c:v>
                </c:pt>
                <c:pt idx="11119">
                  <c:v>4193.1300629399202</c:v>
                </c:pt>
                <c:pt idx="11120">
                  <c:v>4193.1300016715504</c:v>
                </c:pt>
                <c:pt idx="11121">
                  <c:v>4193.1299298203303</c:v>
                </c:pt>
                <c:pt idx="11122">
                  <c:v>4193.1298675058497</c:v>
                </c:pt>
                <c:pt idx="11123">
                  <c:v>4193.0960692880699</c:v>
                </c:pt>
                <c:pt idx="11124">
                  <c:v>4193.0326022623203</c:v>
                </c:pt>
                <c:pt idx="11125">
                  <c:v>4193.1296672342396</c:v>
                </c:pt>
                <c:pt idx="11126">
                  <c:v>4193.0324687479097</c:v>
                </c:pt>
                <c:pt idx="11127">
                  <c:v>4192.9688491342704</c:v>
                </c:pt>
                <c:pt idx="11128">
                  <c:v>4192.9348411081401</c:v>
                </c:pt>
                <c:pt idx="11129">
                  <c:v>4192.9347838876802</c:v>
                </c:pt>
                <c:pt idx="11130">
                  <c:v>4192.9347317602796</c:v>
                </c:pt>
                <c:pt idx="11131">
                  <c:v>4192.8709595587397</c:v>
                </c:pt>
                <c:pt idx="11132">
                  <c:v>4192.8029911902104</c:v>
                </c:pt>
                <c:pt idx="11133">
                  <c:v>4192.9346173193599</c:v>
                </c:pt>
                <c:pt idx="11134">
                  <c:v>4192.9345740792996</c:v>
                </c:pt>
                <c:pt idx="11135">
                  <c:v>4192.8368415353598</c:v>
                </c:pt>
                <c:pt idx="11136">
                  <c:v>4192.7730979440503</c:v>
                </c:pt>
                <c:pt idx="11137">
                  <c:v>4192.8367895639303</c:v>
                </c:pt>
                <c:pt idx="11138">
                  <c:v>4192.8367666746499</c:v>
                </c:pt>
                <c:pt idx="11139">
                  <c:v>4192.8367285276699</c:v>
                </c:pt>
                <c:pt idx="11140">
                  <c:v>4192.8027300382901</c:v>
                </c:pt>
                <c:pt idx="11141">
                  <c:v>4192.8026867918597</c:v>
                </c:pt>
                <c:pt idx="11142">
                  <c:v>4192.8026581816302</c:v>
                </c:pt>
                <c:pt idx="11143">
                  <c:v>4192.80262527595</c:v>
                </c:pt>
                <c:pt idx="11144">
                  <c:v>4192.8365570081296</c:v>
                </c:pt>
                <c:pt idx="11145">
                  <c:v>4192.8365283979001</c:v>
                </c:pt>
                <c:pt idx="11146">
                  <c:v>4192.7388053906998</c:v>
                </c:pt>
                <c:pt idx="11147">
                  <c:v>4192.7387848839198</c:v>
                </c:pt>
                <c:pt idx="11148">
                  <c:v>4192.7047727825002</c:v>
                </c:pt>
                <c:pt idx="11149">
                  <c:v>4192.6410482646797</c:v>
                </c:pt>
                <c:pt idx="11150">
                  <c:v>4192.6410399850402</c:v>
                </c:pt>
                <c:pt idx="11151">
                  <c:v>4192.7387257238197</c:v>
                </c:pt>
                <c:pt idx="11152">
                  <c:v>4192.6410116936904</c:v>
                </c:pt>
                <c:pt idx="11153">
                  <c:v>4192.6410032256499</c:v>
                </c:pt>
                <c:pt idx="11154">
                  <c:v>4192.5773165932196</c:v>
                </c:pt>
                <c:pt idx="11155">
                  <c:v>4192.5433136516303</c:v>
                </c:pt>
                <c:pt idx="11156">
                  <c:v>4192.5433208519798</c:v>
                </c:pt>
                <c:pt idx="11157">
                  <c:v>4192.5433208519798</c:v>
                </c:pt>
                <c:pt idx="11158">
                  <c:v>4192.50931051515</c:v>
                </c:pt>
                <c:pt idx="11159">
                  <c:v>4192.5433280780098</c:v>
                </c:pt>
                <c:pt idx="11160">
                  <c:v>4192.5433280780098</c:v>
                </c:pt>
                <c:pt idx="11161">
                  <c:v>4192.4445365729598</c:v>
                </c:pt>
                <c:pt idx="11162">
                  <c:v>4192.3445579036697</c:v>
                </c:pt>
                <c:pt idx="11163">
                  <c:v>4192.3097106441401</c:v>
                </c:pt>
                <c:pt idx="11164">
                  <c:v>4192.2795173152899</c:v>
                </c:pt>
                <c:pt idx="11165">
                  <c:v>4192.4444334681602</c:v>
                </c:pt>
                <c:pt idx="11166">
                  <c:v>4192.3794119532604</c:v>
                </c:pt>
                <c:pt idx="11167">
                  <c:v>4192.3444479537202</c:v>
                </c:pt>
                <c:pt idx="11168">
                  <c:v>4192.34442462883</c:v>
                </c:pt>
                <c:pt idx="11169">
                  <c:v>4192.2794089468398</c:v>
                </c:pt>
                <c:pt idx="11170">
                  <c:v>4192.2793875983798</c:v>
                </c:pt>
                <c:pt idx="11171">
                  <c:v>4192.2793661859196</c:v>
                </c:pt>
                <c:pt idx="11172">
                  <c:v>4192.2793393137599</c:v>
                </c:pt>
                <c:pt idx="11173">
                  <c:v>4192.2444825174998</c:v>
                </c:pt>
                <c:pt idx="11174">
                  <c:v>4192.2096066477498</c:v>
                </c:pt>
                <c:pt idx="11175">
                  <c:v>4192.2095735988596</c:v>
                </c:pt>
                <c:pt idx="11176">
                  <c:v>4192.27919182396</c:v>
                </c:pt>
                <c:pt idx="11177">
                  <c:v>4192.3441627734901</c:v>
                </c:pt>
                <c:pt idx="11178">
                  <c:v>4192.2791469070098</c:v>
                </c:pt>
                <c:pt idx="11179">
                  <c:v>4192.2791254449103</c:v>
                </c:pt>
                <c:pt idx="11180">
                  <c:v>4192.2791039726399</c:v>
                </c:pt>
                <c:pt idx="11181">
                  <c:v>4192.2790824894901</c:v>
                </c:pt>
                <c:pt idx="11182">
                  <c:v>4192.2790609909198</c:v>
                </c:pt>
                <c:pt idx="11183">
                  <c:v>4192.2790394460599</c:v>
                </c:pt>
                <c:pt idx="11184">
                  <c:v>4192.2790176458102</c:v>
                </c:pt>
                <c:pt idx="11185">
                  <c:v>4192.1791730833002</c:v>
                </c:pt>
                <c:pt idx="11186">
                  <c:v>4192.2140012693399</c:v>
                </c:pt>
                <c:pt idx="11187">
                  <c:v>4192.2789523064102</c:v>
                </c:pt>
                <c:pt idx="11188">
                  <c:v>4192.1791121422302</c:v>
                </c:pt>
                <c:pt idx="11189">
                  <c:v>4192.1790835319998</c:v>
                </c:pt>
                <c:pt idx="11190">
                  <c:v>4192.21390218129</c:v>
                </c:pt>
                <c:pt idx="11191">
                  <c:v>4192.2788559649598</c:v>
                </c:pt>
                <c:pt idx="11192">
                  <c:v>4192.2138717616499</c:v>
                </c:pt>
                <c:pt idx="11193">
                  <c:v>4192.2138575571598</c:v>
                </c:pt>
                <c:pt idx="11194">
                  <c:v>4192.2138433499404</c:v>
                </c:pt>
                <c:pt idx="11195">
                  <c:v>4192.2138291405199</c:v>
                </c:pt>
                <c:pt idx="11196">
                  <c:v>4192.2138149325201</c:v>
                </c:pt>
                <c:pt idx="11197">
                  <c:v>4192.2138007512203</c:v>
                </c:pt>
                <c:pt idx="11198">
                  <c:v>4192.2137867723104</c:v>
                </c:pt>
                <c:pt idx="11199">
                  <c:v>4192.1789269576402</c:v>
                </c:pt>
                <c:pt idx="11200">
                  <c:v>4192.1789048287001</c:v>
                </c:pt>
                <c:pt idx="11201">
                  <c:v>4192.1788916026599</c:v>
                </c:pt>
                <c:pt idx="11202">
                  <c:v>4192.1788694667002</c:v>
                </c:pt>
                <c:pt idx="11203">
                  <c:v>4192.1788562336496</c:v>
                </c:pt>
                <c:pt idx="11204">
                  <c:v>4192.1788340905696</c:v>
                </c:pt>
                <c:pt idx="11205">
                  <c:v>4192.1788208499302</c:v>
                </c:pt>
                <c:pt idx="11206">
                  <c:v>4192.1787986955696</c:v>
                </c:pt>
                <c:pt idx="11207">
                  <c:v>4192.1787854179202</c:v>
                </c:pt>
                <c:pt idx="11208">
                  <c:v>4192.1787630449498</c:v>
                </c:pt>
                <c:pt idx="11209">
                  <c:v>4192.21359552781</c:v>
                </c:pt>
                <c:pt idx="11210">
                  <c:v>4192.2135821314096</c:v>
                </c:pt>
                <c:pt idx="11211">
                  <c:v>4192.1787170726702</c:v>
                </c:pt>
                <c:pt idx="11212">
                  <c:v>4192.1787038553502</c:v>
                </c:pt>
                <c:pt idx="11213">
                  <c:v>4192.1438252092403</c:v>
                </c:pt>
                <c:pt idx="11214">
                  <c:v>4192.0788418413204</c:v>
                </c:pt>
                <c:pt idx="11215">
                  <c:v>4192.1437828930302</c:v>
                </c:pt>
                <c:pt idx="11216">
                  <c:v>4192.1437638195403</c:v>
                </c:pt>
                <c:pt idx="11217">
                  <c:v>4192.0787841007505</c:v>
                </c:pt>
                <c:pt idx="11218">
                  <c:v>4192.0787665610596</c:v>
                </c:pt>
                <c:pt idx="11219">
                  <c:v>4192.1437022452601</c:v>
                </c:pt>
                <c:pt idx="11220">
                  <c:v>4192.0438525443396</c:v>
                </c:pt>
                <c:pt idx="11221">
                  <c:v>4192.0786954967598</c:v>
                </c:pt>
                <c:pt idx="11222">
                  <c:v>4192.1135471952603</c:v>
                </c:pt>
                <c:pt idx="11223">
                  <c:v>4192.0786723280798</c:v>
                </c:pt>
                <c:pt idx="11224">
                  <c:v>4192.1784718426397</c:v>
                </c:pt>
                <c:pt idx="11225">
                  <c:v>4192.5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972-4C1C-8133-C019997191D7}"/>
            </c:ext>
          </c:extLst>
        </c:ser>
        <c:ser>
          <c:idx val="4"/>
          <c:order val="4"/>
          <c:tx>
            <c:v>Added Depletion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Results88!$A$2:$A$11227</c:f>
              <c:numCache>
                <c:formatCode>General</c:formatCode>
                <c:ptCount val="11226"/>
                <c:pt idx="0">
                  <c:v>1847.7972602739701</c:v>
                </c:pt>
                <c:pt idx="1">
                  <c:v>1848.50819672131</c:v>
                </c:pt>
                <c:pt idx="2">
                  <c:v>1848.7486338797801</c:v>
                </c:pt>
                <c:pt idx="3">
                  <c:v>1849.4575342465801</c:v>
                </c:pt>
                <c:pt idx="4">
                  <c:v>1849.8</c:v>
                </c:pt>
                <c:pt idx="5">
                  <c:v>1850.4575342465801</c:v>
                </c:pt>
                <c:pt idx="6">
                  <c:v>1850.8</c:v>
                </c:pt>
                <c:pt idx="7">
                  <c:v>1851.51506849315</c:v>
                </c:pt>
                <c:pt idx="8">
                  <c:v>1851.95616438356</c:v>
                </c:pt>
                <c:pt idx="9">
                  <c:v>1852.5218579235</c:v>
                </c:pt>
                <c:pt idx="10">
                  <c:v>1852.91530054645</c:v>
                </c:pt>
                <c:pt idx="11">
                  <c:v>1853.5780821917799</c:v>
                </c:pt>
                <c:pt idx="12">
                  <c:v>1854.02191780822</c:v>
                </c:pt>
                <c:pt idx="13">
                  <c:v>1854.58082191781</c:v>
                </c:pt>
                <c:pt idx="14">
                  <c:v>1854.9753424657499</c:v>
                </c:pt>
                <c:pt idx="15">
                  <c:v>1855.43287671233</c:v>
                </c:pt>
                <c:pt idx="16">
                  <c:v>1855.82465753425</c:v>
                </c:pt>
                <c:pt idx="17">
                  <c:v>1856.48360655738</c:v>
                </c:pt>
                <c:pt idx="18">
                  <c:v>1856.9262295082001</c:v>
                </c:pt>
                <c:pt idx="19">
                  <c:v>1857.58082191781</c:v>
                </c:pt>
                <c:pt idx="20">
                  <c:v>1857.8191780821901</c:v>
                </c:pt>
                <c:pt idx="21">
                  <c:v>1858.5780821917799</c:v>
                </c:pt>
                <c:pt idx="22">
                  <c:v>1858.8657534246599</c:v>
                </c:pt>
                <c:pt idx="23">
                  <c:v>1859.4684931506799</c:v>
                </c:pt>
                <c:pt idx="24">
                  <c:v>1859.7616438356199</c:v>
                </c:pt>
                <c:pt idx="25">
                  <c:v>1860.5191256830601</c:v>
                </c:pt>
                <c:pt idx="26">
                  <c:v>1860.9562841530101</c:v>
                </c:pt>
                <c:pt idx="27">
                  <c:v>1861.5178082191801</c:v>
                </c:pt>
                <c:pt idx="28">
                  <c:v>1861.9095890410999</c:v>
                </c:pt>
                <c:pt idx="29">
                  <c:v>1862.52876712329</c:v>
                </c:pt>
                <c:pt idx="30">
                  <c:v>1862.9232876712299</c:v>
                </c:pt>
                <c:pt idx="31">
                  <c:v>1863.6356164383601</c:v>
                </c:pt>
                <c:pt idx="32">
                  <c:v>1863.9287671232901</c:v>
                </c:pt>
                <c:pt idx="33">
                  <c:v>1864.49180327869</c:v>
                </c:pt>
                <c:pt idx="34">
                  <c:v>1864.98360655738</c:v>
                </c:pt>
                <c:pt idx="35">
                  <c:v>1865.4465753424699</c:v>
                </c:pt>
                <c:pt idx="36">
                  <c:v>1865.8931506849301</c:v>
                </c:pt>
                <c:pt idx="37">
                  <c:v>1866.6054794520501</c:v>
                </c:pt>
                <c:pt idx="38">
                  <c:v>1866.90410958904</c:v>
                </c:pt>
                <c:pt idx="39">
                  <c:v>1867.4657534246601</c:v>
                </c:pt>
                <c:pt idx="40">
                  <c:v>1867.8630136986301</c:v>
                </c:pt>
                <c:pt idx="41">
                  <c:v>1868.5273224043699</c:v>
                </c:pt>
                <c:pt idx="42">
                  <c:v>1868.7732240437199</c:v>
                </c:pt>
                <c:pt idx="43">
                  <c:v>1869.5342465753399</c:v>
                </c:pt>
                <c:pt idx="44">
                  <c:v>1869.8767123287701</c:v>
                </c:pt>
                <c:pt idx="45">
                  <c:v>1870.4821917808199</c:v>
                </c:pt>
                <c:pt idx="46">
                  <c:v>1870.9232876712299</c:v>
                </c:pt>
                <c:pt idx="47">
                  <c:v>1871.4301369863001</c:v>
                </c:pt>
                <c:pt idx="48">
                  <c:v>1871.8767123287701</c:v>
                </c:pt>
                <c:pt idx="49">
                  <c:v>1872.4890710382499</c:v>
                </c:pt>
                <c:pt idx="50">
                  <c:v>1872.98360655738</c:v>
                </c:pt>
                <c:pt idx="51">
                  <c:v>1873.5397260274001</c:v>
                </c:pt>
                <c:pt idx="52">
                  <c:v>1873.93424657534</c:v>
                </c:pt>
                <c:pt idx="53">
                  <c:v>1874.4904109588999</c:v>
                </c:pt>
                <c:pt idx="54">
                  <c:v>1874.9287671232901</c:v>
                </c:pt>
                <c:pt idx="55">
                  <c:v>1875.5863013698599</c:v>
                </c:pt>
                <c:pt idx="56">
                  <c:v>1875.66849315068</c:v>
                </c:pt>
                <c:pt idx="57">
                  <c:v>1875.75068493151</c:v>
                </c:pt>
                <c:pt idx="58">
                  <c:v>1875.8356164383599</c:v>
                </c:pt>
                <c:pt idx="59">
                  <c:v>1875.91780821918</c:v>
                </c:pt>
                <c:pt idx="60">
                  <c:v>1876.0027322404401</c:v>
                </c:pt>
                <c:pt idx="61">
                  <c:v>1876.0874316939901</c:v>
                </c:pt>
                <c:pt idx="62">
                  <c:v>1876.1666666666699</c:v>
                </c:pt>
                <c:pt idx="63">
                  <c:v>1876.2513661202199</c:v>
                </c:pt>
                <c:pt idx="64">
                  <c:v>1876.3333333333301</c:v>
                </c:pt>
                <c:pt idx="65">
                  <c:v>1876.4180327868901</c:v>
                </c:pt>
                <c:pt idx="66">
                  <c:v>1876.5</c:v>
                </c:pt>
                <c:pt idx="67">
                  <c:v>1876.58469945355</c:v>
                </c:pt>
                <c:pt idx="68">
                  <c:v>1876.6693989071</c:v>
                </c:pt>
                <c:pt idx="69">
                  <c:v>1876.7513661202199</c:v>
                </c:pt>
                <c:pt idx="70">
                  <c:v>1877.49863013699</c:v>
                </c:pt>
                <c:pt idx="71">
                  <c:v>1877.8356164383599</c:v>
                </c:pt>
                <c:pt idx="72">
                  <c:v>1877.91780821918</c:v>
                </c:pt>
                <c:pt idx="73">
                  <c:v>1878.08767123288</c:v>
                </c:pt>
                <c:pt idx="74">
                  <c:v>1878.24931506849</c:v>
                </c:pt>
                <c:pt idx="75">
                  <c:v>1878.33150684932</c:v>
                </c:pt>
                <c:pt idx="76">
                  <c:v>1878.49863013699</c:v>
                </c:pt>
                <c:pt idx="77">
                  <c:v>1878.5835616438401</c:v>
                </c:pt>
                <c:pt idx="78">
                  <c:v>1878.8356164383599</c:v>
                </c:pt>
                <c:pt idx="79">
                  <c:v>1878.91780821918</c:v>
                </c:pt>
                <c:pt idx="80">
                  <c:v>1879.33150684932</c:v>
                </c:pt>
                <c:pt idx="81">
                  <c:v>1879.6219178082199</c:v>
                </c:pt>
                <c:pt idx="82">
                  <c:v>1879.9095890410999</c:v>
                </c:pt>
                <c:pt idx="83">
                  <c:v>1879.91780821918</c:v>
                </c:pt>
                <c:pt idx="84">
                  <c:v>1880.0027322404401</c:v>
                </c:pt>
                <c:pt idx="85">
                  <c:v>1880.0874316939901</c:v>
                </c:pt>
                <c:pt idx="86">
                  <c:v>1880.1666666666699</c:v>
                </c:pt>
                <c:pt idx="87">
                  <c:v>1880.2513661202199</c:v>
                </c:pt>
                <c:pt idx="88">
                  <c:v>1880.3333333333301</c:v>
                </c:pt>
                <c:pt idx="89">
                  <c:v>1880.4180327868901</c:v>
                </c:pt>
                <c:pt idx="90">
                  <c:v>1880.5</c:v>
                </c:pt>
                <c:pt idx="91">
                  <c:v>1880.58469945355</c:v>
                </c:pt>
                <c:pt idx="92">
                  <c:v>1880.6693989071</c:v>
                </c:pt>
                <c:pt idx="93">
                  <c:v>1880.7513661202199</c:v>
                </c:pt>
                <c:pt idx="94">
                  <c:v>1880.8360655737699</c:v>
                </c:pt>
                <c:pt idx="95">
                  <c:v>1880.9180327868901</c:v>
                </c:pt>
                <c:pt idx="96">
                  <c:v>1881.0027397260301</c:v>
                </c:pt>
                <c:pt idx="97">
                  <c:v>1881.08767123288</c:v>
                </c:pt>
                <c:pt idx="98">
                  <c:v>1881.1643835616401</c:v>
                </c:pt>
                <c:pt idx="99">
                  <c:v>1881.24931506849</c:v>
                </c:pt>
                <c:pt idx="100">
                  <c:v>1881.33150684932</c:v>
                </c:pt>
                <c:pt idx="101">
                  <c:v>1881.4164383561599</c:v>
                </c:pt>
                <c:pt idx="102">
                  <c:v>1881.49863013699</c:v>
                </c:pt>
                <c:pt idx="103">
                  <c:v>1881.5835616438401</c:v>
                </c:pt>
                <c:pt idx="104">
                  <c:v>1881.66849315068</c:v>
                </c:pt>
                <c:pt idx="105">
                  <c:v>1881.75068493151</c:v>
                </c:pt>
                <c:pt idx="106">
                  <c:v>1881.8356164383599</c:v>
                </c:pt>
                <c:pt idx="107">
                  <c:v>1881.91780821918</c:v>
                </c:pt>
                <c:pt idx="108">
                  <c:v>1882.0027397260301</c:v>
                </c:pt>
                <c:pt idx="109">
                  <c:v>1882.08767123288</c:v>
                </c:pt>
                <c:pt idx="110">
                  <c:v>1882.1643835616401</c:v>
                </c:pt>
                <c:pt idx="111">
                  <c:v>1882.24931506849</c:v>
                </c:pt>
                <c:pt idx="112">
                  <c:v>1882.33150684932</c:v>
                </c:pt>
                <c:pt idx="113">
                  <c:v>1882.4164383561599</c:v>
                </c:pt>
                <c:pt idx="114">
                  <c:v>1882.49863013699</c:v>
                </c:pt>
                <c:pt idx="115">
                  <c:v>1882.5835616438401</c:v>
                </c:pt>
                <c:pt idx="116">
                  <c:v>1882.66849315068</c:v>
                </c:pt>
                <c:pt idx="117">
                  <c:v>1882.75068493151</c:v>
                </c:pt>
                <c:pt idx="118">
                  <c:v>1882.8356164383599</c:v>
                </c:pt>
                <c:pt idx="119">
                  <c:v>1882.91780821918</c:v>
                </c:pt>
                <c:pt idx="120">
                  <c:v>1883.0027397260301</c:v>
                </c:pt>
                <c:pt idx="121">
                  <c:v>1883.08767123288</c:v>
                </c:pt>
                <c:pt idx="122">
                  <c:v>1883.1643835616401</c:v>
                </c:pt>
                <c:pt idx="123">
                  <c:v>1883.24931506849</c:v>
                </c:pt>
                <c:pt idx="124">
                  <c:v>1883.41095890411</c:v>
                </c:pt>
                <c:pt idx="125">
                  <c:v>1883.66849315068</c:v>
                </c:pt>
                <c:pt idx="126">
                  <c:v>1883.75068493151</c:v>
                </c:pt>
                <c:pt idx="127">
                  <c:v>1883.8356164383599</c:v>
                </c:pt>
                <c:pt idx="128">
                  <c:v>1883.91780821918</c:v>
                </c:pt>
                <c:pt idx="129">
                  <c:v>1884.0027322404401</c:v>
                </c:pt>
                <c:pt idx="130">
                  <c:v>1884.0874316939901</c:v>
                </c:pt>
                <c:pt idx="131">
                  <c:v>1884.1666666666699</c:v>
                </c:pt>
                <c:pt idx="132">
                  <c:v>1884.2513661202199</c:v>
                </c:pt>
                <c:pt idx="133">
                  <c:v>1884.3333333333301</c:v>
                </c:pt>
                <c:pt idx="134">
                  <c:v>1884.4180327868901</c:v>
                </c:pt>
                <c:pt idx="135">
                  <c:v>1884.5</c:v>
                </c:pt>
                <c:pt idx="136">
                  <c:v>1884.58469945355</c:v>
                </c:pt>
                <c:pt idx="137">
                  <c:v>1884.6693989071</c:v>
                </c:pt>
                <c:pt idx="138">
                  <c:v>1884.7513661202199</c:v>
                </c:pt>
                <c:pt idx="139">
                  <c:v>1884.8360655737699</c:v>
                </c:pt>
                <c:pt idx="140">
                  <c:v>1884.9180327868901</c:v>
                </c:pt>
                <c:pt idx="141">
                  <c:v>1885.0027397260301</c:v>
                </c:pt>
                <c:pt idx="142">
                  <c:v>1885.08767123288</c:v>
                </c:pt>
                <c:pt idx="143">
                  <c:v>1885.1643835616401</c:v>
                </c:pt>
                <c:pt idx="144">
                  <c:v>1885.24931506849</c:v>
                </c:pt>
                <c:pt idx="145">
                  <c:v>1885.33150684932</c:v>
                </c:pt>
                <c:pt idx="146">
                  <c:v>1885.4164383561599</c:v>
                </c:pt>
                <c:pt idx="147">
                  <c:v>1885.49863013699</c:v>
                </c:pt>
                <c:pt idx="148">
                  <c:v>1885.5835616438401</c:v>
                </c:pt>
                <c:pt idx="149">
                  <c:v>1885.66849315068</c:v>
                </c:pt>
                <c:pt idx="150">
                  <c:v>1885.75068493151</c:v>
                </c:pt>
                <c:pt idx="151">
                  <c:v>1885.8356164383599</c:v>
                </c:pt>
                <c:pt idx="152">
                  <c:v>1885.91780821918</c:v>
                </c:pt>
                <c:pt idx="153">
                  <c:v>1886.0027397260301</c:v>
                </c:pt>
                <c:pt idx="154">
                  <c:v>1886.08767123288</c:v>
                </c:pt>
                <c:pt idx="155">
                  <c:v>1886.1643835616401</c:v>
                </c:pt>
                <c:pt idx="156">
                  <c:v>1886.24931506849</c:v>
                </c:pt>
                <c:pt idx="157">
                  <c:v>1886.33150684932</c:v>
                </c:pt>
                <c:pt idx="158">
                  <c:v>1886.4164383561599</c:v>
                </c:pt>
                <c:pt idx="159">
                  <c:v>1886.5835616438401</c:v>
                </c:pt>
                <c:pt idx="160">
                  <c:v>1886.75068493151</c:v>
                </c:pt>
                <c:pt idx="161">
                  <c:v>1886.8356164383599</c:v>
                </c:pt>
                <c:pt idx="162">
                  <c:v>1887.0027397260301</c:v>
                </c:pt>
                <c:pt idx="163">
                  <c:v>1887.08767123288</c:v>
                </c:pt>
                <c:pt idx="164">
                  <c:v>1887.1643835616401</c:v>
                </c:pt>
                <c:pt idx="165">
                  <c:v>1887.24931506849</c:v>
                </c:pt>
                <c:pt idx="166">
                  <c:v>1887.33150684932</c:v>
                </c:pt>
                <c:pt idx="167">
                  <c:v>1887.4164383561599</c:v>
                </c:pt>
                <c:pt idx="168">
                  <c:v>1887.49863013699</c:v>
                </c:pt>
                <c:pt idx="169">
                  <c:v>1887.5835616438401</c:v>
                </c:pt>
                <c:pt idx="170">
                  <c:v>1887.66849315068</c:v>
                </c:pt>
                <c:pt idx="171">
                  <c:v>1887.75068493151</c:v>
                </c:pt>
                <c:pt idx="172">
                  <c:v>1887.8356164383599</c:v>
                </c:pt>
                <c:pt idx="173">
                  <c:v>1888.0027322404401</c:v>
                </c:pt>
                <c:pt idx="174">
                  <c:v>1888.0874316939901</c:v>
                </c:pt>
                <c:pt idx="175">
                  <c:v>1888.1666666666699</c:v>
                </c:pt>
                <c:pt idx="176">
                  <c:v>1888.2513661202199</c:v>
                </c:pt>
                <c:pt idx="177">
                  <c:v>1888.3333333333301</c:v>
                </c:pt>
                <c:pt idx="178">
                  <c:v>1888.4180327868901</c:v>
                </c:pt>
                <c:pt idx="179">
                  <c:v>1888.5</c:v>
                </c:pt>
                <c:pt idx="180">
                  <c:v>1888.58469945355</c:v>
                </c:pt>
                <c:pt idx="181">
                  <c:v>1888.6693989071</c:v>
                </c:pt>
                <c:pt idx="182">
                  <c:v>1888.7513661202199</c:v>
                </c:pt>
                <c:pt idx="183">
                  <c:v>1888.8360655737699</c:v>
                </c:pt>
                <c:pt idx="184">
                  <c:v>1888.9180327868901</c:v>
                </c:pt>
                <c:pt idx="185">
                  <c:v>1889.0027397260301</c:v>
                </c:pt>
                <c:pt idx="186">
                  <c:v>1889.08767123288</c:v>
                </c:pt>
                <c:pt idx="187">
                  <c:v>1889.1643835616401</c:v>
                </c:pt>
                <c:pt idx="188">
                  <c:v>1889.24931506849</c:v>
                </c:pt>
                <c:pt idx="189">
                  <c:v>1889.33150684932</c:v>
                </c:pt>
                <c:pt idx="190">
                  <c:v>1889.4164383561599</c:v>
                </c:pt>
                <c:pt idx="191">
                  <c:v>1889.49863013699</c:v>
                </c:pt>
                <c:pt idx="192">
                  <c:v>1889.5835616438401</c:v>
                </c:pt>
                <c:pt idx="193">
                  <c:v>1889.66849315068</c:v>
                </c:pt>
                <c:pt idx="194">
                  <c:v>1889.75068493151</c:v>
                </c:pt>
                <c:pt idx="195">
                  <c:v>1889.91780821918</c:v>
                </c:pt>
                <c:pt idx="196">
                  <c:v>1890.0027397260301</c:v>
                </c:pt>
                <c:pt idx="197">
                  <c:v>1890.08767123288</c:v>
                </c:pt>
                <c:pt idx="198">
                  <c:v>1890.1643835616401</c:v>
                </c:pt>
                <c:pt idx="199">
                  <c:v>1890.24931506849</c:v>
                </c:pt>
                <c:pt idx="200">
                  <c:v>1890.33150684932</c:v>
                </c:pt>
                <c:pt idx="201">
                  <c:v>1890.49863013699</c:v>
                </c:pt>
                <c:pt idx="202">
                  <c:v>1890.5835616438401</c:v>
                </c:pt>
                <c:pt idx="203">
                  <c:v>1890.66849315068</c:v>
                </c:pt>
                <c:pt idx="204">
                  <c:v>1890.8356164383599</c:v>
                </c:pt>
                <c:pt idx="205">
                  <c:v>1890.91780821918</c:v>
                </c:pt>
                <c:pt idx="206">
                  <c:v>1891.0027397260301</c:v>
                </c:pt>
                <c:pt idx="207">
                  <c:v>1891.08767123288</c:v>
                </c:pt>
                <c:pt idx="208">
                  <c:v>1891.1643835616401</c:v>
                </c:pt>
                <c:pt idx="209">
                  <c:v>1891.24931506849</c:v>
                </c:pt>
                <c:pt idx="210">
                  <c:v>1891.33150684932</c:v>
                </c:pt>
                <c:pt idx="211">
                  <c:v>1891.4164383561599</c:v>
                </c:pt>
                <c:pt idx="212">
                  <c:v>1891.66849315068</c:v>
                </c:pt>
                <c:pt idx="213">
                  <c:v>1891.75068493151</c:v>
                </c:pt>
                <c:pt idx="214">
                  <c:v>1891.8356164383599</c:v>
                </c:pt>
                <c:pt idx="215">
                  <c:v>1891.91780821918</c:v>
                </c:pt>
                <c:pt idx="216">
                  <c:v>1892.0027322404401</c:v>
                </c:pt>
                <c:pt idx="217">
                  <c:v>1892.1502732240399</c:v>
                </c:pt>
                <c:pt idx="218">
                  <c:v>1892.60655737705</c:v>
                </c:pt>
                <c:pt idx="219">
                  <c:v>1892.7950819672101</c:v>
                </c:pt>
                <c:pt idx="220">
                  <c:v>1893.0027397260301</c:v>
                </c:pt>
                <c:pt idx="221">
                  <c:v>1893.08767123288</c:v>
                </c:pt>
                <c:pt idx="222">
                  <c:v>1893.1643835616401</c:v>
                </c:pt>
                <c:pt idx="223">
                  <c:v>1893.24931506849</c:v>
                </c:pt>
                <c:pt idx="224">
                  <c:v>1893.33150684932</c:v>
                </c:pt>
                <c:pt idx="225">
                  <c:v>1893.4164383561599</c:v>
                </c:pt>
                <c:pt idx="226">
                  <c:v>1893.49863013699</c:v>
                </c:pt>
                <c:pt idx="227">
                  <c:v>1893.5835616438401</c:v>
                </c:pt>
                <c:pt idx="228">
                  <c:v>1893.66849315068</c:v>
                </c:pt>
                <c:pt idx="229">
                  <c:v>1893.75068493151</c:v>
                </c:pt>
                <c:pt idx="230">
                  <c:v>1894.0027397260301</c:v>
                </c:pt>
                <c:pt idx="231">
                  <c:v>1894.08767123288</c:v>
                </c:pt>
                <c:pt idx="232">
                  <c:v>1894.1643835616401</c:v>
                </c:pt>
                <c:pt idx="233">
                  <c:v>1894.24931506849</c:v>
                </c:pt>
                <c:pt idx="234">
                  <c:v>1894.33150684932</c:v>
                </c:pt>
                <c:pt idx="235">
                  <c:v>1894.4164383561599</c:v>
                </c:pt>
                <c:pt idx="236">
                  <c:v>1894.5561643835599</c:v>
                </c:pt>
                <c:pt idx="237">
                  <c:v>1894.75068493151</c:v>
                </c:pt>
                <c:pt idx="238">
                  <c:v>1894.8356164383599</c:v>
                </c:pt>
                <c:pt idx="239">
                  <c:v>1895.4027397260299</c:v>
                </c:pt>
                <c:pt idx="240">
                  <c:v>1895.9452054794499</c:v>
                </c:pt>
                <c:pt idx="241">
                  <c:v>1896.0027322404401</c:v>
                </c:pt>
                <c:pt idx="242">
                  <c:v>1896.0874316939901</c:v>
                </c:pt>
                <c:pt idx="243">
                  <c:v>1896.1666666666699</c:v>
                </c:pt>
                <c:pt idx="244">
                  <c:v>1896.2513661202199</c:v>
                </c:pt>
                <c:pt idx="245">
                  <c:v>1896.3333333333301</c:v>
                </c:pt>
                <c:pt idx="246">
                  <c:v>1896.4180327868901</c:v>
                </c:pt>
                <c:pt idx="247">
                  <c:v>1896.5</c:v>
                </c:pt>
                <c:pt idx="248">
                  <c:v>1896.58469945355</c:v>
                </c:pt>
                <c:pt idx="249">
                  <c:v>1896.6693989071</c:v>
                </c:pt>
                <c:pt idx="250">
                  <c:v>1896.7513661202199</c:v>
                </c:pt>
                <c:pt idx="251">
                  <c:v>1896.8360655737699</c:v>
                </c:pt>
                <c:pt idx="252">
                  <c:v>1896.9180327868901</c:v>
                </c:pt>
                <c:pt idx="253">
                  <c:v>1897.0027397260301</c:v>
                </c:pt>
                <c:pt idx="254">
                  <c:v>1897.08767123288</c:v>
                </c:pt>
                <c:pt idx="255">
                  <c:v>1897.1643835616401</c:v>
                </c:pt>
                <c:pt idx="256">
                  <c:v>1897.24931506849</c:v>
                </c:pt>
                <c:pt idx="257">
                  <c:v>1897.33150684932</c:v>
                </c:pt>
                <c:pt idx="258">
                  <c:v>1897.4164383561599</c:v>
                </c:pt>
                <c:pt idx="259">
                  <c:v>1897.49863013699</c:v>
                </c:pt>
                <c:pt idx="260">
                  <c:v>1897.5835616438401</c:v>
                </c:pt>
                <c:pt idx="261">
                  <c:v>1897.66849315068</c:v>
                </c:pt>
                <c:pt idx="262">
                  <c:v>1897.75068493151</c:v>
                </c:pt>
                <c:pt idx="263">
                  <c:v>1897.8356164383599</c:v>
                </c:pt>
                <c:pt idx="264">
                  <c:v>1897.91780821918</c:v>
                </c:pt>
                <c:pt idx="265">
                  <c:v>1898.0027397260301</c:v>
                </c:pt>
                <c:pt idx="266">
                  <c:v>1898.08767123288</c:v>
                </c:pt>
                <c:pt idx="267">
                  <c:v>1898.1643835616401</c:v>
                </c:pt>
                <c:pt idx="268">
                  <c:v>1898.24931506849</c:v>
                </c:pt>
                <c:pt idx="269">
                  <c:v>1898.33150684932</c:v>
                </c:pt>
                <c:pt idx="270">
                  <c:v>1898.4164383561599</c:v>
                </c:pt>
                <c:pt idx="271">
                  <c:v>1898.49863013699</c:v>
                </c:pt>
                <c:pt idx="272">
                  <c:v>1898.5835616438401</c:v>
                </c:pt>
                <c:pt idx="273">
                  <c:v>1898.66849315068</c:v>
                </c:pt>
                <c:pt idx="274">
                  <c:v>1898.75068493151</c:v>
                </c:pt>
                <c:pt idx="275">
                  <c:v>1898.8356164383599</c:v>
                </c:pt>
                <c:pt idx="276">
                  <c:v>1898.91780821918</c:v>
                </c:pt>
                <c:pt idx="277">
                  <c:v>1899.0027397260301</c:v>
                </c:pt>
                <c:pt idx="278">
                  <c:v>1899.08767123288</c:v>
                </c:pt>
                <c:pt idx="279">
                  <c:v>1899.1643835616401</c:v>
                </c:pt>
                <c:pt idx="280">
                  <c:v>1899.24931506849</c:v>
                </c:pt>
                <c:pt idx="281">
                  <c:v>1899.33150684932</c:v>
                </c:pt>
                <c:pt idx="282">
                  <c:v>1899.4164383561599</c:v>
                </c:pt>
                <c:pt idx="283">
                  <c:v>1899.49863013699</c:v>
                </c:pt>
                <c:pt idx="284">
                  <c:v>1899.5835616438401</c:v>
                </c:pt>
                <c:pt idx="285">
                  <c:v>1899.66849315068</c:v>
                </c:pt>
                <c:pt idx="286">
                  <c:v>1899.75068493151</c:v>
                </c:pt>
                <c:pt idx="287">
                  <c:v>1899.8356164383599</c:v>
                </c:pt>
                <c:pt idx="288">
                  <c:v>1899.91780821918</c:v>
                </c:pt>
                <c:pt idx="289">
                  <c:v>1900.0465753424701</c:v>
                </c:pt>
                <c:pt idx="290">
                  <c:v>1900.44931506849</c:v>
                </c:pt>
                <c:pt idx="291">
                  <c:v>1900.7397260273999</c:v>
                </c:pt>
                <c:pt idx="292">
                  <c:v>1901.03835616438</c:v>
                </c:pt>
                <c:pt idx="293">
                  <c:v>1901.2958904109601</c:v>
                </c:pt>
                <c:pt idx="294">
                  <c:v>1901.8356164383599</c:v>
                </c:pt>
                <c:pt idx="295">
                  <c:v>1902.2383561643801</c:v>
                </c:pt>
                <c:pt idx="296">
                  <c:v>1902.75068493151</c:v>
                </c:pt>
                <c:pt idx="297">
                  <c:v>1902.8356164383599</c:v>
                </c:pt>
                <c:pt idx="298">
                  <c:v>1902.91780821918</c:v>
                </c:pt>
                <c:pt idx="299">
                  <c:v>1903.0027397260301</c:v>
                </c:pt>
                <c:pt idx="300">
                  <c:v>1903.08767123288</c:v>
                </c:pt>
                <c:pt idx="301">
                  <c:v>1903.1643835616401</c:v>
                </c:pt>
                <c:pt idx="302">
                  <c:v>1903.24931506849</c:v>
                </c:pt>
                <c:pt idx="303">
                  <c:v>1903.33150684932</c:v>
                </c:pt>
                <c:pt idx="304">
                  <c:v>1903.4164383561599</c:v>
                </c:pt>
                <c:pt idx="305">
                  <c:v>1903.49863013699</c:v>
                </c:pt>
                <c:pt idx="306">
                  <c:v>1903.5835616438401</c:v>
                </c:pt>
                <c:pt idx="307">
                  <c:v>1903.66849315068</c:v>
                </c:pt>
                <c:pt idx="308">
                  <c:v>1903.75068493151</c:v>
                </c:pt>
                <c:pt idx="309">
                  <c:v>1903.8356164383599</c:v>
                </c:pt>
                <c:pt idx="310">
                  <c:v>1903.91780821918</c:v>
                </c:pt>
                <c:pt idx="311">
                  <c:v>1904.0027322404401</c:v>
                </c:pt>
                <c:pt idx="312">
                  <c:v>1904.0874316939901</c:v>
                </c:pt>
                <c:pt idx="313">
                  <c:v>1904.1666666666699</c:v>
                </c:pt>
                <c:pt idx="314">
                  <c:v>1904.2513661202199</c:v>
                </c:pt>
                <c:pt idx="315">
                  <c:v>1904.3333333333301</c:v>
                </c:pt>
                <c:pt idx="316">
                  <c:v>1904.4180327868901</c:v>
                </c:pt>
                <c:pt idx="317">
                  <c:v>1904.5</c:v>
                </c:pt>
                <c:pt idx="318">
                  <c:v>1904.58469945355</c:v>
                </c:pt>
                <c:pt idx="319">
                  <c:v>1904.6693989071</c:v>
                </c:pt>
                <c:pt idx="320">
                  <c:v>1904.7513661202199</c:v>
                </c:pt>
                <c:pt idx="321">
                  <c:v>1904.8360655737699</c:v>
                </c:pt>
                <c:pt idx="322">
                  <c:v>1904.9180327868901</c:v>
                </c:pt>
                <c:pt idx="323">
                  <c:v>1905.0027397260301</c:v>
                </c:pt>
                <c:pt idx="324">
                  <c:v>1905.08767123288</c:v>
                </c:pt>
                <c:pt idx="325">
                  <c:v>1905.1643835616401</c:v>
                </c:pt>
                <c:pt idx="326">
                  <c:v>1905.24931506849</c:v>
                </c:pt>
                <c:pt idx="327">
                  <c:v>1905.33150684932</c:v>
                </c:pt>
                <c:pt idx="328">
                  <c:v>1905.4164383561599</c:v>
                </c:pt>
                <c:pt idx="329">
                  <c:v>1905.49863013699</c:v>
                </c:pt>
                <c:pt idx="330">
                  <c:v>1905.5835616438401</c:v>
                </c:pt>
                <c:pt idx="331">
                  <c:v>1905.66849315068</c:v>
                </c:pt>
                <c:pt idx="332">
                  <c:v>1905.75068493151</c:v>
                </c:pt>
                <c:pt idx="333">
                  <c:v>1905.8356164383599</c:v>
                </c:pt>
                <c:pt idx="334">
                  <c:v>1905.91780821918</c:v>
                </c:pt>
                <c:pt idx="335">
                  <c:v>1906.0027397260301</c:v>
                </c:pt>
                <c:pt idx="336">
                  <c:v>1906.08767123288</c:v>
                </c:pt>
                <c:pt idx="337">
                  <c:v>1906.1643835616401</c:v>
                </c:pt>
                <c:pt idx="338">
                  <c:v>1906.24931506849</c:v>
                </c:pt>
                <c:pt idx="339">
                  <c:v>1906.33150684932</c:v>
                </c:pt>
                <c:pt idx="340">
                  <c:v>1906.4164383561599</c:v>
                </c:pt>
                <c:pt idx="341">
                  <c:v>1906.49863013699</c:v>
                </c:pt>
                <c:pt idx="342">
                  <c:v>1906.5835616438401</c:v>
                </c:pt>
                <c:pt idx="343">
                  <c:v>1906.66849315068</c:v>
                </c:pt>
                <c:pt idx="344">
                  <c:v>1906.75068493151</c:v>
                </c:pt>
                <c:pt idx="345">
                  <c:v>1906.8356164383599</c:v>
                </c:pt>
                <c:pt idx="346">
                  <c:v>1906.91780821918</c:v>
                </c:pt>
                <c:pt idx="347">
                  <c:v>1907.0027397260301</c:v>
                </c:pt>
                <c:pt idx="348">
                  <c:v>1907.08767123288</c:v>
                </c:pt>
                <c:pt idx="349">
                  <c:v>1907.1643835616401</c:v>
                </c:pt>
                <c:pt idx="350">
                  <c:v>1907.24931506849</c:v>
                </c:pt>
                <c:pt idx="351">
                  <c:v>1907.33150684932</c:v>
                </c:pt>
                <c:pt idx="352">
                  <c:v>1907.4164383561599</c:v>
                </c:pt>
                <c:pt idx="353">
                  <c:v>1907.49863013699</c:v>
                </c:pt>
                <c:pt idx="354">
                  <c:v>1907.5835616438401</c:v>
                </c:pt>
                <c:pt idx="355">
                  <c:v>1907.66849315068</c:v>
                </c:pt>
                <c:pt idx="356">
                  <c:v>1907.75068493151</c:v>
                </c:pt>
                <c:pt idx="357">
                  <c:v>1907.8356164383599</c:v>
                </c:pt>
                <c:pt idx="358">
                  <c:v>1907.91780821918</c:v>
                </c:pt>
                <c:pt idx="359">
                  <c:v>1908.0027322404401</c:v>
                </c:pt>
                <c:pt idx="360">
                  <c:v>1908.0874316939901</c:v>
                </c:pt>
                <c:pt idx="361">
                  <c:v>1908.1666666666699</c:v>
                </c:pt>
                <c:pt idx="362">
                  <c:v>1908.2513661202199</c:v>
                </c:pt>
                <c:pt idx="363">
                  <c:v>1908.3333333333301</c:v>
                </c:pt>
                <c:pt idx="364">
                  <c:v>1908.4180327868901</c:v>
                </c:pt>
                <c:pt idx="365">
                  <c:v>1908.5</c:v>
                </c:pt>
                <c:pt idx="366">
                  <c:v>1908.58469945355</c:v>
                </c:pt>
                <c:pt idx="367">
                  <c:v>1908.6693989071</c:v>
                </c:pt>
                <c:pt idx="368">
                  <c:v>1908.7513661202199</c:v>
                </c:pt>
                <c:pt idx="369">
                  <c:v>1908.8360655737699</c:v>
                </c:pt>
                <c:pt idx="370">
                  <c:v>1908.9180327868901</c:v>
                </c:pt>
                <c:pt idx="371">
                  <c:v>1909.0027397260301</c:v>
                </c:pt>
                <c:pt idx="372">
                  <c:v>1909.08767123288</c:v>
                </c:pt>
                <c:pt idx="373">
                  <c:v>1909.1643835616401</c:v>
                </c:pt>
                <c:pt idx="374">
                  <c:v>1909.24931506849</c:v>
                </c:pt>
                <c:pt idx="375">
                  <c:v>1909.33150684932</c:v>
                </c:pt>
                <c:pt idx="376">
                  <c:v>1909.4164383561599</c:v>
                </c:pt>
                <c:pt idx="377">
                  <c:v>1909.49863013699</c:v>
                </c:pt>
                <c:pt idx="378">
                  <c:v>1909.5835616438401</c:v>
                </c:pt>
                <c:pt idx="379">
                  <c:v>1909.66849315068</c:v>
                </c:pt>
                <c:pt idx="380">
                  <c:v>1909.75068493151</c:v>
                </c:pt>
                <c:pt idx="381">
                  <c:v>1909.8356164383599</c:v>
                </c:pt>
                <c:pt idx="382">
                  <c:v>1909.91780821918</c:v>
                </c:pt>
                <c:pt idx="383">
                  <c:v>1910.0027397260301</c:v>
                </c:pt>
                <c:pt idx="384">
                  <c:v>1910.08767123288</c:v>
                </c:pt>
                <c:pt idx="385">
                  <c:v>1910.1643835616401</c:v>
                </c:pt>
                <c:pt idx="386">
                  <c:v>1910.24931506849</c:v>
                </c:pt>
                <c:pt idx="387">
                  <c:v>1910.33150684932</c:v>
                </c:pt>
                <c:pt idx="388">
                  <c:v>1910.4164383561599</c:v>
                </c:pt>
                <c:pt idx="389">
                  <c:v>1910.49863013699</c:v>
                </c:pt>
                <c:pt idx="390">
                  <c:v>1910.5835616438401</c:v>
                </c:pt>
                <c:pt idx="391">
                  <c:v>1910.66849315068</c:v>
                </c:pt>
                <c:pt idx="392">
                  <c:v>1910.75068493151</c:v>
                </c:pt>
                <c:pt idx="393">
                  <c:v>1910.8356164383599</c:v>
                </c:pt>
                <c:pt idx="394">
                  <c:v>1910.91780821918</c:v>
                </c:pt>
                <c:pt idx="395">
                  <c:v>1911.0027397260301</c:v>
                </c:pt>
                <c:pt idx="396">
                  <c:v>1911.08767123288</c:v>
                </c:pt>
                <c:pt idx="397">
                  <c:v>1911.1643835616401</c:v>
                </c:pt>
                <c:pt idx="398">
                  <c:v>1911.24931506849</c:v>
                </c:pt>
                <c:pt idx="399">
                  <c:v>1911.33150684932</c:v>
                </c:pt>
                <c:pt idx="400">
                  <c:v>1911.4164383561599</c:v>
                </c:pt>
                <c:pt idx="401">
                  <c:v>1911.49863013699</c:v>
                </c:pt>
                <c:pt idx="402">
                  <c:v>1911.5835616438401</c:v>
                </c:pt>
                <c:pt idx="403">
                  <c:v>1911.66849315068</c:v>
                </c:pt>
                <c:pt idx="404">
                  <c:v>1911.75068493151</c:v>
                </c:pt>
                <c:pt idx="405">
                  <c:v>1911.8356164383599</c:v>
                </c:pt>
                <c:pt idx="406">
                  <c:v>1911.91780821918</c:v>
                </c:pt>
                <c:pt idx="407">
                  <c:v>1912.0027322404401</c:v>
                </c:pt>
                <c:pt idx="408">
                  <c:v>1912.0874316939901</c:v>
                </c:pt>
                <c:pt idx="409">
                  <c:v>1912.1666666666699</c:v>
                </c:pt>
                <c:pt idx="410">
                  <c:v>1912.2513661202199</c:v>
                </c:pt>
                <c:pt idx="411">
                  <c:v>1912.3333333333301</c:v>
                </c:pt>
                <c:pt idx="412">
                  <c:v>1912.4180327868901</c:v>
                </c:pt>
                <c:pt idx="413">
                  <c:v>1912.5</c:v>
                </c:pt>
                <c:pt idx="414">
                  <c:v>1912.58469945355</c:v>
                </c:pt>
                <c:pt idx="415">
                  <c:v>1912.6693989071</c:v>
                </c:pt>
                <c:pt idx="416">
                  <c:v>1912.7513661202199</c:v>
                </c:pt>
                <c:pt idx="417">
                  <c:v>1912.8360655737699</c:v>
                </c:pt>
                <c:pt idx="418">
                  <c:v>1912.9180327868901</c:v>
                </c:pt>
                <c:pt idx="419">
                  <c:v>1913.0027397260301</c:v>
                </c:pt>
                <c:pt idx="420">
                  <c:v>1913.08767123288</c:v>
                </c:pt>
                <c:pt idx="421">
                  <c:v>1913.1643835616401</c:v>
                </c:pt>
                <c:pt idx="422">
                  <c:v>1913.24931506849</c:v>
                </c:pt>
                <c:pt idx="423">
                  <c:v>1913.33150684932</c:v>
                </c:pt>
                <c:pt idx="424">
                  <c:v>1913.4164383561599</c:v>
                </c:pt>
                <c:pt idx="425">
                  <c:v>1913.49863013699</c:v>
                </c:pt>
                <c:pt idx="426">
                  <c:v>1913.5835616438401</c:v>
                </c:pt>
                <c:pt idx="427">
                  <c:v>1913.66849315068</c:v>
                </c:pt>
                <c:pt idx="428">
                  <c:v>1913.75068493151</c:v>
                </c:pt>
                <c:pt idx="429">
                  <c:v>1913.8356164383599</c:v>
                </c:pt>
                <c:pt idx="430">
                  <c:v>1913.91780821918</c:v>
                </c:pt>
                <c:pt idx="431">
                  <c:v>1914.0027397260301</c:v>
                </c:pt>
                <c:pt idx="432">
                  <c:v>1914.08767123288</c:v>
                </c:pt>
                <c:pt idx="433">
                  <c:v>1914.1643835616401</c:v>
                </c:pt>
                <c:pt idx="434">
                  <c:v>1914.24931506849</c:v>
                </c:pt>
                <c:pt idx="435">
                  <c:v>1914.33150684932</c:v>
                </c:pt>
                <c:pt idx="436">
                  <c:v>1914.4164383561599</c:v>
                </c:pt>
                <c:pt idx="437">
                  <c:v>1914.49863013699</c:v>
                </c:pt>
                <c:pt idx="438">
                  <c:v>1914.5835616438401</c:v>
                </c:pt>
                <c:pt idx="439">
                  <c:v>1914.66849315068</c:v>
                </c:pt>
                <c:pt idx="440">
                  <c:v>1914.75068493151</c:v>
                </c:pt>
                <c:pt idx="441">
                  <c:v>1914.8356164383599</c:v>
                </c:pt>
                <c:pt idx="442">
                  <c:v>1914.91780821918</c:v>
                </c:pt>
                <c:pt idx="443">
                  <c:v>1915.0027397260301</c:v>
                </c:pt>
                <c:pt idx="444">
                  <c:v>1915.08767123288</c:v>
                </c:pt>
                <c:pt idx="445">
                  <c:v>1915.1643835616401</c:v>
                </c:pt>
                <c:pt idx="446">
                  <c:v>1915.24931506849</c:v>
                </c:pt>
                <c:pt idx="447">
                  <c:v>1915.33150684932</c:v>
                </c:pt>
                <c:pt idx="448">
                  <c:v>1915.4164383561599</c:v>
                </c:pt>
                <c:pt idx="449">
                  <c:v>1915.49863013699</c:v>
                </c:pt>
                <c:pt idx="450">
                  <c:v>1915.5835616438401</c:v>
                </c:pt>
                <c:pt idx="451">
                  <c:v>1915.66849315068</c:v>
                </c:pt>
                <c:pt idx="452">
                  <c:v>1915.75068493151</c:v>
                </c:pt>
                <c:pt idx="453">
                  <c:v>1915.8356164383599</c:v>
                </c:pt>
                <c:pt idx="454">
                  <c:v>1915.91780821918</c:v>
                </c:pt>
                <c:pt idx="455">
                  <c:v>1916.0027322404401</c:v>
                </c:pt>
                <c:pt idx="456">
                  <c:v>1916.0874316939901</c:v>
                </c:pt>
                <c:pt idx="457">
                  <c:v>1916.1666666666699</c:v>
                </c:pt>
                <c:pt idx="458">
                  <c:v>1916.2513661202199</c:v>
                </c:pt>
                <c:pt idx="459">
                  <c:v>1916.3333333333301</c:v>
                </c:pt>
                <c:pt idx="460">
                  <c:v>1916.4180327868901</c:v>
                </c:pt>
                <c:pt idx="461">
                  <c:v>1916.5</c:v>
                </c:pt>
                <c:pt idx="462">
                  <c:v>1916.58469945355</c:v>
                </c:pt>
                <c:pt idx="463">
                  <c:v>1916.6693989071</c:v>
                </c:pt>
                <c:pt idx="464">
                  <c:v>1916.7513661202199</c:v>
                </c:pt>
                <c:pt idx="465">
                  <c:v>1916.8360655737699</c:v>
                </c:pt>
                <c:pt idx="466">
                  <c:v>1916.9180327868901</c:v>
                </c:pt>
                <c:pt idx="467">
                  <c:v>1917.0027397260301</c:v>
                </c:pt>
                <c:pt idx="468">
                  <c:v>1917.08767123288</c:v>
                </c:pt>
                <c:pt idx="469">
                  <c:v>1917.1643835616401</c:v>
                </c:pt>
                <c:pt idx="470">
                  <c:v>1917.24931506849</c:v>
                </c:pt>
                <c:pt idx="471">
                  <c:v>1917.33150684932</c:v>
                </c:pt>
                <c:pt idx="472">
                  <c:v>1917.4164383561599</c:v>
                </c:pt>
                <c:pt idx="473">
                  <c:v>1917.49863013699</c:v>
                </c:pt>
                <c:pt idx="474">
                  <c:v>1917.5835616438401</c:v>
                </c:pt>
                <c:pt idx="475">
                  <c:v>1917.66849315068</c:v>
                </c:pt>
                <c:pt idx="476">
                  <c:v>1917.75068493151</c:v>
                </c:pt>
                <c:pt idx="477">
                  <c:v>1917.8356164383599</c:v>
                </c:pt>
                <c:pt idx="478">
                  <c:v>1917.91780821918</c:v>
                </c:pt>
                <c:pt idx="479">
                  <c:v>1918.0027397260301</c:v>
                </c:pt>
                <c:pt idx="480">
                  <c:v>1918.08767123288</c:v>
                </c:pt>
                <c:pt idx="481">
                  <c:v>1918.1643835616401</c:v>
                </c:pt>
                <c:pt idx="482">
                  <c:v>1918.24931506849</c:v>
                </c:pt>
                <c:pt idx="483">
                  <c:v>1918.33150684932</c:v>
                </c:pt>
                <c:pt idx="484">
                  <c:v>1918.4164383561599</c:v>
                </c:pt>
                <c:pt idx="485">
                  <c:v>1918.49863013699</c:v>
                </c:pt>
                <c:pt idx="486">
                  <c:v>1918.5835616438401</c:v>
                </c:pt>
                <c:pt idx="487">
                  <c:v>1918.66849315068</c:v>
                </c:pt>
                <c:pt idx="488">
                  <c:v>1918.75068493151</c:v>
                </c:pt>
                <c:pt idx="489">
                  <c:v>1918.8356164383599</c:v>
                </c:pt>
                <c:pt idx="490">
                  <c:v>1918.91780821918</c:v>
                </c:pt>
                <c:pt idx="491">
                  <c:v>1919.0027397260301</c:v>
                </c:pt>
                <c:pt idx="492">
                  <c:v>1919.08767123288</c:v>
                </c:pt>
                <c:pt idx="493">
                  <c:v>1919.1643835616401</c:v>
                </c:pt>
                <c:pt idx="494">
                  <c:v>1919.24931506849</c:v>
                </c:pt>
                <c:pt idx="495">
                  <c:v>1919.33150684932</c:v>
                </c:pt>
                <c:pt idx="496">
                  <c:v>1919.4164383561599</c:v>
                </c:pt>
                <c:pt idx="497">
                  <c:v>1919.49863013699</c:v>
                </c:pt>
                <c:pt idx="498">
                  <c:v>1919.5835616438401</c:v>
                </c:pt>
                <c:pt idx="499">
                  <c:v>1919.66849315068</c:v>
                </c:pt>
                <c:pt idx="500">
                  <c:v>1919.75068493151</c:v>
                </c:pt>
                <c:pt idx="501">
                  <c:v>1919.8356164383599</c:v>
                </c:pt>
                <c:pt idx="502">
                  <c:v>1919.91780821918</c:v>
                </c:pt>
                <c:pt idx="503">
                  <c:v>1920.0027322404401</c:v>
                </c:pt>
                <c:pt idx="504">
                  <c:v>1920.0874316939901</c:v>
                </c:pt>
                <c:pt idx="505">
                  <c:v>1920.1666666666699</c:v>
                </c:pt>
                <c:pt idx="506">
                  <c:v>1920.2513661202199</c:v>
                </c:pt>
                <c:pt idx="507">
                  <c:v>1920.3333333333301</c:v>
                </c:pt>
                <c:pt idx="508">
                  <c:v>1920.4180327868901</c:v>
                </c:pt>
                <c:pt idx="509">
                  <c:v>1920.5</c:v>
                </c:pt>
                <c:pt idx="510">
                  <c:v>1920.58469945355</c:v>
                </c:pt>
                <c:pt idx="511">
                  <c:v>1920.6693989071</c:v>
                </c:pt>
                <c:pt idx="512">
                  <c:v>1920.7513661202199</c:v>
                </c:pt>
                <c:pt idx="513">
                  <c:v>1920.8360655737699</c:v>
                </c:pt>
                <c:pt idx="514">
                  <c:v>1920.9180327868901</c:v>
                </c:pt>
                <c:pt idx="515">
                  <c:v>1921.0027397260301</c:v>
                </c:pt>
                <c:pt idx="516">
                  <c:v>1921.08767123288</c:v>
                </c:pt>
                <c:pt idx="517">
                  <c:v>1921.1643835616401</c:v>
                </c:pt>
                <c:pt idx="518">
                  <c:v>1921.24931506849</c:v>
                </c:pt>
                <c:pt idx="519">
                  <c:v>1921.33150684932</c:v>
                </c:pt>
                <c:pt idx="520">
                  <c:v>1921.4164383561599</c:v>
                </c:pt>
                <c:pt idx="521">
                  <c:v>1921.49863013699</c:v>
                </c:pt>
                <c:pt idx="522">
                  <c:v>1921.5835616438401</c:v>
                </c:pt>
                <c:pt idx="523">
                  <c:v>1921.66849315068</c:v>
                </c:pt>
                <c:pt idx="524">
                  <c:v>1921.75068493151</c:v>
                </c:pt>
                <c:pt idx="525">
                  <c:v>1921.8356164383599</c:v>
                </c:pt>
                <c:pt idx="526">
                  <c:v>1921.91780821918</c:v>
                </c:pt>
                <c:pt idx="527">
                  <c:v>1922.0027397260301</c:v>
                </c:pt>
                <c:pt idx="528">
                  <c:v>1922.08767123288</c:v>
                </c:pt>
                <c:pt idx="529">
                  <c:v>1922.1643835616401</c:v>
                </c:pt>
                <c:pt idx="530">
                  <c:v>1922.24931506849</c:v>
                </c:pt>
                <c:pt idx="531">
                  <c:v>1922.33150684932</c:v>
                </c:pt>
                <c:pt idx="532">
                  <c:v>1922.4164383561599</c:v>
                </c:pt>
                <c:pt idx="533">
                  <c:v>1922.49863013699</c:v>
                </c:pt>
                <c:pt idx="534">
                  <c:v>1922.5835616438401</c:v>
                </c:pt>
                <c:pt idx="535">
                  <c:v>1922.66849315068</c:v>
                </c:pt>
                <c:pt idx="536">
                  <c:v>1922.75068493151</c:v>
                </c:pt>
                <c:pt idx="537">
                  <c:v>1922.8356164383599</c:v>
                </c:pt>
                <c:pt idx="538">
                  <c:v>1922.91780821918</c:v>
                </c:pt>
                <c:pt idx="539">
                  <c:v>1923.0027397260301</c:v>
                </c:pt>
                <c:pt idx="540">
                  <c:v>1923.08767123288</c:v>
                </c:pt>
                <c:pt idx="541">
                  <c:v>1923.1643835616401</c:v>
                </c:pt>
                <c:pt idx="542">
                  <c:v>1923.24931506849</c:v>
                </c:pt>
                <c:pt idx="543">
                  <c:v>1923.33150684932</c:v>
                </c:pt>
                <c:pt idx="544">
                  <c:v>1923.4164383561599</c:v>
                </c:pt>
                <c:pt idx="545">
                  <c:v>1923.49863013699</c:v>
                </c:pt>
                <c:pt idx="546">
                  <c:v>1923.5835616438401</c:v>
                </c:pt>
                <c:pt idx="547">
                  <c:v>1923.66849315068</c:v>
                </c:pt>
                <c:pt idx="548">
                  <c:v>1923.75068493151</c:v>
                </c:pt>
                <c:pt idx="549">
                  <c:v>1923.8356164383599</c:v>
                </c:pt>
                <c:pt idx="550">
                  <c:v>1923.91780821918</c:v>
                </c:pt>
                <c:pt idx="551">
                  <c:v>1924.0027322404401</c:v>
                </c:pt>
                <c:pt idx="552">
                  <c:v>1924.0874316939901</c:v>
                </c:pt>
                <c:pt idx="553">
                  <c:v>1924.1666666666699</c:v>
                </c:pt>
                <c:pt idx="554">
                  <c:v>1924.2513661202199</c:v>
                </c:pt>
                <c:pt idx="555">
                  <c:v>1924.3333333333301</c:v>
                </c:pt>
                <c:pt idx="556">
                  <c:v>1924.4180327868901</c:v>
                </c:pt>
                <c:pt idx="557">
                  <c:v>1924.5</c:v>
                </c:pt>
                <c:pt idx="558">
                  <c:v>1924.58469945355</c:v>
                </c:pt>
                <c:pt idx="559">
                  <c:v>1924.6693989071</c:v>
                </c:pt>
                <c:pt idx="560">
                  <c:v>1924.7513661202199</c:v>
                </c:pt>
                <c:pt idx="561">
                  <c:v>1924.8360655737699</c:v>
                </c:pt>
                <c:pt idx="562">
                  <c:v>1924.9180327868901</c:v>
                </c:pt>
                <c:pt idx="563">
                  <c:v>1925.0027397260301</c:v>
                </c:pt>
                <c:pt idx="564">
                  <c:v>1925.08767123288</c:v>
                </c:pt>
                <c:pt idx="565">
                  <c:v>1925.1643835616401</c:v>
                </c:pt>
                <c:pt idx="566">
                  <c:v>1925.24931506849</c:v>
                </c:pt>
                <c:pt idx="567">
                  <c:v>1925.33150684932</c:v>
                </c:pt>
                <c:pt idx="568">
                  <c:v>1925.4164383561599</c:v>
                </c:pt>
                <c:pt idx="569">
                  <c:v>1925.49863013699</c:v>
                </c:pt>
                <c:pt idx="570">
                  <c:v>1925.5835616438401</c:v>
                </c:pt>
                <c:pt idx="571">
                  <c:v>1925.66849315068</c:v>
                </c:pt>
                <c:pt idx="572">
                  <c:v>1925.75068493151</c:v>
                </c:pt>
                <c:pt idx="573">
                  <c:v>1925.8356164383599</c:v>
                </c:pt>
                <c:pt idx="574">
                  <c:v>1925.91780821918</c:v>
                </c:pt>
                <c:pt idx="575">
                  <c:v>1926.0027397260301</c:v>
                </c:pt>
                <c:pt idx="576">
                  <c:v>1926.08767123288</c:v>
                </c:pt>
                <c:pt idx="577">
                  <c:v>1926.1643835616401</c:v>
                </c:pt>
                <c:pt idx="578">
                  <c:v>1926.24931506849</c:v>
                </c:pt>
                <c:pt idx="579">
                  <c:v>1926.33150684932</c:v>
                </c:pt>
                <c:pt idx="580">
                  <c:v>1926.4164383561599</c:v>
                </c:pt>
                <c:pt idx="581">
                  <c:v>1926.49863013699</c:v>
                </c:pt>
                <c:pt idx="582">
                  <c:v>1926.5835616438401</c:v>
                </c:pt>
                <c:pt idx="583">
                  <c:v>1926.66849315068</c:v>
                </c:pt>
                <c:pt idx="584">
                  <c:v>1926.75068493151</c:v>
                </c:pt>
                <c:pt idx="585">
                  <c:v>1926.8356164383599</c:v>
                </c:pt>
                <c:pt idx="586">
                  <c:v>1926.91780821918</c:v>
                </c:pt>
                <c:pt idx="587">
                  <c:v>1927.0027397260301</c:v>
                </c:pt>
                <c:pt idx="588">
                  <c:v>1927.08767123288</c:v>
                </c:pt>
                <c:pt idx="589">
                  <c:v>1927.1643835616401</c:v>
                </c:pt>
                <c:pt idx="590">
                  <c:v>1927.24931506849</c:v>
                </c:pt>
                <c:pt idx="591">
                  <c:v>1927.33150684932</c:v>
                </c:pt>
                <c:pt idx="592">
                  <c:v>1927.4164383561599</c:v>
                </c:pt>
                <c:pt idx="593">
                  <c:v>1927.49863013699</c:v>
                </c:pt>
                <c:pt idx="594">
                  <c:v>1927.5835616438401</c:v>
                </c:pt>
                <c:pt idx="595">
                  <c:v>1927.66849315068</c:v>
                </c:pt>
                <c:pt idx="596">
                  <c:v>1927.75068493151</c:v>
                </c:pt>
                <c:pt idx="597">
                  <c:v>1927.8356164383599</c:v>
                </c:pt>
                <c:pt idx="598">
                  <c:v>1927.91780821918</c:v>
                </c:pt>
                <c:pt idx="599">
                  <c:v>1928.0027322404401</c:v>
                </c:pt>
                <c:pt idx="600">
                  <c:v>1928.0874316939901</c:v>
                </c:pt>
                <c:pt idx="601">
                  <c:v>1928.1666666666699</c:v>
                </c:pt>
                <c:pt idx="602">
                  <c:v>1928.2513661202199</c:v>
                </c:pt>
                <c:pt idx="603">
                  <c:v>1928.3333333333301</c:v>
                </c:pt>
                <c:pt idx="604">
                  <c:v>1928.4180327868901</c:v>
                </c:pt>
                <c:pt idx="605">
                  <c:v>1928.5</c:v>
                </c:pt>
                <c:pt idx="606">
                  <c:v>1928.58469945355</c:v>
                </c:pt>
                <c:pt idx="607">
                  <c:v>1928.6693989071</c:v>
                </c:pt>
                <c:pt idx="608">
                  <c:v>1928.7513661202199</c:v>
                </c:pt>
                <c:pt idx="609">
                  <c:v>1928.8360655737699</c:v>
                </c:pt>
                <c:pt idx="610">
                  <c:v>1928.9180327868901</c:v>
                </c:pt>
                <c:pt idx="611">
                  <c:v>1929.0027397260301</c:v>
                </c:pt>
                <c:pt idx="612">
                  <c:v>1929.08767123288</c:v>
                </c:pt>
                <c:pt idx="613">
                  <c:v>1929.1643835616401</c:v>
                </c:pt>
                <c:pt idx="614">
                  <c:v>1929.24931506849</c:v>
                </c:pt>
                <c:pt idx="615">
                  <c:v>1929.33150684932</c:v>
                </c:pt>
                <c:pt idx="616">
                  <c:v>1929.4164383561599</c:v>
                </c:pt>
                <c:pt idx="617">
                  <c:v>1929.49863013699</c:v>
                </c:pt>
                <c:pt idx="618">
                  <c:v>1929.5835616438401</c:v>
                </c:pt>
                <c:pt idx="619">
                  <c:v>1929.66849315068</c:v>
                </c:pt>
                <c:pt idx="620">
                  <c:v>1929.75068493151</c:v>
                </c:pt>
                <c:pt idx="621">
                  <c:v>1929.8356164383599</c:v>
                </c:pt>
                <c:pt idx="622">
                  <c:v>1929.91780821918</c:v>
                </c:pt>
                <c:pt idx="623">
                  <c:v>1930.0027397260301</c:v>
                </c:pt>
                <c:pt idx="624">
                  <c:v>1930.08767123288</c:v>
                </c:pt>
                <c:pt idx="625">
                  <c:v>1930.1643835616401</c:v>
                </c:pt>
                <c:pt idx="626">
                  <c:v>1930.24931506849</c:v>
                </c:pt>
                <c:pt idx="627">
                  <c:v>1930.33150684932</c:v>
                </c:pt>
                <c:pt idx="628">
                  <c:v>1930.4164383561599</c:v>
                </c:pt>
                <c:pt idx="629">
                  <c:v>1930.49863013699</c:v>
                </c:pt>
                <c:pt idx="630">
                  <c:v>1930.5835616438401</c:v>
                </c:pt>
                <c:pt idx="631">
                  <c:v>1930.66849315068</c:v>
                </c:pt>
                <c:pt idx="632">
                  <c:v>1930.75068493151</c:v>
                </c:pt>
                <c:pt idx="633">
                  <c:v>1930.8356164383599</c:v>
                </c:pt>
                <c:pt idx="634">
                  <c:v>1930.91780821918</c:v>
                </c:pt>
                <c:pt idx="635">
                  <c:v>1931.0027397260301</c:v>
                </c:pt>
                <c:pt idx="636">
                  <c:v>1931.08767123288</c:v>
                </c:pt>
                <c:pt idx="637">
                  <c:v>1931.1643835616401</c:v>
                </c:pt>
                <c:pt idx="638">
                  <c:v>1931.24931506849</c:v>
                </c:pt>
                <c:pt idx="639">
                  <c:v>1931.33150684932</c:v>
                </c:pt>
                <c:pt idx="640">
                  <c:v>1931.4164383561599</c:v>
                </c:pt>
                <c:pt idx="641">
                  <c:v>1931.49863013699</c:v>
                </c:pt>
                <c:pt idx="642">
                  <c:v>1931.5835616438401</c:v>
                </c:pt>
                <c:pt idx="643">
                  <c:v>1931.66849315068</c:v>
                </c:pt>
                <c:pt idx="644">
                  <c:v>1931.75068493151</c:v>
                </c:pt>
                <c:pt idx="645">
                  <c:v>1931.8356164383599</c:v>
                </c:pt>
                <c:pt idx="646">
                  <c:v>1931.91780821918</c:v>
                </c:pt>
                <c:pt idx="647">
                  <c:v>1932.0027322404401</c:v>
                </c:pt>
                <c:pt idx="648">
                  <c:v>1932.0874316939901</c:v>
                </c:pt>
                <c:pt idx="649">
                  <c:v>1932.1666666666699</c:v>
                </c:pt>
                <c:pt idx="650">
                  <c:v>1932.2513661202199</c:v>
                </c:pt>
                <c:pt idx="651">
                  <c:v>1932.3333333333301</c:v>
                </c:pt>
                <c:pt idx="652">
                  <c:v>1932.4180327868901</c:v>
                </c:pt>
                <c:pt idx="653">
                  <c:v>1932.5</c:v>
                </c:pt>
                <c:pt idx="654">
                  <c:v>1932.58469945355</c:v>
                </c:pt>
                <c:pt idx="655">
                  <c:v>1932.6693989071</c:v>
                </c:pt>
                <c:pt idx="656">
                  <c:v>1932.7513661202199</c:v>
                </c:pt>
                <c:pt idx="657">
                  <c:v>1932.8360655737699</c:v>
                </c:pt>
                <c:pt idx="658">
                  <c:v>1932.9180327868901</c:v>
                </c:pt>
                <c:pt idx="659">
                  <c:v>1933.0027397260301</c:v>
                </c:pt>
                <c:pt idx="660">
                  <c:v>1933.08767123288</c:v>
                </c:pt>
                <c:pt idx="661">
                  <c:v>1933.1643835616401</c:v>
                </c:pt>
                <c:pt idx="662">
                  <c:v>1933.24931506849</c:v>
                </c:pt>
                <c:pt idx="663">
                  <c:v>1933.33150684932</c:v>
                </c:pt>
                <c:pt idx="664">
                  <c:v>1933.4164383561599</c:v>
                </c:pt>
                <c:pt idx="665">
                  <c:v>1933.49863013699</c:v>
                </c:pt>
                <c:pt idx="666">
                  <c:v>1933.5835616438401</c:v>
                </c:pt>
                <c:pt idx="667">
                  <c:v>1933.66849315068</c:v>
                </c:pt>
                <c:pt idx="668">
                  <c:v>1933.75068493151</c:v>
                </c:pt>
                <c:pt idx="669">
                  <c:v>1933.8356164383599</c:v>
                </c:pt>
                <c:pt idx="670">
                  <c:v>1933.91780821918</c:v>
                </c:pt>
                <c:pt idx="671">
                  <c:v>1934.0027397260301</c:v>
                </c:pt>
                <c:pt idx="672">
                  <c:v>1934.08767123288</c:v>
                </c:pt>
                <c:pt idx="673">
                  <c:v>1934.1643835616401</c:v>
                </c:pt>
                <c:pt idx="674">
                  <c:v>1934.24931506849</c:v>
                </c:pt>
                <c:pt idx="675">
                  <c:v>1934.33150684932</c:v>
                </c:pt>
                <c:pt idx="676">
                  <c:v>1934.4164383561599</c:v>
                </c:pt>
                <c:pt idx="677">
                  <c:v>1934.49863013699</c:v>
                </c:pt>
                <c:pt idx="678">
                  <c:v>1934.5835616438401</c:v>
                </c:pt>
                <c:pt idx="679">
                  <c:v>1934.66849315068</c:v>
                </c:pt>
                <c:pt idx="680">
                  <c:v>1934.75068493151</c:v>
                </c:pt>
                <c:pt idx="681">
                  <c:v>1934.8356164383599</c:v>
                </c:pt>
                <c:pt idx="682">
                  <c:v>1934.91780821918</c:v>
                </c:pt>
                <c:pt idx="683">
                  <c:v>1935.0027397260301</c:v>
                </c:pt>
                <c:pt idx="684">
                  <c:v>1935.08767123288</c:v>
                </c:pt>
                <c:pt idx="685">
                  <c:v>1935.1643835616401</c:v>
                </c:pt>
                <c:pt idx="686">
                  <c:v>1935.24931506849</c:v>
                </c:pt>
                <c:pt idx="687">
                  <c:v>1935.33150684932</c:v>
                </c:pt>
                <c:pt idx="688">
                  <c:v>1935.4164383561599</c:v>
                </c:pt>
                <c:pt idx="689">
                  <c:v>1935.49863013699</c:v>
                </c:pt>
                <c:pt idx="690">
                  <c:v>1935.5835616438401</c:v>
                </c:pt>
                <c:pt idx="691">
                  <c:v>1935.66849315068</c:v>
                </c:pt>
                <c:pt idx="692">
                  <c:v>1935.75068493151</c:v>
                </c:pt>
                <c:pt idx="693">
                  <c:v>1935.8356164383599</c:v>
                </c:pt>
                <c:pt idx="694">
                  <c:v>1935.91780821918</c:v>
                </c:pt>
                <c:pt idx="695">
                  <c:v>1936.0027322404401</c:v>
                </c:pt>
                <c:pt idx="696">
                  <c:v>1936.0874316939901</c:v>
                </c:pt>
                <c:pt idx="697">
                  <c:v>1936.1666666666699</c:v>
                </c:pt>
                <c:pt idx="698">
                  <c:v>1936.2513661202199</c:v>
                </c:pt>
                <c:pt idx="699">
                  <c:v>1936.3333333333301</c:v>
                </c:pt>
                <c:pt idx="700">
                  <c:v>1936.4180327868901</c:v>
                </c:pt>
                <c:pt idx="701">
                  <c:v>1936.5</c:v>
                </c:pt>
                <c:pt idx="702">
                  <c:v>1936.58469945355</c:v>
                </c:pt>
                <c:pt idx="703">
                  <c:v>1936.6693989071</c:v>
                </c:pt>
                <c:pt idx="704">
                  <c:v>1936.7513661202199</c:v>
                </c:pt>
                <c:pt idx="705">
                  <c:v>1936.8360655737699</c:v>
                </c:pt>
                <c:pt idx="706">
                  <c:v>1936.9180327868901</c:v>
                </c:pt>
                <c:pt idx="707">
                  <c:v>1937.0027397260301</c:v>
                </c:pt>
                <c:pt idx="708">
                  <c:v>1937.08767123288</c:v>
                </c:pt>
                <c:pt idx="709">
                  <c:v>1937.1643835616401</c:v>
                </c:pt>
                <c:pt idx="710">
                  <c:v>1937.24931506849</c:v>
                </c:pt>
                <c:pt idx="711">
                  <c:v>1937.33150684932</c:v>
                </c:pt>
                <c:pt idx="712">
                  <c:v>1937.4164383561599</c:v>
                </c:pt>
                <c:pt idx="713">
                  <c:v>1937.49863013699</c:v>
                </c:pt>
                <c:pt idx="714">
                  <c:v>1937.5835616438401</c:v>
                </c:pt>
                <c:pt idx="715">
                  <c:v>1937.66849315068</c:v>
                </c:pt>
                <c:pt idx="716">
                  <c:v>1937.75068493151</c:v>
                </c:pt>
                <c:pt idx="717">
                  <c:v>1937.8356164383599</c:v>
                </c:pt>
                <c:pt idx="718">
                  <c:v>1937.91780821918</c:v>
                </c:pt>
                <c:pt idx="719">
                  <c:v>1938.0027397260301</c:v>
                </c:pt>
                <c:pt idx="720">
                  <c:v>1938.08767123288</c:v>
                </c:pt>
                <c:pt idx="721">
                  <c:v>1938.1643835616401</c:v>
                </c:pt>
                <c:pt idx="722">
                  <c:v>1938.24931506849</c:v>
                </c:pt>
                <c:pt idx="723">
                  <c:v>1938.33150684932</c:v>
                </c:pt>
                <c:pt idx="724">
                  <c:v>1938.4164383561599</c:v>
                </c:pt>
                <c:pt idx="725">
                  <c:v>1938.49863013699</c:v>
                </c:pt>
                <c:pt idx="726">
                  <c:v>1938.5835616438401</c:v>
                </c:pt>
                <c:pt idx="727">
                  <c:v>1938.66849315068</c:v>
                </c:pt>
                <c:pt idx="728">
                  <c:v>1938.75068493151</c:v>
                </c:pt>
                <c:pt idx="729">
                  <c:v>1938.8356164383599</c:v>
                </c:pt>
                <c:pt idx="730">
                  <c:v>1938.91780821918</c:v>
                </c:pt>
                <c:pt idx="731">
                  <c:v>1939.0027397260301</c:v>
                </c:pt>
                <c:pt idx="732">
                  <c:v>1939.08767123288</c:v>
                </c:pt>
                <c:pt idx="733">
                  <c:v>1939.1643835616401</c:v>
                </c:pt>
                <c:pt idx="734">
                  <c:v>1939.24931506849</c:v>
                </c:pt>
                <c:pt idx="735">
                  <c:v>1939.33150684932</c:v>
                </c:pt>
                <c:pt idx="736">
                  <c:v>1939.4164383561599</c:v>
                </c:pt>
                <c:pt idx="737">
                  <c:v>1939.49863013699</c:v>
                </c:pt>
                <c:pt idx="738">
                  <c:v>1939.5835616438401</c:v>
                </c:pt>
                <c:pt idx="739">
                  <c:v>1939.66849315068</c:v>
                </c:pt>
                <c:pt idx="740">
                  <c:v>1939.75068493151</c:v>
                </c:pt>
                <c:pt idx="741">
                  <c:v>1939.8356164383599</c:v>
                </c:pt>
                <c:pt idx="742">
                  <c:v>1939.91780821918</c:v>
                </c:pt>
                <c:pt idx="743">
                  <c:v>1940.0027322404401</c:v>
                </c:pt>
                <c:pt idx="744">
                  <c:v>1940.0874316939901</c:v>
                </c:pt>
                <c:pt idx="745">
                  <c:v>1940.1666666666699</c:v>
                </c:pt>
                <c:pt idx="746">
                  <c:v>1940.2513661202199</c:v>
                </c:pt>
                <c:pt idx="747">
                  <c:v>1940.3333333333301</c:v>
                </c:pt>
                <c:pt idx="748">
                  <c:v>1940.4180327868901</c:v>
                </c:pt>
                <c:pt idx="749">
                  <c:v>1940.5</c:v>
                </c:pt>
                <c:pt idx="750">
                  <c:v>1940.58469945355</c:v>
                </c:pt>
                <c:pt idx="751">
                  <c:v>1940.6693989071</c:v>
                </c:pt>
                <c:pt idx="752">
                  <c:v>1940.7513661202199</c:v>
                </c:pt>
                <c:pt idx="753">
                  <c:v>1940.8360655737699</c:v>
                </c:pt>
                <c:pt idx="754">
                  <c:v>1940.9180327868901</c:v>
                </c:pt>
                <c:pt idx="755">
                  <c:v>1941.0027397260301</c:v>
                </c:pt>
                <c:pt idx="756">
                  <c:v>1941.08767123288</c:v>
                </c:pt>
                <c:pt idx="757">
                  <c:v>1941.1643835616401</c:v>
                </c:pt>
                <c:pt idx="758">
                  <c:v>1941.24931506849</c:v>
                </c:pt>
                <c:pt idx="759">
                  <c:v>1941.33150684932</c:v>
                </c:pt>
                <c:pt idx="760">
                  <c:v>1941.4164383561599</c:v>
                </c:pt>
                <c:pt idx="761">
                  <c:v>1941.49863013699</c:v>
                </c:pt>
                <c:pt idx="762">
                  <c:v>1941.5835616438401</c:v>
                </c:pt>
                <c:pt idx="763">
                  <c:v>1941.66849315068</c:v>
                </c:pt>
                <c:pt idx="764">
                  <c:v>1941.75068493151</c:v>
                </c:pt>
                <c:pt idx="765">
                  <c:v>1941.8356164383599</c:v>
                </c:pt>
                <c:pt idx="766">
                  <c:v>1941.91780821918</c:v>
                </c:pt>
                <c:pt idx="767">
                  <c:v>1942.0027397260301</c:v>
                </c:pt>
                <c:pt idx="768">
                  <c:v>1942.08767123288</c:v>
                </c:pt>
                <c:pt idx="769">
                  <c:v>1942.1643835616401</c:v>
                </c:pt>
                <c:pt idx="770">
                  <c:v>1942.24931506849</c:v>
                </c:pt>
                <c:pt idx="771">
                  <c:v>1942.33150684932</c:v>
                </c:pt>
                <c:pt idx="772">
                  <c:v>1942.4164383561599</c:v>
                </c:pt>
                <c:pt idx="773">
                  <c:v>1942.49863013699</c:v>
                </c:pt>
                <c:pt idx="774">
                  <c:v>1942.5835616438401</c:v>
                </c:pt>
                <c:pt idx="775">
                  <c:v>1942.66849315068</c:v>
                </c:pt>
                <c:pt idx="776">
                  <c:v>1942.75068493151</c:v>
                </c:pt>
                <c:pt idx="777">
                  <c:v>1942.8356164383599</c:v>
                </c:pt>
                <c:pt idx="778">
                  <c:v>1942.91780821918</c:v>
                </c:pt>
                <c:pt idx="779">
                  <c:v>1943.0027397260301</c:v>
                </c:pt>
                <c:pt idx="780">
                  <c:v>1943.08767123288</c:v>
                </c:pt>
                <c:pt idx="781">
                  <c:v>1943.1643835616401</c:v>
                </c:pt>
                <c:pt idx="782">
                  <c:v>1943.24931506849</c:v>
                </c:pt>
                <c:pt idx="783">
                  <c:v>1943.33150684932</c:v>
                </c:pt>
                <c:pt idx="784">
                  <c:v>1943.4164383561599</c:v>
                </c:pt>
                <c:pt idx="785">
                  <c:v>1943.49863013699</c:v>
                </c:pt>
                <c:pt idx="786">
                  <c:v>1943.5835616438401</c:v>
                </c:pt>
                <c:pt idx="787">
                  <c:v>1943.66849315068</c:v>
                </c:pt>
                <c:pt idx="788">
                  <c:v>1943.75068493151</c:v>
                </c:pt>
                <c:pt idx="789">
                  <c:v>1943.8356164383599</c:v>
                </c:pt>
                <c:pt idx="790">
                  <c:v>1943.91780821918</c:v>
                </c:pt>
                <c:pt idx="791">
                  <c:v>1944.0027322404401</c:v>
                </c:pt>
                <c:pt idx="792">
                  <c:v>1944.0874316939901</c:v>
                </c:pt>
                <c:pt idx="793">
                  <c:v>1944.1666666666699</c:v>
                </c:pt>
                <c:pt idx="794">
                  <c:v>1944.2513661202199</c:v>
                </c:pt>
                <c:pt idx="795">
                  <c:v>1944.3333333333301</c:v>
                </c:pt>
                <c:pt idx="796">
                  <c:v>1944.4180327868901</c:v>
                </c:pt>
                <c:pt idx="797">
                  <c:v>1944.5</c:v>
                </c:pt>
                <c:pt idx="798">
                  <c:v>1944.58469945355</c:v>
                </c:pt>
                <c:pt idx="799">
                  <c:v>1944.6693989071</c:v>
                </c:pt>
                <c:pt idx="800">
                  <c:v>1944.7513661202199</c:v>
                </c:pt>
                <c:pt idx="801">
                  <c:v>1944.8360655737699</c:v>
                </c:pt>
                <c:pt idx="802">
                  <c:v>1944.9180327868901</c:v>
                </c:pt>
                <c:pt idx="803">
                  <c:v>1945.0027397260301</c:v>
                </c:pt>
                <c:pt idx="804">
                  <c:v>1945.08767123288</c:v>
                </c:pt>
                <c:pt idx="805">
                  <c:v>1945.1643835616401</c:v>
                </c:pt>
                <c:pt idx="806">
                  <c:v>1945.24931506849</c:v>
                </c:pt>
                <c:pt idx="807">
                  <c:v>1945.33150684932</c:v>
                </c:pt>
                <c:pt idx="808">
                  <c:v>1945.4164383561599</c:v>
                </c:pt>
                <c:pt idx="809">
                  <c:v>1945.49863013699</c:v>
                </c:pt>
                <c:pt idx="810">
                  <c:v>1945.5835616438401</c:v>
                </c:pt>
                <c:pt idx="811">
                  <c:v>1945.66849315068</c:v>
                </c:pt>
                <c:pt idx="812">
                  <c:v>1945.75068493151</c:v>
                </c:pt>
                <c:pt idx="813">
                  <c:v>1945.8356164383599</c:v>
                </c:pt>
                <c:pt idx="814">
                  <c:v>1945.91780821918</c:v>
                </c:pt>
                <c:pt idx="815">
                  <c:v>1946.0027397260301</c:v>
                </c:pt>
                <c:pt idx="816">
                  <c:v>1946.08767123288</c:v>
                </c:pt>
                <c:pt idx="817">
                  <c:v>1946.1643835616401</c:v>
                </c:pt>
                <c:pt idx="818">
                  <c:v>1946.24931506849</c:v>
                </c:pt>
                <c:pt idx="819">
                  <c:v>1946.33150684932</c:v>
                </c:pt>
                <c:pt idx="820">
                  <c:v>1946.4164383561599</c:v>
                </c:pt>
                <c:pt idx="821">
                  <c:v>1946.49863013699</c:v>
                </c:pt>
                <c:pt idx="822">
                  <c:v>1946.5835616438401</c:v>
                </c:pt>
                <c:pt idx="823">
                  <c:v>1946.66849315068</c:v>
                </c:pt>
                <c:pt idx="824">
                  <c:v>1946.75068493151</c:v>
                </c:pt>
                <c:pt idx="825">
                  <c:v>1946.8356164383599</c:v>
                </c:pt>
                <c:pt idx="826">
                  <c:v>1946.91780821918</c:v>
                </c:pt>
                <c:pt idx="827">
                  <c:v>1947.0027397260301</c:v>
                </c:pt>
                <c:pt idx="828">
                  <c:v>1947.08767123288</c:v>
                </c:pt>
                <c:pt idx="829">
                  <c:v>1947.1643835616401</c:v>
                </c:pt>
                <c:pt idx="830">
                  <c:v>1947.24931506849</c:v>
                </c:pt>
                <c:pt idx="831">
                  <c:v>1947.33150684932</c:v>
                </c:pt>
                <c:pt idx="832">
                  <c:v>1947.4164383561599</c:v>
                </c:pt>
                <c:pt idx="833">
                  <c:v>1947.49863013699</c:v>
                </c:pt>
                <c:pt idx="834">
                  <c:v>1947.5835616438401</c:v>
                </c:pt>
                <c:pt idx="835">
                  <c:v>1947.66849315068</c:v>
                </c:pt>
                <c:pt idx="836">
                  <c:v>1947.75068493151</c:v>
                </c:pt>
                <c:pt idx="837">
                  <c:v>1947.8356164383599</c:v>
                </c:pt>
                <c:pt idx="838">
                  <c:v>1947.91780821918</c:v>
                </c:pt>
                <c:pt idx="839">
                  <c:v>1948.0027322404401</c:v>
                </c:pt>
                <c:pt idx="840">
                  <c:v>1948.0874316939901</c:v>
                </c:pt>
                <c:pt idx="841">
                  <c:v>1948.1666666666699</c:v>
                </c:pt>
                <c:pt idx="842">
                  <c:v>1948.2513661202199</c:v>
                </c:pt>
                <c:pt idx="843">
                  <c:v>1948.3333333333301</c:v>
                </c:pt>
                <c:pt idx="844">
                  <c:v>1948.4180327868901</c:v>
                </c:pt>
                <c:pt idx="845">
                  <c:v>1948.5</c:v>
                </c:pt>
                <c:pt idx="846">
                  <c:v>1948.58469945355</c:v>
                </c:pt>
                <c:pt idx="847">
                  <c:v>1948.6693989071</c:v>
                </c:pt>
                <c:pt idx="848">
                  <c:v>1948.7513661202199</c:v>
                </c:pt>
                <c:pt idx="849">
                  <c:v>1948.8360655737699</c:v>
                </c:pt>
                <c:pt idx="850">
                  <c:v>1948.9180327868901</c:v>
                </c:pt>
                <c:pt idx="851">
                  <c:v>1949.0027397260301</c:v>
                </c:pt>
                <c:pt idx="852">
                  <c:v>1949.08767123288</c:v>
                </c:pt>
                <c:pt idx="853">
                  <c:v>1949.1643835616401</c:v>
                </c:pt>
                <c:pt idx="854">
                  <c:v>1949.24931506849</c:v>
                </c:pt>
                <c:pt idx="855">
                  <c:v>1949.33150684932</c:v>
                </c:pt>
                <c:pt idx="856">
                  <c:v>1949.4164383561599</c:v>
                </c:pt>
                <c:pt idx="857">
                  <c:v>1949.49863013699</c:v>
                </c:pt>
                <c:pt idx="858">
                  <c:v>1949.5835616438401</c:v>
                </c:pt>
                <c:pt idx="859">
                  <c:v>1949.66849315068</c:v>
                </c:pt>
                <c:pt idx="860">
                  <c:v>1949.75068493151</c:v>
                </c:pt>
                <c:pt idx="861">
                  <c:v>1949.8356164383599</c:v>
                </c:pt>
                <c:pt idx="862">
                  <c:v>1949.91780821918</c:v>
                </c:pt>
                <c:pt idx="863">
                  <c:v>1950.0027397260301</c:v>
                </c:pt>
                <c:pt idx="864">
                  <c:v>1950.08767123288</c:v>
                </c:pt>
                <c:pt idx="865">
                  <c:v>1950.1643835616401</c:v>
                </c:pt>
                <c:pt idx="866">
                  <c:v>1950.24931506849</c:v>
                </c:pt>
                <c:pt idx="867">
                  <c:v>1950.33150684932</c:v>
                </c:pt>
                <c:pt idx="868">
                  <c:v>1950.4164383561599</c:v>
                </c:pt>
                <c:pt idx="869">
                  <c:v>1950.49863013699</c:v>
                </c:pt>
                <c:pt idx="870">
                  <c:v>1950.5835616438401</c:v>
                </c:pt>
                <c:pt idx="871">
                  <c:v>1950.66849315068</c:v>
                </c:pt>
                <c:pt idx="872">
                  <c:v>1950.75068493151</c:v>
                </c:pt>
                <c:pt idx="873">
                  <c:v>1950.8356164383599</c:v>
                </c:pt>
                <c:pt idx="874">
                  <c:v>1950.91780821918</c:v>
                </c:pt>
                <c:pt idx="875">
                  <c:v>1951.0027397260301</c:v>
                </c:pt>
                <c:pt idx="876">
                  <c:v>1951.08767123288</c:v>
                </c:pt>
                <c:pt idx="877">
                  <c:v>1951.1643835616401</c:v>
                </c:pt>
                <c:pt idx="878">
                  <c:v>1951.24931506849</c:v>
                </c:pt>
                <c:pt idx="879">
                  <c:v>1951.33150684932</c:v>
                </c:pt>
                <c:pt idx="880">
                  <c:v>1951.4164383561599</c:v>
                </c:pt>
                <c:pt idx="881">
                  <c:v>1951.49863013699</c:v>
                </c:pt>
                <c:pt idx="882">
                  <c:v>1951.5835616438401</c:v>
                </c:pt>
                <c:pt idx="883">
                  <c:v>1951.66849315068</c:v>
                </c:pt>
                <c:pt idx="884">
                  <c:v>1951.75068493151</c:v>
                </c:pt>
                <c:pt idx="885">
                  <c:v>1951.8356164383599</c:v>
                </c:pt>
                <c:pt idx="886">
                  <c:v>1951.91780821918</c:v>
                </c:pt>
                <c:pt idx="887">
                  <c:v>1952.0027322404401</c:v>
                </c:pt>
                <c:pt idx="888">
                  <c:v>1952.0874316939901</c:v>
                </c:pt>
                <c:pt idx="889">
                  <c:v>1952.1666666666699</c:v>
                </c:pt>
                <c:pt idx="890">
                  <c:v>1952.2513661202199</c:v>
                </c:pt>
                <c:pt idx="891">
                  <c:v>1952.3333333333301</c:v>
                </c:pt>
                <c:pt idx="892">
                  <c:v>1952.4180327868901</c:v>
                </c:pt>
                <c:pt idx="893">
                  <c:v>1952.5</c:v>
                </c:pt>
                <c:pt idx="894">
                  <c:v>1952.58469945355</c:v>
                </c:pt>
                <c:pt idx="895">
                  <c:v>1952.6693989071</c:v>
                </c:pt>
                <c:pt idx="896">
                  <c:v>1952.7513661202199</c:v>
                </c:pt>
                <c:pt idx="897">
                  <c:v>1952.8360655737699</c:v>
                </c:pt>
                <c:pt idx="898">
                  <c:v>1952.9180327868901</c:v>
                </c:pt>
                <c:pt idx="899">
                  <c:v>1953.0027397260301</c:v>
                </c:pt>
                <c:pt idx="900">
                  <c:v>1953.08767123288</c:v>
                </c:pt>
                <c:pt idx="901">
                  <c:v>1953.1643835616401</c:v>
                </c:pt>
                <c:pt idx="902">
                  <c:v>1953.24931506849</c:v>
                </c:pt>
                <c:pt idx="903">
                  <c:v>1953.33150684932</c:v>
                </c:pt>
                <c:pt idx="904">
                  <c:v>1953.4164383561599</c:v>
                </c:pt>
                <c:pt idx="905">
                  <c:v>1953.49863013699</c:v>
                </c:pt>
                <c:pt idx="906">
                  <c:v>1953.5835616438401</c:v>
                </c:pt>
                <c:pt idx="907">
                  <c:v>1953.66849315068</c:v>
                </c:pt>
                <c:pt idx="908">
                  <c:v>1953.75068493151</c:v>
                </c:pt>
                <c:pt idx="909">
                  <c:v>1953.8356164383599</c:v>
                </c:pt>
                <c:pt idx="910">
                  <c:v>1953.91780821918</c:v>
                </c:pt>
                <c:pt idx="911">
                  <c:v>1954.0027397260301</c:v>
                </c:pt>
                <c:pt idx="912">
                  <c:v>1954.08767123288</c:v>
                </c:pt>
                <c:pt idx="913">
                  <c:v>1954.1643835616401</c:v>
                </c:pt>
                <c:pt idx="914">
                  <c:v>1954.24931506849</c:v>
                </c:pt>
                <c:pt idx="915">
                  <c:v>1954.33150684932</c:v>
                </c:pt>
                <c:pt idx="916">
                  <c:v>1954.4164383561599</c:v>
                </c:pt>
                <c:pt idx="917">
                  <c:v>1954.49863013699</c:v>
                </c:pt>
                <c:pt idx="918">
                  <c:v>1954.5835616438401</c:v>
                </c:pt>
                <c:pt idx="919">
                  <c:v>1954.66849315068</c:v>
                </c:pt>
                <c:pt idx="920">
                  <c:v>1954.75068493151</c:v>
                </c:pt>
                <c:pt idx="921">
                  <c:v>1954.8356164383599</c:v>
                </c:pt>
                <c:pt idx="922">
                  <c:v>1954.91780821918</c:v>
                </c:pt>
                <c:pt idx="923">
                  <c:v>1955.0027397260301</c:v>
                </c:pt>
                <c:pt idx="924">
                  <c:v>1955.08767123288</c:v>
                </c:pt>
                <c:pt idx="925">
                  <c:v>1955.1643835616401</c:v>
                </c:pt>
                <c:pt idx="926">
                  <c:v>1955.24931506849</c:v>
                </c:pt>
                <c:pt idx="927">
                  <c:v>1955.33150684932</c:v>
                </c:pt>
                <c:pt idx="928">
                  <c:v>1955.4164383561599</c:v>
                </c:pt>
                <c:pt idx="929">
                  <c:v>1955.49863013699</c:v>
                </c:pt>
                <c:pt idx="930">
                  <c:v>1955.5835616438401</c:v>
                </c:pt>
                <c:pt idx="931">
                  <c:v>1955.66849315068</c:v>
                </c:pt>
                <c:pt idx="932">
                  <c:v>1955.75068493151</c:v>
                </c:pt>
                <c:pt idx="933">
                  <c:v>1955.8356164383599</c:v>
                </c:pt>
                <c:pt idx="934">
                  <c:v>1955.91780821918</c:v>
                </c:pt>
                <c:pt idx="935">
                  <c:v>1956.0027322404401</c:v>
                </c:pt>
                <c:pt idx="936">
                  <c:v>1956.0874316939901</c:v>
                </c:pt>
                <c:pt idx="937">
                  <c:v>1956.1666666666699</c:v>
                </c:pt>
                <c:pt idx="938">
                  <c:v>1956.2513661202199</c:v>
                </c:pt>
                <c:pt idx="939">
                  <c:v>1956.3333333333301</c:v>
                </c:pt>
                <c:pt idx="940">
                  <c:v>1956.4180327868901</c:v>
                </c:pt>
                <c:pt idx="941">
                  <c:v>1956.5</c:v>
                </c:pt>
                <c:pt idx="942">
                  <c:v>1956.58469945355</c:v>
                </c:pt>
                <c:pt idx="943">
                  <c:v>1956.6693989071</c:v>
                </c:pt>
                <c:pt idx="944">
                  <c:v>1956.7513661202199</c:v>
                </c:pt>
                <c:pt idx="945">
                  <c:v>1956.8360655737699</c:v>
                </c:pt>
                <c:pt idx="946">
                  <c:v>1956.9180327868901</c:v>
                </c:pt>
                <c:pt idx="947">
                  <c:v>1957.0027397260301</c:v>
                </c:pt>
                <c:pt idx="948">
                  <c:v>1957.08767123288</c:v>
                </c:pt>
                <c:pt idx="949">
                  <c:v>1957.1643835616401</c:v>
                </c:pt>
                <c:pt idx="950">
                  <c:v>1957.24931506849</c:v>
                </c:pt>
                <c:pt idx="951">
                  <c:v>1957.33150684932</c:v>
                </c:pt>
                <c:pt idx="952">
                  <c:v>1957.4164383561599</c:v>
                </c:pt>
                <c:pt idx="953">
                  <c:v>1957.49863013699</c:v>
                </c:pt>
                <c:pt idx="954">
                  <c:v>1957.5835616438401</c:v>
                </c:pt>
                <c:pt idx="955">
                  <c:v>1957.66849315068</c:v>
                </c:pt>
                <c:pt idx="956">
                  <c:v>1957.75068493151</c:v>
                </c:pt>
                <c:pt idx="957">
                  <c:v>1957.8356164383599</c:v>
                </c:pt>
                <c:pt idx="958">
                  <c:v>1957.91780821918</c:v>
                </c:pt>
                <c:pt idx="959">
                  <c:v>1958.0027397260301</c:v>
                </c:pt>
                <c:pt idx="960">
                  <c:v>1958.08767123288</c:v>
                </c:pt>
                <c:pt idx="961">
                  <c:v>1958.1643835616401</c:v>
                </c:pt>
                <c:pt idx="962">
                  <c:v>1958.24931506849</c:v>
                </c:pt>
                <c:pt idx="963">
                  <c:v>1958.33150684932</c:v>
                </c:pt>
                <c:pt idx="964">
                  <c:v>1958.4164383561599</c:v>
                </c:pt>
                <c:pt idx="965">
                  <c:v>1958.49863013699</c:v>
                </c:pt>
                <c:pt idx="966">
                  <c:v>1958.5835616438401</c:v>
                </c:pt>
                <c:pt idx="967">
                  <c:v>1958.66849315068</c:v>
                </c:pt>
                <c:pt idx="968">
                  <c:v>1958.75068493151</c:v>
                </c:pt>
                <c:pt idx="969">
                  <c:v>1958.8356164383599</c:v>
                </c:pt>
                <c:pt idx="970">
                  <c:v>1958.91780821918</c:v>
                </c:pt>
                <c:pt idx="971">
                  <c:v>1959.0027397260301</c:v>
                </c:pt>
                <c:pt idx="972">
                  <c:v>1959.08767123288</c:v>
                </c:pt>
                <c:pt idx="973">
                  <c:v>1959.1643835616401</c:v>
                </c:pt>
                <c:pt idx="974">
                  <c:v>1959.24931506849</c:v>
                </c:pt>
                <c:pt idx="975">
                  <c:v>1959.33150684932</c:v>
                </c:pt>
                <c:pt idx="976">
                  <c:v>1959.4164383561599</c:v>
                </c:pt>
                <c:pt idx="977">
                  <c:v>1959.49863013699</c:v>
                </c:pt>
                <c:pt idx="978">
                  <c:v>1959.5835616438401</c:v>
                </c:pt>
                <c:pt idx="979">
                  <c:v>1959.66849315068</c:v>
                </c:pt>
                <c:pt idx="980">
                  <c:v>1959.75068493151</c:v>
                </c:pt>
                <c:pt idx="981">
                  <c:v>1959.8356164383599</c:v>
                </c:pt>
                <c:pt idx="982">
                  <c:v>1959.91780821918</c:v>
                </c:pt>
                <c:pt idx="983">
                  <c:v>1960.0027322404401</c:v>
                </c:pt>
                <c:pt idx="984">
                  <c:v>1960.0874316939901</c:v>
                </c:pt>
                <c:pt idx="985">
                  <c:v>1960.1666666666699</c:v>
                </c:pt>
                <c:pt idx="986">
                  <c:v>1960.2513661202199</c:v>
                </c:pt>
                <c:pt idx="987">
                  <c:v>1960.3333333333301</c:v>
                </c:pt>
                <c:pt idx="988">
                  <c:v>1960.4180327868901</c:v>
                </c:pt>
                <c:pt idx="989">
                  <c:v>1960.5</c:v>
                </c:pt>
                <c:pt idx="990">
                  <c:v>1960.58469945355</c:v>
                </c:pt>
                <c:pt idx="991">
                  <c:v>1960.6693989071</c:v>
                </c:pt>
                <c:pt idx="992">
                  <c:v>1960.7513661202199</c:v>
                </c:pt>
                <c:pt idx="993">
                  <c:v>1960.7896174863399</c:v>
                </c:pt>
                <c:pt idx="994">
                  <c:v>1960.8360655737699</c:v>
                </c:pt>
                <c:pt idx="995">
                  <c:v>1960.8743169398899</c:v>
                </c:pt>
                <c:pt idx="996">
                  <c:v>1960.9180327868901</c:v>
                </c:pt>
                <c:pt idx="997">
                  <c:v>1960.9562841530101</c:v>
                </c:pt>
                <c:pt idx="998">
                  <c:v>1961.0027397260301</c:v>
                </c:pt>
                <c:pt idx="999">
                  <c:v>1961.0410958904099</c:v>
                </c:pt>
                <c:pt idx="1000">
                  <c:v>1961.08767123288</c:v>
                </c:pt>
                <c:pt idx="1001">
                  <c:v>1961.12602739726</c:v>
                </c:pt>
                <c:pt idx="1002">
                  <c:v>1961.1643835616401</c:v>
                </c:pt>
                <c:pt idx="1003">
                  <c:v>1961.2027397260299</c:v>
                </c:pt>
                <c:pt idx="1004">
                  <c:v>1961.24931506849</c:v>
                </c:pt>
                <c:pt idx="1005">
                  <c:v>1961.28767123288</c:v>
                </c:pt>
                <c:pt idx="1006">
                  <c:v>1961.33150684932</c:v>
                </c:pt>
                <c:pt idx="1007">
                  <c:v>1961.3698630137001</c:v>
                </c:pt>
                <c:pt idx="1008">
                  <c:v>1961.4164383561599</c:v>
                </c:pt>
                <c:pt idx="1009">
                  <c:v>1961.45479452055</c:v>
                </c:pt>
                <c:pt idx="1010">
                  <c:v>1961.49863013699</c:v>
                </c:pt>
                <c:pt idx="1011">
                  <c:v>1961.53698630137</c:v>
                </c:pt>
                <c:pt idx="1012">
                  <c:v>1961.5835616438401</c:v>
                </c:pt>
                <c:pt idx="1013">
                  <c:v>1961.6219178082199</c:v>
                </c:pt>
                <c:pt idx="1014">
                  <c:v>1961.66849315068</c:v>
                </c:pt>
                <c:pt idx="1015">
                  <c:v>1961.70684931507</c:v>
                </c:pt>
                <c:pt idx="1016">
                  <c:v>1961.75068493151</c:v>
                </c:pt>
                <c:pt idx="1017">
                  <c:v>1961.7890410958901</c:v>
                </c:pt>
                <c:pt idx="1018">
                  <c:v>1961.8356164383599</c:v>
                </c:pt>
                <c:pt idx="1019">
                  <c:v>1961.87397260274</c:v>
                </c:pt>
                <c:pt idx="1020">
                  <c:v>1961.91780821918</c:v>
                </c:pt>
                <c:pt idx="1021">
                  <c:v>1961.95616438356</c:v>
                </c:pt>
                <c:pt idx="1022">
                  <c:v>1962.0027397260301</c:v>
                </c:pt>
                <c:pt idx="1023">
                  <c:v>1962.0410958904099</c:v>
                </c:pt>
                <c:pt idx="1024">
                  <c:v>1962.08767123288</c:v>
                </c:pt>
                <c:pt idx="1025">
                  <c:v>1962.12602739726</c:v>
                </c:pt>
                <c:pt idx="1026">
                  <c:v>1962.1643835616401</c:v>
                </c:pt>
                <c:pt idx="1027">
                  <c:v>1962.2027397260299</c:v>
                </c:pt>
                <c:pt idx="1028">
                  <c:v>1962.24931506849</c:v>
                </c:pt>
                <c:pt idx="1029">
                  <c:v>1962.28767123288</c:v>
                </c:pt>
                <c:pt idx="1030">
                  <c:v>1962.33150684932</c:v>
                </c:pt>
                <c:pt idx="1031">
                  <c:v>1962.3698630137001</c:v>
                </c:pt>
                <c:pt idx="1032">
                  <c:v>1962.4164383561599</c:v>
                </c:pt>
                <c:pt idx="1033">
                  <c:v>1962.45479452055</c:v>
                </c:pt>
                <c:pt idx="1034">
                  <c:v>1962.49863013699</c:v>
                </c:pt>
                <c:pt idx="1035">
                  <c:v>1962.53698630137</c:v>
                </c:pt>
                <c:pt idx="1036">
                  <c:v>1962.5835616438401</c:v>
                </c:pt>
                <c:pt idx="1037">
                  <c:v>1962.6219178082199</c:v>
                </c:pt>
                <c:pt idx="1038">
                  <c:v>1962.66849315068</c:v>
                </c:pt>
                <c:pt idx="1039">
                  <c:v>1962.70684931507</c:v>
                </c:pt>
                <c:pt idx="1040">
                  <c:v>1962.75068493151</c:v>
                </c:pt>
                <c:pt idx="1041">
                  <c:v>1962.7890410958901</c:v>
                </c:pt>
                <c:pt idx="1042">
                  <c:v>1962.8356164383599</c:v>
                </c:pt>
                <c:pt idx="1043">
                  <c:v>1962.87397260274</c:v>
                </c:pt>
                <c:pt idx="1044">
                  <c:v>1962.91780821918</c:v>
                </c:pt>
                <c:pt idx="1045">
                  <c:v>1962.95616438356</c:v>
                </c:pt>
                <c:pt idx="1046">
                  <c:v>1963.0027397260301</c:v>
                </c:pt>
                <c:pt idx="1047">
                  <c:v>1963.0410958904099</c:v>
                </c:pt>
                <c:pt idx="1048">
                  <c:v>1963.08767123288</c:v>
                </c:pt>
                <c:pt idx="1049">
                  <c:v>1963.12602739726</c:v>
                </c:pt>
                <c:pt idx="1050">
                  <c:v>1963.1643835616401</c:v>
                </c:pt>
                <c:pt idx="1051">
                  <c:v>1963.2027397260299</c:v>
                </c:pt>
                <c:pt idx="1052">
                  <c:v>1963.24931506849</c:v>
                </c:pt>
                <c:pt idx="1053">
                  <c:v>1963.28767123288</c:v>
                </c:pt>
                <c:pt idx="1054">
                  <c:v>1963.33150684932</c:v>
                </c:pt>
                <c:pt idx="1055">
                  <c:v>1963.3698630137001</c:v>
                </c:pt>
                <c:pt idx="1056">
                  <c:v>1963.4164383561599</c:v>
                </c:pt>
                <c:pt idx="1057">
                  <c:v>1963.45479452055</c:v>
                </c:pt>
                <c:pt idx="1058">
                  <c:v>1963.49863013699</c:v>
                </c:pt>
                <c:pt idx="1059">
                  <c:v>1963.53698630137</c:v>
                </c:pt>
                <c:pt idx="1060">
                  <c:v>1963.5835616438401</c:v>
                </c:pt>
                <c:pt idx="1061">
                  <c:v>1963.6219178082199</c:v>
                </c:pt>
                <c:pt idx="1062">
                  <c:v>1963.66849315068</c:v>
                </c:pt>
                <c:pt idx="1063">
                  <c:v>1963.70684931507</c:v>
                </c:pt>
                <c:pt idx="1064">
                  <c:v>1963.75068493151</c:v>
                </c:pt>
                <c:pt idx="1065">
                  <c:v>1963.7890410958901</c:v>
                </c:pt>
                <c:pt idx="1066">
                  <c:v>1963.8356164383599</c:v>
                </c:pt>
                <c:pt idx="1067">
                  <c:v>1963.87397260274</c:v>
                </c:pt>
                <c:pt idx="1068">
                  <c:v>1963.91780821918</c:v>
                </c:pt>
                <c:pt idx="1069">
                  <c:v>1963.95616438356</c:v>
                </c:pt>
                <c:pt idx="1070">
                  <c:v>1964.0027322404401</c:v>
                </c:pt>
                <c:pt idx="1071">
                  <c:v>1964.0409836065601</c:v>
                </c:pt>
                <c:pt idx="1072">
                  <c:v>1964.0874316939901</c:v>
                </c:pt>
                <c:pt idx="1073">
                  <c:v>1964.1256830601101</c:v>
                </c:pt>
                <c:pt idx="1074">
                  <c:v>1964.1666666666699</c:v>
                </c:pt>
                <c:pt idx="1075">
                  <c:v>1964.2049180327899</c:v>
                </c:pt>
                <c:pt idx="1076">
                  <c:v>1964.2513661202199</c:v>
                </c:pt>
                <c:pt idx="1077">
                  <c:v>1964.2896174863399</c:v>
                </c:pt>
                <c:pt idx="1078">
                  <c:v>1964.3333333333301</c:v>
                </c:pt>
                <c:pt idx="1079">
                  <c:v>1964.3715846994501</c:v>
                </c:pt>
                <c:pt idx="1080">
                  <c:v>1964.4180327868901</c:v>
                </c:pt>
                <c:pt idx="1081">
                  <c:v>1964.4562841530101</c:v>
                </c:pt>
                <c:pt idx="1082">
                  <c:v>1964.5</c:v>
                </c:pt>
                <c:pt idx="1083">
                  <c:v>1964.53825136612</c:v>
                </c:pt>
                <c:pt idx="1084">
                  <c:v>1964.58469945355</c:v>
                </c:pt>
                <c:pt idx="1085">
                  <c:v>1964.62295081967</c:v>
                </c:pt>
                <c:pt idx="1086">
                  <c:v>1964.6693989071</c:v>
                </c:pt>
                <c:pt idx="1087">
                  <c:v>1964.70765027322</c:v>
                </c:pt>
                <c:pt idx="1088">
                  <c:v>1964.7513661202199</c:v>
                </c:pt>
                <c:pt idx="1089">
                  <c:v>1964.7896174863399</c:v>
                </c:pt>
                <c:pt idx="1090">
                  <c:v>1964.8360655737699</c:v>
                </c:pt>
                <c:pt idx="1091">
                  <c:v>1964.8743169398899</c:v>
                </c:pt>
                <c:pt idx="1092">
                  <c:v>1964.9180327868901</c:v>
                </c:pt>
                <c:pt idx="1093">
                  <c:v>1964.9562841530101</c:v>
                </c:pt>
                <c:pt idx="1094">
                  <c:v>1965.0027397260301</c:v>
                </c:pt>
                <c:pt idx="1095">
                  <c:v>1965.0410958904099</c:v>
                </c:pt>
                <c:pt idx="1096">
                  <c:v>1965.08767123288</c:v>
                </c:pt>
                <c:pt idx="1097">
                  <c:v>1965.12602739726</c:v>
                </c:pt>
                <c:pt idx="1098">
                  <c:v>1965.1643835616401</c:v>
                </c:pt>
                <c:pt idx="1099">
                  <c:v>1965.2027397260299</c:v>
                </c:pt>
                <c:pt idx="1100">
                  <c:v>1965.24931506849</c:v>
                </c:pt>
                <c:pt idx="1101">
                  <c:v>1965.28767123288</c:v>
                </c:pt>
                <c:pt idx="1102">
                  <c:v>1965.33150684932</c:v>
                </c:pt>
                <c:pt idx="1103">
                  <c:v>1965.3698630137001</c:v>
                </c:pt>
                <c:pt idx="1104">
                  <c:v>1965.4164383561599</c:v>
                </c:pt>
                <c:pt idx="1105">
                  <c:v>1965.45479452055</c:v>
                </c:pt>
                <c:pt idx="1106">
                  <c:v>1965.49863013699</c:v>
                </c:pt>
                <c:pt idx="1107">
                  <c:v>1965.53698630137</c:v>
                </c:pt>
                <c:pt idx="1108">
                  <c:v>1965.5835616438401</c:v>
                </c:pt>
                <c:pt idx="1109">
                  <c:v>1965.6219178082199</c:v>
                </c:pt>
                <c:pt idx="1110">
                  <c:v>1965.66849315068</c:v>
                </c:pt>
                <c:pt idx="1111">
                  <c:v>1965.70684931507</c:v>
                </c:pt>
                <c:pt idx="1112">
                  <c:v>1965.75068493151</c:v>
                </c:pt>
                <c:pt idx="1113">
                  <c:v>1965.7890410958901</c:v>
                </c:pt>
                <c:pt idx="1114">
                  <c:v>1965.8356164383599</c:v>
                </c:pt>
                <c:pt idx="1115">
                  <c:v>1965.87397260274</c:v>
                </c:pt>
                <c:pt idx="1116">
                  <c:v>1965.91780821918</c:v>
                </c:pt>
                <c:pt idx="1117">
                  <c:v>1965.95616438356</c:v>
                </c:pt>
                <c:pt idx="1118">
                  <c:v>1966.0027397260301</c:v>
                </c:pt>
                <c:pt idx="1119">
                  <c:v>1966.0410958904099</c:v>
                </c:pt>
                <c:pt idx="1120">
                  <c:v>1966.08767123288</c:v>
                </c:pt>
                <c:pt idx="1121">
                  <c:v>1966.12602739726</c:v>
                </c:pt>
                <c:pt idx="1122">
                  <c:v>1966.1643835616401</c:v>
                </c:pt>
                <c:pt idx="1123">
                  <c:v>1966.2027397260299</c:v>
                </c:pt>
                <c:pt idx="1124">
                  <c:v>1966.24931506849</c:v>
                </c:pt>
                <c:pt idx="1125">
                  <c:v>1966.28767123288</c:v>
                </c:pt>
                <c:pt idx="1126">
                  <c:v>1966.33150684932</c:v>
                </c:pt>
                <c:pt idx="1127">
                  <c:v>1966.3698630137001</c:v>
                </c:pt>
                <c:pt idx="1128">
                  <c:v>1966.4164383561599</c:v>
                </c:pt>
                <c:pt idx="1129">
                  <c:v>1966.45479452055</c:v>
                </c:pt>
                <c:pt idx="1130">
                  <c:v>1966.49863013699</c:v>
                </c:pt>
                <c:pt idx="1131">
                  <c:v>1966.53698630137</c:v>
                </c:pt>
                <c:pt idx="1132">
                  <c:v>1966.5835616438401</c:v>
                </c:pt>
                <c:pt idx="1133">
                  <c:v>1966.6219178082199</c:v>
                </c:pt>
                <c:pt idx="1134">
                  <c:v>1966.66849315068</c:v>
                </c:pt>
                <c:pt idx="1135">
                  <c:v>1966.70684931507</c:v>
                </c:pt>
                <c:pt idx="1136">
                  <c:v>1966.75068493151</c:v>
                </c:pt>
                <c:pt idx="1137">
                  <c:v>1966.7890410958901</c:v>
                </c:pt>
                <c:pt idx="1138">
                  <c:v>1966.8356164383599</c:v>
                </c:pt>
                <c:pt idx="1139">
                  <c:v>1966.87397260274</c:v>
                </c:pt>
                <c:pt idx="1140">
                  <c:v>1966.91780821918</c:v>
                </c:pt>
                <c:pt idx="1141">
                  <c:v>1966.95616438356</c:v>
                </c:pt>
                <c:pt idx="1142">
                  <c:v>1967.0027397260301</c:v>
                </c:pt>
                <c:pt idx="1143">
                  <c:v>1967.0410958904099</c:v>
                </c:pt>
                <c:pt idx="1144">
                  <c:v>1967.08767123288</c:v>
                </c:pt>
                <c:pt idx="1145">
                  <c:v>1967.12602739726</c:v>
                </c:pt>
                <c:pt idx="1146">
                  <c:v>1967.1643835616401</c:v>
                </c:pt>
                <c:pt idx="1147">
                  <c:v>1967.2027397260299</c:v>
                </c:pt>
                <c:pt idx="1148">
                  <c:v>1967.24931506849</c:v>
                </c:pt>
                <c:pt idx="1149">
                  <c:v>1967.28767123288</c:v>
                </c:pt>
                <c:pt idx="1150">
                  <c:v>1967.33150684932</c:v>
                </c:pt>
                <c:pt idx="1151">
                  <c:v>1967.3698630137001</c:v>
                </c:pt>
                <c:pt idx="1152">
                  <c:v>1967.4164383561599</c:v>
                </c:pt>
                <c:pt idx="1153">
                  <c:v>1967.45479452055</c:v>
                </c:pt>
                <c:pt idx="1154">
                  <c:v>1967.49863013699</c:v>
                </c:pt>
                <c:pt idx="1155">
                  <c:v>1967.53698630137</c:v>
                </c:pt>
                <c:pt idx="1156">
                  <c:v>1967.5835616438401</c:v>
                </c:pt>
                <c:pt idx="1157">
                  <c:v>1967.6219178082199</c:v>
                </c:pt>
                <c:pt idx="1158">
                  <c:v>1967.66849315068</c:v>
                </c:pt>
                <c:pt idx="1159">
                  <c:v>1967.70684931507</c:v>
                </c:pt>
                <c:pt idx="1160">
                  <c:v>1967.75068493151</c:v>
                </c:pt>
                <c:pt idx="1161">
                  <c:v>1967.7890410958901</c:v>
                </c:pt>
                <c:pt idx="1162">
                  <c:v>1967.8356164383599</c:v>
                </c:pt>
                <c:pt idx="1163">
                  <c:v>1967.87397260274</c:v>
                </c:pt>
                <c:pt idx="1164">
                  <c:v>1967.91780821918</c:v>
                </c:pt>
                <c:pt idx="1165">
                  <c:v>1967.95616438356</c:v>
                </c:pt>
                <c:pt idx="1166">
                  <c:v>1968.0027322404401</c:v>
                </c:pt>
                <c:pt idx="1167">
                  <c:v>1968.0409836065601</c:v>
                </c:pt>
                <c:pt idx="1168">
                  <c:v>1968.0874316939901</c:v>
                </c:pt>
                <c:pt idx="1169">
                  <c:v>1968.1256830601101</c:v>
                </c:pt>
                <c:pt idx="1170">
                  <c:v>1968.1666666666699</c:v>
                </c:pt>
                <c:pt idx="1171">
                  <c:v>1968.2049180327899</c:v>
                </c:pt>
                <c:pt idx="1172">
                  <c:v>1968.2513661202199</c:v>
                </c:pt>
                <c:pt idx="1173">
                  <c:v>1968.2896174863399</c:v>
                </c:pt>
                <c:pt idx="1174">
                  <c:v>1968.3333333333301</c:v>
                </c:pt>
                <c:pt idx="1175">
                  <c:v>1968.3715846994501</c:v>
                </c:pt>
                <c:pt idx="1176">
                  <c:v>1968.4180327868901</c:v>
                </c:pt>
                <c:pt idx="1177">
                  <c:v>1968.4562841530101</c:v>
                </c:pt>
                <c:pt idx="1178">
                  <c:v>1968.5</c:v>
                </c:pt>
                <c:pt idx="1179">
                  <c:v>1968.53825136612</c:v>
                </c:pt>
                <c:pt idx="1180">
                  <c:v>1968.58469945355</c:v>
                </c:pt>
                <c:pt idx="1181">
                  <c:v>1968.62295081967</c:v>
                </c:pt>
                <c:pt idx="1182">
                  <c:v>1968.6693989071</c:v>
                </c:pt>
                <c:pt idx="1183">
                  <c:v>1968.70765027322</c:v>
                </c:pt>
                <c:pt idx="1184">
                  <c:v>1968.7513661202199</c:v>
                </c:pt>
                <c:pt idx="1185">
                  <c:v>1968.7896174863399</c:v>
                </c:pt>
                <c:pt idx="1186">
                  <c:v>1968.8360655737699</c:v>
                </c:pt>
                <c:pt idx="1187">
                  <c:v>1968.8743169398899</c:v>
                </c:pt>
                <c:pt idx="1188">
                  <c:v>1968.9180327868901</c:v>
                </c:pt>
                <c:pt idx="1189">
                  <c:v>1968.9562841530101</c:v>
                </c:pt>
                <c:pt idx="1190">
                  <c:v>1969.0027397260301</c:v>
                </c:pt>
                <c:pt idx="1191">
                  <c:v>1969.0410958904099</c:v>
                </c:pt>
                <c:pt idx="1192">
                  <c:v>1969.08767123288</c:v>
                </c:pt>
                <c:pt idx="1193">
                  <c:v>1969.12602739726</c:v>
                </c:pt>
                <c:pt idx="1194">
                  <c:v>1969.1643835616401</c:v>
                </c:pt>
                <c:pt idx="1195">
                  <c:v>1969.2027397260299</c:v>
                </c:pt>
                <c:pt idx="1196">
                  <c:v>1969.24931506849</c:v>
                </c:pt>
                <c:pt idx="1197">
                  <c:v>1969.28767123288</c:v>
                </c:pt>
                <c:pt idx="1198">
                  <c:v>1969.33150684932</c:v>
                </c:pt>
                <c:pt idx="1199">
                  <c:v>1969.3698630137001</c:v>
                </c:pt>
                <c:pt idx="1200">
                  <c:v>1969.4164383561599</c:v>
                </c:pt>
                <c:pt idx="1201">
                  <c:v>1969.45479452055</c:v>
                </c:pt>
                <c:pt idx="1202">
                  <c:v>1969.49863013699</c:v>
                </c:pt>
                <c:pt idx="1203">
                  <c:v>1969.53698630137</c:v>
                </c:pt>
                <c:pt idx="1204">
                  <c:v>1969.5835616438401</c:v>
                </c:pt>
                <c:pt idx="1205">
                  <c:v>1969.6219178082199</c:v>
                </c:pt>
                <c:pt idx="1206">
                  <c:v>1969.66849315068</c:v>
                </c:pt>
                <c:pt idx="1207">
                  <c:v>1969.70684931507</c:v>
                </c:pt>
                <c:pt idx="1208">
                  <c:v>1969.75068493151</c:v>
                </c:pt>
                <c:pt idx="1209">
                  <c:v>1969.7890410958901</c:v>
                </c:pt>
                <c:pt idx="1210">
                  <c:v>1969.8356164383599</c:v>
                </c:pt>
                <c:pt idx="1211">
                  <c:v>1969.87397260274</c:v>
                </c:pt>
                <c:pt idx="1212">
                  <c:v>1969.91780821918</c:v>
                </c:pt>
                <c:pt idx="1213">
                  <c:v>1969.95616438356</c:v>
                </c:pt>
                <c:pt idx="1214">
                  <c:v>1970.0027397260301</c:v>
                </c:pt>
                <c:pt idx="1215">
                  <c:v>1970.0410958904099</c:v>
                </c:pt>
                <c:pt idx="1216">
                  <c:v>1970.08767123288</c:v>
                </c:pt>
                <c:pt idx="1217">
                  <c:v>1970.12602739726</c:v>
                </c:pt>
                <c:pt idx="1218">
                  <c:v>1970.1643835616401</c:v>
                </c:pt>
                <c:pt idx="1219">
                  <c:v>1970.2027397260299</c:v>
                </c:pt>
                <c:pt idx="1220">
                  <c:v>1970.24931506849</c:v>
                </c:pt>
                <c:pt idx="1221">
                  <c:v>1970.28767123288</c:v>
                </c:pt>
                <c:pt idx="1222">
                  <c:v>1970.33150684932</c:v>
                </c:pt>
                <c:pt idx="1223">
                  <c:v>1970.3698630137001</c:v>
                </c:pt>
                <c:pt idx="1224">
                  <c:v>1970.4164383561599</c:v>
                </c:pt>
                <c:pt idx="1225">
                  <c:v>1970.45479452055</c:v>
                </c:pt>
                <c:pt idx="1226">
                  <c:v>1970.49863013699</c:v>
                </c:pt>
                <c:pt idx="1227">
                  <c:v>1970.53698630137</c:v>
                </c:pt>
                <c:pt idx="1228">
                  <c:v>1970.5835616438401</c:v>
                </c:pt>
                <c:pt idx="1229">
                  <c:v>1970.6219178082199</c:v>
                </c:pt>
                <c:pt idx="1230">
                  <c:v>1970.66849315068</c:v>
                </c:pt>
                <c:pt idx="1231">
                  <c:v>1970.70684931507</c:v>
                </c:pt>
                <c:pt idx="1232">
                  <c:v>1970.75068493151</c:v>
                </c:pt>
                <c:pt idx="1233">
                  <c:v>1970.7890410958901</c:v>
                </c:pt>
                <c:pt idx="1234">
                  <c:v>1970.8356164383599</c:v>
                </c:pt>
                <c:pt idx="1235">
                  <c:v>1970.87397260274</c:v>
                </c:pt>
                <c:pt idx="1236">
                  <c:v>1970.91780821918</c:v>
                </c:pt>
                <c:pt idx="1237">
                  <c:v>1970.95616438356</c:v>
                </c:pt>
                <c:pt idx="1238">
                  <c:v>1971.0027397260301</c:v>
                </c:pt>
                <c:pt idx="1239">
                  <c:v>1971.0410958904099</c:v>
                </c:pt>
                <c:pt idx="1240">
                  <c:v>1971.08767123288</c:v>
                </c:pt>
                <c:pt idx="1241">
                  <c:v>1971.12602739726</c:v>
                </c:pt>
                <c:pt idx="1242">
                  <c:v>1971.1643835616401</c:v>
                </c:pt>
                <c:pt idx="1243">
                  <c:v>1971.2027397260299</c:v>
                </c:pt>
                <c:pt idx="1244">
                  <c:v>1971.24931506849</c:v>
                </c:pt>
                <c:pt idx="1245">
                  <c:v>1971.28767123288</c:v>
                </c:pt>
                <c:pt idx="1246">
                  <c:v>1971.33150684932</c:v>
                </c:pt>
                <c:pt idx="1247">
                  <c:v>1971.3698630137001</c:v>
                </c:pt>
                <c:pt idx="1248">
                  <c:v>1971.4164383561599</c:v>
                </c:pt>
                <c:pt idx="1249">
                  <c:v>1971.45479452055</c:v>
                </c:pt>
                <c:pt idx="1250">
                  <c:v>1971.49863013699</c:v>
                </c:pt>
                <c:pt idx="1251">
                  <c:v>1971.53698630137</c:v>
                </c:pt>
                <c:pt idx="1252">
                  <c:v>1971.5835616438401</c:v>
                </c:pt>
                <c:pt idx="1253">
                  <c:v>1971.6219178082199</c:v>
                </c:pt>
                <c:pt idx="1254">
                  <c:v>1971.66849315068</c:v>
                </c:pt>
                <c:pt idx="1255">
                  <c:v>1971.70684931507</c:v>
                </c:pt>
                <c:pt idx="1256">
                  <c:v>1971.75068493151</c:v>
                </c:pt>
                <c:pt idx="1257">
                  <c:v>1971.7890410958901</c:v>
                </c:pt>
                <c:pt idx="1258">
                  <c:v>1971.8356164383599</c:v>
                </c:pt>
                <c:pt idx="1259">
                  <c:v>1971.87397260274</c:v>
                </c:pt>
                <c:pt idx="1260">
                  <c:v>1971.91780821918</c:v>
                </c:pt>
                <c:pt idx="1261">
                  <c:v>1971.95616438356</c:v>
                </c:pt>
                <c:pt idx="1262">
                  <c:v>1972.0027322404401</c:v>
                </c:pt>
                <c:pt idx="1263">
                  <c:v>1972.0409836065601</c:v>
                </c:pt>
                <c:pt idx="1264">
                  <c:v>1972.0874316939901</c:v>
                </c:pt>
                <c:pt idx="1265">
                  <c:v>1972.1256830601101</c:v>
                </c:pt>
                <c:pt idx="1266">
                  <c:v>1972.1666666666699</c:v>
                </c:pt>
                <c:pt idx="1267">
                  <c:v>1972.2049180327899</c:v>
                </c:pt>
                <c:pt idx="1268">
                  <c:v>1972.2513661202199</c:v>
                </c:pt>
                <c:pt idx="1269">
                  <c:v>1972.2896174863399</c:v>
                </c:pt>
                <c:pt idx="1270">
                  <c:v>1972.3333333333301</c:v>
                </c:pt>
                <c:pt idx="1271">
                  <c:v>1972.3715846994501</c:v>
                </c:pt>
                <c:pt idx="1272">
                  <c:v>1972.4180327868901</c:v>
                </c:pt>
                <c:pt idx="1273">
                  <c:v>1972.4562841530101</c:v>
                </c:pt>
                <c:pt idx="1274">
                  <c:v>1972.5</c:v>
                </c:pt>
                <c:pt idx="1275">
                  <c:v>1972.53825136612</c:v>
                </c:pt>
                <c:pt idx="1276">
                  <c:v>1972.58469945355</c:v>
                </c:pt>
                <c:pt idx="1277">
                  <c:v>1972.62295081967</c:v>
                </c:pt>
                <c:pt idx="1278">
                  <c:v>1972.6693989071</c:v>
                </c:pt>
                <c:pt idx="1279">
                  <c:v>1972.70765027322</c:v>
                </c:pt>
                <c:pt idx="1280">
                  <c:v>1972.7513661202199</c:v>
                </c:pt>
                <c:pt idx="1281">
                  <c:v>1972.7896174863399</c:v>
                </c:pt>
                <c:pt idx="1282">
                  <c:v>1972.8360655737699</c:v>
                </c:pt>
                <c:pt idx="1283">
                  <c:v>1972.8743169398899</c:v>
                </c:pt>
                <c:pt idx="1284">
                  <c:v>1972.9180327868901</c:v>
                </c:pt>
                <c:pt idx="1285">
                  <c:v>1972.9562841530101</c:v>
                </c:pt>
                <c:pt idx="1286">
                  <c:v>1973.0027397260301</c:v>
                </c:pt>
                <c:pt idx="1287">
                  <c:v>1973.0410958904099</c:v>
                </c:pt>
                <c:pt idx="1288">
                  <c:v>1973.08767123288</c:v>
                </c:pt>
                <c:pt idx="1289">
                  <c:v>1973.12602739726</c:v>
                </c:pt>
                <c:pt idx="1290">
                  <c:v>1973.1643835616401</c:v>
                </c:pt>
                <c:pt idx="1291">
                  <c:v>1973.2027397260299</c:v>
                </c:pt>
                <c:pt idx="1292">
                  <c:v>1973.24931506849</c:v>
                </c:pt>
                <c:pt idx="1293">
                  <c:v>1973.28767123288</c:v>
                </c:pt>
                <c:pt idx="1294">
                  <c:v>1973.33150684932</c:v>
                </c:pt>
                <c:pt idx="1295">
                  <c:v>1973.3698630137001</c:v>
                </c:pt>
                <c:pt idx="1296">
                  <c:v>1973.4164383561599</c:v>
                </c:pt>
                <c:pt idx="1297">
                  <c:v>1973.45479452055</c:v>
                </c:pt>
                <c:pt idx="1298">
                  <c:v>1973.49863013699</c:v>
                </c:pt>
                <c:pt idx="1299">
                  <c:v>1973.53698630137</c:v>
                </c:pt>
                <c:pt idx="1300">
                  <c:v>1973.5835616438401</c:v>
                </c:pt>
                <c:pt idx="1301">
                  <c:v>1973.6219178082199</c:v>
                </c:pt>
                <c:pt idx="1302">
                  <c:v>1973.66849315068</c:v>
                </c:pt>
                <c:pt idx="1303">
                  <c:v>1973.70684931507</c:v>
                </c:pt>
                <c:pt idx="1304">
                  <c:v>1973.75068493151</c:v>
                </c:pt>
                <c:pt idx="1305">
                  <c:v>1973.7890410958901</c:v>
                </c:pt>
                <c:pt idx="1306">
                  <c:v>1973.8356164383599</c:v>
                </c:pt>
                <c:pt idx="1307">
                  <c:v>1973.87397260274</c:v>
                </c:pt>
                <c:pt idx="1308">
                  <c:v>1973.91780821918</c:v>
                </c:pt>
                <c:pt idx="1309">
                  <c:v>1973.95616438356</c:v>
                </c:pt>
                <c:pt idx="1310">
                  <c:v>1974.0027397260301</c:v>
                </c:pt>
                <c:pt idx="1311">
                  <c:v>1974.0410958904099</c:v>
                </c:pt>
                <c:pt idx="1312">
                  <c:v>1974.08767123288</c:v>
                </c:pt>
                <c:pt idx="1313">
                  <c:v>1974.12602739726</c:v>
                </c:pt>
                <c:pt idx="1314">
                  <c:v>1974.1643835616401</c:v>
                </c:pt>
                <c:pt idx="1315">
                  <c:v>1974.2027397260299</c:v>
                </c:pt>
                <c:pt idx="1316">
                  <c:v>1974.24931506849</c:v>
                </c:pt>
                <c:pt idx="1317">
                  <c:v>1974.28767123288</c:v>
                </c:pt>
                <c:pt idx="1318">
                  <c:v>1974.33150684932</c:v>
                </c:pt>
                <c:pt idx="1319">
                  <c:v>1974.3698630137001</c:v>
                </c:pt>
                <c:pt idx="1320">
                  <c:v>1974.4164383561599</c:v>
                </c:pt>
                <c:pt idx="1321">
                  <c:v>1974.45479452055</c:v>
                </c:pt>
                <c:pt idx="1322">
                  <c:v>1974.49863013699</c:v>
                </c:pt>
                <c:pt idx="1323">
                  <c:v>1974.53698630137</c:v>
                </c:pt>
                <c:pt idx="1324">
                  <c:v>1974.5835616438401</c:v>
                </c:pt>
                <c:pt idx="1325">
                  <c:v>1974.6219178082199</c:v>
                </c:pt>
                <c:pt idx="1326">
                  <c:v>1974.66849315068</c:v>
                </c:pt>
                <c:pt idx="1327">
                  <c:v>1974.70684931507</c:v>
                </c:pt>
                <c:pt idx="1328">
                  <c:v>1974.75068493151</c:v>
                </c:pt>
                <c:pt idx="1329">
                  <c:v>1974.7890410958901</c:v>
                </c:pt>
                <c:pt idx="1330">
                  <c:v>1974.8356164383599</c:v>
                </c:pt>
                <c:pt idx="1331">
                  <c:v>1974.87397260274</c:v>
                </c:pt>
                <c:pt idx="1332">
                  <c:v>1974.91780821918</c:v>
                </c:pt>
                <c:pt idx="1333">
                  <c:v>1974.95616438356</c:v>
                </c:pt>
                <c:pt idx="1334">
                  <c:v>1975.0027397260301</c:v>
                </c:pt>
                <c:pt idx="1335">
                  <c:v>1975.0410958904099</c:v>
                </c:pt>
                <c:pt idx="1336">
                  <c:v>1975.08767123288</c:v>
                </c:pt>
                <c:pt idx="1337">
                  <c:v>1975.12602739726</c:v>
                </c:pt>
                <c:pt idx="1338">
                  <c:v>1975.1643835616401</c:v>
                </c:pt>
                <c:pt idx="1339">
                  <c:v>1975.2027397260299</c:v>
                </c:pt>
                <c:pt idx="1340">
                  <c:v>1975.24931506849</c:v>
                </c:pt>
                <c:pt idx="1341">
                  <c:v>1975.28767123288</c:v>
                </c:pt>
                <c:pt idx="1342">
                  <c:v>1975.33150684932</c:v>
                </c:pt>
                <c:pt idx="1343">
                  <c:v>1975.3698630137001</c:v>
                </c:pt>
                <c:pt idx="1344">
                  <c:v>1975.4164383561599</c:v>
                </c:pt>
                <c:pt idx="1345">
                  <c:v>1975.45479452055</c:v>
                </c:pt>
                <c:pt idx="1346">
                  <c:v>1975.49863013699</c:v>
                </c:pt>
                <c:pt idx="1347">
                  <c:v>1975.53698630137</c:v>
                </c:pt>
                <c:pt idx="1348">
                  <c:v>1975.5835616438401</c:v>
                </c:pt>
                <c:pt idx="1349">
                  <c:v>1975.6219178082199</c:v>
                </c:pt>
                <c:pt idx="1350">
                  <c:v>1975.66849315068</c:v>
                </c:pt>
                <c:pt idx="1351">
                  <c:v>1975.70684931507</c:v>
                </c:pt>
                <c:pt idx="1352">
                  <c:v>1975.75068493151</c:v>
                </c:pt>
                <c:pt idx="1353">
                  <c:v>1975.7890410958901</c:v>
                </c:pt>
                <c:pt idx="1354">
                  <c:v>1975.8356164383599</c:v>
                </c:pt>
                <c:pt idx="1355">
                  <c:v>1975.87397260274</c:v>
                </c:pt>
                <c:pt idx="1356">
                  <c:v>1975.91780821918</c:v>
                </c:pt>
                <c:pt idx="1357">
                  <c:v>1975.95616438356</c:v>
                </c:pt>
                <c:pt idx="1358">
                  <c:v>1976.0027322404401</c:v>
                </c:pt>
                <c:pt idx="1359">
                  <c:v>1976.0409836065601</c:v>
                </c:pt>
                <c:pt idx="1360">
                  <c:v>1976.0874316939901</c:v>
                </c:pt>
                <c:pt idx="1361">
                  <c:v>1976.1256830601101</c:v>
                </c:pt>
                <c:pt idx="1362">
                  <c:v>1976.1666666666699</c:v>
                </c:pt>
                <c:pt idx="1363">
                  <c:v>1976.2049180327899</c:v>
                </c:pt>
                <c:pt idx="1364">
                  <c:v>1976.2513661202199</c:v>
                </c:pt>
                <c:pt idx="1365">
                  <c:v>1976.2896174863399</c:v>
                </c:pt>
                <c:pt idx="1366">
                  <c:v>1976.3333333333301</c:v>
                </c:pt>
                <c:pt idx="1367">
                  <c:v>1976.3715846994501</c:v>
                </c:pt>
                <c:pt idx="1368">
                  <c:v>1976.4180327868901</c:v>
                </c:pt>
                <c:pt idx="1369">
                  <c:v>1976.4562841530101</c:v>
                </c:pt>
                <c:pt idx="1370">
                  <c:v>1976.5</c:v>
                </c:pt>
                <c:pt idx="1371">
                  <c:v>1976.53825136612</c:v>
                </c:pt>
                <c:pt idx="1372">
                  <c:v>1976.58469945355</c:v>
                </c:pt>
                <c:pt idx="1373">
                  <c:v>1976.62295081967</c:v>
                </c:pt>
                <c:pt idx="1374">
                  <c:v>1976.6693989071</c:v>
                </c:pt>
                <c:pt idx="1375">
                  <c:v>1976.70765027322</c:v>
                </c:pt>
                <c:pt idx="1376">
                  <c:v>1976.7513661202199</c:v>
                </c:pt>
                <c:pt idx="1377">
                  <c:v>1976.7896174863399</c:v>
                </c:pt>
                <c:pt idx="1378">
                  <c:v>1976.8360655737699</c:v>
                </c:pt>
                <c:pt idx="1379">
                  <c:v>1976.8743169398899</c:v>
                </c:pt>
                <c:pt idx="1380">
                  <c:v>1976.9180327868901</c:v>
                </c:pt>
                <c:pt idx="1381">
                  <c:v>1976.9562841530101</c:v>
                </c:pt>
                <c:pt idx="1382">
                  <c:v>1977.0027397260301</c:v>
                </c:pt>
                <c:pt idx="1383">
                  <c:v>1977.0410958904099</c:v>
                </c:pt>
                <c:pt idx="1384">
                  <c:v>1977.08767123288</c:v>
                </c:pt>
                <c:pt idx="1385">
                  <c:v>1977.12602739726</c:v>
                </c:pt>
                <c:pt idx="1386">
                  <c:v>1977.1643835616401</c:v>
                </c:pt>
                <c:pt idx="1387">
                  <c:v>1977.2027397260299</c:v>
                </c:pt>
                <c:pt idx="1388">
                  <c:v>1977.24931506849</c:v>
                </c:pt>
                <c:pt idx="1389">
                  <c:v>1977.28767123288</c:v>
                </c:pt>
                <c:pt idx="1390">
                  <c:v>1977.33150684932</c:v>
                </c:pt>
                <c:pt idx="1391">
                  <c:v>1977.3698630137001</c:v>
                </c:pt>
                <c:pt idx="1392">
                  <c:v>1977.4164383561599</c:v>
                </c:pt>
                <c:pt idx="1393">
                  <c:v>1977.45479452055</c:v>
                </c:pt>
                <c:pt idx="1394">
                  <c:v>1977.49863013699</c:v>
                </c:pt>
                <c:pt idx="1395">
                  <c:v>1977.53698630137</c:v>
                </c:pt>
                <c:pt idx="1396">
                  <c:v>1977.5835616438401</c:v>
                </c:pt>
                <c:pt idx="1397">
                  <c:v>1977.6219178082199</c:v>
                </c:pt>
                <c:pt idx="1398">
                  <c:v>1977.66849315068</c:v>
                </c:pt>
                <c:pt idx="1399">
                  <c:v>1977.70684931507</c:v>
                </c:pt>
                <c:pt idx="1400">
                  <c:v>1977.75068493151</c:v>
                </c:pt>
                <c:pt idx="1401">
                  <c:v>1977.7890410958901</c:v>
                </c:pt>
                <c:pt idx="1402">
                  <c:v>1977.8356164383599</c:v>
                </c:pt>
                <c:pt idx="1403">
                  <c:v>1977.87397260274</c:v>
                </c:pt>
                <c:pt idx="1404">
                  <c:v>1977.91780821918</c:v>
                </c:pt>
                <c:pt idx="1405">
                  <c:v>1977.95616438356</c:v>
                </c:pt>
                <c:pt idx="1406">
                  <c:v>1978.0027397260301</c:v>
                </c:pt>
                <c:pt idx="1407">
                  <c:v>1978.0410958904099</c:v>
                </c:pt>
                <c:pt idx="1408">
                  <c:v>1978.08767123288</c:v>
                </c:pt>
                <c:pt idx="1409">
                  <c:v>1978.12602739726</c:v>
                </c:pt>
                <c:pt idx="1410">
                  <c:v>1978.1643835616401</c:v>
                </c:pt>
                <c:pt idx="1411">
                  <c:v>1978.2027397260299</c:v>
                </c:pt>
                <c:pt idx="1412">
                  <c:v>1978.24931506849</c:v>
                </c:pt>
                <c:pt idx="1413">
                  <c:v>1978.28767123288</c:v>
                </c:pt>
                <c:pt idx="1414">
                  <c:v>1978.33150684932</c:v>
                </c:pt>
                <c:pt idx="1415">
                  <c:v>1978.3698630137001</c:v>
                </c:pt>
                <c:pt idx="1416">
                  <c:v>1978.4164383561599</c:v>
                </c:pt>
                <c:pt idx="1417">
                  <c:v>1978.45479452055</c:v>
                </c:pt>
                <c:pt idx="1418">
                  <c:v>1978.49863013699</c:v>
                </c:pt>
                <c:pt idx="1419">
                  <c:v>1978.53698630137</c:v>
                </c:pt>
                <c:pt idx="1420">
                  <c:v>1978.5835616438401</c:v>
                </c:pt>
                <c:pt idx="1421">
                  <c:v>1978.6219178082199</c:v>
                </c:pt>
                <c:pt idx="1422">
                  <c:v>1978.66849315068</c:v>
                </c:pt>
                <c:pt idx="1423">
                  <c:v>1978.70684931507</c:v>
                </c:pt>
                <c:pt idx="1424">
                  <c:v>1978.75068493151</c:v>
                </c:pt>
                <c:pt idx="1425">
                  <c:v>1978.7890410958901</c:v>
                </c:pt>
                <c:pt idx="1426">
                  <c:v>1978.8356164383599</c:v>
                </c:pt>
                <c:pt idx="1427">
                  <c:v>1978.87397260274</c:v>
                </c:pt>
                <c:pt idx="1428">
                  <c:v>1978.91780821918</c:v>
                </c:pt>
                <c:pt idx="1429">
                  <c:v>1978.95616438356</c:v>
                </c:pt>
                <c:pt idx="1430">
                  <c:v>1979.0027397260301</c:v>
                </c:pt>
                <c:pt idx="1431">
                  <c:v>1979.0410958904099</c:v>
                </c:pt>
                <c:pt idx="1432">
                  <c:v>1979.08767123288</c:v>
                </c:pt>
                <c:pt idx="1433">
                  <c:v>1979.12602739726</c:v>
                </c:pt>
                <c:pt idx="1434">
                  <c:v>1979.1643835616401</c:v>
                </c:pt>
                <c:pt idx="1435">
                  <c:v>1979.2027397260299</c:v>
                </c:pt>
                <c:pt idx="1436">
                  <c:v>1979.24931506849</c:v>
                </c:pt>
                <c:pt idx="1437">
                  <c:v>1979.28767123288</c:v>
                </c:pt>
                <c:pt idx="1438">
                  <c:v>1979.33150684932</c:v>
                </c:pt>
                <c:pt idx="1439">
                  <c:v>1979.3698630137001</c:v>
                </c:pt>
                <c:pt idx="1440">
                  <c:v>1979.4164383561599</c:v>
                </c:pt>
                <c:pt idx="1441">
                  <c:v>1979.45479452055</c:v>
                </c:pt>
                <c:pt idx="1442">
                  <c:v>1979.49863013699</c:v>
                </c:pt>
                <c:pt idx="1443">
                  <c:v>1979.53698630137</c:v>
                </c:pt>
                <c:pt idx="1444">
                  <c:v>1979.5835616438401</c:v>
                </c:pt>
                <c:pt idx="1445">
                  <c:v>1979.6219178082199</c:v>
                </c:pt>
                <c:pt idx="1446">
                  <c:v>1979.66849315068</c:v>
                </c:pt>
                <c:pt idx="1447">
                  <c:v>1979.70684931507</c:v>
                </c:pt>
                <c:pt idx="1448">
                  <c:v>1979.75068493151</c:v>
                </c:pt>
                <c:pt idx="1449">
                  <c:v>1979.7890410958901</c:v>
                </c:pt>
                <c:pt idx="1450">
                  <c:v>1979.8356164383599</c:v>
                </c:pt>
                <c:pt idx="1451">
                  <c:v>1979.87397260274</c:v>
                </c:pt>
                <c:pt idx="1452">
                  <c:v>1979.91780821918</c:v>
                </c:pt>
                <c:pt idx="1453">
                  <c:v>1979.95616438356</c:v>
                </c:pt>
                <c:pt idx="1454">
                  <c:v>1980.0027322404401</c:v>
                </c:pt>
                <c:pt idx="1455">
                  <c:v>1980.0409836065601</c:v>
                </c:pt>
                <c:pt idx="1456">
                  <c:v>1980.0874316939901</c:v>
                </c:pt>
                <c:pt idx="1457">
                  <c:v>1980.1256830601101</c:v>
                </c:pt>
                <c:pt idx="1458">
                  <c:v>1980.1666666666699</c:v>
                </c:pt>
                <c:pt idx="1459">
                  <c:v>1980.2049180327899</c:v>
                </c:pt>
                <c:pt idx="1460">
                  <c:v>1980.2513661202199</c:v>
                </c:pt>
                <c:pt idx="1461">
                  <c:v>1980.2896174863399</c:v>
                </c:pt>
                <c:pt idx="1462">
                  <c:v>1980.3333333333301</c:v>
                </c:pt>
                <c:pt idx="1463">
                  <c:v>1980.3715846994501</c:v>
                </c:pt>
                <c:pt idx="1464">
                  <c:v>1980.4180327868901</c:v>
                </c:pt>
                <c:pt idx="1465">
                  <c:v>1980.4562841530101</c:v>
                </c:pt>
                <c:pt idx="1466">
                  <c:v>1980.5</c:v>
                </c:pt>
                <c:pt idx="1467">
                  <c:v>1980.53825136612</c:v>
                </c:pt>
                <c:pt idx="1468">
                  <c:v>1980.58469945355</c:v>
                </c:pt>
                <c:pt idx="1469">
                  <c:v>1980.62295081967</c:v>
                </c:pt>
                <c:pt idx="1470">
                  <c:v>1980.6693989071</c:v>
                </c:pt>
                <c:pt idx="1471">
                  <c:v>1980.70765027322</c:v>
                </c:pt>
                <c:pt idx="1472">
                  <c:v>1980.7513661202199</c:v>
                </c:pt>
                <c:pt idx="1473">
                  <c:v>1980.7896174863399</c:v>
                </c:pt>
                <c:pt idx="1474">
                  <c:v>1980.8360655737699</c:v>
                </c:pt>
                <c:pt idx="1475">
                  <c:v>1980.8743169398899</c:v>
                </c:pt>
                <c:pt idx="1476">
                  <c:v>1980.9180327868901</c:v>
                </c:pt>
                <c:pt idx="1477">
                  <c:v>1980.9562841530101</c:v>
                </c:pt>
                <c:pt idx="1478">
                  <c:v>1981.0027397260301</c:v>
                </c:pt>
                <c:pt idx="1479">
                  <c:v>1981.0410958904099</c:v>
                </c:pt>
                <c:pt idx="1480">
                  <c:v>1981.08767123288</c:v>
                </c:pt>
                <c:pt idx="1481">
                  <c:v>1981.12602739726</c:v>
                </c:pt>
                <c:pt idx="1482">
                  <c:v>1981.1643835616401</c:v>
                </c:pt>
                <c:pt idx="1483">
                  <c:v>1981.2027397260299</c:v>
                </c:pt>
                <c:pt idx="1484">
                  <c:v>1981.24931506849</c:v>
                </c:pt>
                <c:pt idx="1485">
                  <c:v>1981.28767123288</c:v>
                </c:pt>
                <c:pt idx="1486">
                  <c:v>1981.33150684932</c:v>
                </c:pt>
                <c:pt idx="1487">
                  <c:v>1981.3698630137001</c:v>
                </c:pt>
                <c:pt idx="1488">
                  <c:v>1981.4164383561599</c:v>
                </c:pt>
                <c:pt idx="1489">
                  <c:v>1981.45479452055</c:v>
                </c:pt>
                <c:pt idx="1490">
                  <c:v>1981.49863013699</c:v>
                </c:pt>
                <c:pt idx="1491">
                  <c:v>1981.53698630137</c:v>
                </c:pt>
                <c:pt idx="1492">
                  <c:v>1981.5835616438401</c:v>
                </c:pt>
                <c:pt idx="1493">
                  <c:v>1981.6219178082199</c:v>
                </c:pt>
                <c:pt idx="1494">
                  <c:v>1981.66849315068</c:v>
                </c:pt>
                <c:pt idx="1495">
                  <c:v>1981.70684931507</c:v>
                </c:pt>
                <c:pt idx="1496">
                  <c:v>1981.75068493151</c:v>
                </c:pt>
                <c:pt idx="1497">
                  <c:v>1981.7890410958901</c:v>
                </c:pt>
                <c:pt idx="1498">
                  <c:v>1981.8356164383599</c:v>
                </c:pt>
                <c:pt idx="1499">
                  <c:v>1981.87397260274</c:v>
                </c:pt>
                <c:pt idx="1500">
                  <c:v>1981.91780821918</c:v>
                </c:pt>
                <c:pt idx="1501">
                  <c:v>1981.95616438356</c:v>
                </c:pt>
                <c:pt idx="1502">
                  <c:v>1982.0027397260301</c:v>
                </c:pt>
                <c:pt idx="1503">
                  <c:v>1982.0410958904099</c:v>
                </c:pt>
                <c:pt idx="1504">
                  <c:v>1982.08767123288</c:v>
                </c:pt>
                <c:pt idx="1505">
                  <c:v>1982.12602739726</c:v>
                </c:pt>
                <c:pt idx="1506">
                  <c:v>1982.1643835616401</c:v>
                </c:pt>
                <c:pt idx="1507">
                  <c:v>1982.2027397260299</c:v>
                </c:pt>
                <c:pt idx="1508">
                  <c:v>1982.24931506849</c:v>
                </c:pt>
                <c:pt idx="1509">
                  <c:v>1982.28767123288</c:v>
                </c:pt>
                <c:pt idx="1510">
                  <c:v>1982.33150684932</c:v>
                </c:pt>
                <c:pt idx="1511">
                  <c:v>1982.3698630137001</c:v>
                </c:pt>
                <c:pt idx="1512">
                  <c:v>1982.4164383561599</c:v>
                </c:pt>
                <c:pt idx="1513">
                  <c:v>1982.45479452055</c:v>
                </c:pt>
                <c:pt idx="1514">
                  <c:v>1982.49863013699</c:v>
                </c:pt>
                <c:pt idx="1515">
                  <c:v>1982.53698630137</c:v>
                </c:pt>
                <c:pt idx="1516">
                  <c:v>1982.5835616438401</c:v>
                </c:pt>
                <c:pt idx="1517">
                  <c:v>1982.6219178082199</c:v>
                </c:pt>
                <c:pt idx="1518">
                  <c:v>1982.66849315068</c:v>
                </c:pt>
                <c:pt idx="1519">
                  <c:v>1982.70684931507</c:v>
                </c:pt>
                <c:pt idx="1520">
                  <c:v>1982.75068493151</c:v>
                </c:pt>
                <c:pt idx="1521">
                  <c:v>1982.7890410958901</c:v>
                </c:pt>
                <c:pt idx="1522">
                  <c:v>1982.8356164383599</c:v>
                </c:pt>
                <c:pt idx="1523">
                  <c:v>1982.87397260274</c:v>
                </c:pt>
                <c:pt idx="1524">
                  <c:v>1982.91780821918</c:v>
                </c:pt>
                <c:pt idx="1525">
                  <c:v>1982.95616438356</c:v>
                </c:pt>
                <c:pt idx="1526">
                  <c:v>1983.0027397260301</c:v>
                </c:pt>
                <c:pt idx="1527">
                  <c:v>1983.0410958904099</c:v>
                </c:pt>
                <c:pt idx="1528">
                  <c:v>1983.08767123288</c:v>
                </c:pt>
                <c:pt idx="1529">
                  <c:v>1983.12602739726</c:v>
                </c:pt>
                <c:pt idx="1530">
                  <c:v>1983.1643835616401</c:v>
                </c:pt>
                <c:pt idx="1531">
                  <c:v>1983.2027397260299</c:v>
                </c:pt>
                <c:pt idx="1532">
                  <c:v>1983.24931506849</c:v>
                </c:pt>
                <c:pt idx="1533">
                  <c:v>1983.28767123288</c:v>
                </c:pt>
                <c:pt idx="1534">
                  <c:v>1983.33150684932</c:v>
                </c:pt>
                <c:pt idx="1535">
                  <c:v>1983.3698630137001</c:v>
                </c:pt>
                <c:pt idx="1536">
                  <c:v>1983.4164383561599</c:v>
                </c:pt>
                <c:pt idx="1537">
                  <c:v>1983.45479452055</c:v>
                </c:pt>
                <c:pt idx="1538">
                  <c:v>1983.4958904109601</c:v>
                </c:pt>
                <c:pt idx="1539">
                  <c:v>1983.49863013699</c:v>
                </c:pt>
                <c:pt idx="1540">
                  <c:v>1983.53698630137</c:v>
                </c:pt>
                <c:pt idx="1541">
                  <c:v>1983.5835616438401</c:v>
                </c:pt>
                <c:pt idx="1542">
                  <c:v>1983.6219178082199</c:v>
                </c:pt>
                <c:pt idx="1543">
                  <c:v>1983.66849315068</c:v>
                </c:pt>
                <c:pt idx="1544">
                  <c:v>1983.70684931507</c:v>
                </c:pt>
                <c:pt idx="1545">
                  <c:v>1983.73424657534</c:v>
                </c:pt>
                <c:pt idx="1546">
                  <c:v>1983.75068493151</c:v>
                </c:pt>
                <c:pt idx="1547">
                  <c:v>1983.7890410958901</c:v>
                </c:pt>
                <c:pt idx="1548">
                  <c:v>1983.8356164383599</c:v>
                </c:pt>
                <c:pt idx="1549">
                  <c:v>1983.87397260274</c:v>
                </c:pt>
                <c:pt idx="1550">
                  <c:v>1983.91780821918</c:v>
                </c:pt>
                <c:pt idx="1551">
                  <c:v>1983.95616438356</c:v>
                </c:pt>
                <c:pt idx="1552">
                  <c:v>1984.0027322404401</c:v>
                </c:pt>
                <c:pt idx="1553">
                  <c:v>1984.0409836065601</c:v>
                </c:pt>
                <c:pt idx="1554">
                  <c:v>1984.0874316939901</c:v>
                </c:pt>
                <c:pt idx="1555">
                  <c:v>1984.1256830601101</c:v>
                </c:pt>
                <c:pt idx="1556">
                  <c:v>1984.1666666666699</c:v>
                </c:pt>
                <c:pt idx="1557">
                  <c:v>1984.2049180327899</c:v>
                </c:pt>
                <c:pt idx="1558">
                  <c:v>1984.2513661202199</c:v>
                </c:pt>
                <c:pt idx="1559">
                  <c:v>1984.2896174863399</c:v>
                </c:pt>
                <c:pt idx="1560">
                  <c:v>1984.3333333333301</c:v>
                </c:pt>
                <c:pt idx="1561">
                  <c:v>1984.3715846994501</c:v>
                </c:pt>
                <c:pt idx="1562">
                  <c:v>1984.4180327868901</c:v>
                </c:pt>
                <c:pt idx="1563">
                  <c:v>1984.4562841530101</c:v>
                </c:pt>
                <c:pt idx="1564">
                  <c:v>1984.5</c:v>
                </c:pt>
                <c:pt idx="1565">
                  <c:v>1984.53825136612</c:v>
                </c:pt>
                <c:pt idx="1566">
                  <c:v>1984.58469945355</c:v>
                </c:pt>
                <c:pt idx="1567">
                  <c:v>1984.62295081967</c:v>
                </c:pt>
                <c:pt idx="1568">
                  <c:v>1984.6693989071</c:v>
                </c:pt>
                <c:pt idx="1569">
                  <c:v>1984.70765027322</c:v>
                </c:pt>
                <c:pt idx="1570">
                  <c:v>1984.7513661202199</c:v>
                </c:pt>
                <c:pt idx="1571">
                  <c:v>1984.7896174863399</c:v>
                </c:pt>
                <c:pt idx="1572">
                  <c:v>1984.8360655737699</c:v>
                </c:pt>
                <c:pt idx="1573">
                  <c:v>1984.8743169398899</c:v>
                </c:pt>
                <c:pt idx="1574">
                  <c:v>1984.9180327868901</c:v>
                </c:pt>
                <c:pt idx="1575">
                  <c:v>1984.9562841530101</c:v>
                </c:pt>
                <c:pt idx="1576">
                  <c:v>1985.0027397260301</c:v>
                </c:pt>
                <c:pt idx="1577">
                  <c:v>1985.0410958904099</c:v>
                </c:pt>
                <c:pt idx="1578">
                  <c:v>1985.08767123288</c:v>
                </c:pt>
                <c:pt idx="1579">
                  <c:v>1985.12602739726</c:v>
                </c:pt>
                <c:pt idx="1580">
                  <c:v>1985.1643835616401</c:v>
                </c:pt>
                <c:pt idx="1581">
                  <c:v>1985.2027397260299</c:v>
                </c:pt>
                <c:pt idx="1582">
                  <c:v>1985.24931506849</c:v>
                </c:pt>
                <c:pt idx="1583">
                  <c:v>1985.28767123288</c:v>
                </c:pt>
                <c:pt idx="1584">
                  <c:v>1985.33150684932</c:v>
                </c:pt>
                <c:pt idx="1585">
                  <c:v>1985.3698630137001</c:v>
                </c:pt>
                <c:pt idx="1586">
                  <c:v>1985.3863013698599</c:v>
                </c:pt>
                <c:pt idx="1587">
                  <c:v>1985.4164383561599</c:v>
                </c:pt>
                <c:pt idx="1588">
                  <c:v>1985.45479452055</c:v>
                </c:pt>
                <c:pt idx="1589">
                  <c:v>1985.49863013699</c:v>
                </c:pt>
                <c:pt idx="1590">
                  <c:v>1985.53698630137</c:v>
                </c:pt>
                <c:pt idx="1591">
                  <c:v>1985.5835616438401</c:v>
                </c:pt>
                <c:pt idx="1592">
                  <c:v>1985.6219178082199</c:v>
                </c:pt>
                <c:pt idx="1593">
                  <c:v>1985.66849315068</c:v>
                </c:pt>
                <c:pt idx="1594">
                  <c:v>1985.70684931507</c:v>
                </c:pt>
                <c:pt idx="1595">
                  <c:v>1985.75068493151</c:v>
                </c:pt>
                <c:pt idx="1596">
                  <c:v>1985.7890410958901</c:v>
                </c:pt>
                <c:pt idx="1597">
                  <c:v>1985.7917808219199</c:v>
                </c:pt>
                <c:pt idx="1598">
                  <c:v>1985.8356164383599</c:v>
                </c:pt>
                <c:pt idx="1599">
                  <c:v>1985.87397260274</c:v>
                </c:pt>
                <c:pt idx="1600">
                  <c:v>1985.91780821918</c:v>
                </c:pt>
                <c:pt idx="1601">
                  <c:v>1985.95616438356</c:v>
                </c:pt>
                <c:pt idx="1602">
                  <c:v>1986.0027397260301</c:v>
                </c:pt>
                <c:pt idx="1603">
                  <c:v>1986.0410958904099</c:v>
                </c:pt>
                <c:pt idx="1604">
                  <c:v>1986.08767123288</c:v>
                </c:pt>
                <c:pt idx="1605">
                  <c:v>1986.12602739726</c:v>
                </c:pt>
                <c:pt idx="1606">
                  <c:v>1986.1643835616401</c:v>
                </c:pt>
                <c:pt idx="1607">
                  <c:v>1986.2027397260299</c:v>
                </c:pt>
                <c:pt idx="1608">
                  <c:v>1986.24931506849</c:v>
                </c:pt>
                <c:pt idx="1609">
                  <c:v>1986.28767123288</c:v>
                </c:pt>
                <c:pt idx="1610">
                  <c:v>1986.33150684932</c:v>
                </c:pt>
                <c:pt idx="1611">
                  <c:v>1986.3698630137001</c:v>
                </c:pt>
                <c:pt idx="1612">
                  <c:v>1986.4164383561599</c:v>
                </c:pt>
                <c:pt idx="1613">
                  <c:v>1986.4219178082201</c:v>
                </c:pt>
                <c:pt idx="1614">
                  <c:v>1986.45479452055</c:v>
                </c:pt>
                <c:pt idx="1615">
                  <c:v>1986.49863013699</c:v>
                </c:pt>
                <c:pt idx="1616">
                  <c:v>1986.53698630137</c:v>
                </c:pt>
                <c:pt idx="1617">
                  <c:v>1986.5835616438401</c:v>
                </c:pt>
                <c:pt idx="1618">
                  <c:v>1986.6219178082199</c:v>
                </c:pt>
                <c:pt idx="1619">
                  <c:v>1986.66849315068</c:v>
                </c:pt>
                <c:pt idx="1620">
                  <c:v>1986.70684931507</c:v>
                </c:pt>
                <c:pt idx="1621">
                  <c:v>1986.75068493151</c:v>
                </c:pt>
                <c:pt idx="1622">
                  <c:v>1986.7890410958901</c:v>
                </c:pt>
                <c:pt idx="1623">
                  <c:v>1986.8356164383599</c:v>
                </c:pt>
                <c:pt idx="1624">
                  <c:v>1986.87397260274</c:v>
                </c:pt>
                <c:pt idx="1625">
                  <c:v>1986.91780821918</c:v>
                </c:pt>
                <c:pt idx="1626">
                  <c:v>1986.95616438356</c:v>
                </c:pt>
                <c:pt idx="1627">
                  <c:v>1987.0027397260301</c:v>
                </c:pt>
                <c:pt idx="1628">
                  <c:v>1987.0410958904099</c:v>
                </c:pt>
                <c:pt idx="1629">
                  <c:v>1987.08767123288</c:v>
                </c:pt>
                <c:pt idx="1630">
                  <c:v>1987.12602739726</c:v>
                </c:pt>
                <c:pt idx="1631">
                  <c:v>1987.1643835616401</c:v>
                </c:pt>
                <c:pt idx="1632">
                  <c:v>1987.2027397260299</c:v>
                </c:pt>
                <c:pt idx="1633">
                  <c:v>1987.24931506849</c:v>
                </c:pt>
                <c:pt idx="1634">
                  <c:v>1987.28767123288</c:v>
                </c:pt>
                <c:pt idx="1635">
                  <c:v>1987.33150684932</c:v>
                </c:pt>
                <c:pt idx="1636">
                  <c:v>1987.3698630137001</c:v>
                </c:pt>
                <c:pt idx="1637">
                  <c:v>1987.4164383561599</c:v>
                </c:pt>
                <c:pt idx="1638">
                  <c:v>1987.45479452055</c:v>
                </c:pt>
                <c:pt idx="1639">
                  <c:v>1987.49863013699</c:v>
                </c:pt>
                <c:pt idx="1640">
                  <c:v>1987.53698630137</c:v>
                </c:pt>
                <c:pt idx="1641">
                  <c:v>1987.5835616438401</c:v>
                </c:pt>
                <c:pt idx="1642">
                  <c:v>1987.6219178082199</c:v>
                </c:pt>
                <c:pt idx="1643">
                  <c:v>1987.66849315068</c:v>
                </c:pt>
                <c:pt idx="1644">
                  <c:v>1987.70684931507</c:v>
                </c:pt>
                <c:pt idx="1645">
                  <c:v>1987.75068493151</c:v>
                </c:pt>
                <c:pt idx="1646">
                  <c:v>1987.7890410958901</c:v>
                </c:pt>
                <c:pt idx="1647">
                  <c:v>1987.8356164383599</c:v>
                </c:pt>
                <c:pt idx="1648">
                  <c:v>1987.87397260274</c:v>
                </c:pt>
                <c:pt idx="1649">
                  <c:v>1987.91780821918</c:v>
                </c:pt>
                <c:pt idx="1650">
                  <c:v>1987.95616438356</c:v>
                </c:pt>
                <c:pt idx="1651">
                  <c:v>1987.9698630137</c:v>
                </c:pt>
                <c:pt idx="1652">
                  <c:v>1988.0027322404401</c:v>
                </c:pt>
                <c:pt idx="1653">
                  <c:v>1988.0409836065601</c:v>
                </c:pt>
                <c:pt idx="1654">
                  <c:v>1988.0874316939901</c:v>
                </c:pt>
                <c:pt idx="1655">
                  <c:v>1988.1120218579199</c:v>
                </c:pt>
                <c:pt idx="1656">
                  <c:v>1988.1256830601101</c:v>
                </c:pt>
                <c:pt idx="1657">
                  <c:v>1988.1666666666699</c:v>
                </c:pt>
                <c:pt idx="1658">
                  <c:v>1988.2049180327899</c:v>
                </c:pt>
                <c:pt idx="1659">
                  <c:v>1988.2513661202199</c:v>
                </c:pt>
                <c:pt idx="1660">
                  <c:v>1988.2896174863399</c:v>
                </c:pt>
                <c:pt idx="1661">
                  <c:v>1988.3333333333301</c:v>
                </c:pt>
                <c:pt idx="1662">
                  <c:v>1988.3715846994501</c:v>
                </c:pt>
                <c:pt idx="1663">
                  <c:v>1988.4180327868901</c:v>
                </c:pt>
                <c:pt idx="1664">
                  <c:v>1988.4562841530101</c:v>
                </c:pt>
                <c:pt idx="1665">
                  <c:v>1988.5</c:v>
                </c:pt>
                <c:pt idx="1666">
                  <c:v>1988.53825136612</c:v>
                </c:pt>
                <c:pt idx="1667">
                  <c:v>1988.58469945355</c:v>
                </c:pt>
                <c:pt idx="1668">
                  <c:v>1988.62295081967</c:v>
                </c:pt>
                <c:pt idx="1669">
                  <c:v>1988.6693989071</c:v>
                </c:pt>
                <c:pt idx="1670">
                  <c:v>1988.70765027322</c:v>
                </c:pt>
                <c:pt idx="1671">
                  <c:v>1988.7513661202199</c:v>
                </c:pt>
                <c:pt idx="1672">
                  <c:v>1988.7896174863399</c:v>
                </c:pt>
                <c:pt idx="1673">
                  <c:v>1988.8360655737699</c:v>
                </c:pt>
                <c:pt idx="1674">
                  <c:v>1988.8743169398899</c:v>
                </c:pt>
                <c:pt idx="1675">
                  <c:v>1988.9180327868901</c:v>
                </c:pt>
                <c:pt idx="1676">
                  <c:v>1988.9562841530101</c:v>
                </c:pt>
                <c:pt idx="1677">
                  <c:v>1989.0027397260301</c:v>
                </c:pt>
                <c:pt idx="1678">
                  <c:v>1989.0410958904099</c:v>
                </c:pt>
                <c:pt idx="1679">
                  <c:v>1989.08767123288</c:v>
                </c:pt>
                <c:pt idx="1680">
                  <c:v>1989.12602739726</c:v>
                </c:pt>
                <c:pt idx="1681">
                  <c:v>1989.1643835616401</c:v>
                </c:pt>
                <c:pt idx="1682">
                  <c:v>1989.2027397260299</c:v>
                </c:pt>
                <c:pt idx="1683">
                  <c:v>1989.24931506849</c:v>
                </c:pt>
                <c:pt idx="1684">
                  <c:v>1989.28767123288</c:v>
                </c:pt>
                <c:pt idx="1685">
                  <c:v>1989.33150684932</c:v>
                </c:pt>
                <c:pt idx="1686">
                  <c:v>1989.3698630137001</c:v>
                </c:pt>
                <c:pt idx="1687">
                  <c:v>1989.4164383561599</c:v>
                </c:pt>
                <c:pt idx="1688">
                  <c:v>1989.45479452055</c:v>
                </c:pt>
                <c:pt idx="1689">
                  <c:v>1989.49863013699</c:v>
                </c:pt>
                <c:pt idx="1690">
                  <c:v>1989.53698630137</c:v>
                </c:pt>
                <c:pt idx="1691">
                  <c:v>1989.5835616438401</c:v>
                </c:pt>
                <c:pt idx="1692">
                  <c:v>1989.6219178082199</c:v>
                </c:pt>
                <c:pt idx="1693">
                  <c:v>1989.66849315068</c:v>
                </c:pt>
                <c:pt idx="1694">
                  <c:v>1989.70684931507</c:v>
                </c:pt>
                <c:pt idx="1695">
                  <c:v>1989.75068493151</c:v>
                </c:pt>
                <c:pt idx="1696">
                  <c:v>1989.7534246575301</c:v>
                </c:pt>
                <c:pt idx="1697">
                  <c:v>1989.75616438356</c:v>
                </c:pt>
                <c:pt idx="1698">
                  <c:v>1989.75890410959</c:v>
                </c:pt>
                <c:pt idx="1699">
                  <c:v>1989.7616438356199</c:v>
                </c:pt>
                <c:pt idx="1700">
                  <c:v>1989.76438356164</c:v>
                </c:pt>
                <c:pt idx="1701">
                  <c:v>1989.7671232876701</c:v>
                </c:pt>
                <c:pt idx="1702">
                  <c:v>1989.7698630136999</c:v>
                </c:pt>
                <c:pt idx="1703">
                  <c:v>1989.77260273973</c:v>
                </c:pt>
                <c:pt idx="1704">
                  <c:v>1989.7753424657501</c:v>
                </c:pt>
                <c:pt idx="1705">
                  <c:v>1989.77808219178</c:v>
                </c:pt>
                <c:pt idx="1706">
                  <c:v>1989.78082191781</c:v>
                </c:pt>
                <c:pt idx="1707">
                  <c:v>1989.7835616438399</c:v>
                </c:pt>
                <c:pt idx="1708">
                  <c:v>1989.78630136986</c:v>
                </c:pt>
                <c:pt idx="1709">
                  <c:v>1989.7890410958901</c:v>
                </c:pt>
                <c:pt idx="1710">
                  <c:v>1989.7917808219199</c:v>
                </c:pt>
                <c:pt idx="1711">
                  <c:v>1989.79452054795</c:v>
                </c:pt>
                <c:pt idx="1712">
                  <c:v>1989.7972602739701</c:v>
                </c:pt>
                <c:pt idx="1713">
                  <c:v>1989.8</c:v>
                </c:pt>
                <c:pt idx="1714">
                  <c:v>1989.80273972603</c:v>
                </c:pt>
                <c:pt idx="1715">
                  <c:v>1989.8054794520499</c:v>
                </c:pt>
                <c:pt idx="1716">
                  <c:v>1989.80821917808</c:v>
                </c:pt>
                <c:pt idx="1717">
                  <c:v>1989.8109589041101</c:v>
                </c:pt>
                <c:pt idx="1718">
                  <c:v>1989.8136986301399</c:v>
                </c:pt>
                <c:pt idx="1719">
                  <c:v>1989.81643835616</c:v>
                </c:pt>
                <c:pt idx="1720">
                  <c:v>1989.8191780821901</c:v>
                </c:pt>
                <c:pt idx="1721">
                  <c:v>1989.82191780822</c:v>
                </c:pt>
                <c:pt idx="1722">
                  <c:v>1989.82465753425</c:v>
                </c:pt>
                <c:pt idx="1723">
                  <c:v>1989.8273972602699</c:v>
                </c:pt>
                <c:pt idx="1724">
                  <c:v>1989.8301369863</c:v>
                </c:pt>
                <c:pt idx="1725">
                  <c:v>1989.8328767123301</c:v>
                </c:pt>
                <c:pt idx="1726">
                  <c:v>1989.8356164383599</c:v>
                </c:pt>
                <c:pt idx="1727">
                  <c:v>1989.83835616438</c:v>
                </c:pt>
                <c:pt idx="1728">
                  <c:v>1989.8410958904101</c:v>
                </c:pt>
                <c:pt idx="1729">
                  <c:v>1989.8438356164399</c:v>
                </c:pt>
                <c:pt idx="1730">
                  <c:v>1989.84657534247</c:v>
                </c:pt>
                <c:pt idx="1731">
                  <c:v>1989.8493150684899</c:v>
                </c:pt>
                <c:pt idx="1732">
                  <c:v>1989.85205479452</c:v>
                </c:pt>
                <c:pt idx="1733">
                  <c:v>1989.8547945205501</c:v>
                </c:pt>
                <c:pt idx="1734">
                  <c:v>1989.8575342465799</c:v>
                </c:pt>
                <c:pt idx="1735">
                  <c:v>1989.8602739726</c:v>
                </c:pt>
                <c:pt idx="1736">
                  <c:v>1989.8630136986301</c:v>
                </c:pt>
                <c:pt idx="1737">
                  <c:v>1989.8657534246599</c:v>
                </c:pt>
                <c:pt idx="1738">
                  <c:v>1989.86849315069</c:v>
                </c:pt>
                <c:pt idx="1739">
                  <c:v>1989.8712328767101</c:v>
                </c:pt>
                <c:pt idx="1740">
                  <c:v>1989.87397260274</c:v>
                </c:pt>
                <c:pt idx="1741">
                  <c:v>1989.8767123287701</c:v>
                </c:pt>
                <c:pt idx="1742">
                  <c:v>1989.8794520547899</c:v>
                </c:pt>
                <c:pt idx="1743">
                  <c:v>1989.88219178082</c:v>
                </c:pt>
                <c:pt idx="1744">
                  <c:v>1989.8849315068501</c:v>
                </c:pt>
                <c:pt idx="1745">
                  <c:v>1989.8876712328799</c:v>
                </c:pt>
                <c:pt idx="1746">
                  <c:v>1989.8904109589</c:v>
                </c:pt>
                <c:pt idx="1747">
                  <c:v>1989.8931506849301</c:v>
                </c:pt>
                <c:pt idx="1748">
                  <c:v>1989.89589041096</c:v>
                </c:pt>
                <c:pt idx="1749">
                  <c:v>1989.8986301369901</c:v>
                </c:pt>
                <c:pt idx="1750">
                  <c:v>1989.9013698630099</c:v>
                </c:pt>
                <c:pt idx="1751">
                  <c:v>1989.90410958904</c:v>
                </c:pt>
                <c:pt idx="1752">
                  <c:v>1989.9068493150701</c:v>
                </c:pt>
                <c:pt idx="1753">
                  <c:v>1989.9095890410999</c:v>
                </c:pt>
                <c:pt idx="1754">
                  <c:v>1989.91232876712</c:v>
                </c:pt>
                <c:pt idx="1755">
                  <c:v>1989.9150684931501</c:v>
                </c:pt>
                <c:pt idx="1756">
                  <c:v>1989.91780821918</c:v>
                </c:pt>
                <c:pt idx="1757">
                  <c:v>1989.92054794521</c:v>
                </c:pt>
                <c:pt idx="1758">
                  <c:v>1989.9232876712299</c:v>
                </c:pt>
                <c:pt idx="1759">
                  <c:v>1989.92602739726</c:v>
                </c:pt>
                <c:pt idx="1760">
                  <c:v>1989.9287671232901</c:v>
                </c:pt>
                <c:pt idx="1761">
                  <c:v>1989.9315068493199</c:v>
                </c:pt>
                <c:pt idx="1762">
                  <c:v>1989.93424657534</c:v>
                </c:pt>
                <c:pt idx="1763">
                  <c:v>1989.9369863013701</c:v>
                </c:pt>
                <c:pt idx="1764">
                  <c:v>1989.9397260274</c:v>
                </c:pt>
                <c:pt idx="1765">
                  <c:v>1989.94246575342</c:v>
                </c:pt>
                <c:pt idx="1766">
                  <c:v>1989.9452054794499</c:v>
                </c:pt>
                <c:pt idx="1767">
                  <c:v>1989.94794520548</c:v>
                </c:pt>
                <c:pt idx="1768">
                  <c:v>1989.9506849315101</c:v>
                </c:pt>
                <c:pt idx="1769">
                  <c:v>1989.9534246575299</c:v>
                </c:pt>
                <c:pt idx="1770">
                  <c:v>1989.95616438356</c:v>
                </c:pt>
                <c:pt idx="1771">
                  <c:v>1989.9589041095901</c:v>
                </c:pt>
                <c:pt idx="1772">
                  <c:v>1989.96164383562</c:v>
                </c:pt>
                <c:pt idx="1773">
                  <c:v>1989.96438356164</c:v>
                </c:pt>
                <c:pt idx="1774">
                  <c:v>1989.9671232876699</c:v>
                </c:pt>
                <c:pt idx="1775">
                  <c:v>1989.9698630137</c:v>
                </c:pt>
                <c:pt idx="1776">
                  <c:v>1989.9726027397301</c:v>
                </c:pt>
                <c:pt idx="1777">
                  <c:v>1989.9753424657499</c:v>
                </c:pt>
                <c:pt idx="1778">
                  <c:v>1989.97808219178</c:v>
                </c:pt>
                <c:pt idx="1779">
                  <c:v>1989.9808219178101</c:v>
                </c:pt>
                <c:pt idx="1780">
                  <c:v>1989.9835616438399</c:v>
                </c:pt>
                <c:pt idx="1781">
                  <c:v>1989.98630136986</c:v>
                </c:pt>
                <c:pt idx="1782">
                  <c:v>1989.9890410958899</c:v>
                </c:pt>
                <c:pt idx="1783">
                  <c:v>1989.99178082192</c:v>
                </c:pt>
                <c:pt idx="1784">
                  <c:v>1989.9945205479501</c:v>
                </c:pt>
                <c:pt idx="1785">
                  <c:v>1989.9972602739699</c:v>
                </c:pt>
                <c:pt idx="1786">
                  <c:v>1990</c:v>
                </c:pt>
                <c:pt idx="1787">
                  <c:v>1990.0027397260301</c:v>
                </c:pt>
                <c:pt idx="1788">
                  <c:v>1990.0054794520499</c:v>
                </c:pt>
                <c:pt idx="1789">
                  <c:v>1990.00821917808</c:v>
                </c:pt>
                <c:pt idx="1790">
                  <c:v>1990.0109589041101</c:v>
                </c:pt>
                <c:pt idx="1791">
                  <c:v>1990.01369863014</c:v>
                </c:pt>
                <c:pt idx="1792">
                  <c:v>1990.0164383561601</c:v>
                </c:pt>
                <c:pt idx="1793">
                  <c:v>1990.0191780821899</c:v>
                </c:pt>
                <c:pt idx="1794">
                  <c:v>1990.02191780822</c:v>
                </c:pt>
                <c:pt idx="1795">
                  <c:v>1990.0246575342501</c:v>
                </c:pt>
                <c:pt idx="1796">
                  <c:v>1990.0273972602699</c:v>
                </c:pt>
                <c:pt idx="1797">
                  <c:v>1990.0301369863</c:v>
                </c:pt>
                <c:pt idx="1798">
                  <c:v>1990.0328767123301</c:v>
                </c:pt>
                <c:pt idx="1799">
                  <c:v>1990.03561643836</c:v>
                </c:pt>
                <c:pt idx="1800">
                  <c:v>1990.03835616438</c:v>
                </c:pt>
                <c:pt idx="1801">
                  <c:v>1990.0410958904099</c:v>
                </c:pt>
                <c:pt idx="1802">
                  <c:v>1990.04383561644</c:v>
                </c:pt>
                <c:pt idx="1803">
                  <c:v>1990.0465753424701</c:v>
                </c:pt>
                <c:pt idx="1804">
                  <c:v>1990.0493150684899</c:v>
                </c:pt>
                <c:pt idx="1805">
                  <c:v>1990.05205479452</c:v>
                </c:pt>
                <c:pt idx="1806">
                  <c:v>1990.0547945205501</c:v>
                </c:pt>
                <c:pt idx="1807">
                  <c:v>1990.05753424658</c:v>
                </c:pt>
                <c:pt idx="1808">
                  <c:v>1990.0602739726</c:v>
                </c:pt>
                <c:pt idx="1809">
                  <c:v>1990.0630136986299</c:v>
                </c:pt>
                <c:pt idx="1810">
                  <c:v>1990.06575342466</c:v>
                </c:pt>
                <c:pt idx="1811">
                  <c:v>1990.0684931506801</c:v>
                </c:pt>
                <c:pt idx="1812">
                  <c:v>1990.0712328767099</c:v>
                </c:pt>
                <c:pt idx="1813">
                  <c:v>1990.07397260274</c:v>
                </c:pt>
                <c:pt idx="1814">
                  <c:v>1990.0767123287701</c:v>
                </c:pt>
                <c:pt idx="1815">
                  <c:v>1990.07945205479</c:v>
                </c:pt>
                <c:pt idx="1816">
                  <c:v>1990.08219178082</c:v>
                </c:pt>
                <c:pt idx="1817">
                  <c:v>1990.0849315068499</c:v>
                </c:pt>
                <c:pt idx="1818">
                  <c:v>1990.08767123288</c:v>
                </c:pt>
                <c:pt idx="1819">
                  <c:v>1990.0904109589001</c:v>
                </c:pt>
                <c:pt idx="1820">
                  <c:v>1990.0931506849299</c:v>
                </c:pt>
                <c:pt idx="1821">
                  <c:v>1990.09589041096</c:v>
                </c:pt>
                <c:pt idx="1822">
                  <c:v>1990.0986301369901</c:v>
                </c:pt>
                <c:pt idx="1823">
                  <c:v>1990.1013698630099</c:v>
                </c:pt>
                <c:pt idx="1824">
                  <c:v>1990.10410958904</c:v>
                </c:pt>
                <c:pt idx="1825">
                  <c:v>1990.1068493150699</c:v>
                </c:pt>
                <c:pt idx="1826">
                  <c:v>1990.1095890411</c:v>
                </c:pt>
                <c:pt idx="1827">
                  <c:v>1990.1123287671201</c:v>
                </c:pt>
                <c:pt idx="1828">
                  <c:v>1990.1150684931499</c:v>
                </c:pt>
                <c:pt idx="1829">
                  <c:v>1990.11780821918</c:v>
                </c:pt>
                <c:pt idx="1830">
                  <c:v>1990.1205479452101</c:v>
                </c:pt>
                <c:pt idx="1831">
                  <c:v>1990.1232876712299</c:v>
                </c:pt>
                <c:pt idx="1832">
                  <c:v>1990.12602739726</c:v>
                </c:pt>
                <c:pt idx="1833">
                  <c:v>1990.1287671232899</c:v>
                </c:pt>
                <c:pt idx="1834">
                  <c:v>1990.13150684931</c:v>
                </c:pt>
                <c:pt idx="1835">
                  <c:v>1990.1342465753401</c:v>
                </c:pt>
                <c:pt idx="1836">
                  <c:v>1990.1369863013699</c:v>
                </c:pt>
                <c:pt idx="1837">
                  <c:v>1990.1397260274</c:v>
                </c:pt>
                <c:pt idx="1838">
                  <c:v>1990.1424657534201</c:v>
                </c:pt>
                <c:pt idx="1839">
                  <c:v>1990.1452054794499</c:v>
                </c:pt>
                <c:pt idx="1840">
                  <c:v>1990.14794520548</c:v>
                </c:pt>
                <c:pt idx="1841">
                  <c:v>1990.1506849315101</c:v>
                </c:pt>
                <c:pt idx="1842">
                  <c:v>1990.15342465753</c:v>
                </c:pt>
                <c:pt idx="1843">
                  <c:v>1990.1561643835601</c:v>
                </c:pt>
                <c:pt idx="1844">
                  <c:v>1990.1589041095899</c:v>
                </c:pt>
                <c:pt idx="1845">
                  <c:v>1990.16164383562</c:v>
                </c:pt>
                <c:pt idx="1846">
                  <c:v>1990.1643835616401</c:v>
                </c:pt>
                <c:pt idx="1847">
                  <c:v>1990.1671232876699</c:v>
                </c:pt>
                <c:pt idx="1848">
                  <c:v>1990.1698630137</c:v>
                </c:pt>
                <c:pt idx="1849">
                  <c:v>1990.1726027397301</c:v>
                </c:pt>
                <c:pt idx="1850">
                  <c:v>1990.17534246575</c:v>
                </c:pt>
                <c:pt idx="1851">
                  <c:v>1990.17808219178</c:v>
                </c:pt>
                <c:pt idx="1852">
                  <c:v>1990.1808219178099</c:v>
                </c:pt>
                <c:pt idx="1853">
                  <c:v>1990.18356164384</c:v>
                </c:pt>
                <c:pt idx="1854">
                  <c:v>1990.1863013698601</c:v>
                </c:pt>
                <c:pt idx="1855">
                  <c:v>1990.1890410958899</c:v>
                </c:pt>
                <c:pt idx="1856">
                  <c:v>1990.19178082192</c:v>
                </c:pt>
                <c:pt idx="1857">
                  <c:v>1990.1945205479501</c:v>
                </c:pt>
                <c:pt idx="1858">
                  <c:v>1990.19726027397</c:v>
                </c:pt>
                <c:pt idx="1859">
                  <c:v>1990.2</c:v>
                </c:pt>
                <c:pt idx="1860">
                  <c:v>1990.2027397260299</c:v>
                </c:pt>
                <c:pt idx="1861">
                  <c:v>1990.20547945205</c:v>
                </c:pt>
                <c:pt idx="1862">
                  <c:v>1990.2082191780801</c:v>
                </c:pt>
                <c:pt idx="1863">
                  <c:v>1990.2109589041099</c:v>
                </c:pt>
                <c:pt idx="1864">
                  <c:v>1990.21369863014</c:v>
                </c:pt>
                <c:pt idx="1865">
                  <c:v>1990.2164383561601</c:v>
                </c:pt>
                <c:pt idx="1866">
                  <c:v>1990.21917808219</c:v>
                </c:pt>
                <c:pt idx="1867">
                  <c:v>1990.22191780822</c:v>
                </c:pt>
                <c:pt idx="1868">
                  <c:v>1990.2246575342499</c:v>
                </c:pt>
                <c:pt idx="1869">
                  <c:v>1990.22739726027</c:v>
                </c:pt>
                <c:pt idx="1870">
                  <c:v>1990.2301369863001</c:v>
                </c:pt>
                <c:pt idx="1871">
                  <c:v>1990.2328767123299</c:v>
                </c:pt>
                <c:pt idx="1872">
                  <c:v>1990.23561643836</c:v>
                </c:pt>
                <c:pt idx="1873">
                  <c:v>1990.2383561643801</c:v>
                </c:pt>
                <c:pt idx="1874">
                  <c:v>1990.24109589041</c:v>
                </c:pt>
                <c:pt idx="1875">
                  <c:v>1990.24383561644</c:v>
                </c:pt>
                <c:pt idx="1876">
                  <c:v>1990.2465753424699</c:v>
                </c:pt>
                <c:pt idx="1877">
                  <c:v>1990.24931506849</c:v>
                </c:pt>
                <c:pt idx="1878">
                  <c:v>1990.2520547945201</c:v>
                </c:pt>
                <c:pt idx="1879">
                  <c:v>1990.2547945205499</c:v>
                </c:pt>
                <c:pt idx="1880">
                  <c:v>1990.25753424658</c:v>
                </c:pt>
                <c:pt idx="1881">
                  <c:v>1990.2602739726001</c:v>
                </c:pt>
                <c:pt idx="1882">
                  <c:v>1990.2630136986299</c:v>
                </c:pt>
                <c:pt idx="1883">
                  <c:v>1990.26575342466</c:v>
                </c:pt>
                <c:pt idx="1884">
                  <c:v>1990.2684931506799</c:v>
                </c:pt>
                <c:pt idx="1885">
                  <c:v>1990.27123287671</c:v>
                </c:pt>
                <c:pt idx="1886">
                  <c:v>1990.2739726027401</c:v>
                </c:pt>
                <c:pt idx="1887">
                  <c:v>1990.2767123287699</c:v>
                </c:pt>
                <c:pt idx="1888">
                  <c:v>1990.27945205479</c:v>
                </c:pt>
                <c:pt idx="1889">
                  <c:v>1990.2821917808201</c:v>
                </c:pt>
                <c:pt idx="1890">
                  <c:v>1990.2849315068499</c:v>
                </c:pt>
                <c:pt idx="1891">
                  <c:v>1990.28767123288</c:v>
                </c:pt>
                <c:pt idx="1892">
                  <c:v>1990.2904109589001</c:v>
                </c:pt>
                <c:pt idx="1893">
                  <c:v>1990.29315068493</c:v>
                </c:pt>
                <c:pt idx="1894">
                  <c:v>1990.2958904109601</c:v>
                </c:pt>
                <c:pt idx="1895">
                  <c:v>1990.2986301369899</c:v>
                </c:pt>
                <c:pt idx="1896">
                  <c:v>1990.30136986301</c:v>
                </c:pt>
                <c:pt idx="1897">
                  <c:v>1990.3041095890401</c:v>
                </c:pt>
                <c:pt idx="1898">
                  <c:v>1990.3068493150699</c:v>
                </c:pt>
                <c:pt idx="1899">
                  <c:v>1990.3095890411</c:v>
                </c:pt>
                <c:pt idx="1900">
                  <c:v>1990.3123287671201</c:v>
                </c:pt>
                <c:pt idx="1901">
                  <c:v>1990.31506849315</c:v>
                </c:pt>
                <c:pt idx="1902">
                  <c:v>1990.3178082191801</c:v>
                </c:pt>
                <c:pt idx="1903">
                  <c:v>1990.3205479452099</c:v>
                </c:pt>
                <c:pt idx="1904">
                  <c:v>1990.32328767123</c:v>
                </c:pt>
                <c:pt idx="1905">
                  <c:v>1990.3260273972601</c:v>
                </c:pt>
                <c:pt idx="1906">
                  <c:v>1990.3287671232899</c:v>
                </c:pt>
                <c:pt idx="1907">
                  <c:v>1990.33150684932</c:v>
                </c:pt>
                <c:pt idx="1908">
                  <c:v>1990.3342465753401</c:v>
                </c:pt>
                <c:pt idx="1909">
                  <c:v>1990.33698630137</c:v>
                </c:pt>
                <c:pt idx="1910">
                  <c:v>1990.3397260274</c:v>
                </c:pt>
                <c:pt idx="1911">
                  <c:v>1990.3424657534199</c:v>
                </c:pt>
                <c:pt idx="1912">
                  <c:v>1990.34520547945</c:v>
                </c:pt>
                <c:pt idx="1913">
                  <c:v>1990.3479452054801</c:v>
                </c:pt>
                <c:pt idx="1914">
                  <c:v>1990.3506849315099</c:v>
                </c:pt>
                <c:pt idx="1915">
                  <c:v>1990.35342465753</c:v>
                </c:pt>
                <c:pt idx="1916">
                  <c:v>1990.3561643835601</c:v>
                </c:pt>
                <c:pt idx="1917">
                  <c:v>1990.35890410959</c:v>
                </c:pt>
                <c:pt idx="1918">
                  <c:v>1990.36164383562</c:v>
                </c:pt>
                <c:pt idx="1919">
                  <c:v>1990.3643835616399</c:v>
                </c:pt>
                <c:pt idx="1920">
                  <c:v>1990.36712328767</c:v>
                </c:pt>
                <c:pt idx="1921">
                  <c:v>1990.3698630137001</c:v>
                </c:pt>
                <c:pt idx="1922">
                  <c:v>1990.3726027397299</c:v>
                </c:pt>
                <c:pt idx="1923">
                  <c:v>1990.37534246575</c:v>
                </c:pt>
                <c:pt idx="1924">
                  <c:v>1990.3780821917801</c:v>
                </c:pt>
                <c:pt idx="1925">
                  <c:v>1990.38082191781</c:v>
                </c:pt>
                <c:pt idx="1926">
                  <c:v>1990.38356164384</c:v>
                </c:pt>
                <c:pt idx="1927">
                  <c:v>1990.3863013698599</c:v>
                </c:pt>
                <c:pt idx="1928">
                  <c:v>1990.38904109589</c:v>
                </c:pt>
                <c:pt idx="1929">
                  <c:v>1990.3917808219201</c:v>
                </c:pt>
                <c:pt idx="1930">
                  <c:v>1990.3945205479499</c:v>
                </c:pt>
                <c:pt idx="1931">
                  <c:v>1990.39726027397</c:v>
                </c:pt>
                <c:pt idx="1932">
                  <c:v>1990.4</c:v>
                </c:pt>
                <c:pt idx="1933">
                  <c:v>1990.4027397260299</c:v>
                </c:pt>
                <c:pt idx="1934">
                  <c:v>1990.40547945205</c:v>
                </c:pt>
                <c:pt idx="1935">
                  <c:v>1990.4082191780799</c:v>
                </c:pt>
                <c:pt idx="1936">
                  <c:v>1990.41095890411</c:v>
                </c:pt>
                <c:pt idx="1937">
                  <c:v>1990.4136986301401</c:v>
                </c:pt>
                <c:pt idx="1938">
                  <c:v>1990.4164383561599</c:v>
                </c:pt>
                <c:pt idx="1939">
                  <c:v>1990.41917808219</c:v>
                </c:pt>
                <c:pt idx="1940">
                  <c:v>1990.4219178082201</c:v>
                </c:pt>
                <c:pt idx="1941">
                  <c:v>1990.4246575342499</c:v>
                </c:pt>
                <c:pt idx="1942">
                  <c:v>1990.42739726027</c:v>
                </c:pt>
                <c:pt idx="1943">
                  <c:v>1990.4301369863001</c:v>
                </c:pt>
                <c:pt idx="1944">
                  <c:v>1990.43287671233</c:v>
                </c:pt>
                <c:pt idx="1945">
                  <c:v>1990.4356164383601</c:v>
                </c:pt>
                <c:pt idx="1946">
                  <c:v>1990.4383561643799</c:v>
                </c:pt>
                <c:pt idx="1947">
                  <c:v>1990.44109589041</c:v>
                </c:pt>
                <c:pt idx="1948">
                  <c:v>1990.4438356164401</c:v>
                </c:pt>
                <c:pt idx="1949">
                  <c:v>1990.4465753424699</c:v>
                </c:pt>
                <c:pt idx="1950">
                  <c:v>1990.44931506849</c:v>
                </c:pt>
                <c:pt idx="1951">
                  <c:v>1990.4520547945201</c:v>
                </c:pt>
                <c:pt idx="1952">
                  <c:v>1990.45479452055</c:v>
                </c:pt>
                <c:pt idx="1953">
                  <c:v>1990.4575342465801</c:v>
                </c:pt>
                <c:pt idx="1954">
                  <c:v>1990.4602739725999</c:v>
                </c:pt>
                <c:pt idx="1955">
                  <c:v>1990.46301369863</c:v>
                </c:pt>
                <c:pt idx="1956">
                  <c:v>1990.4657534246601</c:v>
                </c:pt>
                <c:pt idx="1957">
                  <c:v>1990.4684931506799</c:v>
                </c:pt>
                <c:pt idx="1958">
                  <c:v>1990.47123287671</c:v>
                </c:pt>
                <c:pt idx="1959">
                  <c:v>1990.4739726027401</c:v>
                </c:pt>
                <c:pt idx="1960">
                  <c:v>1990.47671232877</c:v>
                </c:pt>
                <c:pt idx="1961">
                  <c:v>1990.47945205479</c:v>
                </c:pt>
                <c:pt idx="1962">
                  <c:v>1990.4821917808199</c:v>
                </c:pt>
                <c:pt idx="1963">
                  <c:v>1990.48493150685</c:v>
                </c:pt>
                <c:pt idx="1964">
                  <c:v>1990.4876712328801</c:v>
                </c:pt>
                <c:pt idx="1965">
                  <c:v>1990.4904109588999</c:v>
                </c:pt>
                <c:pt idx="1966">
                  <c:v>1990.49315068493</c:v>
                </c:pt>
                <c:pt idx="1967">
                  <c:v>1990.4958904109601</c:v>
                </c:pt>
                <c:pt idx="1968">
                  <c:v>1990.49863013699</c:v>
                </c:pt>
                <c:pt idx="1969">
                  <c:v>1990.50136986301</c:v>
                </c:pt>
                <c:pt idx="1970">
                  <c:v>1990.5041095890399</c:v>
                </c:pt>
                <c:pt idx="1971">
                  <c:v>1990.50684931507</c:v>
                </c:pt>
                <c:pt idx="1972">
                  <c:v>1990.5095890411001</c:v>
                </c:pt>
                <c:pt idx="1973">
                  <c:v>1990.5123287671199</c:v>
                </c:pt>
                <c:pt idx="1974">
                  <c:v>1990.51506849315</c:v>
                </c:pt>
                <c:pt idx="1975">
                  <c:v>1990.5178082191801</c:v>
                </c:pt>
                <c:pt idx="1976">
                  <c:v>1990.52054794521</c:v>
                </c:pt>
                <c:pt idx="1977">
                  <c:v>1990.52328767123</c:v>
                </c:pt>
                <c:pt idx="1978">
                  <c:v>1990.5260273972599</c:v>
                </c:pt>
                <c:pt idx="1979">
                  <c:v>1990.52876712329</c:v>
                </c:pt>
                <c:pt idx="1980">
                  <c:v>1990.5315068493201</c:v>
                </c:pt>
                <c:pt idx="1981">
                  <c:v>1990.5342465753399</c:v>
                </c:pt>
                <c:pt idx="1982">
                  <c:v>1990.53698630137</c:v>
                </c:pt>
                <c:pt idx="1983">
                  <c:v>1990.5397260274001</c:v>
                </c:pt>
                <c:pt idx="1984">
                  <c:v>1990.5424657534199</c:v>
                </c:pt>
                <c:pt idx="1985">
                  <c:v>1990.54520547945</c:v>
                </c:pt>
                <c:pt idx="1986">
                  <c:v>1990.5479452054799</c:v>
                </c:pt>
                <c:pt idx="1987">
                  <c:v>1990.55068493151</c:v>
                </c:pt>
                <c:pt idx="1988">
                  <c:v>1990.5534246575301</c:v>
                </c:pt>
                <c:pt idx="1989">
                  <c:v>1990.5561643835599</c:v>
                </c:pt>
                <c:pt idx="1990">
                  <c:v>1990.55890410959</c:v>
                </c:pt>
                <c:pt idx="1991">
                  <c:v>1990.5616438356201</c:v>
                </c:pt>
                <c:pt idx="1992">
                  <c:v>1990.5643835616399</c:v>
                </c:pt>
                <c:pt idx="1993">
                  <c:v>1990.56712328767</c:v>
                </c:pt>
                <c:pt idx="1994">
                  <c:v>1990.5698630136999</c:v>
                </c:pt>
                <c:pt idx="1995">
                  <c:v>1990.57260273973</c:v>
                </c:pt>
                <c:pt idx="1996">
                  <c:v>1990.5753424657501</c:v>
                </c:pt>
                <c:pt idx="1997">
                  <c:v>1990.5780821917799</c:v>
                </c:pt>
                <c:pt idx="1998">
                  <c:v>1990.58082191781</c:v>
                </c:pt>
                <c:pt idx="1999">
                  <c:v>1990.5835616438401</c:v>
                </c:pt>
                <c:pt idx="2000">
                  <c:v>1990.5863013698599</c:v>
                </c:pt>
                <c:pt idx="2001">
                  <c:v>1990.58904109589</c:v>
                </c:pt>
                <c:pt idx="2002">
                  <c:v>1990.5917808219201</c:v>
                </c:pt>
                <c:pt idx="2003">
                  <c:v>1990.59452054795</c:v>
                </c:pt>
                <c:pt idx="2004">
                  <c:v>1990.5972602739701</c:v>
                </c:pt>
                <c:pt idx="2005">
                  <c:v>1990.6</c:v>
                </c:pt>
                <c:pt idx="2006">
                  <c:v>1990.60273972603</c:v>
                </c:pt>
                <c:pt idx="2007">
                  <c:v>1990.6054794520501</c:v>
                </c:pt>
                <c:pt idx="2008">
                  <c:v>1990.6082191780799</c:v>
                </c:pt>
                <c:pt idx="2009">
                  <c:v>1990.61095890411</c:v>
                </c:pt>
                <c:pt idx="2010">
                  <c:v>1990.6136986301401</c:v>
                </c:pt>
                <c:pt idx="2011">
                  <c:v>1990.61643835616</c:v>
                </c:pt>
                <c:pt idx="2012">
                  <c:v>1990.61917808219</c:v>
                </c:pt>
                <c:pt idx="2013">
                  <c:v>1990.6219178082199</c:v>
                </c:pt>
                <c:pt idx="2014">
                  <c:v>1990.62465753425</c:v>
                </c:pt>
                <c:pt idx="2015">
                  <c:v>1990.6273972602701</c:v>
                </c:pt>
                <c:pt idx="2016">
                  <c:v>1990.6301369862999</c:v>
                </c:pt>
                <c:pt idx="2017">
                  <c:v>1990.63287671233</c:v>
                </c:pt>
                <c:pt idx="2018">
                  <c:v>1990.6356164383601</c:v>
                </c:pt>
                <c:pt idx="2019">
                  <c:v>1990.63835616438</c:v>
                </c:pt>
                <c:pt idx="2020">
                  <c:v>1990.64109589041</c:v>
                </c:pt>
                <c:pt idx="2021">
                  <c:v>1990.6438356164399</c:v>
                </c:pt>
                <c:pt idx="2022">
                  <c:v>1990.64657534247</c:v>
                </c:pt>
                <c:pt idx="2023">
                  <c:v>1990.6493150684901</c:v>
                </c:pt>
                <c:pt idx="2024">
                  <c:v>1990.6520547945199</c:v>
                </c:pt>
                <c:pt idx="2025">
                  <c:v>1990.65479452055</c:v>
                </c:pt>
                <c:pt idx="2026">
                  <c:v>1990.6575342465801</c:v>
                </c:pt>
                <c:pt idx="2027">
                  <c:v>1990.6602739726</c:v>
                </c:pt>
                <c:pt idx="2028">
                  <c:v>1990.66301369863</c:v>
                </c:pt>
                <c:pt idx="2029">
                  <c:v>1990.6657534246599</c:v>
                </c:pt>
                <c:pt idx="2030">
                  <c:v>1990.66849315068</c:v>
                </c:pt>
                <c:pt idx="2031">
                  <c:v>1990.6712328767101</c:v>
                </c:pt>
                <c:pt idx="2032">
                  <c:v>1990.6739726027399</c:v>
                </c:pt>
                <c:pt idx="2033">
                  <c:v>1990.67671232877</c:v>
                </c:pt>
                <c:pt idx="2034">
                  <c:v>1990.6794520547901</c:v>
                </c:pt>
                <c:pt idx="2035">
                  <c:v>1990.6821917808199</c:v>
                </c:pt>
                <c:pt idx="2036">
                  <c:v>1990.68493150685</c:v>
                </c:pt>
                <c:pt idx="2037">
                  <c:v>1990.6876712328799</c:v>
                </c:pt>
                <c:pt idx="2038">
                  <c:v>1990.6904109589</c:v>
                </c:pt>
                <c:pt idx="2039">
                  <c:v>1990.6931506849301</c:v>
                </c:pt>
                <c:pt idx="2040">
                  <c:v>1990.6958904109599</c:v>
                </c:pt>
                <c:pt idx="2041">
                  <c:v>1990.69863013699</c:v>
                </c:pt>
                <c:pt idx="2042">
                  <c:v>1990.7013698630101</c:v>
                </c:pt>
                <c:pt idx="2043">
                  <c:v>1990.7041095890399</c:v>
                </c:pt>
                <c:pt idx="2044">
                  <c:v>1990.70684931507</c:v>
                </c:pt>
                <c:pt idx="2045">
                  <c:v>1990.7095890410999</c:v>
                </c:pt>
                <c:pt idx="2046">
                  <c:v>1990.71232876712</c:v>
                </c:pt>
                <c:pt idx="2047">
                  <c:v>1990.7150684931501</c:v>
                </c:pt>
                <c:pt idx="2048">
                  <c:v>1990.7178082191799</c:v>
                </c:pt>
                <c:pt idx="2049">
                  <c:v>1990.72054794521</c:v>
                </c:pt>
                <c:pt idx="2050">
                  <c:v>1990.7232876712301</c:v>
                </c:pt>
                <c:pt idx="2051">
                  <c:v>1990.7260273972599</c:v>
                </c:pt>
                <c:pt idx="2052">
                  <c:v>1990.72876712329</c:v>
                </c:pt>
                <c:pt idx="2053">
                  <c:v>1990.7315068493201</c:v>
                </c:pt>
                <c:pt idx="2054">
                  <c:v>1990.73424657534</c:v>
                </c:pt>
                <c:pt idx="2055">
                  <c:v>1990.7369863013701</c:v>
                </c:pt>
                <c:pt idx="2056">
                  <c:v>1990.7397260273999</c:v>
                </c:pt>
                <c:pt idx="2057">
                  <c:v>1990.74246575342</c:v>
                </c:pt>
                <c:pt idx="2058">
                  <c:v>1990.7452054794501</c:v>
                </c:pt>
                <c:pt idx="2059">
                  <c:v>1990.7479452054799</c:v>
                </c:pt>
                <c:pt idx="2060">
                  <c:v>1990.75068493151</c:v>
                </c:pt>
                <c:pt idx="2061">
                  <c:v>1990.7534246575301</c:v>
                </c:pt>
                <c:pt idx="2062">
                  <c:v>1990.75616438356</c:v>
                </c:pt>
                <c:pt idx="2063">
                  <c:v>1990.75890410959</c:v>
                </c:pt>
                <c:pt idx="2064">
                  <c:v>1990.7616438356199</c:v>
                </c:pt>
                <c:pt idx="2065">
                  <c:v>1990.76438356164</c:v>
                </c:pt>
                <c:pt idx="2066">
                  <c:v>1990.7671232876701</c:v>
                </c:pt>
                <c:pt idx="2067">
                  <c:v>1990.7698630136999</c:v>
                </c:pt>
                <c:pt idx="2068">
                  <c:v>1990.77260273973</c:v>
                </c:pt>
                <c:pt idx="2069">
                  <c:v>1990.7753424657501</c:v>
                </c:pt>
                <c:pt idx="2070">
                  <c:v>1990.77808219178</c:v>
                </c:pt>
                <c:pt idx="2071">
                  <c:v>1990.78082191781</c:v>
                </c:pt>
                <c:pt idx="2072">
                  <c:v>1990.7835616438399</c:v>
                </c:pt>
                <c:pt idx="2073">
                  <c:v>1990.78630136986</c:v>
                </c:pt>
                <c:pt idx="2074">
                  <c:v>1990.7890410958901</c:v>
                </c:pt>
                <c:pt idx="2075">
                  <c:v>1990.7917808219199</c:v>
                </c:pt>
                <c:pt idx="2076">
                  <c:v>1990.79452054795</c:v>
                </c:pt>
                <c:pt idx="2077">
                  <c:v>1990.7972602739701</c:v>
                </c:pt>
                <c:pt idx="2078">
                  <c:v>1990.8</c:v>
                </c:pt>
                <c:pt idx="2079">
                  <c:v>1990.80273972603</c:v>
                </c:pt>
                <c:pt idx="2080">
                  <c:v>1990.8054794520499</c:v>
                </c:pt>
                <c:pt idx="2081">
                  <c:v>1990.80821917808</c:v>
                </c:pt>
                <c:pt idx="2082">
                  <c:v>1990.8109589041101</c:v>
                </c:pt>
                <c:pt idx="2083">
                  <c:v>1990.8136986301399</c:v>
                </c:pt>
                <c:pt idx="2084">
                  <c:v>1990.81643835616</c:v>
                </c:pt>
                <c:pt idx="2085">
                  <c:v>1990.8191780821901</c:v>
                </c:pt>
                <c:pt idx="2086">
                  <c:v>1990.82191780822</c:v>
                </c:pt>
                <c:pt idx="2087">
                  <c:v>1990.82465753425</c:v>
                </c:pt>
                <c:pt idx="2088">
                  <c:v>1990.8273972602699</c:v>
                </c:pt>
                <c:pt idx="2089">
                  <c:v>1990.8301369863</c:v>
                </c:pt>
                <c:pt idx="2090">
                  <c:v>1990.8328767123301</c:v>
                </c:pt>
                <c:pt idx="2091">
                  <c:v>1990.8356164383599</c:v>
                </c:pt>
                <c:pt idx="2092">
                  <c:v>1990.83835616438</c:v>
                </c:pt>
                <c:pt idx="2093">
                  <c:v>1990.8410958904101</c:v>
                </c:pt>
                <c:pt idx="2094">
                  <c:v>1990.8438356164399</c:v>
                </c:pt>
                <c:pt idx="2095">
                  <c:v>1990.84657534247</c:v>
                </c:pt>
                <c:pt idx="2096">
                  <c:v>1990.8493150684899</c:v>
                </c:pt>
                <c:pt idx="2097">
                  <c:v>1990.85205479452</c:v>
                </c:pt>
                <c:pt idx="2098">
                  <c:v>1990.8547945205501</c:v>
                </c:pt>
                <c:pt idx="2099">
                  <c:v>1990.8575342465799</c:v>
                </c:pt>
                <c:pt idx="2100">
                  <c:v>1990.8602739726</c:v>
                </c:pt>
                <c:pt idx="2101">
                  <c:v>1990.8630136986301</c:v>
                </c:pt>
                <c:pt idx="2102">
                  <c:v>1990.8657534246599</c:v>
                </c:pt>
                <c:pt idx="2103">
                  <c:v>1990.86849315069</c:v>
                </c:pt>
                <c:pt idx="2104">
                  <c:v>1990.8712328767101</c:v>
                </c:pt>
                <c:pt idx="2105">
                  <c:v>1990.87397260274</c:v>
                </c:pt>
                <c:pt idx="2106">
                  <c:v>1990.8767123287701</c:v>
                </c:pt>
                <c:pt idx="2107">
                  <c:v>1990.8794520547899</c:v>
                </c:pt>
                <c:pt idx="2108">
                  <c:v>1990.88219178082</c:v>
                </c:pt>
                <c:pt idx="2109">
                  <c:v>1990.8849315068501</c:v>
                </c:pt>
                <c:pt idx="2110">
                  <c:v>1990.8876712328799</c:v>
                </c:pt>
                <c:pt idx="2111">
                  <c:v>1990.8904109589</c:v>
                </c:pt>
                <c:pt idx="2112">
                  <c:v>1990.8931506849301</c:v>
                </c:pt>
                <c:pt idx="2113">
                  <c:v>1990.89589041096</c:v>
                </c:pt>
                <c:pt idx="2114">
                  <c:v>1990.8986301369901</c:v>
                </c:pt>
                <c:pt idx="2115">
                  <c:v>1990.9013698630099</c:v>
                </c:pt>
                <c:pt idx="2116">
                  <c:v>1990.90410958904</c:v>
                </c:pt>
                <c:pt idx="2117">
                  <c:v>1990.9068493150701</c:v>
                </c:pt>
                <c:pt idx="2118">
                  <c:v>1990.9095890410999</c:v>
                </c:pt>
                <c:pt idx="2119">
                  <c:v>1990.91232876712</c:v>
                </c:pt>
                <c:pt idx="2120">
                  <c:v>1990.9150684931501</c:v>
                </c:pt>
                <c:pt idx="2121">
                  <c:v>1990.91780821918</c:v>
                </c:pt>
                <c:pt idx="2122">
                  <c:v>1990.92054794521</c:v>
                </c:pt>
                <c:pt idx="2123">
                  <c:v>1990.9232876712299</c:v>
                </c:pt>
                <c:pt idx="2124">
                  <c:v>1990.92602739726</c:v>
                </c:pt>
                <c:pt idx="2125">
                  <c:v>1990.9287671232901</c:v>
                </c:pt>
                <c:pt idx="2126">
                  <c:v>1990.9315068493199</c:v>
                </c:pt>
                <c:pt idx="2127">
                  <c:v>1990.93424657534</c:v>
                </c:pt>
                <c:pt idx="2128">
                  <c:v>1990.9369863013701</c:v>
                </c:pt>
                <c:pt idx="2129">
                  <c:v>1990.9397260274</c:v>
                </c:pt>
                <c:pt idx="2130">
                  <c:v>1990.94246575342</c:v>
                </c:pt>
                <c:pt idx="2131">
                  <c:v>1990.9452054794499</c:v>
                </c:pt>
                <c:pt idx="2132">
                  <c:v>1990.94794520548</c:v>
                </c:pt>
                <c:pt idx="2133">
                  <c:v>1990.9506849315101</c:v>
                </c:pt>
                <c:pt idx="2134">
                  <c:v>1990.9534246575299</c:v>
                </c:pt>
                <c:pt idx="2135">
                  <c:v>1990.95616438356</c:v>
                </c:pt>
                <c:pt idx="2136">
                  <c:v>1990.9589041095901</c:v>
                </c:pt>
                <c:pt idx="2137">
                  <c:v>1990.96164383562</c:v>
                </c:pt>
                <c:pt idx="2138">
                  <c:v>1990.96438356164</c:v>
                </c:pt>
                <c:pt idx="2139">
                  <c:v>1990.9671232876699</c:v>
                </c:pt>
                <c:pt idx="2140">
                  <c:v>1990.9698630137</c:v>
                </c:pt>
                <c:pt idx="2141">
                  <c:v>1990.9726027397301</c:v>
                </c:pt>
                <c:pt idx="2142">
                  <c:v>1990.9753424657499</c:v>
                </c:pt>
                <c:pt idx="2143">
                  <c:v>1990.97808219178</c:v>
                </c:pt>
                <c:pt idx="2144">
                  <c:v>1990.9808219178101</c:v>
                </c:pt>
                <c:pt idx="2145">
                  <c:v>1990.9835616438399</c:v>
                </c:pt>
                <c:pt idx="2146">
                  <c:v>1990.98630136986</c:v>
                </c:pt>
                <c:pt idx="2147">
                  <c:v>1990.9890410958899</c:v>
                </c:pt>
                <c:pt idx="2148">
                  <c:v>1990.99178082192</c:v>
                </c:pt>
                <c:pt idx="2149">
                  <c:v>1990.9945205479501</c:v>
                </c:pt>
                <c:pt idx="2150">
                  <c:v>1990.9972602739699</c:v>
                </c:pt>
                <c:pt idx="2151">
                  <c:v>1991</c:v>
                </c:pt>
                <c:pt idx="2152">
                  <c:v>1991.0027397260301</c:v>
                </c:pt>
                <c:pt idx="2153">
                  <c:v>1991.0054794520499</c:v>
                </c:pt>
                <c:pt idx="2154">
                  <c:v>1991.00821917808</c:v>
                </c:pt>
                <c:pt idx="2155">
                  <c:v>1991.0109589041101</c:v>
                </c:pt>
                <c:pt idx="2156">
                  <c:v>1991.01369863014</c:v>
                </c:pt>
                <c:pt idx="2157">
                  <c:v>1991.0164383561601</c:v>
                </c:pt>
                <c:pt idx="2158">
                  <c:v>1991.0191780821899</c:v>
                </c:pt>
                <c:pt idx="2159">
                  <c:v>1991.02191780822</c:v>
                </c:pt>
                <c:pt idx="2160">
                  <c:v>1991.0246575342501</c:v>
                </c:pt>
                <c:pt idx="2161">
                  <c:v>1991.0273972602699</c:v>
                </c:pt>
                <c:pt idx="2162">
                  <c:v>1991.0301369863</c:v>
                </c:pt>
                <c:pt idx="2163">
                  <c:v>1991.0328767123301</c:v>
                </c:pt>
                <c:pt idx="2164">
                  <c:v>1991.03561643836</c:v>
                </c:pt>
                <c:pt idx="2165">
                  <c:v>1991.03835616438</c:v>
                </c:pt>
                <c:pt idx="2166">
                  <c:v>1991.0410958904099</c:v>
                </c:pt>
                <c:pt idx="2167">
                  <c:v>1991.04383561644</c:v>
                </c:pt>
                <c:pt idx="2168">
                  <c:v>1991.0465753424701</c:v>
                </c:pt>
                <c:pt idx="2169">
                  <c:v>1991.0493150684899</c:v>
                </c:pt>
                <c:pt idx="2170">
                  <c:v>1991.05205479452</c:v>
                </c:pt>
                <c:pt idx="2171">
                  <c:v>1991.0547945205501</c:v>
                </c:pt>
                <c:pt idx="2172">
                  <c:v>1991.05753424658</c:v>
                </c:pt>
                <c:pt idx="2173">
                  <c:v>1991.0602739726</c:v>
                </c:pt>
                <c:pt idx="2174">
                  <c:v>1991.0630136986299</c:v>
                </c:pt>
                <c:pt idx="2175">
                  <c:v>1991.06575342466</c:v>
                </c:pt>
                <c:pt idx="2176">
                  <c:v>1991.0684931506801</c:v>
                </c:pt>
                <c:pt idx="2177">
                  <c:v>1991.0712328767099</c:v>
                </c:pt>
                <c:pt idx="2178">
                  <c:v>1991.07397260274</c:v>
                </c:pt>
                <c:pt idx="2179">
                  <c:v>1991.0767123287701</c:v>
                </c:pt>
                <c:pt idx="2180">
                  <c:v>1991.07945205479</c:v>
                </c:pt>
                <c:pt idx="2181">
                  <c:v>1991.08219178082</c:v>
                </c:pt>
                <c:pt idx="2182">
                  <c:v>1991.0849315068499</c:v>
                </c:pt>
                <c:pt idx="2183">
                  <c:v>1991.08767123288</c:v>
                </c:pt>
                <c:pt idx="2184">
                  <c:v>1991.0904109589001</c:v>
                </c:pt>
                <c:pt idx="2185">
                  <c:v>1991.0931506849299</c:v>
                </c:pt>
                <c:pt idx="2186">
                  <c:v>1991.09589041096</c:v>
                </c:pt>
                <c:pt idx="2187">
                  <c:v>1991.0986301369901</c:v>
                </c:pt>
                <c:pt idx="2188">
                  <c:v>1991.1013698630099</c:v>
                </c:pt>
                <c:pt idx="2189">
                  <c:v>1991.10410958904</c:v>
                </c:pt>
                <c:pt idx="2190">
                  <c:v>1991.1068493150699</c:v>
                </c:pt>
                <c:pt idx="2191">
                  <c:v>1991.1095890411</c:v>
                </c:pt>
                <c:pt idx="2192">
                  <c:v>1991.1123287671201</c:v>
                </c:pt>
                <c:pt idx="2193">
                  <c:v>1991.1150684931499</c:v>
                </c:pt>
                <c:pt idx="2194">
                  <c:v>1991.11780821918</c:v>
                </c:pt>
                <c:pt idx="2195">
                  <c:v>1991.1205479452101</c:v>
                </c:pt>
                <c:pt idx="2196">
                  <c:v>1991.1232876712299</c:v>
                </c:pt>
                <c:pt idx="2197">
                  <c:v>1991.12602739726</c:v>
                </c:pt>
                <c:pt idx="2198">
                  <c:v>1991.1287671232899</c:v>
                </c:pt>
                <c:pt idx="2199">
                  <c:v>1991.13150684931</c:v>
                </c:pt>
                <c:pt idx="2200">
                  <c:v>1991.1342465753401</c:v>
                </c:pt>
                <c:pt idx="2201">
                  <c:v>1991.1369863013699</c:v>
                </c:pt>
                <c:pt idx="2202">
                  <c:v>1991.1397260274</c:v>
                </c:pt>
                <c:pt idx="2203">
                  <c:v>1991.1424657534201</c:v>
                </c:pt>
                <c:pt idx="2204">
                  <c:v>1991.1452054794499</c:v>
                </c:pt>
                <c:pt idx="2205">
                  <c:v>1991.14794520548</c:v>
                </c:pt>
                <c:pt idx="2206">
                  <c:v>1991.1506849315101</c:v>
                </c:pt>
                <c:pt idx="2207">
                  <c:v>1991.15342465753</c:v>
                </c:pt>
                <c:pt idx="2208">
                  <c:v>1991.1561643835601</c:v>
                </c:pt>
                <c:pt idx="2209">
                  <c:v>1991.1589041095899</c:v>
                </c:pt>
                <c:pt idx="2210">
                  <c:v>1991.16164383562</c:v>
                </c:pt>
                <c:pt idx="2211">
                  <c:v>1991.1643835616401</c:v>
                </c:pt>
                <c:pt idx="2212">
                  <c:v>1991.1671232876699</c:v>
                </c:pt>
                <c:pt idx="2213">
                  <c:v>1991.1698630137</c:v>
                </c:pt>
                <c:pt idx="2214">
                  <c:v>1991.1726027397301</c:v>
                </c:pt>
                <c:pt idx="2215">
                  <c:v>1991.17534246575</c:v>
                </c:pt>
                <c:pt idx="2216">
                  <c:v>1991.17808219178</c:v>
                </c:pt>
                <c:pt idx="2217">
                  <c:v>1991.1808219178099</c:v>
                </c:pt>
                <c:pt idx="2218">
                  <c:v>1991.18356164384</c:v>
                </c:pt>
                <c:pt idx="2219">
                  <c:v>1991.1863013698601</c:v>
                </c:pt>
                <c:pt idx="2220">
                  <c:v>1991.1890410958899</c:v>
                </c:pt>
                <c:pt idx="2221">
                  <c:v>1991.19178082192</c:v>
                </c:pt>
                <c:pt idx="2222">
                  <c:v>1991.1945205479501</c:v>
                </c:pt>
                <c:pt idx="2223">
                  <c:v>1991.19726027397</c:v>
                </c:pt>
                <c:pt idx="2224">
                  <c:v>1991.2</c:v>
                </c:pt>
                <c:pt idx="2225">
                  <c:v>1991.2027397260299</c:v>
                </c:pt>
                <c:pt idx="2226">
                  <c:v>1991.20547945205</c:v>
                </c:pt>
                <c:pt idx="2227">
                  <c:v>1991.2082191780801</c:v>
                </c:pt>
                <c:pt idx="2228">
                  <c:v>1991.2109589041099</c:v>
                </c:pt>
                <c:pt idx="2229">
                  <c:v>1991.21369863014</c:v>
                </c:pt>
                <c:pt idx="2230">
                  <c:v>1991.2164383561601</c:v>
                </c:pt>
                <c:pt idx="2231">
                  <c:v>1991.21917808219</c:v>
                </c:pt>
                <c:pt idx="2232">
                  <c:v>1991.22191780822</c:v>
                </c:pt>
                <c:pt idx="2233">
                  <c:v>1991.2246575342499</c:v>
                </c:pt>
                <c:pt idx="2234">
                  <c:v>1991.22739726027</c:v>
                </c:pt>
                <c:pt idx="2235">
                  <c:v>1991.2301369863001</c:v>
                </c:pt>
                <c:pt idx="2236">
                  <c:v>1991.2328767123299</c:v>
                </c:pt>
                <c:pt idx="2237">
                  <c:v>1991.23561643836</c:v>
                </c:pt>
                <c:pt idx="2238">
                  <c:v>1991.2383561643801</c:v>
                </c:pt>
                <c:pt idx="2239">
                  <c:v>1991.24109589041</c:v>
                </c:pt>
                <c:pt idx="2240">
                  <c:v>1991.24383561644</c:v>
                </c:pt>
                <c:pt idx="2241">
                  <c:v>1991.2465753424699</c:v>
                </c:pt>
                <c:pt idx="2242">
                  <c:v>1991.24931506849</c:v>
                </c:pt>
                <c:pt idx="2243">
                  <c:v>1991.2520547945201</c:v>
                </c:pt>
                <c:pt idx="2244">
                  <c:v>1991.2547945205499</c:v>
                </c:pt>
                <c:pt idx="2245">
                  <c:v>1991.25753424658</c:v>
                </c:pt>
                <c:pt idx="2246">
                  <c:v>1991.2602739726001</c:v>
                </c:pt>
                <c:pt idx="2247">
                  <c:v>1991.2630136986299</c:v>
                </c:pt>
                <c:pt idx="2248">
                  <c:v>1991.26575342466</c:v>
                </c:pt>
                <c:pt idx="2249">
                  <c:v>1991.2684931506799</c:v>
                </c:pt>
                <c:pt idx="2250">
                  <c:v>1991.27123287671</c:v>
                </c:pt>
                <c:pt idx="2251">
                  <c:v>1991.2739726027401</c:v>
                </c:pt>
                <c:pt idx="2252">
                  <c:v>1991.2767123287699</c:v>
                </c:pt>
                <c:pt idx="2253">
                  <c:v>1991.27945205479</c:v>
                </c:pt>
                <c:pt idx="2254">
                  <c:v>1991.2821917808201</c:v>
                </c:pt>
                <c:pt idx="2255">
                  <c:v>1991.2849315068499</c:v>
                </c:pt>
                <c:pt idx="2256">
                  <c:v>1991.28767123288</c:v>
                </c:pt>
                <c:pt idx="2257">
                  <c:v>1991.2904109589001</c:v>
                </c:pt>
                <c:pt idx="2258">
                  <c:v>1991.29315068493</c:v>
                </c:pt>
                <c:pt idx="2259">
                  <c:v>1991.2958904109601</c:v>
                </c:pt>
                <c:pt idx="2260">
                  <c:v>1991.2986301369899</c:v>
                </c:pt>
                <c:pt idx="2261">
                  <c:v>1991.30136986301</c:v>
                </c:pt>
                <c:pt idx="2262">
                  <c:v>1991.3041095890401</c:v>
                </c:pt>
                <c:pt idx="2263">
                  <c:v>1991.3068493150699</c:v>
                </c:pt>
                <c:pt idx="2264">
                  <c:v>1991.3095890411</c:v>
                </c:pt>
                <c:pt idx="2265">
                  <c:v>1991.3123287671201</c:v>
                </c:pt>
                <c:pt idx="2266">
                  <c:v>1991.31506849315</c:v>
                </c:pt>
                <c:pt idx="2267">
                  <c:v>1991.3178082191801</c:v>
                </c:pt>
                <c:pt idx="2268">
                  <c:v>1991.3205479452099</c:v>
                </c:pt>
                <c:pt idx="2269">
                  <c:v>1991.32328767123</c:v>
                </c:pt>
                <c:pt idx="2270">
                  <c:v>1991.3260273972601</c:v>
                </c:pt>
                <c:pt idx="2271">
                  <c:v>1991.3287671232899</c:v>
                </c:pt>
                <c:pt idx="2272">
                  <c:v>1991.33150684932</c:v>
                </c:pt>
                <c:pt idx="2273">
                  <c:v>1991.3342465753401</c:v>
                </c:pt>
                <c:pt idx="2274">
                  <c:v>1991.33698630137</c:v>
                </c:pt>
                <c:pt idx="2275">
                  <c:v>1991.3397260274</c:v>
                </c:pt>
                <c:pt idx="2276">
                  <c:v>1991.3424657534199</c:v>
                </c:pt>
                <c:pt idx="2277">
                  <c:v>1991.34520547945</c:v>
                </c:pt>
                <c:pt idx="2278">
                  <c:v>1991.3479452054801</c:v>
                </c:pt>
                <c:pt idx="2279">
                  <c:v>1991.3506849315099</c:v>
                </c:pt>
                <c:pt idx="2280">
                  <c:v>1991.35342465753</c:v>
                </c:pt>
                <c:pt idx="2281">
                  <c:v>1991.3561643835601</c:v>
                </c:pt>
                <c:pt idx="2282">
                  <c:v>1991.35890410959</c:v>
                </c:pt>
                <c:pt idx="2283">
                  <c:v>1991.36164383562</c:v>
                </c:pt>
                <c:pt idx="2284">
                  <c:v>1991.3643835616399</c:v>
                </c:pt>
                <c:pt idx="2285">
                  <c:v>1991.36712328767</c:v>
                </c:pt>
                <c:pt idx="2286">
                  <c:v>1991.3698630137001</c:v>
                </c:pt>
                <c:pt idx="2287">
                  <c:v>1991.3726027397299</c:v>
                </c:pt>
                <c:pt idx="2288">
                  <c:v>1991.37534246575</c:v>
                </c:pt>
                <c:pt idx="2289">
                  <c:v>1991.3780821917801</c:v>
                </c:pt>
                <c:pt idx="2290">
                  <c:v>1991.38082191781</c:v>
                </c:pt>
                <c:pt idx="2291">
                  <c:v>1991.38356164384</c:v>
                </c:pt>
                <c:pt idx="2292">
                  <c:v>1991.3863013698599</c:v>
                </c:pt>
                <c:pt idx="2293">
                  <c:v>1991.38904109589</c:v>
                </c:pt>
                <c:pt idx="2294">
                  <c:v>1991.3917808219201</c:v>
                </c:pt>
                <c:pt idx="2295">
                  <c:v>1991.3945205479499</c:v>
                </c:pt>
                <c:pt idx="2296">
                  <c:v>1991.39726027397</c:v>
                </c:pt>
                <c:pt idx="2297">
                  <c:v>1991.4</c:v>
                </c:pt>
                <c:pt idx="2298">
                  <c:v>1991.4027397260299</c:v>
                </c:pt>
                <c:pt idx="2299">
                  <c:v>1991.40547945205</c:v>
                </c:pt>
                <c:pt idx="2300">
                  <c:v>1991.4082191780799</c:v>
                </c:pt>
                <c:pt idx="2301">
                  <c:v>1991.41095890411</c:v>
                </c:pt>
                <c:pt idx="2302">
                  <c:v>1991.4136986301401</c:v>
                </c:pt>
                <c:pt idx="2303">
                  <c:v>1991.4164383561599</c:v>
                </c:pt>
                <c:pt idx="2304">
                  <c:v>1991.41917808219</c:v>
                </c:pt>
                <c:pt idx="2305">
                  <c:v>1991.4219178082201</c:v>
                </c:pt>
                <c:pt idx="2306">
                  <c:v>1991.4246575342499</c:v>
                </c:pt>
                <c:pt idx="2307">
                  <c:v>1991.42739726027</c:v>
                </c:pt>
                <c:pt idx="2308">
                  <c:v>1991.4301369863001</c:v>
                </c:pt>
                <c:pt idx="2309">
                  <c:v>1991.43287671233</c:v>
                </c:pt>
                <c:pt idx="2310">
                  <c:v>1991.4356164383601</c:v>
                </c:pt>
                <c:pt idx="2311">
                  <c:v>1991.4383561643799</c:v>
                </c:pt>
                <c:pt idx="2312">
                  <c:v>1991.44109589041</c:v>
                </c:pt>
                <c:pt idx="2313">
                  <c:v>1991.4438356164401</c:v>
                </c:pt>
                <c:pt idx="2314">
                  <c:v>1991.4465753424699</c:v>
                </c:pt>
                <c:pt idx="2315">
                  <c:v>1991.44931506849</c:v>
                </c:pt>
                <c:pt idx="2316">
                  <c:v>1991.4520547945201</c:v>
                </c:pt>
                <c:pt idx="2317">
                  <c:v>1991.45479452055</c:v>
                </c:pt>
                <c:pt idx="2318">
                  <c:v>1991.4575342465801</c:v>
                </c:pt>
                <c:pt idx="2319">
                  <c:v>1991.4602739725999</c:v>
                </c:pt>
                <c:pt idx="2320">
                  <c:v>1991.46301369863</c:v>
                </c:pt>
                <c:pt idx="2321">
                  <c:v>1991.4657534246601</c:v>
                </c:pt>
                <c:pt idx="2322">
                  <c:v>1991.4684931506799</c:v>
                </c:pt>
                <c:pt idx="2323">
                  <c:v>1991.47123287671</c:v>
                </c:pt>
                <c:pt idx="2324">
                  <c:v>1991.4739726027401</c:v>
                </c:pt>
                <c:pt idx="2325">
                  <c:v>1991.47671232877</c:v>
                </c:pt>
                <c:pt idx="2326">
                  <c:v>1991.47945205479</c:v>
                </c:pt>
                <c:pt idx="2327">
                  <c:v>1991.4821917808199</c:v>
                </c:pt>
                <c:pt idx="2328">
                  <c:v>1991.48493150685</c:v>
                </c:pt>
                <c:pt idx="2329">
                  <c:v>1991.4876712328801</c:v>
                </c:pt>
                <c:pt idx="2330">
                  <c:v>1991.4904109588999</c:v>
                </c:pt>
                <c:pt idx="2331">
                  <c:v>1991.49315068493</c:v>
                </c:pt>
                <c:pt idx="2332">
                  <c:v>1991.4958904109601</c:v>
                </c:pt>
                <c:pt idx="2333">
                  <c:v>1991.49863013699</c:v>
                </c:pt>
                <c:pt idx="2334">
                  <c:v>1991.50136986301</c:v>
                </c:pt>
                <c:pt idx="2335">
                  <c:v>1991.5041095890399</c:v>
                </c:pt>
                <c:pt idx="2336">
                  <c:v>1991.50684931507</c:v>
                </c:pt>
                <c:pt idx="2337">
                  <c:v>1991.5095890411001</c:v>
                </c:pt>
                <c:pt idx="2338">
                  <c:v>1991.5123287671199</c:v>
                </c:pt>
                <c:pt idx="2339">
                  <c:v>1991.51506849315</c:v>
                </c:pt>
                <c:pt idx="2340">
                  <c:v>1991.5178082191801</c:v>
                </c:pt>
                <c:pt idx="2341">
                  <c:v>1991.52054794521</c:v>
                </c:pt>
                <c:pt idx="2342">
                  <c:v>1991.52328767123</c:v>
                </c:pt>
                <c:pt idx="2343">
                  <c:v>1991.5260273972599</c:v>
                </c:pt>
                <c:pt idx="2344">
                  <c:v>1991.52876712329</c:v>
                </c:pt>
                <c:pt idx="2345">
                  <c:v>1991.5315068493201</c:v>
                </c:pt>
                <c:pt idx="2346">
                  <c:v>1991.5342465753399</c:v>
                </c:pt>
                <c:pt idx="2347">
                  <c:v>1991.53698630137</c:v>
                </c:pt>
                <c:pt idx="2348">
                  <c:v>1991.5397260274001</c:v>
                </c:pt>
                <c:pt idx="2349">
                  <c:v>1991.5424657534199</c:v>
                </c:pt>
                <c:pt idx="2350">
                  <c:v>1991.54520547945</c:v>
                </c:pt>
                <c:pt idx="2351">
                  <c:v>1991.5479452054799</c:v>
                </c:pt>
                <c:pt idx="2352">
                  <c:v>1991.55068493151</c:v>
                </c:pt>
                <c:pt idx="2353">
                  <c:v>1991.5534246575301</c:v>
                </c:pt>
                <c:pt idx="2354">
                  <c:v>1991.5561643835599</c:v>
                </c:pt>
                <c:pt idx="2355">
                  <c:v>1991.55890410959</c:v>
                </c:pt>
                <c:pt idx="2356">
                  <c:v>1991.5616438356201</c:v>
                </c:pt>
                <c:pt idx="2357">
                  <c:v>1991.5643835616399</c:v>
                </c:pt>
                <c:pt idx="2358">
                  <c:v>1991.56712328767</c:v>
                </c:pt>
                <c:pt idx="2359">
                  <c:v>1991.5698630136999</c:v>
                </c:pt>
                <c:pt idx="2360">
                  <c:v>1991.57260273973</c:v>
                </c:pt>
                <c:pt idx="2361">
                  <c:v>1991.5753424657501</c:v>
                </c:pt>
                <c:pt idx="2362">
                  <c:v>1991.5780821917799</c:v>
                </c:pt>
                <c:pt idx="2363">
                  <c:v>1991.58082191781</c:v>
                </c:pt>
                <c:pt idx="2364">
                  <c:v>1991.5835616438401</c:v>
                </c:pt>
                <c:pt idx="2365">
                  <c:v>1991.5863013698599</c:v>
                </c:pt>
                <c:pt idx="2366">
                  <c:v>1991.58904109589</c:v>
                </c:pt>
                <c:pt idx="2367">
                  <c:v>1991.5917808219201</c:v>
                </c:pt>
                <c:pt idx="2368">
                  <c:v>1991.59452054795</c:v>
                </c:pt>
                <c:pt idx="2369">
                  <c:v>1991.5972602739701</c:v>
                </c:pt>
                <c:pt idx="2370">
                  <c:v>1991.6</c:v>
                </c:pt>
                <c:pt idx="2371">
                  <c:v>1991.60273972603</c:v>
                </c:pt>
                <c:pt idx="2372">
                  <c:v>1991.6054794520501</c:v>
                </c:pt>
                <c:pt idx="2373">
                  <c:v>1991.6082191780799</c:v>
                </c:pt>
                <c:pt idx="2374">
                  <c:v>1991.61095890411</c:v>
                </c:pt>
                <c:pt idx="2375">
                  <c:v>1991.6136986301401</c:v>
                </c:pt>
                <c:pt idx="2376">
                  <c:v>1991.61643835616</c:v>
                </c:pt>
                <c:pt idx="2377">
                  <c:v>1991.61917808219</c:v>
                </c:pt>
                <c:pt idx="2378">
                  <c:v>1991.6219178082199</c:v>
                </c:pt>
                <c:pt idx="2379">
                  <c:v>1991.62465753425</c:v>
                </c:pt>
                <c:pt idx="2380">
                  <c:v>1991.6273972602701</c:v>
                </c:pt>
                <c:pt idx="2381">
                  <c:v>1991.6301369862999</c:v>
                </c:pt>
                <c:pt idx="2382">
                  <c:v>1991.63287671233</c:v>
                </c:pt>
                <c:pt idx="2383">
                  <c:v>1991.6356164383601</c:v>
                </c:pt>
                <c:pt idx="2384">
                  <c:v>1991.63835616438</c:v>
                </c:pt>
                <c:pt idx="2385">
                  <c:v>1991.64109589041</c:v>
                </c:pt>
                <c:pt idx="2386">
                  <c:v>1991.6438356164399</c:v>
                </c:pt>
                <c:pt idx="2387">
                  <c:v>1991.64657534247</c:v>
                </c:pt>
                <c:pt idx="2388">
                  <c:v>1991.6493150684901</c:v>
                </c:pt>
                <c:pt idx="2389">
                  <c:v>1991.6520547945199</c:v>
                </c:pt>
                <c:pt idx="2390">
                  <c:v>1991.65479452055</c:v>
                </c:pt>
                <c:pt idx="2391">
                  <c:v>1991.6575342465801</c:v>
                </c:pt>
                <c:pt idx="2392">
                  <c:v>1991.6602739726</c:v>
                </c:pt>
                <c:pt idx="2393">
                  <c:v>1991.66301369863</c:v>
                </c:pt>
                <c:pt idx="2394">
                  <c:v>1991.6657534246599</c:v>
                </c:pt>
                <c:pt idx="2395">
                  <c:v>1991.66849315068</c:v>
                </c:pt>
                <c:pt idx="2396">
                  <c:v>1991.6712328767101</c:v>
                </c:pt>
                <c:pt idx="2397">
                  <c:v>1991.6739726027399</c:v>
                </c:pt>
                <c:pt idx="2398">
                  <c:v>1991.67671232877</c:v>
                </c:pt>
                <c:pt idx="2399">
                  <c:v>1991.6794520547901</c:v>
                </c:pt>
                <c:pt idx="2400">
                  <c:v>1991.6821917808199</c:v>
                </c:pt>
                <c:pt idx="2401">
                  <c:v>1991.68493150685</c:v>
                </c:pt>
                <c:pt idx="2402">
                  <c:v>1991.6876712328799</c:v>
                </c:pt>
                <c:pt idx="2403">
                  <c:v>1991.6904109589</c:v>
                </c:pt>
                <c:pt idx="2404">
                  <c:v>1991.6931506849301</c:v>
                </c:pt>
                <c:pt idx="2405">
                  <c:v>1991.6958904109599</c:v>
                </c:pt>
                <c:pt idx="2406">
                  <c:v>1991.69863013699</c:v>
                </c:pt>
                <c:pt idx="2407">
                  <c:v>1991.7013698630101</c:v>
                </c:pt>
                <c:pt idx="2408">
                  <c:v>1991.7041095890399</c:v>
                </c:pt>
                <c:pt idx="2409">
                  <c:v>1991.70684931507</c:v>
                </c:pt>
                <c:pt idx="2410">
                  <c:v>1991.7095890410999</c:v>
                </c:pt>
                <c:pt idx="2411">
                  <c:v>1991.71232876712</c:v>
                </c:pt>
                <c:pt idx="2412">
                  <c:v>1991.7150684931501</c:v>
                </c:pt>
                <c:pt idx="2413">
                  <c:v>1991.7178082191799</c:v>
                </c:pt>
                <c:pt idx="2414">
                  <c:v>1991.72054794521</c:v>
                </c:pt>
                <c:pt idx="2415">
                  <c:v>1991.7232876712301</c:v>
                </c:pt>
                <c:pt idx="2416">
                  <c:v>1991.7260273972599</c:v>
                </c:pt>
                <c:pt idx="2417">
                  <c:v>1991.72876712329</c:v>
                </c:pt>
                <c:pt idx="2418">
                  <c:v>1991.7315068493201</c:v>
                </c:pt>
                <c:pt idx="2419">
                  <c:v>1991.73424657534</c:v>
                </c:pt>
                <c:pt idx="2420">
                  <c:v>1991.7369863013701</c:v>
                </c:pt>
                <c:pt idx="2421">
                  <c:v>1991.7397260273999</c:v>
                </c:pt>
                <c:pt idx="2422">
                  <c:v>1991.74246575342</c:v>
                </c:pt>
                <c:pt idx="2423">
                  <c:v>1991.7452054794501</c:v>
                </c:pt>
                <c:pt idx="2424">
                  <c:v>1991.7479452054799</c:v>
                </c:pt>
                <c:pt idx="2425">
                  <c:v>1991.75068493151</c:v>
                </c:pt>
                <c:pt idx="2426">
                  <c:v>1991.7534246575301</c:v>
                </c:pt>
                <c:pt idx="2427">
                  <c:v>1991.75616438356</c:v>
                </c:pt>
                <c:pt idx="2428">
                  <c:v>1991.75890410959</c:v>
                </c:pt>
                <c:pt idx="2429">
                  <c:v>1991.7616438356199</c:v>
                </c:pt>
                <c:pt idx="2430">
                  <c:v>1991.76438356164</c:v>
                </c:pt>
                <c:pt idx="2431">
                  <c:v>1991.7671232876701</c:v>
                </c:pt>
                <c:pt idx="2432">
                  <c:v>1991.7698630136999</c:v>
                </c:pt>
                <c:pt idx="2433">
                  <c:v>1991.77260273973</c:v>
                </c:pt>
                <c:pt idx="2434">
                  <c:v>1991.7753424657501</c:v>
                </c:pt>
                <c:pt idx="2435">
                  <c:v>1991.77808219178</c:v>
                </c:pt>
                <c:pt idx="2436">
                  <c:v>1991.78082191781</c:v>
                </c:pt>
                <c:pt idx="2437">
                  <c:v>1991.7835616438399</c:v>
                </c:pt>
                <c:pt idx="2438">
                  <c:v>1991.78630136986</c:v>
                </c:pt>
                <c:pt idx="2439">
                  <c:v>1991.7890410958901</c:v>
                </c:pt>
                <c:pt idx="2440">
                  <c:v>1991.7917808219199</c:v>
                </c:pt>
                <c:pt idx="2441">
                  <c:v>1991.79452054795</c:v>
                </c:pt>
                <c:pt idx="2442">
                  <c:v>1991.7972602739701</c:v>
                </c:pt>
                <c:pt idx="2443">
                  <c:v>1991.8</c:v>
                </c:pt>
                <c:pt idx="2444">
                  <c:v>1991.80273972603</c:v>
                </c:pt>
                <c:pt idx="2445">
                  <c:v>1991.8054794520499</c:v>
                </c:pt>
                <c:pt idx="2446">
                  <c:v>1991.80821917808</c:v>
                </c:pt>
                <c:pt idx="2447">
                  <c:v>1991.8109589041101</c:v>
                </c:pt>
                <c:pt idx="2448">
                  <c:v>1991.8136986301399</c:v>
                </c:pt>
                <c:pt idx="2449">
                  <c:v>1991.81643835616</c:v>
                </c:pt>
                <c:pt idx="2450">
                  <c:v>1991.8191780821901</c:v>
                </c:pt>
                <c:pt idx="2451">
                  <c:v>1991.82191780822</c:v>
                </c:pt>
                <c:pt idx="2452">
                  <c:v>1991.82465753425</c:v>
                </c:pt>
                <c:pt idx="2453">
                  <c:v>1991.8273972602699</c:v>
                </c:pt>
                <c:pt idx="2454">
                  <c:v>1991.8301369863</c:v>
                </c:pt>
                <c:pt idx="2455">
                  <c:v>1991.8328767123301</c:v>
                </c:pt>
                <c:pt idx="2456">
                  <c:v>1991.8356164383599</c:v>
                </c:pt>
                <c:pt idx="2457">
                  <c:v>1991.83835616438</c:v>
                </c:pt>
                <c:pt idx="2458">
                  <c:v>1991.8410958904101</c:v>
                </c:pt>
                <c:pt idx="2459">
                  <c:v>1991.8438356164399</c:v>
                </c:pt>
                <c:pt idx="2460">
                  <c:v>1991.84657534247</c:v>
                </c:pt>
                <c:pt idx="2461">
                  <c:v>1991.8493150684899</c:v>
                </c:pt>
                <c:pt idx="2462">
                  <c:v>1991.85205479452</c:v>
                </c:pt>
                <c:pt idx="2463">
                  <c:v>1991.8547945205501</c:v>
                </c:pt>
                <c:pt idx="2464">
                  <c:v>1991.8575342465799</c:v>
                </c:pt>
                <c:pt idx="2465">
                  <c:v>1991.8602739726</c:v>
                </c:pt>
                <c:pt idx="2466">
                  <c:v>1991.8630136986301</c:v>
                </c:pt>
                <c:pt idx="2467">
                  <c:v>1991.8657534246599</c:v>
                </c:pt>
                <c:pt idx="2468">
                  <c:v>1991.86849315069</c:v>
                </c:pt>
                <c:pt idx="2469">
                  <c:v>1991.8712328767101</c:v>
                </c:pt>
                <c:pt idx="2470">
                  <c:v>1991.87397260274</c:v>
                </c:pt>
                <c:pt idx="2471">
                  <c:v>1991.8767123287701</c:v>
                </c:pt>
                <c:pt idx="2472">
                  <c:v>1991.8794520547899</c:v>
                </c:pt>
                <c:pt idx="2473">
                  <c:v>1991.88219178082</c:v>
                </c:pt>
                <c:pt idx="2474">
                  <c:v>1991.8849315068501</c:v>
                </c:pt>
                <c:pt idx="2475">
                  <c:v>1991.8876712328799</c:v>
                </c:pt>
                <c:pt idx="2476">
                  <c:v>1991.8904109589</c:v>
                </c:pt>
                <c:pt idx="2477">
                  <c:v>1991.8931506849301</c:v>
                </c:pt>
                <c:pt idx="2478">
                  <c:v>1991.89589041096</c:v>
                </c:pt>
                <c:pt idx="2479">
                  <c:v>1991.8986301369901</c:v>
                </c:pt>
                <c:pt idx="2480">
                  <c:v>1991.9013698630099</c:v>
                </c:pt>
                <c:pt idx="2481">
                  <c:v>1991.90410958904</c:v>
                </c:pt>
                <c:pt idx="2482">
                  <c:v>1991.9068493150701</c:v>
                </c:pt>
                <c:pt idx="2483">
                  <c:v>1991.9095890410999</c:v>
                </c:pt>
                <c:pt idx="2484">
                  <c:v>1991.91232876712</c:v>
                </c:pt>
                <c:pt idx="2485">
                  <c:v>1991.9150684931501</c:v>
                </c:pt>
                <c:pt idx="2486">
                  <c:v>1991.91780821918</c:v>
                </c:pt>
                <c:pt idx="2487">
                  <c:v>1991.92054794521</c:v>
                </c:pt>
                <c:pt idx="2488">
                  <c:v>1991.9232876712299</c:v>
                </c:pt>
                <c:pt idx="2489">
                  <c:v>1991.92602739726</c:v>
                </c:pt>
                <c:pt idx="2490">
                  <c:v>1991.9287671232901</c:v>
                </c:pt>
                <c:pt idx="2491">
                  <c:v>1991.9315068493199</c:v>
                </c:pt>
                <c:pt idx="2492">
                  <c:v>1991.93424657534</c:v>
                </c:pt>
                <c:pt idx="2493">
                  <c:v>1991.9369863013701</c:v>
                </c:pt>
                <c:pt idx="2494">
                  <c:v>1991.9397260274</c:v>
                </c:pt>
                <c:pt idx="2495">
                  <c:v>1991.94246575342</c:v>
                </c:pt>
                <c:pt idx="2496">
                  <c:v>1991.9452054794499</c:v>
                </c:pt>
                <c:pt idx="2497">
                  <c:v>1991.94794520548</c:v>
                </c:pt>
                <c:pt idx="2498">
                  <c:v>1991.9506849315101</c:v>
                </c:pt>
                <c:pt idx="2499">
                  <c:v>1991.9534246575299</c:v>
                </c:pt>
                <c:pt idx="2500">
                  <c:v>1991.95616438356</c:v>
                </c:pt>
                <c:pt idx="2501">
                  <c:v>1991.9589041095901</c:v>
                </c:pt>
                <c:pt idx="2502">
                  <c:v>1991.96164383562</c:v>
                </c:pt>
                <c:pt idx="2503">
                  <c:v>1991.96438356164</c:v>
                </c:pt>
                <c:pt idx="2504">
                  <c:v>1991.9671232876699</c:v>
                </c:pt>
                <c:pt idx="2505">
                  <c:v>1991.9698630137</c:v>
                </c:pt>
                <c:pt idx="2506">
                  <c:v>1991.9726027397301</c:v>
                </c:pt>
                <c:pt idx="2507">
                  <c:v>1991.9753424657499</c:v>
                </c:pt>
                <c:pt idx="2508">
                  <c:v>1991.97808219178</c:v>
                </c:pt>
                <c:pt idx="2509">
                  <c:v>1991.9808219178101</c:v>
                </c:pt>
                <c:pt idx="2510">
                  <c:v>1991.9835616438399</c:v>
                </c:pt>
                <c:pt idx="2511">
                  <c:v>1991.98630136986</c:v>
                </c:pt>
                <c:pt idx="2512">
                  <c:v>1991.9890410958899</c:v>
                </c:pt>
                <c:pt idx="2513">
                  <c:v>1991.99178082192</c:v>
                </c:pt>
                <c:pt idx="2514">
                  <c:v>1991.9945205479501</c:v>
                </c:pt>
                <c:pt idx="2515">
                  <c:v>1991.9972602739699</c:v>
                </c:pt>
                <c:pt idx="2516">
                  <c:v>1992</c:v>
                </c:pt>
                <c:pt idx="2517">
                  <c:v>1992.0027322404401</c:v>
                </c:pt>
                <c:pt idx="2518">
                  <c:v>1992.0054644808699</c:v>
                </c:pt>
                <c:pt idx="2519">
                  <c:v>1992.00819672131</c:v>
                </c:pt>
                <c:pt idx="2520">
                  <c:v>1992.0109289617501</c:v>
                </c:pt>
                <c:pt idx="2521">
                  <c:v>1992.01366120219</c:v>
                </c:pt>
                <c:pt idx="2522">
                  <c:v>1992.01639344262</c:v>
                </c:pt>
                <c:pt idx="2523">
                  <c:v>1992.0191256830601</c:v>
                </c:pt>
                <c:pt idx="2524">
                  <c:v>1992.0218579235</c:v>
                </c:pt>
                <c:pt idx="2525">
                  <c:v>1992.02459016393</c:v>
                </c:pt>
                <c:pt idx="2526">
                  <c:v>1992.0273224043699</c:v>
                </c:pt>
                <c:pt idx="2527">
                  <c:v>1992.03005464481</c:v>
                </c:pt>
                <c:pt idx="2528">
                  <c:v>1992.0327868852501</c:v>
                </c:pt>
                <c:pt idx="2529">
                  <c:v>1992.0355191256799</c:v>
                </c:pt>
                <c:pt idx="2530">
                  <c:v>1992.03825136612</c:v>
                </c:pt>
                <c:pt idx="2531">
                  <c:v>1992.0409836065601</c:v>
                </c:pt>
                <c:pt idx="2532">
                  <c:v>1992.0437158469899</c:v>
                </c:pt>
                <c:pt idx="2533">
                  <c:v>1992.04644808743</c:v>
                </c:pt>
                <c:pt idx="2534">
                  <c:v>1992.0491803278701</c:v>
                </c:pt>
                <c:pt idx="2535">
                  <c:v>1992.0519125683099</c:v>
                </c:pt>
                <c:pt idx="2536">
                  <c:v>1992.05464480874</c:v>
                </c:pt>
                <c:pt idx="2537">
                  <c:v>1992.0573770491801</c:v>
                </c:pt>
                <c:pt idx="2538">
                  <c:v>1992.06010928962</c:v>
                </c:pt>
                <c:pt idx="2539">
                  <c:v>1992.06284153005</c:v>
                </c:pt>
                <c:pt idx="2540">
                  <c:v>1992.0655737704899</c:v>
                </c:pt>
                <c:pt idx="2541">
                  <c:v>1992.06830601093</c:v>
                </c:pt>
                <c:pt idx="2542">
                  <c:v>1992.0710382513701</c:v>
                </c:pt>
                <c:pt idx="2543">
                  <c:v>1992.0737704917999</c:v>
                </c:pt>
                <c:pt idx="2544">
                  <c:v>1992.07650273224</c:v>
                </c:pt>
                <c:pt idx="2545">
                  <c:v>1992.0792349726801</c:v>
                </c:pt>
                <c:pt idx="2546">
                  <c:v>1992.0819672131099</c:v>
                </c:pt>
                <c:pt idx="2547">
                  <c:v>1992.08469945355</c:v>
                </c:pt>
                <c:pt idx="2548">
                  <c:v>1992.0874316939901</c:v>
                </c:pt>
                <c:pt idx="2549">
                  <c:v>1992.0901639344299</c:v>
                </c:pt>
                <c:pt idx="2550">
                  <c:v>1992.09289617486</c:v>
                </c:pt>
                <c:pt idx="2551">
                  <c:v>1992.0956284153001</c:v>
                </c:pt>
                <c:pt idx="2552">
                  <c:v>1992.09836065574</c:v>
                </c:pt>
                <c:pt idx="2553">
                  <c:v>1992.10109289617</c:v>
                </c:pt>
                <c:pt idx="2554">
                  <c:v>1992.1038251366101</c:v>
                </c:pt>
                <c:pt idx="2555">
                  <c:v>1992.10655737705</c:v>
                </c:pt>
                <c:pt idx="2556">
                  <c:v>1992.10928961749</c:v>
                </c:pt>
                <c:pt idx="2557">
                  <c:v>1992.1120218579199</c:v>
                </c:pt>
                <c:pt idx="2558">
                  <c:v>1992.11475409836</c:v>
                </c:pt>
                <c:pt idx="2559">
                  <c:v>1992.1174863388001</c:v>
                </c:pt>
                <c:pt idx="2560">
                  <c:v>1992.1202185792299</c:v>
                </c:pt>
                <c:pt idx="2561">
                  <c:v>1992.12295081967</c:v>
                </c:pt>
                <c:pt idx="2562">
                  <c:v>1992.1256830601101</c:v>
                </c:pt>
                <c:pt idx="2563">
                  <c:v>1992.1284153005499</c:v>
                </c:pt>
                <c:pt idx="2564">
                  <c:v>1992.13114754098</c:v>
                </c:pt>
                <c:pt idx="2565">
                  <c:v>1992.1338797814201</c:v>
                </c:pt>
                <c:pt idx="2566">
                  <c:v>1992.1366120218599</c:v>
                </c:pt>
                <c:pt idx="2567">
                  <c:v>1992.1393442623</c:v>
                </c:pt>
                <c:pt idx="2568">
                  <c:v>1992.1420765027301</c:v>
                </c:pt>
                <c:pt idx="2569">
                  <c:v>1992.14480874317</c:v>
                </c:pt>
                <c:pt idx="2570">
                  <c:v>1992.14754098361</c:v>
                </c:pt>
                <c:pt idx="2571">
                  <c:v>1992.1502732240399</c:v>
                </c:pt>
                <c:pt idx="2572">
                  <c:v>1992.15300546448</c:v>
                </c:pt>
                <c:pt idx="2573">
                  <c:v>1992.1557377049201</c:v>
                </c:pt>
                <c:pt idx="2574">
                  <c:v>1992.1584699453599</c:v>
                </c:pt>
                <c:pt idx="2575">
                  <c:v>1992.16120218579</c:v>
                </c:pt>
                <c:pt idx="2576">
                  <c:v>1992.1639344262301</c:v>
                </c:pt>
                <c:pt idx="2577">
                  <c:v>1992.1666666666699</c:v>
                </c:pt>
                <c:pt idx="2578">
                  <c:v>1992.1693989071</c:v>
                </c:pt>
                <c:pt idx="2579">
                  <c:v>1992.1721311475401</c:v>
                </c:pt>
                <c:pt idx="2580">
                  <c:v>1992.1748633879799</c:v>
                </c:pt>
                <c:pt idx="2581">
                  <c:v>1992.17759562842</c:v>
                </c:pt>
                <c:pt idx="2582">
                  <c:v>1992.1803278688501</c:v>
                </c:pt>
                <c:pt idx="2583">
                  <c:v>1992.18306010929</c:v>
                </c:pt>
                <c:pt idx="2584">
                  <c:v>1992.18579234973</c:v>
                </c:pt>
                <c:pt idx="2585">
                  <c:v>1992.1885245901599</c:v>
                </c:pt>
                <c:pt idx="2586">
                  <c:v>1992.1912568306</c:v>
                </c:pt>
                <c:pt idx="2587">
                  <c:v>1992.1939890710401</c:v>
                </c:pt>
                <c:pt idx="2588">
                  <c:v>1992.1967213114799</c:v>
                </c:pt>
                <c:pt idx="2589">
                  <c:v>1992.19945355191</c:v>
                </c:pt>
                <c:pt idx="2590">
                  <c:v>1992.2021857923501</c:v>
                </c:pt>
                <c:pt idx="2591">
                  <c:v>1992.2049180327899</c:v>
                </c:pt>
                <c:pt idx="2592">
                  <c:v>1992.20765027322</c:v>
                </c:pt>
                <c:pt idx="2593">
                  <c:v>1992.2103825136601</c:v>
                </c:pt>
                <c:pt idx="2594">
                  <c:v>1992.2131147540999</c:v>
                </c:pt>
                <c:pt idx="2595">
                  <c:v>1992.21584699454</c:v>
                </c:pt>
                <c:pt idx="2596">
                  <c:v>1992.2185792349701</c:v>
                </c:pt>
                <c:pt idx="2597">
                  <c:v>1992.2213114754099</c:v>
                </c:pt>
                <c:pt idx="2598">
                  <c:v>1992.22404371585</c:v>
                </c:pt>
                <c:pt idx="2599">
                  <c:v>1992.2267759562801</c:v>
                </c:pt>
                <c:pt idx="2600">
                  <c:v>1992.22950819672</c:v>
                </c:pt>
                <c:pt idx="2601">
                  <c:v>1992.23224043716</c:v>
                </c:pt>
                <c:pt idx="2602">
                  <c:v>1992.2349726775999</c:v>
                </c:pt>
                <c:pt idx="2603">
                  <c:v>1992.23770491803</c:v>
                </c:pt>
                <c:pt idx="2604">
                  <c:v>1992.2404371584701</c:v>
                </c:pt>
                <c:pt idx="2605">
                  <c:v>1992.2431693989099</c:v>
                </c:pt>
                <c:pt idx="2606">
                  <c:v>1992.24590163934</c:v>
                </c:pt>
                <c:pt idx="2607">
                  <c:v>1992.2486338797801</c:v>
                </c:pt>
                <c:pt idx="2608">
                  <c:v>1992.2513661202199</c:v>
                </c:pt>
                <c:pt idx="2609">
                  <c:v>1992.25409836066</c:v>
                </c:pt>
                <c:pt idx="2610">
                  <c:v>1992.2568306010901</c:v>
                </c:pt>
                <c:pt idx="2611">
                  <c:v>1992.2595628415299</c:v>
                </c:pt>
                <c:pt idx="2612">
                  <c:v>1992.26229508197</c:v>
                </c:pt>
                <c:pt idx="2613">
                  <c:v>1992.2650273224001</c:v>
                </c:pt>
                <c:pt idx="2614">
                  <c:v>1992.26775956284</c:v>
                </c:pt>
                <c:pt idx="2615">
                  <c:v>1992.27049180328</c:v>
                </c:pt>
                <c:pt idx="2616">
                  <c:v>1992.2732240437199</c:v>
                </c:pt>
                <c:pt idx="2617">
                  <c:v>1992.27595628415</c:v>
                </c:pt>
                <c:pt idx="2618">
                  <c:v>1992.2786885245901</c:v>
                </c:pt>
                <c:pt idx="2619">
                  <c:v>1992.2814207650299</c:v>
                </c:pt>
                <c:pt idx="2620">
                  <c:v>1992.28415300546</c:v>
                </c:pt>
                <c:pt idx="2621">
                  <c:v>1992.2868852459001</c:v>
                </c:pt>
                <c:pt idx="2622">
                  <c:v>1992.2896174863399</c:v>
                </c:pt>
                <c:pt idx="2623">
                  <c:v>1992.29234972678</c:v>
                </c:pt>
                <c:pt idx="2624">
                  <c:v>1992.2950819672101</c:v>
                </c:pt>
                <c:pt idx="2625">
                  <c:v>1992.2978142076499</c:v>
                </c:pt>
                <c:pt idx="2626">
                  <c:v>1992.30054644809</c:v>
                </c:pt>
                <c:pt idx="2627">
                  <c:v>1992.3032786885201</c:v>
                </c:pt>
                <c:pt idx="2628">
                  <c:v>1992.3060109289599</c:v>
                </c:pt>
                <c:pt idx="2629">
                  <c:v>1992.3087431694</c:v>
                </c:pt>
                <c:pt idx="2630">
                  <c:v>1992.3114754098401</c:v>
                </c:pt>
                <c:pt idx="2631">
                  <c:v>1992.31420765027</c:v>
                </c:pt>
                <c:pt idx="2632">
                  <c:v>1992.31693989071</c:v>
                </c:pt>
                <c:pt idx="2633">
                  <c:v>1992.3196721311499</c:v>
                </c:pt>
                <c:pt idx="2634">
                  <c:v>1992.32240437158</c:v>
                </c:pt>
                <c:pt idx="2635">
                  <c:v>1992.3251366120201</c:v>
                </c:pt>
                <c:pt idx="2636">
                  <c:v>1992.3278688524599</c:v>
                </c:pt>
                <c:pt idx="2637">
                  <c:v>1992.3306010929</c:v>
                </c:pt>
                <c:pt idx="2638">
                  <c:v>1992.3333333333301</c:v>
                </c:pt>
                <c:pt idx="2639">
                  <c:v>1992.3360655737699</c:v>
                </c:pt>
                <c:pt idx="2640">
                  <c:v>1992.33879781421</c:v>
                </c:pt>
                <c:pt idx="2641">
                  <c:v>1992.3415300546401</c:v>
                </c:pt>
                <c:pt idx="2642">
                  <c:v>1992.3442622950799</c:v>
                </c:pt>
                <c:pt idx="2643">
                  <c:v>1992.34699453552</c:v>
                </c:pt>
                <c:pt idx="2644">
                  <c:v>1992.3497267759601</c:v>
                </c:pt>
                <c:pt idx="2645">
                  <c:v>1992.35245901639</c:v>
                </c:pt>
                <c:pt idx="2646">
                  <c:v>1992.35519125683</c:v>
                </c:pt>
                <c:pt idx="2647">
                  <c:v>1992.3579234972699</c:v>
                </c:pt>
                <c:pt idx="2648">
                  <c:v>1992.3606557377</c:v>
                </c:pt>
                <c:pt idx="2649">
                  <c:v>1992.3633879781401</c:v>
                </c:pt>
                <c:pt idx="2650">
                  <c:v>1992.3661202185799</c:v>
                </c:pt>
                <c:pt idx="2651">
                  <c:v>1992.36885245902</c:v>
                </c:pt>
                <c:pt idx="2652">
                  <c:v>1992.3715846994501</c:v>
                </c:pt>
                <c:pt idx="2653">
                  <c:v>1992.3743169398899</c:v>
                </c:pt>
                <c:pt idx="2654">
                  <c:v>1992.37704918033</c:v>
                </c:pt>
                <c:pt idx="2655">
                  <c:v>1992.3797814207701</c:v>
                </c:pt>
                <c:pt idx="2656">
                  <c:v>1992.3825136611999</c:v>
                </c:pt>
                <c:pt idx="2657">
                  <c:v>1992.38524590164</c:v>
                </c:pt>
                <c:pt idx="2658">
                  <c:v>1992.3879781420801</c:v>
                </c:pt>
                <c:pt idx="2659">
                  <c:v>1992.39071038251</c:v>
                </c:pt>
                <c:pt idx="2660">
                  <c:v>1992.39344262295</c:v>
                </c:pt>
                <c:pt idx="2661">
                  <c:v>1992.3961748633899</c:v>
                </c:pt>
                <c:pt idx="2662">
                  <c:v>1992.39890710383</c:v>
                </c:pt>
                <c:pt idx="2663">
                  <c:v>1992.40163934426</c:v>
                </c:pt>
                <c:pt idx="2664">
                  <c:v>1992.4043715846999</c:v>
                </c:pt>
                <c:pt idx="2665">
                  <c:v>1992.40710382514</c:v>
                </c:pt>
                <c:pt idx="2666">
                  <c:v>1992.4098360655701</c:v>
                </c:pt>
                <c:pt idx="2667">
                  <c:v>1992.4125683060099</c:v>
                </c:pt>
                <c:pt idx="2668">
                  <c:v>1992.41530054645</c:v>
                </c:pt>
                <c:pt idx="2669">
                  <c:v>1992.4180327868901</c:v>
                </c:pt>
                <c:pt idx="2670">
                  <c:v>1992.4207650273199</c:v>
                </c:pt>
                <c:pt idx="2671">
                  <c:v>1992.42349726776</c:v>
                </c:pt>
                <c:pt idx="2672">
                  <c:v>1992.4262295082001</c:v>
                </c:pt>
                <c:pt idx="2673">
                  <c:v>1992.4289617486299</c:v>
                </c:pt>
                <c:pt idx="2674">
                  <c:v>1992.43169398907</c:v>
                </c:pt>
                <c:pt idx="2675">
                  <c:v>1992.4344262295101</c:v>
                </c:pt>
                <c:pt idx="2676">
                  <c:v>1992.43715846995</c:v>
                </c:pt>
                <c:pt idx="2677">
                  <c:v>1992.43989071038</c:v>
                </c:pt>
                <c:pt idx="2678">
                  <c:v>1992.4426229508199</c:v>
                </c:pt>
                <c:pt idx="2679">
                  <c:v>1992.44535519126</c:v>
                </c:pt>
                <c:pt idx="2680">
                  <c:v>1992.4480874316901</c:v>
                </c:pt>
                <c:pt idx="2681">
                  <c:v>1992.4508196721299</c:v>
                </c:pt>
                <c:pt idx="2682">
                  <c:v>1992.45355191257</c:v>
                </c:pt>
                <c:pt idx="2683">
                  <c:v>1992.4562841530101</c:v>
                </c:pt>
                <c:pt idx="2684">
                  <c:v>1992.4590163934399</c:v>
                </c:pt>
                <c:pt idx="2685">
                  <c:v>1992.46174863388</c:v>
                </c:pt>
                <c:pt idx="2686">
                  <c:v>1992.4644808743201</c:v>
                </c:pt>
                <c:pt idx="2687">
                  <c:v>1992.4672131147499</c:v>
                </c:pt>
                <c:pt idx="2688">
                  <c:v>1992.46994535519</c:v>
                </c:pt>
                <c:pt idx="2689">
                  <c:v>1992.4726775956301</c:v>
                </c:pt>
                <c:pt idx="2690">
                  <c:v>1992.47540983607</c:v>
                </c:pt>
                <c:pt idx="2691">
                  <c:v>1992.4781420765</c:v>
                </c:pt>
                <c:pt idx="2692">
                  <c:v>1992.4808743169399</c:v>
                </c:pt>
                <c:pt idx="2693">
                  <c:v>1992.48360655738</c:v>
                </c:pt>
                <c:pt idx="2694">
                  <c:v>1992.48633879781</c:v>
                </c:pt>
                <c:pt idx="2695">
                  <c:v>1992.4890710382499</c:v>
                </c:pt>
                <c:pt idx="2696">
                  <c:v>1992.49180327869</c:v>
                </c:pt>
                <c:pt idx="2697">
                  <c:v>1992.4945355191301</c:v>
                </c:pt>
                <c:pt idx="2698">
                  <c:v>1992.4972677595599</c:v>
                </c:pt>
                <c:pt idx="2699">
                  <c:v>1992.5</c:v>
                </c:pt>
                <c:pt idx="2700">
                  <c:v>1992.5027322404401</c:v>
                </c:pt>
                <c:pt idx="2701">
                  <c:v>1992.5054644808699</c:v>
                </c:pt>
                <c:pt idx="2702">
                  <c:v>1992.50819672131</c:v>
                </c:pt>
                <c:pt idx="2703">
                  <c:v>1992.5109289617501</c:v>
                </c:pt>
                <c:pt idx="2704">
                  <c:v>1992.51366120219</c:v>
                </c:pt>
                <c:pt idx="2705">
                  <c:v>1992.51639344262</c:v>
                </c:pt>
                <c:pt idx="2706">
                  <c:v>1992.5191256830601</c:v>
                </c:pt>
                <c:pt idx="2707">
                  <c:v>1992.5218579235</c:v>
                </c:pt>
                <c:pt idx="2708">
                  <c:v>1992.52459016393</c:v>
                </c:pt>
                <c:pt idx="2709">
                  <c:v>1992.5273224043699</c:v>
                </c:pt>
                <c:pt idx="2710">
                  <c:v>1992.53005464481</c:v>
                </c:pt>
                <c:pt idx="2711">
                  <c:v>1992.5327868852501</c:v>
                </c:pt>
                <c:pt idx="2712">
                  <c:v>1992.5355191256799</c:v>
                </c:pt>
                <c:pt idx="2713">
                  <c:v>1992.53825136612</c:v>
                </c:pt>
                <c:pt idx="2714">
                  <c:v>1992.5409836065601</c:v>
                </c:pt>
                <c:pt idx="2715">
                  <c:v>1992.5437158469899</c:v>
                </c:pt>
                <c:pt idx="2716">
                  <c:v>1992.54644808743</c:v>
                </c:pt>
                <c:pt idx="2717">
                  <c:v>1992.5491803278701</c:v>
                </c:pt>
                <c:pt idx="2718">
                  <c:v>1992.5519125683099</c:v>
                </c:pt>
                <c:pt idx="2719">
                  <c:v>1992.55464480874</c:v>
                </c:pt>
                <c:pt idx="2720">
                  <c:v>1992.5573770491801</c:v>
                </c:pt>
                <c:pt idx="2721">
                  <c:v>1992.56010928962</c:v>
                </c:pt>
                <c:pt idx="2722">
                  <c:v>1992.56284153005</c:v>
                </c:pt>
                <c:pt idx="2723">
                  <c:v>1992.5655737704899</c:v>
                </c:pt>
                <c:pt idx="2724">
                  <c:v>1992.56830601093</c:v>
                </c:pt>
                <c:pt idx="2725">
                  <c:v>1992.5710382513701</c:v>
                </c:pt>
                <c:pt idx="2726">
                  <c:v>1992.5737704917999</c:v>
                </c:pt>
                <c:pt idx="2727">
                  <c:v>1992.57650273224</c:v>
                </c:pt>
                <c:pt idx="2728">
                  <c:v>1992.5792349726801</c:v>
                </c:pt>
                <c:pt idx="2729">
                  <c:v>1992.5819672131099</c:v>
                </c:pt>
                <c:pt idx="2730">
                  <c:v>1992.58469945355</c:v>
                </c:pt>
                <c:pt idx="2731">
                  <c:v>1992.5874316939901</c:v>
                </c:pt>
                <c:pt idx="2732">
                  <c:v>1992.5901639344299</c:v>
                </c:pt>
                <c:pt idx="2733">
                  <c:v>1992.59289617486</c:v>
                </c:pt>
                <c:pt idx="2734">
                  <c:v>1992.5956284153001</c:v>
                </c:pt>
                <c:pt idx="2735">
                  <c:v>1992.59836065574</c:v>
                </c:pt>
                <c:pt idx="2736">
                  <c:v>1992.60109289617</c:v>
                </c:pt>
                <c:pt idx="2737">
                  <c:v>1992.6038251366101</c:v>
                </c:pt>
                <c:pt idx="2738">
                  <c:v>1992.60655737705</c:v>
                </c:pt>
                <c:pt idx="2739">
                  <c:v>1992.60928961749</c:v>
                </c:pt>
                <c:pt idx="2740">
                  <c:v>1992.6120218579199</c:v>
                </c:pt>
                <c:pt idx="2741">
                  <c:v>1992.61475409836</c:v>
                </c:pt>
                <c:pt idx="2742">
                  <c:v>1992.6174863388001</c:v>
                </c:pt>
                <c:pt idx="2743">
                  <c:v>1992.6202185792299</c:v>
                </c:pt>
                <c:pt idx="2744">
                  <c:v>1992.62295081967</c:v>
                </c:pt>
                <c:pt idx="2745">
                  <c:v>1992.6256830601101</c:v>
                </c:pt>
                <c:pt idx="2746">
                  <c:v>1992.6284153005499</c:v>
                </c:pt>
                <c:pt idx="2747">
                  <c:v>1992.63114754098</c:v>
                </c:pt>
                <c:pt idx="2748">
                  <c:v>1992.6338797814201</c:v>
                </c:pt>
                <c:pt idx="2749">
                  <c:v>1992.6366120218599</c:v>
                </c:pt>
                <c:pt idx="2750">
                  <c:v>1992.6393442623</c:v>
                </c:pt>
                <c:pt idx="2751">
                  <c:v>1992.6420765027301</c:v>
                </c:pt>
                <c:pt idx="2752">
                  <c:v>1992.64480874317</c:v>
                </c:pt>
                <c:pt idx="2753">
                  <c:v>1992.64754098361</c:v>
                </c:pt>
                <c:pt idx="2754">
                  <c:v>1992.6502732240399</c:v>
                </c:pt>
                <c:pt idx="2755">
                  <c:v>1992.65300546448</c:v>
                </c:pt>
                <c:pt idx="2756">
                  <c:v>1992.6557377049201</c:v>
                </c:pt>
                <c:pt idx="2757">
                  <c:v>1992.6584699453599</c:v>
                </c:pt>
                <c:pt idx="2758">
                  <c:v>1992.66120218579</c:v>
                </c:pt>
                <c:pt idx="2759">
                  <c:v>1992.6639344262301</c:v>
                </c:pt>
                <c:pt idx="2760">
                  <c:v>1992.6666666666699</c:v>
                </c:pt>
                <c:pt idx="2761">
                  <c:v>1992.6693989071</c:v>
                </c:pt>
                <c:pt idx="2762">
                  <c:v>1992.6721311475401</c:v>
                </c:pt>
                <c:pt idx="2763">
                  <c:v>1992.6748633879799</c:v>
                </c:pt>
                <c:pt idx="2764">
                  <c:v>1992.67759562842</c:v>
                </c:pt>
                <c:pt idx="2765">
                  <c:v>1992.6803278688501</c:v>
                </c:pt>
                <c:pt idx="2766">
                  <c:v>1992.68306010929</c:v>
                </c:pt>
                <c:pt idx="2767">
                  <c:v>1992.68579234973</c:v>
                </c:pt>
                <c:pt idx="2768">
                  <c:v>1992.6885245901599</c:v>
                </c:pt>
                <c:pt idx="2769">
                  <c:v>1992.6912568306</c:v>
                </c:pt>
                <c:pt idx="2770">
                  <c:v>1992.6939890710401</c:v>
                </c:pt>
                <c:pt idx="2771">
                  <c:v>1992.6967213114799</c:v>
                </c:pt>
                <c:pt idx="2772">
                  <c:v>1992.69945355191</c:v>
                </c:pt>
                <c:pt idx="2773">
                  <c:v>1992.7021857923501</c:v>
                </c:pt>
                <c:pt idx="2774">
                  <c:v>1992.7049180327899</c:v>
                </c:pt>
                <c:pt idx="2775">
                  <c:v>1992.70765027322</c:v>
                </c:pt>
                <c:pt idx="2776">
                  <c:v>1992.7103825136601</c:v>
                </c:pt>
                <c:pt idx="2777">
                  <c:v>1992.7131147540999</c:v>
                </c:pt>
                <c:pt idx="2778">
                  <c:v>1992.71584699454</c:v>
                </c:pt>
                <c:pt idx="2779">
                  <c:v>1992.7185792349701</c:v>
                </c:pt>
                <c:pt idx="2780">
                  <c:v>1992.7213114754099</c:v>
                </c:pt>
                <c:pt idx="2781">
                  <c:v>1992.72404371585</c:v>
                </c:pt>
                <c:pt idx="2782">
                  <c:v>1992.7267759562801</c:v>
                </c:pt>
                <c:pt idx="2783">
                  <c:v>1992.72950819672</c:v>
                </c:pt>
                <c:pt idx="2784">
                  <c:v>1992.73224043716</c:v>
                </c:pt>
                <c:pt idx="2785">
                  <c:v>1992.7349726775999</c:v>
                </c:pt>
                <c:pt idx="2786">
                  <c:v>1992.73770491803</c:v>
                </c:pt>
                <c:pt idx="2787">
                  <c:v>1992.7404371584701</c:v>
                </c:pt>
                <c:pt idx="2788">
                  <c:v>1992.7431693989099</c:v>
                </c:pt>
                <c:pt idx="2789">
                  <c:v>1992.74590163934</c:v>
                </c:pt>
                <c:pt idx="2790">
                  <c:v>1992.7486338797801</c:v>
                </c:pt>
                <c:pt idx="2791">
                  <c:v>1992.7513661202199</c:v>
                </c:pt>
                <c:pt idx="2792">
                  <c:v>1992.75409836066</c:v>
                </c:pt>
                <c:pt idx="2793">
                  <c:v>1992.7568306010901</c:v>
                </c:pt>
                <c:pt idx="2794">
                  <c:v>1992.7595628415299</c:v>
                </c:pt>
                <c:pt idx="2795">
                  <c:v>1992.76229508197</c:v>
                </c:pt>
                <c:pt idx="2796">
                  <c:v>1992.7650273224001</c:v>
                </c:pt>
                <c:pt idx="2797">
                  <c:v>1992.76775956284</c:v>
                </c:pt>
                <c:pt idx="2798">
                  <c:v>1992.77049180328</c:v>
                </c:pt>
                <c:pt idx="2799">
                  <c:v>1992.7732240437199</c:v>
                </c:pt>
                <c:pt idx="2800">
                  <c:v>1992.77595628415</c:v>
                </c:pt>
                <c:pt idx="2801">
                  <c:v>1992.7786885245901</c:v>
                </c:pt>
                <c:pt idx="2802">
                  <c:v>1992.7814207650299</c:v>
                </c:pt>
                <c:pt idx="2803">
                  <c:v>1992.78415300546</c:v>
                </c:pt>
                <c:pt idx="2804">
                  <c:v>1992.7868852459001</c:v>
                </c:pt>
                <c:pt idx="2805">
                  <c:v>1992.7896174863399</c:v>
                </c:pt>
                <c:pt idx="2806">
                  <c:v>1992.79234972678</c:v>
                </c:pt>
                <c:pt idx="2807">
                  <c:v>1992.7950819672101</c:v>
                </c:pt>
                <c:pt idx="2808">
                  <c:v>1992.7978142076499</c:v>
                </c:pt>
                <c:pt idx="2809">
                  <c:v>1992.80054644809</c:v>
                </c:pt>
                <c:pt idx="2810">
                  <c:v>1992.8032786885201</c:v>
                </c:pt>
                <c:pt idx="2811">
                  <c:v>1992.8060109289599</c:v>
                </c:pt>
                <c:pt idx="2812">
                  <c:v>1992.8087431694</c:v>
                </c:pt>
                <c:pt idx="2813">
                  <c:v>1992.8114754098401</c:v>
                </c:pt>
                <c:pt idx="2814">
                  <c:v>1992.81420765027</c:v>
                </c:pt>
                <c:pt idx="2815">
                  <c:v>1992.81693989071</c:v>
                </c:pt>
                <c:pt idx="2816">
                  <c:v>1992.8196721311499</c:v>
                </c:pt>
                <c:pt idx="2817">
                  <c:v>1992.82240437158</c:v>
                </c:pt>
                <c:pt idx="2818">
                  <c:v>1992.8251366120201</c:v>
                </c:pt>
                <c:pt idx="2819">
                  <c:v>1992.8278688524599</c:v>
                </c:pt>
                <c:pt idx="2820">
                  <c:v>1992.8306010929</c:v>
                </c:pt>
                <c:pt idx="2821">
                  <c:v>1992.8333333333301</c:v>
                </c:pt>
                <c:pt idx="2822">
                  <c:v>1992.8360655737699</c:v>
                </c:pt>
                <c:pt idx="2823">
                  <c:v>1992.83879781421</c:v>
                </c:pt>
                <c:pt idx="2824">
                  <c:v>1992.8415300546401</c:v>
                </c:pt>
                <c:pt idx="2825">
                  <c:v>1992.8442622950799</c:v>
                </c:pt>
                <c:pt idx="2826">
                  <c:v>1992.84699453552</c:v>
                </c:pt>
                <c:pt idx="2827">
                  <c:v>1992.8497267759601</c:v>
                </c:pt>
                <c:pt idx="2828">
                  <c:v>1992.85245901639</c:v>
                </c:pt>
                <c:pt idx="2829">
                  <c:v>1992.85519125683</c:v>
                </c:pt>
                <c:pt idx="2830">
                  <c:v>1992.8579234972699</c:v>
                </c:pt>
                <c:pt idx="2831">
                  <c:v>1992.8606557377</c:v>
                </c:pt>
                <c:pt idx="2832">
                  <c:v>1992.8633879781401</c:v>
                </c:pt>
                <c:pt idx="2833">
                  <c:v>1992.8661202185799</c:v>
                </c:pt>
                <c:pt idx="2834">
                  <c:v>1992.86885245902</c:v>
                </c:pt>
                <c:pt idx="2835">
                  <c:v>1992.8715846994501</c:v>
                </c:pt>
                <c:pt idx="2836">
                  <c:v>1992.8743169398899</c:v>
                </c:pt>
                <c:pt idx="2837">
                  <c:v>1992.87704918033</c:v>
                </c:pt>
                <c:pt idx="2838">
                  <c:v>1992.8797814207701</c:v>
                </c:pt>
                <c:pt idx="2839">
                  <c:v>1992.8825136611999</c:v>
                </c:pt>
                <c:pt idx="2840">
                  <c:v>1992.88524590164</c:v>
                </c:pt>
                <c:pt idx="2841">
                  <c:v>1992.8879781420801</c:v>
                </c:pt>
                <c:pt idx="2842">
                  <c:v>1992.89071038251</c:v>
                </c:pt>
                <c:pt idx="2843">
                  <c:v>1992.89344262295</c:v>
                </c:pt>
                <c:pt idx="2844">
                  <c:v>1992.8961748633899</c:v>
                </c:pt>
                <c:pt idx="2845">
                  <c:v>1992.89890710383</c:v>
                </c:pt>
                <c:pt idx="2846">
                  <c:v>1992.90163934426</c:v>
                </c:pt>
                <c:pt idx="2847">
                  <c:v>1992.9043715846999</c:v>
                </c:pt>
                <c:pt idx="2848">
                  <c:v>1992.90710382514</c:v>
                </c:pt>
                <c:pt idx="2849">
                  <c:v>1992.9098360655701</c:v>
                </c:pt>
                <c:pt idx="2850">
                  <c:v>1992.9125683060099</c:v>
                </c:pt>
                <c:pt idx="2851">
                  <c:v>1992.91530054645</c:v>
                </c:pt>
                <c:pt idx="2852">
                  <c:v>1992.9180327868901</c:v>
                </c:pt>
                <c:pt idx="2853">
                  <c:v>1992.9207650273199</c:v>
                </c:pt>
                <c:pt idx="2854">
                  <c:v>1992.92349726776</c:v>
                </c:pt>
                <c:pt idx="2855">
                  <c:v>1992.9262295082001</c:v>
                </c:pt>
                <c:pt idx="2856">
                  <c:v>1992.9289617486299</c:v>
                </c:pt>
                <c:pt idx="2857">
                  <c:v>1992.93169398907</c:v>
                </c:pt>
                <c:pt idx="2858">
                  <c:v>1992.9344262295101</c:v>
                </c:pt>
                <c:pt idx="2859">
                  <c:v>1992.93715846995</c:v>
                </c:pt>
                <c:pt idx="2860">
                  <c:v>1992.93989071038</c:v>
                </c:pt>
                <c:pt idx="2861">
                  <c:v>1992.9426229508199</c:v>
                </c:pt>
                <c:pt idx="2862">
                  <c:v>1992.94535519126</c:v>
                </c:pt>
                <c:pt idx="2863">
                  <c:v>1992.9480874316901</c:v>
                </c:pt>
                <c:pt idx="2864">
                  <c:v>1992.9508196721299</c:v>
                </c:pt>
                <c:pt idx="2865">
                  <c:v>1992.95355191257</c:v>
                </c:pt>
                <c:pt idx="2866">
                  <c:v>1992.9562841530101</c:v>
                </c:pt>
                <c:pt idx="2867">
                  <c:v>1992.9590163934399</c:v>
                </c:pt>
                <c:pt idx="2868">
                  <c:v>1992.96174863388</c:v>
                </c:pt>
                <c:pt idx="2869">
                  <c:v>1992.9644808743201</c:v>
                </c:pt>
                <c:pt idx="2870">
                  <c:v>1992.9672131147499</c:v>
                </c:pt>
                <c:pt idx="2871">
                  <c:v>1992.96994535519</c:v>
                </c:pt>
                <c:pt idx="2872">
                  <c:v>1992.9726775956301</c:v>
                </c:pt>
                <c:pt idx="2873">
                  <c:v>1992.97540983607</c:v>
                </c:pt>
                <c:pt idx="2874">
                  <c:v>1992.9781420765</c:v>
                </c:pt>
                <c:pt idx="2875">
                  <c:v>1992.9808743169399</c:v>
                </c:pt>
                <c:pt idx="2876">
                  <c:v>1992.98360655738</c:v>
                </c:pt>
                <c:pt idx="2877">
                  <c:v>1992.98633879781</c:v>
                </c:pt>
                <c:pt idx="2878">
                  <c:v>1992.9890710382499</c:v>
                </c:pt>
                <c:pt idx="2879">
                  <c:v>1992.99180327869</c:v>
                </c:pt>
                <c:pt idx="2880">
                  <c:v>1992.9945355191301</c:v>
                </c:pt>
                <c:pt idx="2881">
                  <c:v>1992.9972677595599</c:v>
                </c:pt>
                <c:pt idx="2882">
                  <c:v>1993</c:v>
                </c:pt>
                <c:pt idx="2883">
                  <c:v>1993.0027397260301</c:v>
                </c:pt>
                <c:pt idx="2884">
                  <c:v>1993.0054794520499</c:v>
                </c:pt>
                <c:pt idx="2885">
                  <c:v>1993.00821917808</c:v>
                </c:pt>
                <c:pt idx="2886">
                  <c:v>1993.0109589041101</c:v>
                </c:pt>
                <c:pt idx="2887">
                  <c:v>1993.01369863014</c:v>
                </c:pt>
                <c:pt idx="2888">
                  <c:v>1993.0164383561601</c:v>
                </c:pt>
                <c:pt idx="2889">
                  <c:v>1993.0191780821899</c:v>
                </c:pt>
                <c:pt idx="2890">
                  <c:v>1993.02191780822</c:v>
                </c:pt>
                <c:pt idx="2891">
                  <c:v>1993.0246575342501</c:v>
                </c:pt>
                <c:pt idx="2892">
                  <c:v>1993.0273972602699</c:v>
                </c:pt>
                <c:pt idx="2893">
                  <c:v>1993.0301369863</c:v>
                </c:pt>
                <c:pt idx="2894">
                  <c:v>1993.0328767123301</c:v>
                </c:pt>
                <c:pt idx="2895">
                  <c:v>1993.03561643836</c:v>
                </c:pt>
                <c:pt idx="2896">
                  <c:v>1993.03835616438</c:v>
                </c:pt>
                <c:pt idx="2897">
                  <c:v>1993.0410958904099</c:v>
                </c:pt>
                <c:pt idx="2898">
                  <c:v>1993.04383561644</c:v>
                </c:pt>
                <c:pt idx="2899">
                  <c:v>1993.0465753424701</c:v>
                </c:pt>
                <c:pt idx="2900">
                  <c:v>1993.0493150684899</c:v>
                </c:pt>
                <c:pt idx="2901">
                  <c:v>1993.05205479452</c:v>
                </c:pt>
                <c:pt idx="2902">
                  <c:v>1993.0547945205501</c:v>
                </c:pt>
                <c:pt idx="2903">
                  <c:v>1993.05753424658</c:v>
                </c:pt>
                <c:pt idx="2904">
                  <c:v>1993.0602739726</c:v>
                </c:pt>
                <c:pt idx="2905">
                  <c:v>1993.0630136986299</c:v>
                </c:pt>
                <c:pt idx="2906">
                  <c:v>1993.06575342466</c:v>
                </c:pt>
                <c:pt idx="2907">
                  <c:v>1993.0684931506801</c:v>
                </c:pt>
                <c:pt idx="2908">
                  <c:v>1993.0712328767099</c:v>
                </c:pt>
                <c:pt idx="2909">
                  <c:v>1993.07397260274</c:v>
                </c:pt>
                <c:pt idx="2910">
                  <c:v>1993.0767123287701</c:v>
                </c:pt>
                <c:pt idx="2911">
                  <c:v>1993.07945205479</c:v>
                </c:pt>
                <c:pt idx="2912">
                  <c:v>1993.08219178082</c:v>
                </c:pt>
                <c:pt idx="2913">
                  <c:v>1993.0849315068499</c:v>
                </c:pt>
                <c:pt idx="2914">
                  <c:v>1993.08767123288</c:v>
                </c:pt>
                <c:pt idx="2915">
                  <c:v>1993.0904109589001</c:v>
                </c:pt>
                <c:pt idx="2916">
                  <c:v>1993.0931506849299</c:v>
                </c:pt>
                <c:pt idx="2917">
                  <c:v>1993.09589041096</c:v>
                </c:pt>
                <c:pt idx="2918">
                  <c:v>1993.0986301369901</c:v>
                </c:pt>
                <c:pt idx="2919">
                  <c:v>1993.1013698630099</c:v>
                </c:pt>
                <c:pt idx="2920">
                  <c:v>1993.10410958904</c:v>
                </c:pt>
                <c:pt idx="2921">
                  <c:v>1993.1068493150699</c:v>
                </c:pt>
                <c:pt idx="2922">
                  <c:v>1993.1095890411</c:v>
                </c:pt>
                <c:pt idx="2923">
                  <c:v>1993.1123287671201</c:v>
                </c:pt>
                <c:pt idx="2924">
                  <c:v>1993.1150684931499</c:v>
                </c:pt>
                <c:pt idx="2925">
                  <c:v>1993.11780821918</c:v>
                </c:pt>
                <c:pt idx="2926">
                  <c:v>1993.1205479452101</c:v>
                </c:pt>
                <c:pt idx="2927">
                  <c:v>1993.1232876712299</c:v>
                </c:pt>
                <c:pt idx="2928">
                  <c:v>1993.12602739726</c:v>
                </c:pt>
                <c:pt idx="2929">
                  <c:v>1993.1287671232899</c:v>
                </c:pt>
                <c:pt idx="2930">
                  <c:v>1993.13150684931</c:v>
                </c:pt>
                <c:pt idx="2931">
                  <c:v>1993.1342465753401</c:v>
                </c:pt>
                <c:pt idx="2932">
                  <c:v>1993.1369863013699</c:v>
                </c:pt>
                <c:pt idx="2933">
                  <c:v>1993.1397260274</c:v>
                </c:pt>
                <c:pt idx="2934">
                  <c:v>1993.1424657534201</c:v>
                </c:pt>
                <c:pt idx="2935">
                  <c:v>1993.1452054794499</c:v>
                </c:pt>
                <c:pt idx="2936">
                  <c:v>1993.14794520548</c:v>
                </c:pt>
                <c:pt idx="2937">
                  <c:v>1993.1506849315101</c:v>
                </c:pt>
                <c:pt idx="2938">
                  <c:v>1993.15342465753</c:v>
                </c:pt>
                <c:pt idx="2939">
                  <c:v>1993.1561643835601</c:v>
                </c:pt>
                <c:pt idx="2940">
                  <c:v>1993.1589041095899</c:v>
                </c:pt>
                <c:pt idx="2941">
                  <c:v>1993.16164383562</c:v>
                </c:pt>
                <c:pt idx="2942">
                  <c:v>1993.1643835616401</c:v>
                </c:pt>
                <c:pt idx="2943">
                  <c:v>1993.1671232876699</c:v>
                </c:pt>
                <c:pt idx="2944">
                  <c:v>1993.1698630137</c:v>
                </c:pt>
                <c:pt idx="2945">
                  <c:v>1993.1726027397301</c:v>
                </c:pt>
                <c:pt idx="2946">
                  <c:v>1993.17534246575</c:v>
                </c:pt>
                <c:pt idx="2947">
                  <c:v>1993.17808219178</c:v>
                </c:pt>
                <c:pt idx="2948">
                  <c:v>1993.1808219178099</c:v>
                </c:pt>
                <c:pt idx="2949">
                  <c:v>1993.18356164384</c:v>
                </c:pt>
                <c:pt idx="2950">
                  <c:v>1993.1863013698601</c:v>
                </c:pt>
                <c:pt idx="2951">
                  <c:v>1993.1890410958899</c:v>
                </c:pt>
                <c:pt idx="2952">
                  <c:v>1993.19178082192</c:v>
                </c:pt>
                <c:pt idx="2953">
                  <c:v>1993.1945205479501</c:v>
                </c:pt>
                <c:pt idx="2954">
                  <c:v>1993.19726027397</c:v>
                </c:pt>
                <c:pt idx="2955">
                  <c:v>1993.2</c:v>
                </c:pt>
                <c:pt idx="2956">
                  <c:v>1993.2027397260299</c:v>
                </c:pt>
                <c:pt idx="2957">
                  <c:v>1993.20547945205</c:v>
                </c:pt>
                <c:pt idx="2958">
                  <c:v>1993.2082191780801</c:v>
                </c:pt>
                <c:pt idx="2959">
                  <c:v>1993.2109589041099</c:v>
                </c:pt>
                <c:pt idx="2960">
                  <c:v>1993.21369863014</c:v>
                </c:pt>
                <c:pt idx="2961">
                  <c:v>1993.2164383561601</c:v>
                </c:pt>
                <c:pt idx="2962">
                  <c:v>1993.21917808219</c:v>
                </c:pt>
                <c:pt idx="2963">
                  <c:v>1993.22191780822</c:v>
                </c:pt>
                <c:pt idx="2964">
                  <c:v>1993.2246575342499</c:v>
                </c:pt>
                <c:pt idx="2965">
                  <c:v>1993.22739726027</c:v>
                </c:pt>
                <c:pt idx="2966">
                  <c:v>1993.2301369863001</c:v>
                </c:pt>
                <c:pt idx="2967">
                  <c:v>1993.2328767123299</c:v>
                </c:pt>
                <c:pt idx="2968">
                  <c:v>1993.23561643836</c:v>
                </c:pt>
                <c:pt idx="2969">
                  <c:v>1993.2383561643801</c:v>
                </c:pt>
                <c:pt idx="2970">
                  <c:v>1993.24109589041</c:v>
                </c:pt>
                <c:pt idx="2971">
                  <c:v>1993.24383561644</c:v>
                </c:pt>
                <c:pt idx="2972">
                  <c:v>1993.2465753424699</c:v>
                </c:pt>
                <c:pt idx="2973">
                  <c:v>1993.24931506849</c:v>
                </c:pt>
                <c:pt idx="2974">
                  <c:v>1993.2520547945201</c:v>
                </c:pt>
                <c:pt idx="2975">
                  <c:v>1993.2547945205499</c:v>
                </c:pt>
                <c:pt idx="2976">
                  <c:v>1993.25753424658</c:v>
                </c:pt>
                <c:pt idx="2977">
                  <c:v>1993.2602739726001</c:v>
                </c:pt>
                <c:pt idx="2978">
                  <c:v>1993.2630136986299</c:v>
                </c:pt>
                <c:pt idx="2979">
                  <c:v>1993.26575342466</c:v>
                </c:pt>
                <c:pt idx="2980">
                  <c:v>1993.2684931506799</c:v>
                </c:pt>
                <c:pt idx="2981">
                  <c:v>1993.27123287671</c:v>
                </c:pt>
                <c:pt idx="2982">
                  <c:v>1993.2739726027401</c:v>
                </c:pt>
                <c:pt idx="2983">
                  <c:v>1993.2767123287699</c:v>
                </c:pt>
                <c:pt idx="2984">
                  <c:v>1993.27945205479</c:v>
                </c:pt>
                <c:pt idx="2985">
                  <c:v>1993.2821917808201</c:v>
                </c:pt>
                <c:pt idx="2986">
                  <c:v>1993.2849315068499</c:v>
                </c:pt>
                <c:pt idx="2987">
                  <c:v>1993.28767123288</c:v>
                </c:pt>
                <c:pt idx="2988">
                  <c:v>1993.2904109589001</c:v>
                </c:pt>
                <c:pt idx="2989">
                  <c:v>1993.29315068493</c:v>
                </c:pt>
                <c:pt idx="2990">
                  <c:v>1993.2958904109601</c:v>
                </c:pt>
                <c:pt idx="2991">
                  <c:v>1993.2986301369899</c:v>
                </c:pt>
                <c:pt idx="2992">
                  <c:v>1993.30136986301</c:v>
                </c:pt>
                <c:pt idx="2993">
                  <c:v>1993.3041095890401</c:v>
                </c:pt>
                <c:pt idx="2994">
                  <c:v>1993.3068493150699</c:v>
                </c:pt>
                <c:pt idx="2995">
                  <c:v>1993.3095890411</c:v>
                </c:pt>
                <c:pt idx="2996">
                  <c:v>1993.3123287671201</c:v>
                </c:pt>
                <c:pt idx="2997">
                  <c:v>1993.31506849315</c:v>
                </c:pt>
                <c:pt idx="2998">
                  <c:v>1993.3178082191801</c:v>
                </c:pt>
                <c:pt idx="2999">
                  <c:v>1993.3205479452099</c:v>
                </c:pt>
                <c:pt idx="3000">
                  <c:v>1993.32328767123</c:v>
                </c:pt>
                <c:pt idx="3001">
                  <c:v>1993.3260273972601</c:v>
                </c:pt>
                <c:pt idx="3002">
                  <c:v>1993.3287671232899</c:v>
                </c:pt>
                <c:pt idx="3003">
                  <c:v>1993.33150684932</c:v>
                </c:pt>
                <c:pt idx="3004">
                  <c:v>1993.3342465753401</c:v>
                </c:pt>
                <c:pt idx="3005">
                  <c:v>1993.33698630137</c:v>
                </c:pt>
                <c:pt idx="3006">
                  <c:v>1993.3397260274</c:v>
                </c:pt>
                <c:pt idx="3007">
                  <c:v>1993.3424657534199</c:v>
                </c:pt>
                <c:pt idx="3008">
                  <c:v>1993.34520547945</c:v>
                </c:pt>
                <c:pt idx="3009">
                  <c:v>1993.3479452054801</c:v>
                </c:pt>
                <c:pt idx="3010">
                  <c:v>1993.3506849315099</c:v>
                </c:pt>
                <c:pt idx="3011">
                  <c:v>1993.35342465753</c:v>
                </c:pt>
                <c:pt idx="3012">
                  <c:v>1993.3561643835601</c:v>
                </c:pt>
                <c:pt idx="3013">
                  <c:v>1993.35890410959</c:v>
                </c:pt>
                <c:pt idx="3014">
                  <c:v>1993.36164383562</c:v>
                </c:pt>
                <c:pt idx="3015">
                  <c:v>1993.3643835616399</c:v>
                </c:pt>
                <c:pt idx="3016">
                  <c:v>1993.36712328767</c:v>
                </c:pt>
                <c:pt idx="3017">
                  <c:v>1993.3698630137001</c:v>
                </c:pt>
                <c:pt idx="3018">
                  <c:v>1993.3726027397299</c:v>
                </c:pt>
                <c:pt idx="3019">
                  <c:v>1993.37534246575</c:v>
                </c:pt>
                <c:pt idx="3020">
                  <c:v>1993.3780821917801</c:v>
                </c:pt>
                <c:pt idx="3021">
                  <c:v>1993.38082191781</c:v>
                </c:pt>
                <c:pt idx="3022">
                  <c:v>1993.38356164384</c:v>
                </c:pt>
                <c:pt idx="3023">
                  <c:v>1993.3863013698599</c:v>
                </c:pt>
                <c:pt idx="3024">
                  <c:v>1993.38904109589</c:v>
                </c:pt>
                <c:pt idx="3025">
                  <c:v>1993.3917808219201</c:v>
                </c:pt>
                <c:pt idx="3026">
                  <c:v>1993.3945205479499</c:v>
                </c:pt>
                <c:pt idx="3027">
                  <c:v>1993.39726027397</c:v>
                </c:pt>
                <c:pt idx="3028">
                  <c:v>1993.4</c:v>
                </c:pt>
                <c:pt idx="3029">
                  <c:v>1993.4027397260299</c:v>
                </c:pt>
                <c:pt idx="3030">
                  <c:v>1993.40547945205</c:v>
                </c:pt>
                <c:pt idx="3031">
                  <c:v>1993.4082191780799</c:v>
                </c:pt>
                <c:pt idx="3032">
                  <c:v>1993.41095890411</c:v>
                </c:pt>
                <c:pt idx="3033">
                  <c:v>1993.4136986301401</c:v>
                </c:pt>
                <c:pt idx="3034">
                  <c:v>1993.4164383561599</c:v>
                </c:pt>
                <c:pt idx="3035">
                  <c:v>1993.41917808219</c:v>
                </c:pt>
                <c:pt idx="3036">
                  <c:v>1993.4219178082201</c:v>
                </c:pt>
                <c:pt idx="3037">
                  <c:v>1993.4246575342499</c:v>
                </c:pt>
                <c:pt idx="3038">
                  <c:v>1993.42739726027</c:v>
                </c:pt>
                <c:pt idx="3039">
                  <c:v>1993.4301369863001</c:v>
                </c:pt>
                <c:pt idx="3040">
                  <c:v>1993.43287671233</c:v>
                </c:pt>
                <c:pt idx="3041">
                  <c:v>1993.4356164383601</c:v>
                </c:pt>
                <c:pt idx="3042">
                  <c:v>1993.4383561643799</c:v>
                </c:pt>
                <c:pt idx="3043">
                  <c:v>1993.44109589041</c:v>
                </c:pt>
                <c:pt idx="3044">
                  <c:v>1993.4438356164401</c:v>
                </c:pt>
                <c:pt idx="3045">
                  <c:v>1993.4465753424699</c:v>
                </c:pt>
                <c:pt idx="3046">
                  <c:v>1993.44931506849</c:v>
                </c:pt>
                <c:pt idx="3047">
                  <c:v>1993.4520547945201</c:v>
                </c:pt>
                <c:pt idx="3048">
                  <c:v>1993.45479452055</c:v>
                </c:pt>
                <c:pt idx="3049">
                  <c:v>1993.4575342465801</c:v>
                </c:pt>
                <c:pt idx="3050">
                  <c:v>1993.4602739725999</c:v>
                </c:pt>
                <c:pt idx="3051">
                  <c:v>1993.46301369863</c:v>
                </c:pt>
                <c:pt idx="3052">
                  <c:v>1993.4657534246601</c:v>
                </c:pt>
                <c:pt idx="3053">
                  <c:v>1993.4684931506799</c:v>
                </c:pt>
                <c:pt idx="3054">
                  <c:v>1993.47123287671</c:v>
                </c:pt>
                <c:pt idx="3055">
                  <c:v>1993.4739726027401</c:v>
                </c:pt>
                <c:pt idx="3056">
                  <c:v>1993.47671232877</c:v>
                </c:pt>
                <c:pt idx="3057">
                  <c:v>1993.47945205479</c:v>
                </c:pt>
                <c:pt idx="3058">
                  <c:v>1993.4821917808199</c:v>
                </c:pt>
                <c:pt idx="3059">
                  <c:v>1993.48493150685</c:v>
                </c:pt>
                <c:pt idx="3060">
                  <c:v>1993.4876712328801</c:v>
                </c:pt>
                <c:pt idx="3061">
                  <c:v>1993.4904109588999</c:v>
                </c:pt>
                <c:pt idx="3062">
                  <c:v>1993.49315068493</c:v>
                </c:pt>
                <c:pt idx="3063">
                  <c:v>1993.4958904109601</c:v>
                </c:pt>
                <c:pt idx="3064">
                  <c:v>1993.49863013699</c:v>
                </c:pt>
                <c:pt idx="3065">
                  <c:v>1993.50136986301</c:v>
                </c:pt>
                <c:pt idx="3066">
                  <c:v>1993.5041095890399</c:v>
                </c:pt>
                <c:pt idx="3067">
                  <c:v>1993.50684931507</c:v>
                </c:pt>
                <c:pt idx="3068">
                  <c:v>1993.5095890411001</c:v>
                </c:pt>
                <c:pt idx="3069">
                  <c:v>1993.5123287671199</c:v>
                </c:pt>
                <c:pt idx="3070">
                  <c:v>1993.51506849315</c:v>
                </c:pt>
                <c:pt idx="3071">
                  <c:v>1993.5178082191801</c:v>
                </c:pt>
                <c:pt idx="3072">
                  <c:v>1993.52054794521</c:v>
                </c:pt>
                <c:pt idx="3073">
                  <c:v>1993.52328767123</c:v>
                </c:pt>
                <c:pt idx="3074">
                  <c:v>1993.5260273972599</c:v>
                </c:pt>
                <c:pt idx="3075">
                  <c:v>1993.52876712329</c:v>
                </c:pt>
                <c:pt idx="3076">
                  <c:v>1993.5315068493201</c:v>
                </c:pt>
                <c:pt idx="3077">
                  <c:v>1993.5342465753399</c:v>
                </c:pt>
                <c:pt idx="3078">
                  <c:v>1993.53698630137</c:v>
                </c:pt>
                <c:pt idx="3079">
                  <c:v>1993.5397260274001</c:v>
                </c:pt>
                <c:pt idx="3080">
                  <c:v>1993.5424657534199</c:v>
                </c:pt>
                <c:pt idx="3081">
                  <c:v>1993.54520547945</c:v>
                </c:pt>
                <c:pt idx="3082">
                  <c:v>1993.5479452054799</c:v>
                </c:pt>
                <c:pt idx="3083">
                  <c:v>1993.55068493151</c:v>
                </c:pt>
                <c:pt idx="3084">
                  <c:v>1993.5534246575301</c:v>
                </c:pt>
                <c:pt idx="3085">
                  <c:v>1993.5561643835599</c:v>
                </c:pt>
                <c:pt idx="3086">
                  <c:v>1993.55890410959</c:v>
                </c:pt>
                <c:pt idx="3087">
                  <c:v>1993.5616438356201</c:v>
                </c:pt>
                <c:pt idx="3088">
                  <c:v>1993.5643835616399</c:v>
                </c:pt>
                <c:pt idx="3089">
                  <c:v>1993.56712328767</c:v>
                </c:pt>
                <c:pt idx="3090">
                  <c:v>1993.5698630136999</c:v>
                </c:pt>
                <c:pt idx="3091">
                  <c:v>1993.57260273973</c:v>
                </c:pt>
                <c:pt idx="3092">
                  <c:v>1993.5753424657501</c:v>
                </c:pt>
                <c:pt idx="3093">
                  <c:v>1993.5780821917799</c:v>
                </c:pt>
                <c:pt idx="3094">
                  <c:v>1993.58082191781</c:v>
                </c:pt>
                <c:pt idx="3095">
                  <c:v>1993.5835616438401</c:v>
                </c:pt>
                <c:pt idx="3096">
                  <c:v>1993.5863013698599</c:v>
                </c:pt>
                <c:pt idx="3097">
                  <c:v>1993.58904109589</c:v>
                </c:pt>
                <c:pt idx="3098">
                  <c:v>1993.5917808219201</c:v>
                </c:pt>
                <c:pt idx="3099">
                  <c:v>1993.59452054795</c:v>
                </c:pt>
                <c:pt idx="3100">
                  <c:v>1993.5972602739701</c:v>
                </c:pt>
                <c:pt idx="3101">
                  <c:v>1993.6</c:v>
                </c:pt>
                <c:pt idx="3102">
                  <c:v>1993.60273972603</c:v>
                </c:pt>
                <c:pt idx="3103">
                  <c:v>1993.6054794520501</c:v>
                </c:pt>
                <c:pt idx="3104">
                  <c:v>1993.6082191780799</c:v>
                </c:pt>
                <c:pt idx="3105">
                  <c:v>1993.61095890411</c:v>
                </c:pt>
                <c:pt idx="3106">
                  <c:v>1993.6136986301401</c:v>
                </c:pt>
                <c:pt idx="3107">
                  <c:v>1993.61643835616</c:v>
                </c:pt>
                <c:pt idx="3108">
                  <c:v>1993.61917808219</c:v>
                </c:pt>
                <c:pt idx="3109">
                  <c:v>1993.6219178082199</c:v>
                </c:pt>
                <c:pt idx="3110">
                  <c:v>1993.62465753425</c:v>
                </c:pt>
                <c:pt idx="3111">
                  <c:v>1993.6273972602701</c:v>
                </c:pt>
                <c:pt idx="3112">
                  <c:v>1993.6301369862999</c:v>
                </c:pt>
                <c:pt idx="3113">
                  <c:v>1993.63287671233</c:v>
                </c:pt>
                <c:pt idx="3114">
                  <c:v>1993.6356164383601</c:v>
                </c:pt>
                <c:pt idx="3115">
                  <c:v>1993.63835616438</c:v>
                </c:pt>
                <c:pt idx="3116">
                  <c:v>1993.64109589041</c:v>
                </c:pt>
                <c:pt idx="3117">
                  <c:v>1993.6438356164399</c:v>
                </c:pt>
                <c:pt idx="3118">
                  <c:v>1993.64657534247</c:v>
                </c:pt>
                <c:pt idx="3119">
                  <c:v>1993.6493150684901</c:v>
                </c:pt>
                <c:pt idx="3120">
                  <c:v>1993.6520547945199</c:v>
                </c:pt>
                <c:pt idx="3121">
                  <c:v>1993.65479452055</c:v>
                </c:pt>
                <c:pt idx="3122">
                  <c:v>1993.6575342465801</c:v>
                </c:pt>
                <c:pt idx="3123">
                  <c:v>1993.6602739726</c:v>
                </c:pt>
                <c:pt idx="3124">
                  <c:v>1993.66301369863</c:v>
                </c:pt>
                <c:pt idx="3125">
                  <c:v>1993.6657534246599</c:v>
                </c:pt>
                <c:pt idx="3126">
                  <c:v>1993.66849315068</c:v>
                </c:pt>
                <c:pt idx="3127">
                  <c:v>1993.6712328767101</c:v>
                </c:pt>
                <c:pt idx="3128">
                  <c:v>1993.6739726027399</c:v>
                </c:pt>
                <c:pt idx="3129">
                  <c:v>1993.67671232877</c:v>
                </c:pt>
                <c:pt idx="3130">
                  <c:v>1993.6794520547901</c:v>
                </c:pt>
                <c:pt idx="3131">
                  <c:v>1993.6821917808199</c:v>
                </c:pt>
                <c:pt idx="3132">
                  <c:v>1993.68493150685</c:v>
                </c:pt>
                <c:pt idx="3133">
                  <c:v>1993.6876712328799</c:v>
                </c:pt>
                <c:pt idx="3134">
                  <c:v>1993.6904109589</c:v>
                </c:pt>
                <c:pt idx="3135">
                  <c:v>1993.6931506849301</c:v>
                </c:pt>
                <c:pt idx="3136">
                  <c:v>1993.6958904109599</c:v>
                </c:pt>
                <c:pt idx="3137">
                  <c:v>1993.69863013699</c:v>
                </c:pt>
                <c:pt idx="3138">
                  <c:v>1993.7013698630101</c:v>
                </c:pt>
                <c:pt idx="3139">
                  <c:v>1993.7041095890399</c:v>
                </c:pt>
                <c:pt idx="3140">
                  <c:v>1993.70684931507</c:v>
                </c:pt>
                <c:pt idx="3141">
                  <c:v>1993.7095890410999</c:v>
                </c:pt>
                <c:pt idx="3142">
                  <c:v>1993.71232876712</c:v>
                </c:pt>
                <c:pt idx="3143">
                  <c:v>1993.7150684931501</c:v>
                </c:pt>
                <c:pt idx="3144">
                  <c:v>1993.7178082191799</c:v>
                </c:pt>
                <c:pt idx="3145">
                  <c:v>1993.72054794521</c:v>
                </c:pt>
                <c:pt idx="3146">
                  <c:v>1993.7232876712301</c:v>
                </c:pt>
                <c:pt idx="3147">
                  <c:v>1993.7260273972599</c:v>
                </c:pt>
                <c:pt idx="3148">
                  <c:v>1993.72876712329</c:v>
                </c:pt>
                <c:pt idx="3149">
                  <c:v>1993.7315068493201</c:v>
                </c:pt>
                <c:pt idx="3150">
                  <c:v>1993.73424657534</c:v>
                </c:pt>
                <c:pt idx="3151">
                  <c:v>1993.7369863013701</c:v>
                </c:pt>
                <c:pt idx="3152">
                  <c:v>1993.7397260273999</c:v>
                </c:pt>
                <c:pt idx="3153">
                  <c:v>1993.74246575342</c:v>
                </c:pt>
                <c:pt idx="3154">
                  <c:v>1993.7452054794501</c:v>
                </c:pt>
                <c:pt idx="3155">
                  <c:v>1993.7479452054799</c:v>
                </c:pt>
                <c:pt idx="3156">
                  <c:v>1993.75068493151</c:v>
                </c:pt>
                <c:pt idx="3157">
                  <c:v>1993.7534246575301</c:v>
                </c:pt>
                <c:pt idx="3158">
                  <c:v>1993.75616438356</c:v>
                </c:pt>
                <c:pt idx="3159">
                  <c:v>1993.75890410959</c:v>
                </c:pt>
                <c:pt idx="3160">
                  <c:v>1993.7616438356199</c:v>
                </c:pt>
                <c:pt idx="3161">
                  <c:v>1993.76438356164</c:v>
                </c:pt>
                <c:pt idx="3162">
                  <c:v>1993.7671232876701</c:v>
                </c:pt>
                <c:pt idx="3163">
                  <c:v>1993.7698630136999</c:v>
                </c:pt>
                <c:pt idx="3164">
                  <c:v>1993.77260273973</c:v>
                </c:pt>
                <c:pt idx="3165">
                  <c:v>1993.7753424657501</c:v>
                </c:pt>
                <c:pt idx="3166">
                  <c:v>1993.77808219178</c:v>
                </c:pt>
                <c:pt idx="3167">
                  <c:v>1993.78082191781</c:v>
                </c:pt>
                <c:pt idx="3168">
                  <c:v>1993.7835616438399</c:v>
                </c:pt>
                <c:pt idx="3169">
                  <c:v>1993.78630136986</c:v>
                </c:pt>
                <c:pt idx="3170">
                  <c:v>1993.7890410958901</c:v>
                </c:pt>
                <c:pt idx="3171">
                  <c:v>1993.7917808219199</c:v>
                </c:pt>
                <c:pt idx="3172">
                  <c:v>1993.79452054795</c:v>
                </c:pt>
                <c:pt idx="3173">
                  <c:v>1993.7972602739701</c:v>
                </c:pt>
                <c:pt idx="3174">
                  <c:v>1993.8</c:v>
                </c:pt>
                <c:pt idx="3175">
                  <c:v>1993.80273972603</c:v>
                </c:pt>
                <c:pt idx="3176">
                  <c:v>1993.8054794520499</c:v>
                </c:pt>
                <c:pt idx="3177">
                  <c:v>1993.80821917808</c:v>
                </c:pt>
                <c:pt idx="3178">
                  <c:v>1993.8109589041101</c:v>
                </c:pt>
                <c:pt idx="3179">
                  <c:v>1993.8136986301399</c:v>
                </c:pt>
                <c:pt idx="3180">
                  <c:v>1993.81643835616</c:v>
                </c:pt>
                <c:pt idx="3181">
                  <c:v>1993.8191780821901</c:v>
                </c:pt>
                <c:pt idx="3182">
                  <c:v>1993.82191780822</c:v>
                </c:pt>
                <c:pt idx="3183">
                  <c:v>1993.82465753425</c:v>
                </c:pt>
                <c:pt idx="3184">
                  <c:v>1993.8273972602699</c:v>
                </c:pt>
                <c:pt idx="3185">
                  <c:v>1993.8301369863</c:v>
                </c:pt>
                <c:pt idx="3186">
                  <c:v>1993.8328767123301</c:v>
                </c:pt>
                <c:pt idx="3187">
                  <c:v>1993.8356164383599</c:v>
                </c:pt>
                <c:pt idx="3188">
                  <c:v>1993.83835616438</c:v>
                </c:pt>
                <c:pt idx="3189">
                  <c:v>1993.8410958904101</c:v>
                </c:pt>
                <c:pt idx="3190">
                  <c:v>1993.8438356164399</c:v>
                </c:pt>
                <c:pt idx="3191">
                  <c:v>1993.84657534247</c:v>
                </c:pt>
                <c:pt idx="3192">
                  <c:v>1993.8493150684899</c:v>
                </c:pt>
                <c:pt idx="3193">
                  <c:v>1993.85205479452</c:v>
                </c:pt>
                <c:pt idx="3194">
                  <c:v>1993.8547945205501</c:v>
                </c:pt>
                <c:pt idx="3195">
                  <c:v>1993.8575342465799</c:v>
                </c:pt>
                <c:pt idx="3196">
                  <c:v>1993.8602739726</c:v>
                </c:pt>
                <c:pt idx="3197">
                  <c:v>1993.8630136986301</c:v>
                </c:pt>
                <c:pt idx="3198">
                  <c:v>1993.8657534246599</c:v>
                </c:pt>
                <c:pt idx="3199">
                  <c:v>1993.86849315069</c:v>
                </c:pt>
                <c:pt idx="3200">
                  <c:v>1993.8712328767101</c:v>
                </c:pt>
                <c:pt idx="3201">
                  <c:v>1993.87397260274</c:v>
                </c:pt>
                <c:pt idx="3202">
                  <c:v>1993.8767123287701</c:v>
                </c:pt>
                <c:pt idx="3203">
                  <c:v>1993.8794520547899</c:v>
                </c:pt>
                <c:pt idx="3204">
                  <c:v>1993.88219178082</c:v>
                </c:pt>
                <c:pt idx="3205">
                  <c:v>1993.8849315068501</c:v>
                </c:pt>
                <c:pt idx="3206">
                  <c:v>1993.8876712328799</c:v>
                </c:pt>
                <c:pt idx="3207">
                  <c:v>1993.8904109589</c:v>
                </c:pt>
                <c:pt idx="3208">
                  <c:v>1993.8931506849301</c:v>
                </c:pt>
                <c:pt idx="3209">
                  <c:v>1993.89589041096</c:v>
                </c:pt>
                <c:pt idx="3210">
                  <c:v>1993.8986301369901</c:v>
                </c:pt>
                <c:pt idx="3211">
                  <c:v>1993.9013698630099</c:v>
                </c:pt>
                <c:pt idx="3212">
                  <c:v>1993.90410958904</c:v>
                </c:pt>
                <c:pt idx="3213">
                  <c:v>1993.9068493150701</c:v>
                </c:pt>
                <c:pt idx="3214">
                  <c:v>1993.9095890410999</c:v>
                </c:pt>
                <c:pt idx="3215">
                  <c:v>1993.91232876712</c:v>
                </c:pt>
                <c:pt idx="3216">
                  <c:v>1993.9150684931501</c:v>
                </c:pt>
                <c:pt idx="3217">
                  <c:v>1993.91780821918</c:v>
                </c:pt>
                <c:pt idx="3218">
                  <c:v>1993.92054794521</c:v>
                </c:pt>
                <c:pt idx="3219">
                  <c:v>1993.9232876712299</c:v>
                </c:pt>
                <c:pt idx="3220">
                  <c:v>1993.92602739726</c:v>
                </c:pt>
                <c:pt idx="3221">
                  <c:v>1993.9287671232901</c:v>
                </c:pt>
                <c:pt idx="3222">
                  <c:v>1993.9315068493199</c:v>
                </c:pt>
                <c:pt idx="3223">
                  <c:v>1993.93424657534</c:v>
                </c:pt>
                <c:pt idx="3224">
                  <c:v>1993.9369863013701</c:v>
                </c:pt>
                <c:pt idx="3225">
                  <c:v>1993.9397260274</c:v>
                </c:pt>
                <c:pt idx="3226">
                  <c:v>1993.94246575342</c:v>
                </c:pt>
                <c:pt idx="3227">
                  <c:v>1993.9452054794499</c:v>
                </c:pt>
                <c:pt idx="3228">
                  <c:v>1993.94794520548</c:v>
                </c:pt>
                <c:pt idx="3229">
                  <c:v>1993.9506849315101</c:v>
                </c:pt>
                <c:pt idx="3230">
                  <c:v>1993.9534246575299</c:v>
                </c:pt>
                <c:pt idx="3231">
                  <c:v>1993.95616438356</c:v>
                </c:pt>
                <c:pt idx="3232">
                  <c:v>1993.9589041095901</c:v>
                </c:pt>
                <c:pt idx="3233">
                  <c:v>1993.96164383562</c:v>
                </c:pt>
                <c:pt idx="3234">
                  <c:v>1993.96438356164</c:v>
                </c:pt>
                <c:pt idx="3235">
                  <c:v>1993.9671232876699</c:v>
                </c:pt>
                <c:pt idx="3236">
                  <c:v>1993.9698630137</c:v>
                </c:pt>
                <c:pt idx="3237">
                  <c:v>1993.9726027397301</c:v>
                </c:pt>
                <c:pt idx="3238">
                  <c:v>1993.9753424657499</c:v>
                </c:pt>
                <c:pt idx="3239">
                  <c:v>1993.97808219178</c:v>
                </c:pt>
                <c:pt idx="3240">
                  <c:v>1993.9808219178101</c:v>
                </c:pt>
                <c:pt idx="3241">
                  <c:v>1993.9835616438399</c:v>
                </c:pt>
                <c:pt idx="3242">
                  <c:v>1993.98630136986</c:v>
                </c:pt>
                <c:pt idx="3243">
                  <c:v>1993.9890410958899</c:v>
                </c:pt>
                <c:pt idx="3244">
                  <c:v>1993.99178082192</c:v>
                </c:pt>
                <c:pt idx="3245">
                  <c:v>1993.9945205479501</c:v>
                </c:pt>
                <c:pt idx="3246">
                  <c:v>1993.9972602739699</c:v>
                </c:pt>
                <c:pt idx="3247">
                  <c:v>1994</c:v>
                </c:pt>
                <c:pt idx="3248">
                  <c:v>1994.0027397260301</c:v>
                </c:pt>
                <c:pt idx="3249">
                  <c:v>1994.0054794520499</c:v>
                </c:pt>
                <c:pt idx="3250">
                  <c:v>1994.00821917808</c:v>
                </c:pt>
                <c:pt idx="3251">
                  <c:v>1994.0109589041101</c:v>
                </c:pt>
                <c:pt idx="3252">
                  <c:v>1994.01369863014</c:v>
                </c:pt>
                <c:pt idx="3253">
                  <c:v>1994.0164383561601</c:v>
                </c:pt>
                <c:pt idx="3254">
                  <c:v>1994.0191780821899</c:v>
                </c:pt>
                <c:pt idx="3255">
                  <c:v>1994.02191780822</c:v>
                </c:pt>
                <c:pt idx="3256">
                  <c:v>1994.0246575342501</c:v>
                </c:pt>
                <c:pt idx="3257">
                  <c:v>1994.0273972602699</c:v>
                </c:pt>
                <c:pt idx="3258">
                  <c:v>1994.0301369863</c:v>
                </c:pt>
                <c:pt idx="3259">
                  <c:v>1994.0328767123301</c:v>
                </c:pt>
                <c:pt idx="3260">
                  <c:v>1994.03561643836</c:v>
                </c:pt>
                <c:pt idx="3261">
                  <c:v>1994.03835616438</c:v>
                </c:pt>
                <c:pt idx="3262">
                  <c:v>1994.0410958904099</c:v>
                </c:pt>
                <c:pt idx="3263">
                  <c:v>1994.04383561644</c:v>
                </c:pt>
                <c:pt idx="3264">
                  <c:v>1994.0465753424701</c:v>
                </c:pt>
                <c:pt idx="3265">
                  <c:v>1994.0493150684899</c:v>
                </c:pt>
                <c:pt idx="3266">
                  <c:v>1994.05205479452</c:v>
                </c:pt>
                <c:pt idx="3267">
                  <c:v>1994.0547945205501</c:v>
                </c:pt>
                <c:pt idx="3268">
                  <c:v>1994.05753424658</c:v>
                </c:pt>
                <c:pt idx="3269">
                  <c:v>1994.0602739726</c:v>
                </c:pt>
                <c:pt idx="3270">
                  <c:v>1994.0630136986299</c:v>
                </c:pt>
                <c:pt idx="3271">
                  <c:v>1994.06575342466</c:v>
                </c:pt>
                <c:pt idx="3272">
                  <c:v>1994.0684931506801</c:v>
                </c:pt>
                <c:pt idx="3273">
                  <c:v>1994.0712328767099</c:v>
                </c:pt>
                <c:pt idx="3274">
                  <c:v>1994.07397260274</c:v>
                </c:pt>
                <c:pt idx="3275">
                  <c:v>1994.0767123287701</c:v>
                </c:pt>
                <c:pt idx="3276">
                  <c:v>1994.07945205479</c:v>
                </c:pt>
                <c:pt idx="3277">
                  <c:v>1994.08219178082</c:v>
                </c:pt>
                <c:pt idx="3278">
                  <c:v>1994.0849315068499</c:v>
                </c:pt>
                <c:pt idx="3279">
                  <c:v>1994.08767123288</c:v>
                </c:pt>
                <c:pt idx="3280">
                  <c:v>1994.0904109589001</c:v>
                </c:pt>
                <c:pt idx="3281">
                  <c:v>1994.0931506849299</c:v>
                </c:pt>
                <c:pt idx="3282">
                  <c:v>1994.09589041096</c:v>
                </c:pt>
                <c:pt idx="3283">
                  <c:v>1994.0986301369901</c:v>
                </c:pt>
                <c:pt idx="3284">
                  <c:v>1994.1013698630099</c:v>
                </c:pt>
                <c:pt idx="3285">
                  <c:v>1994.10410958904</c:v>
                </c:pt>
                <c:pt idx="3286">
                  <c:v>1994.1068493150699</c:v>
                </c:pt>
                <c:pt idx="3287">
                  <c:v>1994.1095890411</c:v>
                </c:pt>
                <c:pt idx="3288">
                  <c:v>1994.1123287671201</c:v>
                </c:pt>
                <c:pt idx="3289">
                  <c:v>1994.1150684931499</c:v>
                </c:pt>
                <c:pt idx="3290">
                  <c:v>1994.11780821918</c:v>
                </c:pt>
                <c:pt idx="3291">
                  <c:v>1994.1205479452101</c:v>
                </c:pt>
                <c:pt idx="3292">
                  <c:v>1994.1232876712299</c:v>
                </c:pt>
                <c:pt idx="3293">
                  <c:v>1994.12602739726</c:v>
                </c:pt>
                <c:pt idx="3294">
                  <c:v>1994.1287671232899</c:v>
                </c:pt>
                <c:pt idx="3295">
                  <c:v>1994.13150684931</c:v>
                </c:pt>
                <c:pt idx="3296">
                  <c:v>1994.1342465753401</c:v>
                </c:pt>
                <c:pt idx="3297">
                  <c:v>1994.1369863013699</c:v>
                </c:pt>
                <c:pt idx="3298">
                  <c:v>1994.1397260274</c:v>
                </c:pt>
                <c:pt idx="3299">
                  <c:v>1994.1424657534201</c:v>
                </c:pt>
                <c:pt idx="3300">
                  <c:v>1994.1452054794499</c:v>
                </c:pt>
                <c:pt idx="3301">
                  <c:v>1994.14794520548</c:v>
                </c:pt>
                <c:pt idx="3302">
                  <c:v>1994.1506849315101</c:v>
                </c:pt>
                <c:pt idx="3303">
                  <c:v>1994.15342465753</c:v>
                </c:pt>
                <c:pt idx="3304">
                  <c:v>1994.1561643835601</c:v>
                </c:pt>
                <c:pt idx="3305">
                  <c:v>1994.1589041095899</c:v>
                </c:pt>
                <c:pt idx="3306">
                  <c:v>1994.16164383562</c:v>
                </c:pt>
                <c:pt idx="3307">
                  <c:v>1994.1643835616401</c:v>
                </c:pt>
                <c:pt idx="3308">
                  <c:v>1994.1671232876699</c:v>
                </c:pt>
                <c:pt idx="3309">
                  <c:v>1994.1698630137</c:v>
                </c:pt>
                <c:pt idx="3310">
                  <c:v>1994.1726027397301</c:v>
                </c:pt>
                <c:pt idx="3311">
                  <c:v>1994.17534246575</c:v>
                </c:pt>
                <c:pt idx="3312">
                  <c:v>1994.17808219178</c:v>
                </c:pt>
                <c:pt idx="3313">
                  <c:v>1994.1808219178099</c:v>
                </c:pt>
                <c:pt idx="3314">
                  <c:v>1994.18356164384</c:v>
                </c:pt>
                <c:pt idx="3315">
                  <c:v>1994.1863013698601</c:v>
                </c:pt>
                <c:pt idx="3316">
                  <c:v>1994.1890410958899</c:v>
                </c:pt>
                <c:pt idx="3317">
                  <c:v>1994.19178082192</c:v>
                </c:pt>
                <c:pt idx="3318">
                  <c:v>1994.1945205479501</c:v>
                </c:pt>
                <c:pt idx="3319">
                  <c:v>1994.19726027397</c:v>
                </c:pt>
                <c:pt idx="3320">
                  <c:v>1994.2</c:v>
                </c:pt>
                <c:pt idx="3321">
                  <c:v>1994.2027397260299</c:v>
                </c:pt>
                <c:pt idx="3322">
                  <c:v>1994.20547945205</c:v>
                </c:pt>
                <c:pt idx="3323">
                  <c:v>1994.2082191780801</c:v>
                </c:pt>
                <c:pt idx="3324">
                  <c:v>1994.2109589041099</c:v>
                </c:pt>
                <c:pt idx="3325">
                  <c:v>1994.21369863014</c:v>
                </c:pt>
                <c:pt idx="3326">
                  <c:v>1994.2164383561601</c:v>
                </c:pt>
                <c:pt idx="3327">
                  <c:v>1994.21917808219</c:v>
                </c:pt>
                <c:pt idx="3328">
                  <c:v>1994.22191780822</c:v>
                </c:pt>
                <c:pt idx="3329">
                  <c:v>1994.2246575342499</c:v>
                </c:pt>
                <c:pt idx="3330">
                  <c:v>1994.22739726027</c:v>
                </c:pt>
                <c:pt idx="3331">
                  <c:v>1994.2301369863001</c:v>
                </c:pt>
                <c:pt idx="3332">
                  <c:v>1994.2328767123299</c:v>
                </c:pt>
                <c:pt idx="3333">
                  <c:v>1994.23561643836</c:v>
                </c:pt>
                <c:pt idx="3334">
                  <c:v>1994.2383561643801</c:v>
                </c:pt>
                <c:pt idx="3335">
                  <c:v>1994.24109589041</c:v>
                </c:pt>
                <c:pt idx="3336">
                  <c:v>1994.24383561644</c:v>
                </c:pt>
                <c:pt idx="3337">
                  <c:v>1994.2465753424699</c:v>
                </c:pt>
                <c:pt idx="3338">
                  <c:v>1994.24931506849</c:v>
                </c:pt>
                <c:pt idx="3339">
                  <c:v>1994.2520547945201</c:v>
                </c:pt>
                <c:pt idx="3340">
                  <c:v>1994.2547945205499</c:v>
                </c:pt>
                <c:pt idx="3341">
                  <c:v>1994.25753424658</c:v>
                </c:pt>
                <c:pt idx="3342">
                  <c:v>1994.2602739726001</c:v>
                </c:pt>
                <c:pt idx="3343">
                  <c:v>1994.2630136986299</c:v>
                </c:pt>
                <c:pt idx="3344">
                  <c:v>1994.26575342466</c:v>
                </c:pt>
                <c:pt idx="3345">
                  <c:v>1994.2684931506799</c:v>
                </c:pt>
                <c:pt idx="3346">
                  <c:v>1994.27123287671</c:v>
                </c:pt>
                <c:pt idx="3347">
                  <c:v>1994.2739726027401</c:v>
                </c:pt>
                <c:pt idx="3348">
                  <c:v>1994.2767123287699</c:v>
                </c:pt>
                <c:pt idx="3349">
                  <c:v>1994.27945205479</c:v>
                </c:pt>
                <c:pt idx="3350">
                  <c:v>1994.2821917808201</c:v>
                </c:pt>
                <c:pt idx="3351">
                  <c:v>1994.2849315068499</c:v>
                </c:pt>
                <c:pt idx="3352">
                  <c:v>1994.28767123288</c:v>
                </c:pt>
                <c:pt idx="3353">
                  <c:v>1994.2904109589001</c:v>
                </c:pt>
                <c:pt idx="3354">
                  <c:v>1994.29315068493</c:v>
                </c:pt>
                <c:pt idx="3355">
                  <c:v>1994.2958904109601</c:v>
                </c:pt>
                <c:pt idx="3356">
                  <c:v>1994.2986301369899</c:v>
                </c:pt>
                <c:pt idx="3357">
                  <c:v>1994.30136986301</c:v>
                </c:pt>
                <c:pt idx="3358">
                  <c:v>1994.3041095890401</c:v>
                </c:pt>
                <c:pt idx="3359">
                  <c:v>1994.3068493150699</c:v>
                </c:pt>
                <c:pt idx="3360">
                  <c:v>1994.3095890411</c:v>
                </c:pt>
                <c:pt idx="3361">
                  <c:v>1994.3123287671201</c:v>
                </c:pt>
                <c:pt idx="3362">
                  <c:v>1994.31506849315</c:v>
                </c:pt>
                <c:pt idx="3363">
                  <c:v>1994.3178082191801</c:v>
                </c:pt>
                <c:pt idx="3364">
                  <c:v>1994.3205479452099</c:v>
                </c:pt>
                <c:pt idx="3365">
                  <c:v>1994.32328767123</c:v>
                </c:pt>
                <c:pt idx="3366">
                  <c:v>1994.3260273972601</c:v>
                </c:pt>
                <c:pt idx="3367">
                  <c:v>1994.3287671232899</c:v>
                </c:pt>
                <c:pt idx="3368">
                  <c:v>1994.33150684932</c:v>
                </c:pt>
                <c:pt idx="3369">
                  <c:v>1994.3342465753401</c:v>
                </c:pt>
                <c:pt idx="3370">
                  <c:v>1994.33698630137</c:v>
                </c:pt>
                <c:pt idx="3371">
                  <c:v>1994.3397260274</c:v>
                </c:pt>
                <c:pt idx="3372">
                  <c:v>1994.3424657534199</c:v>
                </c:pt>
                <c:pt idx="3373">
                  <c:v>1994.34520547945</c:v>
                </c:pt>
                <c:pt idx="3374">
                  <c:v>1994.3479452054801</c:v>
                </c:pt>
                <c:pt idx="3375">
                  <c:v>1994.3506849315099</c:v>
                </c:pt>
                <c:pt idx="3376">
                  <c:v>1994.35342465753</c:v>
                </c:pt>
                <c:pt idx="3377">
                  <c:v>1994.3561643835601</c:v>
                </c:pt>
                <c:pt idx="3378">
                  <c:v>1994.35890410959</c:v>
                </c:pt>
                <c:pt idx="3379">
                  <c:v>1994.36164383562</c:v>
                </c:pt>
                <c:pt idx="3380">
                  <c:v>1994.3643835616399</c:v>
                </c:pt>
                <c:pt idx="3381">
                  <c:v>1994.36712328767</c:v>
                </c:pt>
                <c:pt idx="3382">
                  <c:v>1994.3698630137001</c:v>
                </c:pt>
                <c:pt idx="3383">
                  <c:v>1994.3726027397299</c:v>
                </c:pt>
                <c:pt idx="3384">
                  <c:v>1994.37534246575</c:v>
                </c:pt>
                <c:pt idx="3385">
                  <c:v>1994.3780821917801</c:v>
                </c:pt>
                <c:pt idx="3386">
                  <c:v>1994.38082191781</c:v>
                </c:pt>
                <c:pt idx="3387">
                  <c:v>1994.38356164384</c:v>
                </c:pt>
                <c:pt idx="3388">
                  <c:v>1994.3863013698599</c:v>
                </c:pt>
                <c:pt idx="3389">
                  <c:v>1994.38904109589</c:v>
                </c:pt>
                <c:pt idx="3390">
                  <c:v>1994.3917808219201</c:v>
                </c:pt>
                <c:pt idx="3391">
                  <c:v>1994.3945205479499</c:v>
                </c:pt>
                <c:pt idx="3392">
                  <c:v>1994.39726027397</c:v>
                </c:pt>
                <c:pt idx="3393">
                  <c:v>1994.4</c:v>
                </c:pt>
                <c:pt idx="3394">
                  <c:v>1994.4027397260299</c:v>
                </c:pt>
                <c:pt idx="3395">
                  <c:v>1994.40547945205</c:v>
                </c:pt>
                <c:pt idx="3396">
                  <c:v>1994.4082191780799</c:v>
                </c:pt>
                <c:pt idx="3397">
                  <c:v>1994.41095890411</c:v>
                </c:pt>
                <c:pt idx="3398">
                  <c:v>1994.4136986301401</c:v>
                </c:pt>
                <c:pt idx="3399">
                  <c:v>1994.4164383561599</c:v>
                </c:pt>
                <c:pt idx="3400">
                  <c:v>1994.41917808219</c:v>
                </c:pt>
                <c:pt idx="3401">
                  <c:v>1994.4219178082201</c:v>
                </c:pt>
                <c:pt idx="3402">
                  <c:v>1994.4246575342499</c:v>
                </c:pt>
                <c:pt idx="3403">
                  <c:v>1994.42739726027</c:v>
                </c:pt>
                <c:pt idx="3404">
                  <c:v>1994.4301369863001</c:v>
                </c:pt>
                <c:pt idx="3405">
                  <c:v>1994.43287671233</c:v>
                </c:pt>
                <c:pt idx="3406">
                  <c:v>1994.4356164383601</c:v>
                </c:pt>
                <c:pt idx="3407">
                  <c:v>1994.4383561643799</c:v>
                </c:pt>
                <c:pt idx="3408">
                  <c:v>1994.44109589041</c:v>
                </c:pt>
                <c:pt idx="3409">
                  <c:v>1994.4438356164401</c:v>
                </c:pt>
                <c:pt idx="3410">
                  <c:v>1994.4465753424699</c:v>
                </c:pt>
                <c:pt idx="3411">
                  <c:v>1994.44931506849</c:v>
                </c:pt>
                <c:pt idx="3412">
                  <c:v>1994.4520547945201</c:v>
                </c:pt>
                <c:pt idx="3413">
                  <c:v>1994.45479452055</c:v>
                </c:pt>
                <c:pt idx="3414">
                  <c:v>1994.4575342465801</c:v>
                </c:pt>
                <c:pt idx="3415">
                  <c:v>1994.4602739725999</c:v>
                </c:pt>
                <c:pt idx="3416">
                  <c:v>1994.46301369863</c:v>
                </c:pt>
                <c:pt idx="3417">
                  <c:v>1994.4657534246601</c:v>
                </c:pt>
                <c:pt idx="3418">
                  <c:v>1994.4684931506799</c:v>
                </c:pt>
                <c:pt idx="3419">
                  <c:v>1994.47123287671</c:v>
                </c:pt>
                <c:pt idx="3420">
                  <c:v>1994.4739726027401</c:v>
                </c:pt>
                <c:pt idx="3421">
                  <c:v>1994.47671232877</c:v>
                </c:pt>
                <c:pt idx="3422">
                  <c:v>1994.47945205479</c:v>
                </c:pt>
                <c:pt idx="3423">
                  <c:v>1994.4821917808199</c:v>
                </c:pt>
                <c:pt idx="3424">
                  <c:v>1994.48493150685</c:v>
                </c:pt>
                <c:pt idx="3425">
                  <c:v>1994.4876712328801</c:v>
                </c:pt>
                <c:pt idx="3426">
                  <c:v>1994.4904109588999</c:v>
                </c:pt>
                <c:pt idx="3427">
                  <c:v>1994.49315068493</c:v>
                </c:pt>
                <c:pt idx="3428">
                  <c:v>1994.4958904109601</c:v>
                </c:pt>
                <c:pt idx="3429">
                  <c:v>1994.49863013699</c:v>
                </c:pt>
                <c:pt idx="3430">
                  <c:v>1994.50136986301</c:v>
                </c:pt>
                <c:pt idx="3431">
                  <c:v>1994.5041095890399</c:v>
                </c:pt>
                <c:pt idx="3432">
                  <c:v>1994.50684931507</c:v>
                </c:pt>
                <c:pt idx="3433">
                  <c:v>1994.5095890411001</c:v>
                </c:pt>
                <c:pt idx="3434">
                  <c:v>1994.5123287671199</c:v>
                </c:pt>
                <c:pt idx="3435">
                  <c:v>1994.51506849315</c:v>
                </c:pt>
                <c:pt idx="3436">
                  <c:v>1994.5178082191801</c:v>
                </c:pt>
                <c:pt idx="3437">
                  <c:v>1994.52054794521</c:v>
                </c:pt>
                <c:pt idx="3438">
                  <c:v>1994.52328767123</c:v>
                </c:pt>
                <c:pt idx="3439">
                  <c:v>1994.5260273972599</c:v>
                </c:pt>
                <c:pt idx="3440">
                  <c:v>1994.52876712329</c:v>
                </c:pt>
                <c:pt idx="3441">
                  <c:v>1994.5315068493201</c:v>
                </c:pt>
                <c:pt idx="3442">
                  <c:v>1994.5342465753399</c:v>
                </c:pt>
                <c:pt idx="3443">
                  <c:v>1994.53698630137</c:v>
                </c:pt>
                <c:pt idx="3444">
                  <c:v>1994.5397260274001</c:v>
                </c:pt>
                <c:pt idx="3445">
                  <c:v>1994.5424657534199</c:v>
                </c:pt>
                <c:pt idx="3446">
                  <c:v>1994.54520547945</c:v>
                </c:pt>
                <c:pt idx="3447">
                  <c:v>1994.5479452054799</c:v>
                </c:pt>
                <c:pt idx="3448">
                  <c:v>1994.55068493151</c:v>
                </c:pt>
                <c:pt idx="3449">
                  <c:v>1994.5534246575301</c:v>
                </c:pt>
                <c:pt idx="3450">
                  <c:v>1994.5561643835599</c:v>
                </c:pt>
                <c:pt idx="3451">
                  <c:v>1994.55890410959</c:v>
                </c:pt>
                <c:pt idx="3452">
                  <c:v>1994.5616438356201</c:v>
                </c:pt>
                <c:pt idx="3453">
                  <c:v>1994.5643835616399</c:v>
                </c:pt>
                <c:pt idx="3454">
                  <c:v>1994.56712328767</c:v>
                </c:pt>
                <c:pt idx="3455">
                  <c:v>1994.5698630136999</c:v>
                </c:pt>
                <c:pt idx="3456">
                  <c:v>1994.57260273973</c:v>
                </c:pt>
                <c:pt idx="3457">
                  <c:v>1994.5753424657501</c:v>
                </c:pt>
                <c:pt idx="3458">
                  <c:v>1994.5780821917799</c:v>
                </c:pt>
                <c:pt idx="3459">
                  <c:v>1994.58082191781</c:v>
                </c:pt>
                <c:pt idx="3460">
                  <c:v>1994.5835616438401</c:v>
                </c:pt>
                <c:pt idx="3461">
                  <c:v>1994.5863013698599</c:v>
                </c:pt>
                <c:pt idx="3462">
                  <c:v>1994.58904109589</c:v>
                </c:pt>
                <c:pt idx="3463">
                  <c:v>1994.5917808219201</c:v>
                </c:pt>
                <c:pt idx="3464">
                  <c:v>1994.59452054795</c:v>
                </c:pt>
                <c:pt idx="3465">
                  <c:v>1994.5972602739701</c:v>
                </c:pt>
                <c:pt idx="3466">
                  <c:v>1994.6</c:v>
                </c:pt>
                <c:pt idx="3467">
                  <c:v>1994.60273972603</c:v>
                </c:pt>
                <c:pt idx="3468">
                  <c:v>1994.6054794520501</c:v>
                </c:pt>
                <c:pt idx="3469">
                  <c:v>1994.6082191780799</c:v>
                </c:pt>
                <c:pt idx="3470">
                  <c:v>1994.61095890411</c:v>
                </c:pt>
                <c:pt idx="3471">
                  <c:v>1994.6136986301401</c:v>
                </c:pt>
                <c:pt idx="3472">
                  <c:v>1994.61643835616</c:v>
                </c:pt>
                <c:pt idx="3473">
                  <c:v>1994.61917808219</c:v>
                </c:pt>
                <c:pt idx="3474">
                  <c:v>1994.6219178082199</c:v>
                </c:pt>
                <c:pt idx="3475">
                  <c:v>1994.62465753425</c:v>
                </c:pt>
                <c:pt idx="3476">
                  <c:v>1994.6273972602701</c:v>
                </c:pt>
                <c:pt idx="3477">
                  <c:v>1994.6301369862999</c:v>
                </c:pt>
                <c:pt idx="3478">
                  <c:v>1994.63287671233</c:v>
                </c:pt>
                <c:pt idx="3479">
                  <c:v>1994.6356164383601</c:v>
                </c:pt>
                <c:pt idx="3480">
                  <c:v>1994.63835616438</c:v>
                </c:pt>
                <c:pt idx="3481">
                  <c:v>1994.64109589041</c:v>
                </c:pt>
                <c:pt idx="3482">
                  <c:v>1994.6438356164399</c:v>
                </c:pt>
                <c:pt idx="3483">
                  <c:v>1994.64657534247</c:v>
                </c:pt>
                <c:pt idx="3484">
                  <c:v>1994.6493150684901</c:v>
                </c:pt>
                <c:pt idx="3485">
                  <c:v>1994.6520547945199</c:v>
                </c:pt>
                <c:pt idx="3486">
                  <c:v>1994.65479452055</c:v>
                </c:pt>
                <c:pt idx="3487">
                  <c:v>1994.6575342465801</c:v>
                </c:pt>
                <c:pt idx="3488">
                  <c:v>1994.6602739726</c:v>
                </c:pt>
                <c:pt idx="3489">
                  <c:v>1994.66301369863</c:v>
                </c:pt>
                <c:pt idx="3490">
                  <c:v>1994.6657534246599</c:v>
                </c:pt>
                <c:pt idx="3491">
                  <c:v>1994.66849315068</c:v>
                </c:pt>
                <c:pt idx="3492">
                  <c:v>1994.6712328767101</c:v>
                </c:pt>
                <c:pt idx="3493">
                  <c:v>1994.6739726027399</c:v>
                </c:pt>
                <c:pt idx="3494">
                  <c:v>1994.67671232877</c:v>
                </c:pt>
                <c:pt idx="3495">
                  <c:v>1994.6794520547901</c:v>
                </c:pt>
                <c:pt idx="3496">
                  <c:v>1994.6821917808199</c:v>
                </c:pt>
                <c:pt idx="3497">
                  <c:v>1994.68493150685</c:v>
                </c:pt>
                <c:pt idx="3498">
                  <c:v>1994.6876712328799</c:v>
                </c:pt>
                <c:pt idx="3499">
                  <c:v>1994.6904109589</c:v>
                </c:pt>
                <c:pt idx="3500">
                  <c:v>1994.6931506849301</c:v>
                </c:pt>
                <c:pt idx="3501">
                  <c:v>1994.6958904109599</c:v>
                </c:pt>
                <c:pt idx="3502">
                  <c:v>1994.69863013699</c:v>
                </c:pt>
                <c:pt idx="3503">
                  <c:v>1994.7013698630101</c:v>
                </c:pt>
                <c:pt idx="3504">
                  <c:v>1994.7041095890399</c:v>
                </c:pt>
                <c:pt idx="3505">
                  <c:v>1994.70684931507</c:v>
                </c:pt>
                <c:pt idx="3506">
                  <c:v>1994.7095890410999</c:v>
                </c:pt>
                <c:pt idx="3507">
                  <c:v>1994.71232876712</c:v>
                </c:pt>
                <c:pt idx="3508">
                  <c:v>1994.7150684931501</c:v>
                </c:pt>
                <c:pt idx="3509">
                  <c:v>1994.7178082191799</c:v>
                </c:pt>
                <c:pt idx="3510">
                  <c:v>1994.72054794521</c:v>
                </c:pt>
                <c:pt idx="3511">
                  <c:v>1994.7232876712301</c:v>
                </c:pt>
                <c:pt idx="3512">
                  <c:v>1994.7260273972599</c:v>
                </c:pt>
                <c:pt idx="3513">
                  <c:v>1994.72876712329</c:v>
                </c:pt>
                <c:pt idx="3514">
                  <c:v>1994.7315068493201</c:v>
                </c:pt>
                <c:pt idx="3515">
                  <c:v>1994.73424657534</c:v>
                </c:pt>
                <c:pt idx="3516">
                  <c:v>1994.7369863013701</c:v>
                </c:pt>
                <c:pt idx="3517">
                  <c:v>1994.7397260273999</c:v>
                </c:pt>
                <c:pt idx="3518">
                  <c:v>1994.74246575342</c:v>
                </c:pt>
                <c:pt idx="3519">
                  <c:v>1994.7452054794501</c:v>
                </c:pt>
                <c:pt idx="3520">
                  <c:v>1994.7479452054799</c:v>
                </c:pt>
                <c:pt idx="3521">
                  <c:v>1994.75068493151</c:v>
                </c:pt>
                <c:pt idx="3522">
                  <c:v>1994.7534246575301</c:v>
                </c:pt>
                <c:pt idx="3523">
                  <c:v>1994.75616438356</c:v>
                </c:pt>
                <c:pt idx="3524">
                  <c:v>1994.75890410959</c:v>
                </c:pt>
                <c:pt idx="3525">
                  <c:v>1994.7616438356199</c:v>
                </c:pt>
                <c:pt idx="3526">
                  <c:v>1994.76438356164</c:v>
                </c:pt>
                <c:pt idx="3527">
                  <c:v>1994.7671232876701</c:v>
                </c:pt>
                <c:pt idx="3528">
                  <c:v>1994.7698630136999</c:v>
                </c:pt>
                <c:pt idx="3529">
                  <c:v>1994.77260273973</c:v>
                </c:pt>
                <c:pt idx="3530">
                  <c:v>1994.7753424657501</c:v>
                </c:pt>
                <c:pt idx="3531">
                  <c:v>1994.77808219178</c:v>
                </c:pt>
                <c:pt idx="3532">
                  <c:v>1994.78082191781</c:v>
                </c:pt>
                <c:pt idx="3533">
                  <c:v>1994.7835616438399</c:v>
                </c:pt>
                <c:pt idx="3534">
                  <c:v>1994.78630136986</c:v>
                </c:pt>
                <c:pt idx="3535">
                  <c:v>1994.7890410958901</c:v>
                </c:pt>
                <c:pt idx="3536">
                  <c:v>1994.7917808219199</c:v>
                </c:pt>
                <c:pt idx="3537">
                  <c:v>1994.79452054795</c:v>
                </c:pt>
                <c:pt idx="3538">
                  <c:v>1994.7972602739701</c:v>
                </c:pt>
                <c:pt idx="3539">
                  <c:v>1994.8</c:v>
                </c:pt>
                <c:pt idx="3540">
                  <c:v>1994.80273972603</c:v>
                </c:pt>
                <c:pt idx="3541">
                  <c:v>1994.8054794520499</c:v>
                </c:pt>
                <c:pt idx="3542">
                  <c:v>1994.80821917808</c:v>
                </c:pt>
                <c:pt idx="3543">
                  <c:v>1994.8109589041101</c:v>
                </c:pt>
                <c:pt idx="3544">
                  <c:v>1994.8136986301399</c:v>
                </c:pt>
                <c:pt idx="3545">
                  <c:v>1994.81643835616</c:v>
                </c:pt>
                <c:pt idx="3546">
                  <c:v>1994.8191780821901</c:v>
                </c:pt>
                <c:pt idx="3547">
                  <c:v>1994.82191780822</c:v>
                </c:pt>
                <c:pt idx="3548">
                  <c:v>1994.82465753425</c:v>
                </c:pt>
                <c:pt idx="3549">
                  <c:v>1994.8273972602699</c:v>
                </c:pt>
                <c:pt idx="3550">
                  <c:v>1994.8301369863</c:v>
                </c:pt>
                <c:pt idx="3551">
                  <c:v>1994.8328767123301</c:v>
                </c:pt>
                <c:pt idx="3552">
                  <c:v>1994.8356164383599</c:v>
                </c:pt>
                <c:pt idx="3553">
                  <c:v>1994.83835616438</c:v>
                </c:pt>
                <c:pt idx="3554">
                  <c:v>1994.8410958904101</c:v>
                </c:pt>
                <c:pt idx="3555">
                  <c:v>1994.8438356164399</c:v>
                </c:pt>
                <c:pt idx="3556">
                  <c:v>1994.84657534247</c:v>
                </c:pt>
                <c:pt idx="3557">
                  <c:v>1994.8493150684899</c:v>
                </c:pt>
                <c:pt idx="3558">
                  <c:v>1994.85205479452</c:v>
                </c:pt>
                <c:pt idx="3559">
                  <c:v>1994.8547945205501</c:v>
                </c:pt>
                <c:pt idx="3560">
                  <c:v>1994.8575342465799</c:v>
                </c:pt>
                <c:pt idx="3561">
                  <c:v>1994.8602739726</c:v>
                </c:pt>
                <c:pt idx="3562">
                  <c:v>1994.8630136986301</c:v>
                </c:pt>
                <c:pt idx="3563">
                  <c:v>1994.8657534246599</c:v>
                </c:pt>
                <c:pt idx="3564">
                  <c:v>1994.86849315069</c:v>
                </c:pt>
                <c:pt idx="3565">
                  <c:v>1994.8712328767101</c:v>
                </c:pt>
                <c:pt idx="3566">
                  <c:v>1994.87397260274</c:v>
                </c:pt>
                <c:pt idx="3567">
                  <c:v>1994.8767123287701</c:v>
                </c:pt>
                <c:pt idx="3568">
                  <c:v>1994.8794520547899</c:v>
                </c:pt>
                <c:pt idx="3569">
                  <c:v>1994.88219178082</c:v>
                </c:pt>
                <c:pt idx="3570">
                  <c:v>1994.8849315068501</c:v>
                </c:pt>
                <c:pt idx="3571">
                  <c:v>1994.8876712328799</c:v>
                </c:pt>
                <c:pt idx="3572">
                  <c:v>1994.8904109589</c:v>
                </c:pt>
                <c:pt idx="3573">
                  <c:v>1994.8931506849301</c:v>
                </c:pt>
                <c:pt idx="3574">
                  <c:v>1994.89589041096</c:v>
                </c:pt>
                <c:pt idx="3575">
                  <c:v>1994.8986301369901</c:v>
                </c:pt>
                <c:pt idx="3576">
                  <c:v>1994.9013698630099</c:v>
                </c:pt>
                <c:pt idx="3577">
                  <c:v>1994.90410958904</c:v>
                </c:pt>
                <c:pt idx="3578">
                  <c:v>1994.9068493150701</c:v>
                </c:pt>
                <c:pt idx="3579">
                  <c:v>1994.9095890410999</c:v>
                </c:pt>
                <c:pt idx="3580">
                  <c:v>1994.91232876712</c:v>
                </c:pt>
                <c:pt idx="3581">
                  <c:v>1994.9150684931501</c:v>
                </c:pt>
                <c:pt idx="3582">
                  <c:v>1994.91780821918</c:v>
                </c:pt>
                <c:pt idx="3583">
                  <c:v>1994.92054794521</c:v>
                </c:pt>
                <c:pt idx="3584">
                  <c:v>1994.9232876712299</c:v>
                </c:pt>
                <c:pt idx="3585">
                  <c:v>1994.92602739726</c:v>
                </c:pt>
                <c:pt idx="3586">
                  <c:v>1994.9287671232901</c:v>
                </c:pt>
                <c:pt idx="3587">
                  <c:v>1994.9315068493199</c:v>
                </c:pt>
                <c:pt idx="3588">
                  <c:v>1994.93424657534</c:v>
                </c:pt>
                <c:pt idx="3589">
                  <c:v>1994.9369863013701</c:v>
                </c:pt>
                <c:pt idx="3590">
                  <c:v>1994.9397260274</c:v>
                </c:pt>
                <c:pt idx="3591">
                  <c:v>1994.94246575342</c:v>
                </c:pt>
                <c:pt idx="3592">
                  <c:v>1994.9452054794499</c:v>
                </c:pt>
                <c:pt idx="3593">
                  <c:v>1994.94794520548</c:v>
                </c:pt>
                <c:pt idx="3594">
                  <c:v>1994.9506849315101</c:v>
                </c:pt>
                <c:pt idx="3595">
                  <c:v>1994.9534246575299</c:v>
                </c:pt>
                <c:pt idx="3596">
                  <c:v>1994.95616438356</c:v>
                </c:pt>
                <c:pt idx="3597">
                  <c:v>1994.9589041095901</c:v>
                </c:pt>
                <c:pt idx="3598">
                  <c:v>1994.96164383562</c:v>
                </c:pt>
                <c:pt idx="3599">
                  <c:v>1994.96438356164</c:v>
                </c:pt>
                <c:pt idx="3600">
                  <c:v>1994.9671232876699</c:v>
                </c:pt>
                <c:pt idx="3601">
                  <c:v>1994.9698630137</c:v>
                </c:pt>
                <c:pt idx="3602">
                  <c:v>1994.9726027397301</c:v>
                </c:pt>
                <c:pt idx="3603">
                  <c:v>1994.9753424657499</c:v>
                </c:pt>
                <c:pt idx="3604">
                  <c:v>1994.97808219178</c:v>
                </c:pt>
                <c:pt idx="3605">
                  <c:v>1994.9808219178101</c:v>
                </c:pt>
                <c:pt idx="3606">
                  <c:v>1994.9835616438399</c:v>
                </c:pt>
                <c:pt idx="3607">
                  <c:v>1994.98630136986</c:v>
                </c:pt>
                <c:pt idx="3608">
                  <c:v>1994.9890410958899</c:v>
                </c:pt>
                <c:pt idx="3609">
                  <c:v>1994.99178082192</c:v>
                </c:pt>
                <c:pt idx="3610">
                  <c:v>1994.9945205479501</c:v>
                </c:pt>
                <c:pt idx="3611">
                  <c:v>1994.9972602739699</c:v>
                </c:pt>
                <c:pt idx="3612">
                  <c:v>1995</c:v>
                </c:pt>
                <c:pt idx="3613">
                  <c:v>1995.0027397260301</c:v>
                </c:pt>
                <c:pt idx="3614">
                  <c:v>1995.0054794520499</c:v>
                </c:pt>
                <c:pt idx="3615">
                  <c:v>1995.00821917808</c:v>
                </c:pt>
                <c:pt idx="3616">
                  <c:v>1995.0109589041101</c:v>
                </c:pt>
                <c:pt idx="3617">
                  <c:v>1995.01369863014</c:v>
                </c:pt>
                <c:pt idx="3618">
                  <c:v>1995.0164383561601</c:v>
                </c:pt>
                <c:pt idx="3619">
                  <c:v>1995.0191780821899</c:v>
                </c:pt>
                <c:pt idx="3620">
                  <c:v>1995.02191780822</c:v>
                </c:pt>
                <c:pt idx="3621">
                  <c:v>1995.0246575342501</c:v>
                </c:pt>
                <c:pt idx="3622">
                  <c:v>1995.0273972602699</c:v>
                </c:pt>
                <c:pt idx="3623">
                  <c:v>1995.0301369863</c:v>
                </c:pt>
                <c:pt idx="3624">
                  <c:v>1995.0328767123301</c:v>
                </c:pt>
                <c:pt idx="3625">
                  <c:v>1995.03561643836</c:v>
                </c:pt>
                <c:pt idx="3626">
                  <c:v>1995.03835616438</c:v>
                </c:pt>
                <c:pt idx="3627">
                  <c:v>1995.0410958904099</c:v>
                </c:pt>
                <c:pt idx="3628">
                  <c:v>1995.04383561644</c:v>
                </c:pt>
                <c:pt idx="3629">
                  <c:v>1995.0465753424701</c:v>
                </c:pt>
                <c:pt idx="3630">
                  <c:v>1995.0493150684899</c:v>
                </c:pt>
                <c:pt idx="3631">
                  <c:v>1995.05205479452</c:v>
                </c:pt>
                <c:pt idx="3632">
                  <c:v>1995.0547945205501</c:v>
                </c:pt>
                <c:pt idx="3633">
                  <c:v>1995.05753424658</c:v>
                </c:pt>
                <c:pt idx="3634">
                  <c:v>1995.0602739726</c:v>
                </c:pt>
                <c:pt idx="3635">
                  <c:v>1995.0630136986299</c:v>
                </c:pt>
                <c:pt idx="3636">
                  <c:v>1995.06575342466</c:v>
                </c:pt>
                <c:pt idx="3637">
                  <c:v>1995.0684931506801</c:v>
                </c:pt>
                <c:pt idx="3638">
                  <c:v>1995.0712328767099</c:v>
                </c:pt>
                <c:pt idx="3639">
                  <c:v>1995.07397260274</c:v>
                </c:pt>
                <c:pt idx="3640">
                  <c:v>1995.0767123287701</c:v>
                </c:pt>
                <c:pt idx="3641">
                  <c:v>1995.07945205479</c:v>
                </c:pt>
                <c:pt idx="3642">
                  <c:v>1995.08219178082</c:v>
                </c:pt>
                <c:pt idx="3643">
                  <c:v>1995.0849315068499</c:v>
                </c:pt>
                <c:pt idx="3644">
                  <c:v>1995.08767123288</c:v>
                </c:pt>
                <c:pt idx="3645">
                  <c:v>1995.0904109589001</c:v>
                </c:pt>
                <c:pt idx="3646">
                  <c:v>1995.0931506849299</c:v>
                </c:pt>
                <c:pt idx="3647">
                  <c:v>1995.09589041096</c:v>
                </c:pt>
                <c:pt idx="3648">
                  <c:v>1995.0986301369901</c:v>
                </c:pt>
                <c:pt idx="3649">
                  <c:v>1995.1013698630099</c:v>
                </c:pt>
                <c:pt idx="3650">
                  <c:v>1995.10410958904</c:v>
                </c:pt>
                <c:pt idx="3651">
                  <c:v>1995.1068493150699</c:v>
                </c:pt>
                <c:pt idx="3652">
                  <c:v>1995.1095890411</c:v>
                </c:pt>
                <c:pt idx="3653">
                  <c:v>1995.1123287671201</c:v>
                </c:pt>
                <c:pt idx="3654">
                  <c:v>1995.1150684931499</c:v>
                </c:pt>
                <c:pt idx="3655">
                  <c:v>1995.11780821918</c:v>
                </c:pt>
                <c:pt idx="3656">
                  <c:v>1995.1205479452101</c:v>
                </c:pt>
                <c:pt idx="3657">
                  <c:v>1995.1232876712299</c:v>
                </c:pt>
                <c:pt idx="3658">
                  <c:v>1995.12602739726</c:v>
                </c:pt>
                <c:pt idx="3659">
                  <c:v>1995.1287671232899</c:v>
                </c:pt>
                <c:pt idx="3660">
                  <c:v>1995.13150684931</c:v>
                </c:pt>
                <c:pt idx="3661">
                  <c:v>1995.1342465753401</c:v>
                </c:pt>
                <c:pt idx="3662">
                  <c:v>1995.1369863013699</c:v>
                </c:pt>
                <c:pt idx="3663">
                  <c:v>1995.1397260274</c:v>
                </c:pt>
                <c:pt idx="3664">
                  <c:v>1995.1424657534201</c:v>
                </c:pt>
                <c:pt idx="3665">
                  <c:v>1995.1452054794499</c:v>
                </c:pt>
                <c:pt idx="3666">
                  <c:v>1995.14794520548</c:v>
                </c:pt>
                <c:pt idx="3667">
                  <c:v>1995.1506849315101</c:v>
                </c:pt>
                <c:pt idx="3668">
                  <c:v>1995.15342465753</c:v>
                </c:pt>
                <c:pt idx="3669">
                  <c:v>1995.1561643835601</c:v>
                </c:pt>
                <c:pt idx="3670">
                  <c:v>1995.1589041095899</c:v>
                </c:pt>
                <c:pt idx="3671">
                  <c:v>1995.16164383562</c:v>
                </c:pt>
                <c:pt idx="3672">
                  <c:v>1995.1643835616401</c:v>
                </c:pt>
                <c:pt idx="3673">
                  <c:v>1995.1671232876699</c:v>
                </c:pt>
                <c:pt idx="3674">
                  <c:v>1995.1698630137</c:v>
                </c:pt>
                <c:pt idx="3675">
                  <c:v>1995.1726027397301</c:v>
                </c:pt>
                <c:pt idx="3676">
                  <c:v>1995.17534246575</c:v>
                </c:pt>
                <c:pt idx="3677">
                  <c:v>1995.17808219178</c:v>
                </c:pt>
                <c:pt idx="3678">
                  <c:v>1995.1808219178099</c:v>
                </c:pt>
                <c:pt idx="3679">
                  <c:v>1995.18356164384</c:v>
                </c:pt>
                <c:pt idx="3680">
                  <c:v>1995.1863013698601</c:v>
                </c:pt>
                <c:pt idx="3681">
                  <c:v>1995.1890410958899</c:v>
                </c:pt>
                <c:pt idx="3682">
                  <c:v>1995.19178082192</c:v>
                </c:pt>
                <c:pt idx="3683">
                  <c:v>1995.1945205479501</c:v>
                </c:pt>
                <c:pt idx="3684">
                  <c:v>1995.19726027397</c:v>
                </c:pt>
                <c:pt idx="3685">
                  <c:v>1995.2</c:v>
                </c:pt>
                <c:pt idx="3686">
                  <c:v>1995.2027397260299</c:v>
                </c:pt>
                <c:pt idx="3687">
                  <c:v>1995.20547945205</c:v>
                </c:pt>
                <c:pt idx="3688">
                  <c:v>1995.2082191780801</c:v>
                </c:pt>
                <c:pt idx="3689">
                  <c:v>1995.2109589041099</c:v>
                </c:pt>
                <c:pt idx="3690">
                  <c:v>1995.21369863014</c:v>
                </c:pt>
                <c:pt idx="3691">
                  <c:v>1995.2164383561601</c:v>
                </c:pt>
                <c:pt idx="3692">
                  <c:v>1995.21917808219</c:v>
                </c:pt>
                <c:pt idx="3693">
                  <c:v>1995.22191780822</c:v>
                </c:pt>
                <c:pt idx="3694">
                  <c:v>1995.2246575342499</c:v>
                </c:pt>
                <c:pt idx="3695">
                  <c:v>1995.22739726027</c:v>
                </c:pt>
                <c:pt idx="3696">
                  <c:v>1995.2301369863001</c:v>
                </c:pt>
                <c:pt idx="3697">
                  <c:v>1995.2328767123299</c:v>
                </c:pt>
                <c:pt idx="3698">
                  <c:v>1995.23561643836</c:v>
                </c:pt>
                <c:pt idx="3699">
                  <c:v>1995.2383561643801</c:v>
                </c:pt>
                <c:pt idx="3700">
                  <c:v>1995.24109589041</c:v>
                </c:pt>
                <c:pt idx="3701">
                  <c:v>1995.24383561644</c:v>
                </c:pt>
                <c:pt idx="3702">
                  <c:v>1995.2465753424699</c:v>
                </c:pt>
                <c:pt idx="3703">
                  <c:v>1995.24931506849</c:v>
                </c:pt>
                <c:pt idx="3704">
                  <c:v>1995.2520547945201</c:v>
                </c:pt>
                <c:pt idx="3705">
                  <c:v>1995.2547945205499</c:v>
                </c:pt>
                <c:pt idx="3706">
                  <c:v>1995.25753424658</c:v>
                </c:pt>
                <c:pt idx="3707">
                  <c:v>1995.2602739726001</c:v>
                </c:pt>
                <c:pt idx="3708">
                  <c:v>1995.2630136986299</c:v>
                </c:pt>
                <c:pt idx="3709">
                  <c:v>1995.26575342466</c:v>
                </c:pt>
                <c:pt idx="3710">
                  <c:v>1995.2684931506799</c:v>
                </c:pt>
                <c:pt idx="3711">
                  <c:v>1995.27123287671</c:v>
                </c:pt>
                <c:pt idx="3712">
                  <c:v>1995.2739726027401</c:v>
                </c:pt>
                <c:pt idx="3713">
                  <c:v>1995.2767123287699</c:v>
                </c:pt>
                <c:pt idx="3714">
                  <c:v>1995.27945205479</c:v>
                </c:pt>
                <c:pt idx="3715">
                  <c:v>1995.2821917808201</c:v>
                </c:pt>
                <c:pt idx="3716">
                  <c:v>1995.2849315068499</c:v>
                </c:pt>
                <c:pt idx="3717">
                  <c:v>1995.28767123288</c:v>
                </c:pt>
                <c:pt idx="3718">
                  <c:v>1995.2904109589001</c:v>
                </c:pt>
                <c:pt idx="3719">
                  <c:v>1995.29315068493</c:v>
                </c:pt>
                <c:pt idx="3720">
                  <c:v>1995.2958904109601</c:v>
                </c:pt>
                <c:pt idx="3721">
                  <c:v>1995.2986301369899</c:v>
                </c:pt>
                <c:pt idx="3722">
                  <c:v>1995.30136986301</c:v>
                </c:pt>
                <c:pt idx="3723">
                  <c:v>1995.3041095890401</c:v>
                </c:pt>
                <c:pt idx="3724">
                  <c:v>1995.3068493150699</c:v>
                </c:pt>
                <c:pt idx="3725">
                  <c:v>1995.3095890411</c:v>
                </c:pt>
                <c:pt idx="3726">
                  <c:v>1995.3123287671201</c:v>
                </c:pt>
                <c:pt idx="3727">
                  <c:v>1995.31506849315</c:v>
                </c:pt>
                <c:pt idx="3728">
                  <c:v>1995.3178082191801</c:v>
                </c:pt>
                <c:pt idx="3729">
                  <c:v>1995.3205479452099</c:v>
                </c:pt>
                <c:pt idx="3730">
                  <c:v>1995.32328767123</c:v>
                </c:pt>
                <c:pt idx="3731">
                  <c:v>1995.3260273972601</c:v>
                </c:pt>
                <c:pt idx="3732">
                  <c:v>1995.3287671232899</c:v>
                </c:pt>
                <c:pt idx="3733">
                  <c:v>1995.33150684932</c:v>
                </c:pt>
                <c:pt idx="3734">
                  <c:v>1995.3342465753401</c:v>
                </c:pt>
                <c:pt idx="3735">
                  <c:v>1995.33698630137</c:v>
                </c:pt>
                <c:pt idx="3736">
                  <c:v>1995.3397260274</c:v>
                </c:pt>
                <c:pt idx="3737">
                  <c:v>1995.3424657534199</c:v>
                </c:pt>
                <c:pt idx="3738">
                  <c:v>1995.34520547945</c:v>
                </c:pt>
                <c:pt idx="3739">
                  <c:v>1995.3479452054801</c:v>
                </c:pt>
                <c:pt idx="3740">
                  <c:v>1995.3506849315099</c:v>
                </c:pt>
                <c:pt idx="3741">
                  <c:v>1995.35342465753</c:v>
                </c:pt>
                <c:pt idx="3742">
                  <c:v>1995.3561643835601</c:v>
                </c:pt>
                <c:pt idx="3743">
                  <c:v>1995.35890410959</c:v>
                </c:pt>
                <c:pt idx="3744">
                  <c:v>1995.36164383562</c:v>
                </c:pt>
                <c:pt idx="3745">
                  <c:v>1995.3643835616399</c:v>
                </c:pt>
                <c:pt idx="3746">
                  <c:v>1995.36712328767</c:v>
                </c:pt>
                <c:pt idx="3747">
                  <c:v>1995.3698630137001</c:v>
                </c:pt>
                <c:pt idx="3748">
                  <c:v>1995.3726027397299</c:v>
                </c:pt>
                <c:pt idx="3749">
                  <c:v>1995.37534246575</c:v>
                </c:pt>
                <c:pt idx="3750">
                  <c:v>1995.3780821917801</c:v>
                </c:pt>
                <c:pt idx="3751">
                  <c:v>1995.38082191781</c:v>
                </c:pt>
                <c:pt idx="3752">
                  <c:v>1995.38356164384</c:v>
                </c:pt>
                <c:pt idx="3753">
                  <c:v>1995.3863013698599</c:v>
                </c:pt>
                <c:pt idx="3754">
                  <c:v>1995.38904109589</c:v>
                </c:pt>
                <c:pt idx="3755">
                  <c:v>1995.3917808219201</c:v>
                </c:pt>
                <c:pt idx="3756">
                  <c:v>1995.3945205479499</c:v>
                </c:pt>
                <c:pt idx="3757">
                  <c:v>1995.39726027397</c:v>
                </c:pt>
                <c:pt idx="3758">
                  <c:v>1995.4</c:v>
                </c:pt>
                <c:pt idx="3759">
                  <c:v>1995.4027397260299</c:v>
                </c:pt>
                <c:pt idx="3760">
                  <c:v>1995.40547945205</c:v>
                </c:pt>
                <c:pt idx="3761">
                  <c:v>1995.4082191780799</c:v>
                </c:pt>
                <c:pt idx="3762">
                  <c:v>1995.41095890411</c:v>
                </c:pt>
                <c:pt idx="3763">
                  <c:v>1995.4136986301401</c:v>
                </c:pt>
                <c:pt idx="3764">
                  <c:v>1995.4164383561599</c:v>
                </c:pt>
                <c:pt idx="3765">
                  <c:v>1995.41917808219</c:v>
                </c:pt>
                <c:pt idx="3766">
                  <c:v>1995.4219178082201</c:v>
                </c:pt>
                <c:pt idx="3767">
                  <c:v>1995.4246575342499</c:v>
                </c:pt>
                <c:pt idx="3768">
                  <c:v>1995.42739726027</c:v>
                </c:pt>
                <c:pt idx="3769">
                  <c:v>1995.4301369863001</c:v>
                </c:pt>
                <c:pt idx="3770">
                  <c:v>1995.43287671233</c:v>
                </c:pt>
                <c:pt idx="3771">
                  <c:v>1995.4356164383601</c:v>
                </c:pt>
                <c:pt idx="3772">
                  <c:v>1995.4383561643799</c:v>
                </c:pt>
                <c:pt idx="3773">
                  <c:v>1995.44109589041</c:v>
                </c:pt>
                <c:pt idx="3774">
                  <c:v>1995.4438356164401</c:v>
                </c:pt>
                <c:pt idx="3775">
                  <c:v>1995.4465753424699</c:v>
                </c:pt>
                <c:pt idx="3776">
                  <c:v>1995.44931506849</c:v>
                </c:pt>
                <c:pt idx="3777">
                  <c:v>1995.4520547945201</c:v>
                </c:pt>
                <c:pt idx="3778">
                  <c:v>1995.45479452055</c:v>
                </c:pt>
                <c:pt idx="3779">
                  <c:v>1995.4575342465801</c:v>
                </c:pt>
                <c:pt idx="3780">
                  <c:v>1995.4602739725999</c:v>
                </c:pt>
                <c:pt idx="3781">
                  <c:v>1995.46301369863</c:v>
                </c:pt>
                <c:pt idx="3782">
                  <c:v>1995.4657534246601</c:v>
                </c:pt>
                <c:pt idx="3783">
                  <c:v>1995.4684931506799</c:v>
                </c:pt>
                <c:pt idx="3784">
                  <c:v>1995.47123287671</c:v>
                </c:pt>
                <c:pt idx="3785">
                  <c:v>1995.4739726027401</c:v>
                </c:pt>
                <c:pt idx="3786">
                  <c:v>1995.47671232877</c:v>
                </c:pt>
                <c:pt idx="3787">
                  <c:v>1995.47945205479</c:v>
                </c:pt>
                <c:pt idx="3788">
                  <c:v>1995.4821917808199</c:v>
                </c:pt>
                <c:pt idx="3789">
                  <c:v>1995.48493150685</c:v>
                </c:pt>
                <c:pt idx="3790">
                  <c:v>1995.4876712328801</c:v>
                </c:pt>
                <c:pt idx="3791">
                  <c:v>1995.4904109588999</c:v>
                </c:pt>
                <c:pt idx="3792">
                  <c:v>1995.49315068493</c:v>
                </c:pt>
                <c:pt idx="3793">
                  <c:v>1995.4958904109601</c:v>
                </c:pt>
                <c:pt idx="3794">
                  <c:v>1995.49863013699</c:v>
                </c:pt>
                <c:pt idx="3795">
                  <c:v>1995.50136986301</c:v>
                </c:pt>
                <c:pt idx="3796">
                  <c:v>1995.5041095890399</c:v>
                </c:pt>
                <c:pt idx="3797">
                  <c:v>1995.50684931507</c:v>
                </c:pt>
                <c:pt idx="3798">
                  <c:v>1995.5095890411001</c:v>
                </c:pt>
                <c:pt idx="3799">
                  <c:v>1995.5123287671199</c:v>
                </c:pt>
                <c:pt idx="3800">
                  <c:v>1995.51506849315</c:v>
                </c:pt>
                <c:pt idx="3801">
                  <c:v>1995.5178082191801</c:v>
                </c:pt>
                <c:pt idx="3802">
                  <c:v>1995.52054794521</c:v>
                </c:pt>
                <c:pt idx="3803">
                  <c:v>1995.52328767123</c:v>
                </c:pt>
                <c:pt idx="3804">
                  <c:v>1995.5260273972599</c:v>
                </c:pt>
                <c:pt idx="3805">
                  <c:v>1995.52876712329</c:v>
                </c:pt>
                <c:pt idx="3806">
                  <c:v>1995.5315068493201</c:v>
                </c:pt>
                <c:pt idx="3807">
                  <c:v>1995.5342465753399</c:v>
                </c:pt>
                <c:pt idx="3808">
                  <c:v>1995.53698630137</c:v>
                </c:pt>
                <c:pt idx="3809">
                  <c:v>1995.5397260274001</c:v>
                </c:pt>
                <c:pt idx="3810">
                  <c:v>1995.5424657534199</c:v>
                </c:pt>
                <c:pt idx="3811">
                  <c:v>1995.54520547945</c:v>
                </c:pt>
                <c:pt idx="3812">
                  <c:v>1995.5479452054799</c:v>
                </c:pt>
                <c:pt idx="3813">
                  <c:v>1995.55068493151</c:v>
                </c:pt>
                <c:pt idx="3814">
                  <c:v>1995.5534246575301</c:v>
                </c:pt>
                <c:pt idx="3815">
                  <c:v>1995.5561643835599</c:v>
                </c:pt>
                <c:pt idx="3816">
                  <c:v>1995.55890410959</c:v>
                </c:pt>
                <c:pt idx="3817">
                  <c:v>1995.5616438356201</c:v>
                </c:pt>
                <c:pt idx="3818">
                  <c:v>1995.5643835616399</c:v>
                </c:pt>
                <c:pt idx="3819">
                  <c:v>1995.56712328767</c:v>
                </c:pt>
                <c:pt idx="3820">
                  <c:v>1995.5698630136999</c:v>
                </c:pt>
                <c:pt idx="3821">
                  <c:v>1995.57260273973</c:v>
                </c:pt>
                <c:pt idx="3822">
                  <c:v>1995.5753424657501</c:v>
                </c:pt>
                <c:pt idx="3823">
                  <c:v>1995.5780821917799</c:v>
                </c:pt>
                <c:pt idx="3824">
                  <c:v>1995.58082191781</c:v>
                </c:pt>
                <c:pt idx="3825">
                  <c:v>1995.5835616438401</c:v>
                </c:pt>
                <c:pt idx="3826">
                  <c:v>1995.5863013698599</c:v>
                </c:pt>
                <c:pt idx="3827">
                  <c:v>1995.58904109589</c:v>
                </c:pt>
                <c:pt idx="3828">
                  <c:v>1995.5917808219201</c:v>
                </c:pt>
                <c:pt idx="3829">
                  <c:v>1995.59452054795</c:v>
                </c:pt>
                <c:pt idx="3830">
                  <c:v>1995.5972602739701</c:v>
                </c:pt>
                <c:pt idx="3831">
                  <c:v>1995.6</c:v>
                </c:pt>
                <c:pt idx="3832">
                  <c:v>1995.60273972603</c:v>
                </c:pt>
                <c:pt idx="3833">
                  <c:v>1995.6054794520501</c:v>
                </c:pt>
                <c:pt idx="3834">
                  <c:v>1995.6082191780799</c:v>
                </c:pt>
                <c:pt idx="3835">
                  <c:v>1995.61095890411</c:v>
                </c:pt>
                <c:pt idx="3836">
                  <c:v>1995.6136986301401</c:v>
                </c:pt>
                <c:pt idx="3837">
                  <c:v>1995.61643835616</c:v>
                </c:pt>
                <c:pt idx="3838">
                  <c:v>1995.61917808219</c:v>
                </c:pt>
                <c:pt idx="3839">
                  <c:v>1995.6219178082199</c:v>
                </c:pt>
                <c:pt idx="3840">
                  <c:v>1995.62465753425</c:v>
                </c:pt>
                <c:pt idx="3841">
                  <c:v>1995.6273972602701</c:v>
                </c:pt>
                <c:pt idx="3842">
                  <c:v>1995.6301369862999</c:v>
                </c:pt>
                <c:pt idx="3843">
                  <c:v>1995.63287671233</c:v>
                </c:pt>
                <c:pt idx="3844">
                  <c:v>1995.6356164383601</c:v>
                </c:pt>
                <c:pt idx="3845">
                  <c:v>1995.63835616438</c:v>
                </c:pt>
                <c:pt idx="3846">
                  <c:v>1995.64109589041</c:v>
                </c:pt>
                <c:pt idx="3847">
                  <c:v>1995.6438356164399</c:v>
                </c:pt>
                <c:pt idx="3848">
                  <c:v>1995.64657534247</c:v>
                </c:pt>
                <c:pt idx="3849">
                  <c:v>1995.6493150684901</c:v>
                </c:pt>
                <c:pt idx="3850">
                  <c:v>1995.6520547945199</c:v>
                </c:pt>
                <c:pt idx="3851">
                  <c:v>1995.65479452055</c:v>
                </c:pt>
                <c:pt idx="3852">
                  <c:v>1995.6575342465801</c:v>
                </c:pt>
                <c:pt idx="3853">
                  <c:v>1995.6602739726</c:v>
                </c:pt>
                <c:pt idx="3854">
                  <c:v>1995.66301369863</c:v>
                </c:pt>
                <c:pt idx="3855">
                  <c:v>1995.6657534246599</c:v>
                </c:pt>
                <c:pt idx="3856">
                  <c:v>1995.66849315068</c:v>
                </c:pt>
                <c:pt idx="3857">
                  <c:v>1995.6712328767101</c:v>
                </c:pt>
                <c:pt idx="3858">
                  <c:v>1995.6739726027399</c:v>
                </c:pt>
                <c:pt idx="3859">
                  <c:v>1995.67671232877</c:v>
                </c:pt>
                <c:pt idx="3860">
                  <c:v>1995.6794520547901</c:v>
                </c:pt>
                <c:pt idx="3861">
                  <c:v>1995.6821917808199</c:v>
                </c:pt>
                <c:pt idx="3862">
                  <c:v>1995.68493150685</c:v>
                </c:pt>
                <c:pt idx="3863">
                  <c:v>1995.6876712328799</c:v>
                </c:pt>
                <c:pt idx="3864">
                  <c:v>1995.6904109589</c:v>
                </c:pt>
                <c:pt idx="3865">
                  <c:v>1995.6931506849301</c:v>
                </c:pt>
                <c:pt idx="3866">
                  <c:v>1995.6958904109599</c:v>
                </c:pt>
                <c:pt idx="3867">
                  <c:v>1995.69863013699</c:v>
                </c:pt>
                <c:pt idx="3868">
                  <c:v>1995.7013698630101</c:v>
                </c:pt>
                <c:pt idx="3869">
                  <c:v>1995.7041095890399</c:v>
                </c:pt>
                <c:pt idx="3870">
                  <c:v>1995.70684931507</c:v>
                </c:pt>
                <c:pt idx="3871">
                  <c:v>1995.7095890410999</c:v>
                </c:pt>
                <c:pt idx="3872">
                  <c:v>1995.71232876712</c:v>
                </c:pt>
                <c:pt idx="3873">
                  <c:v>1995.7150684931501</c:v>
                </c:pt>
                <c:pt idx="3874">
                  <c:v>1995.7178082191799</c:v>
                </c:pt>
                <c:pt idx="3875">
                  <c:v>1995.72054794521</c:v>
                </c:pt>
                <c:pt idx="3876">
                  <c:v>1995.7232876712301</c:v>
                </c:pt>
                <c:pt idx="3877">
                  <c:v>1995.7260273972599</c:v>
                </c:pt>
                <c:pt idx="3878">
                  <c:v>1995.72876712329</c:v>
                </c:pt>
                <c:pt idx="3879">
                  <c:v>1995.7315068493201</c:v>
                </c:pt>
                <c:pt idx="3880">
                  <c:v>1995.73424657534</c:v>
                </c:pt>
                <c:pt idx="3881">
                  <c:v>1995.7369863013701</c:v>
                </c:pt>
                <c:pt idx="3882">
                  <c:v>1995.7397260273999</c:v>
                </c:pt>
                <c:pt idx="3883">
                  <c:v>1995.74246575342</c:v>
                </c:pt>
                <c:pt idx="3884">
                  <c:v>1995.7452054794501</c:v>
                </c:pt>
                <c:pt idx="3885">
                  <c:v>1995.7479452054799</c:v>
                </c:pt>
                <c:pt idx="3886">
                  <c:v>1995.75068493151</c:v>
                </c:pt>
                <c:pt idx="3887">
                  <c:v>1995.7534246575301</c:v>
                </c:pt>
                <c:pt idx="3888">
                  <c:v>1995.75616438356</c:v>
                </c:pt>
                <c:pt idx="3889">
                  <c:v>1995.75890410959</c:v>
                </c:pt>
                <c:pt idx="3890">
                  <c:v>1995.7616438356199</c:v>
                </c:pt>
                <c:pt idx="3891">
                  <c:v>1995.76438356164</c:v>
                </c:pt>
                <c:pt idx="3892">
                  <c:v>1995.7671232876701</c:v>
                </c:pt>
                <c:pt idx="3893">
                  <c:v>1995.7698630136999</c:v>
                </c:pt>
                <c:pt idx="3894">
                  <c:v>1995.77260273973</c:v>
                </c:pt>
                <c:pt idx="3895">
                  <c:v>1995.7753424657501</c:v>
                </c:pt>
                <c:pt idx="3896">
                  <c:v>1995.77808219178</c:v>
                </c:pt>
                <c:pt idx="3897">
                  <c:v>1995.78082191781</c:v>
                </c:pt>
                <c:pt idx="3898">
                  <c:v>1995.7835616438399</c:v>
                </c:pt>
                <c:pt idx="3899">
                  <c:v>1995.78630136986</c:v>
                </c:pt>
                <c:pt idx="3900">
                  <c:v>1995.7890410958901</c:v>
                </c:pt>
                <c:pt idx="3901">
                  <c:v>1995.7917808219199</c:v>
                </c:pt>
                <c:pt idx="3902">
                  <c:v>1995.79452054795</c:v>
                </c:pt>
                <c:pt idx="3903">
                  <c:v>1995.7972602739701</c:v>
                </c:pt>
                <c:pt idx="3904">
                  <c:v>1995.8</c:v>
                </c:pt>
                <c:pt idx="3905">
                  <c:v>1995.80273972603</c:v>
                </c:pt>
                <c:pt idx="3906">
                  <c:v>1995.8054794520499</c:v>
                </c:pt>
                <c:pt idx="3907">
                  <c:v>1995.80821917808</c:v>
                </c:pt>
                <c:pt idx="3908">
                  <c:v>1995.8109589041101</c:v>
                </c:pt>
                <c:pt idx="3909">
                  <c:v>1995.8136986301399</c:v>
                </c:pt>
                <c:pt idx="3910">
                  <c:v>1995.81643835616</c:v>
                </c:pt>
                <c:pt idx="3911">
                  <c:v>1995.8191780821901</c:v>
                </c:pt>
                <c:pt idx="3912">
                  <c:v>1995.82191780822</c:v>
                </c:pt>
                <c:pt idx="3913">
                  <c:v>1995.82465753425</c:v>
                </c:pt>
                <c:pt idx="3914">
                  <c:v>1995.8273972602699</c:v>
                </c:pt>
                <c:pt idx="3915">
                  <c:v>1995.8301369863</c:v>
                </c:pt>
                <c:pt idx="3916">
                  <c:v>1995.8328767123301</c:v>
                </c:pt>
                <c:pt idx="3917">
                  <c:v>1995.8356164383599</c:v>
                </c:pt>
                <c:pt idx="3918">
                  <c:v>1995.83835616438</c:v>
                </c:pt>
                <c:pt idx="3919">
                  <c:v>1995.8410958904101</c:v>
                </c:pt>
                <c:pt idx="3920">
                  <c:v>1995.8438356164399</c:v>
                </c:pt>
                <c:pt idx="3921">
                  <c:v>1995.84657534247</c:v>
                </c:pt>
                <c:pt idx="3922">
                  <c:v>1995.8493150684899</c:v>
                </c:pt>
                <c:pt idx="3923">
                  <c:v>1995.85205479452</c:v>
                </c:pt>
                <c:pt idx="3924">
                  <c:v>1995.8547945205501</c:v>
                </c:pt>
                <c:pt idx="3925">
                  <c:v>1995.8575342465799</c:v>
                </c:pt>
                <c:pt idx="3926">
                  <c:v>1995.8602739726</c:v>
                </c:pt>
                <c:pt idx="3927">
                  <c:v>1995.8630136986301</c:v>
                </c:pt>
                <c:pt idx="3928">
                  <c:v>1995.8657534246599</c:v>
                </c:pt>
                <c:pt idx="3929">
                  <c:v>1995.86849315069</c:v>
                </c:pt>
                <c:pt idx="3930">
                  <c:v>1995.8712328767101</c:v>
                </c:pt>
                <c:pt idx="3931">
                  <c:v>1995.87397260274</c:v>
                </c:pt>
                <c:pt idx="3932">
                  <c:v>1995.8767123287701</c:v>
                </c:pt>
                <c:pt idx="3933">
                  <c:v>1995.8794520547899</c:v>
                </c:pt>
                <c:pt idx="3934">
                  <c:v>1995.88219178082</c:v>
                </c:pt>
                <c:pt idx="3935">
                  <c:v>1995.8849315068501</c:v>
                </c:pt>
                <c:pt idx="3936">
                  <c:v>1995.8876712328799</c:v>
                </c:pt>
                <c:pt idx="3937">
                  <c:v>1995.8904109589</c:v>
                </c:pt>
                <c:pt idx="3938">
                  <c:v>1995.8931506849301</c:v>
                </c:pt>
                <c:pt idx="3939">
                  <c:v>1995.89589041096</c:v>
                </c:pt>
                <c:pt idx="3940">
                  <c:v>1995.8986301369901</c:v>
                </c:pt>
                <c:pt idx="3941">
                  <c:v>1995.9013698630099</c:v>
                </c:pt>
                <c:pt idx="3942">
                  <c:v>1995.90410958904</c:v>
                </c:pt>
                <c:pt idx="3943">
                  <c:v>1995.9068493150701</c:v>
                </c:pt>
                <c:pt idx="3944">
                  <c:v>1995.9095890410999</c:v>
                </c:pt>
                <c:pt idx="3945">
                  <c:v>1995.91232876712</c:v>
                </c:pt>
                <c:pt idx="3946">
                  <c:v>1995.9150684931501</c:v>
                </c:pt>
                <c:pt idx="3947">
                  <c:v>1995.91780821918</c:v>
                </c:pt>
                <c:pt idx="3948">
                  <c:v>1995.92054794521</c:v>
                </c:pt>
                <c:pt idx="3949">
                  <c:v>1995.9232876712299</c:v>
                </c:pt>
                <c:pt idx="3950">
                  <c:v>1995.92602739726</c:v>
                </c:pt>
                <c:pt idx="3951">
                  <c:v>1995.9287671232901</c:v>
                </c:pt>
                <c:pt idx="3952">
                  <c:v>1995.9315068493199</c:v>
                </c:pt>
                <c:pt idx="3953">
                  <c:v>1995.93424657534</c:v>
                </c:pt>
                <c:pt idx="3954">
                  <c:v>1995.9369863013701</c:v>
                </c:pt>
                <c:pt idx="3955">
                  <c:v>1995.9397260274</c:v>
                </c:pt>
                <c:pt idx="3956">
                  <c:v>1995.94246575342</c:v>
                </c:pt>
                <c:pt idx="3957">
                  <c:v>1995.9452054794499</c:v>
                </c:pt>
                <c:pt idx="3958">
                  <c:v>1995.94794520548</c:v>
                </c:pt>
                <c:pt idx="3959">
                  <c:v>1995.9506849315101</c:v>
                </c:pt>
                <c:pt idx="3960">
                  <c:v>1995.9534246575299</c:v>
                </c:pt>
                <c:pt idx="3961">
                  <c:v>1995.95616438356</c:v>
                </c:pt>
                <c:pt idx="3962">
                  <c:v>1995.9589041095901</c:v>
                </c:pt>
                <c:pt idx="3963">
                  <c:v>1995.96164383562</c:v>
                </c:pt>
                <c:pt idx="3964">
                  <c:v>1995.96438356164</c:v>
                </c:pt>
                <c:pt idx="3965">
                  <c:v>1995.9671232876699</c:v>
                </c:pt>
                <c:pt idx="3966">
                  <c:v>1995.9698630137</c:v>
                </c:pt>
                <c:pt idx="3967">
                  <c:v>1995.9726027397301</c:v>
                </c:pt>
                <c:pt idx="3968">
                  <c:v>1995.9753424657499</c:v>
                </c:pt>
                <c:pt idx="3969">
                  <c:v>1995.97808219178</c:v>
                </c:pt>
                <c:pt idx="3970">
                  <c:v>1995.9808219178101</c:v>
                </c:pt>
                <c:pt idx="3971">
                  <c:v>1995.9835616438399</c:v>
                </c:pt>
                <c:pt idx="3972">
                  <c:v>1995.98630136986</c:v>
                </c:pt>
                <c:pt idx="3973">
                  <c:v>1995.9890410958899</c:v>
                </c:pt>
                <c:pt idx="3974">
                  <c:v>1995.99178082192</c:v>
                </c:pt>
                <c:pt idx="3975">
                  <c:v>1995.9945205479501</c:v>
                </c:pt>
                <c:pt idx="3976">
                  <c:v>1995.9972602739699</c:v>
                </c:pt>
                <c:pt idx="3977">
                  <c:v>1996</c:v>
                </c:pt>
                <c:pt idx="3978">
                  <c:v>1996.0027322404401</c:v>
                </c:pt>
                <c:pt idx="3979">
                  <c:v>1996.0054644808699</c:v>
                </c:pt>
                <c:pt idx="3980">
                  <c:v>1996.00819672131</c:v>
                </c:pt>
                <c:pt idx="3981">
                  <c:v>1996.0109289617501</c:v>
                </c:pt>
                <c:pt idx="3982">
                  <c:v>1996.01366120219</c:v>
                </c:pt>
                <c:pt idx="3983">
                  <c:v>1996.01639344262</c:v>
                </c:pt>
                <c:pt idx="3984">
                  <c:v>1996.0191256830601</c:v>
                </c:pt>
                <c:pt idx="3985">
                  <c:v>1996.0218579235</c:v>
                </c:pt>
                <c:pt idx="3986">
                  <c:v>1996.02459016393</c:v>
                </c:pt>
                <c:pt idx="3987">
                  <c:v>1996.0273224043699</c:v>
                </c:pt>
                <c:pt idx="3988">
                  <c:v>1996.03005464481</c:v>
                </c:pt>
                <c:pt idx="3989">
                  <c:v>1996.0327868852501</c:v>
                </c:pt>
                <c:pt idx="3990">
                  <c:v>1996.0355191256799</c:v>
                </c:pt>
                <c:pt idx="3991">
                  <c:v>1996.03825136612</c:v>
                </c:pt>
                <c:pt idx="3992">
                  <c:v>1996.0409836065601</c:v>
                </c:pt>
                <c:pt idx="3993">
                  <c:v>1996.0437158469899</c:v>
                </c:pt>
                <c:pt idx="3994">
                  <c:v>1996.04644808743</c:v>
                </c:pt>
                <c:pt idx="3995">
                  <c:v>1996.0491803278701</c:v>
                </c:pt>
                <c:pt idx="3996">
                  <c:v>1996.0519125683099</c:v>
                </c:pt>
                <c:pt idx="3997">
                  <c:v>1996.05464480874</c:v>
                </c:pt>
                <c:pt idx="3998">
                  <c:v>1996.0573770491801</c:v>
                </c:pt>
                <c:pt idx="3999">
                  <c:v>1996.06010928962</c:v>
                </c:pt>
                <c:pt idx="4000">
                  <c:v>1996.06284153005</c:v>
                </c:pt>
                <c:pt idx="4001">
                  <c:v>1996.0655737704899</c:v>
                </c:pt>
                <c:pt idx="4002">
                  <c:v>1996.06830601093</c:v>
                </c:pt>
                <c:pt idx="4003">
                  <c:v>1996.0710382513701</c:v>
                </c:pt>
                <c:pt idx="4004">
                  <c:v>1996.0737704917999</c:v>
                </c:pt>
                <c:pt idx="4005">
                  <c:v>1996.07650273224</c:v>
                </c:pt>
                <c:pt idx="4006">
                  <c:v>1996.0792349726801</c:v>
                </c:pt>
                <c:pt idx="4007">
                  <c:v>1996.0819672131099</c:v>
                </c:pt>
                <c:pt idx="4008">
                  <c:v>1996.08469945355</c:v>
                </c:pt>
                <c:pt idx="4009">
                  <c:v>1996.0874316939901</c:v>
                </c:pt>
                <c:pt idx="4010">
                  <c:v>1996.0901639344299</c:v>
                </c:pt>
                <c:pt idx="4011">
                  <c:v>1996.09289617486</c:v>
                </c:pt>
                <c:pt idx="4012">
                  <c:v>1996.0956284153001</c:v>
                </c:pt>
                <c:pt idx="4013">
                  <c:v>1996.09836065574</c:v>
                </c:pt>
                <c:pt idx="4014">
                  <c:v>1996.10109289617</c:v>
                </c:pt>
                <c:pt idx="4015">
                  <c:v>1996.1038251366101</c:v>
                </c:pt>
                <c:pt idx="4016">
                  <c:v>1996.10655737705</c:v>
                </c:pt>
                <c:pt idx="4017">
                  <c:v>1996.10928961749</c:v>
                </c:pt>
                <c:pt idx="4018">
                  <c:v>1996.1120218579199</c:v>
                </c:pt>
                <c:pt idx="4019">
                  <c:v>1996.11475409836</c:v>
                </c:pt>
                <c:pt idx="4020">
                  <c:v>1996.1174863388001</c:v>
                </c:pt>
                <c:pt idx="4021">
                  <c:v>1996.1202185792299</c:v>
                </c:pt>
                <c:pt idx="4022">
                  <c:v>1996.12295081967</c:v>
                </c:pt>
                <c:pt idx="4023">
                  <c:v>1996.1256830601101</c:v>
                </c:pt>
                <c:pt idx="4024">
                  <c:v>1996.1284153005499</c:v>
                </c:pt>
                <c:pt idx="4025">
                  <c:v>1996.13114754098</c:v>
                </c:pt>
                <c:pt idx="4026">
                  <c:v>1996.1338797814201</c:v>
                </c:pt>
                <c:pt idx="4027">
                  <c:v>1996.1366120218599</c:v>
                </c:pt>
                <c:pt idx="4028">
                  <c:v>1996.1393442623</c:v>
                </c:pt>
                <c:pt idx="4029">
                  <c:v>1996.1420765027301</c:v>
                </c:pt>
                <c:pt idx="4030">
                  <c:v>1996.14480874317</c:v>
                </c:pt>
                <c:pt idx="4031">
                  <c:v>1996.14754098361</c:v>
                </c:pt>
                <c:pt idx="4032">
                  <c:v>1996.1502732240399</c:v>
                </c:pt>
                <c:pt idx="4033">
                  <c:v>1996.15300546448</c:v>
                </c:pt>
                <c:pt idx="4034">
                  <c:v>1996.1557377049201</c:v>
                </c:pt>
                <c:pt idx="4035">
                  <c:v>1996.1584699453599</c:v>
                </c:pt>
                <c:pt idx="4036">
                  <c:v>1996.16120218579</c:v>
                </c:pt>
                <c:pt idx="4037">
                  <c:v>1996.1639344262301</c:v>
                </c:pt>
                <c:pt idx="4038">
                  <c:v>1996.1666666666699</c:v>
                </c:pt>
                <c:pt idx="4039">
                  <c:v>1996.1693989071</c:v>
                </c:pt>
                <c:pt idx="4040">
                  <c:v>1996.1721311475401</c:v>
                </c:pt>
                <c:pt idx="4041">
                  <c:v>1996.1748633879799</c:v>
                </c:pt>
                <c:pt idx="4042">
                  <c:v>1996.17759562842</c:v>
                </c:pt>
                <c:pt idx="4043">
                  <c:v>1996.1803278688501</c:v>
                </c:pt>
                <c:pt idx="4044">
                  <c:v>1996.18306010929</c:v>
                </c:pt>
                <c:pt idx="4045">
                  <c:v>1996.18579234973</c:v>
                </c:pt>
                <c:pt idx="4046">
                  <c:v>1996.1885245901599</c:v>
                </c:pt>
                <c:pt idx="4047">
                  <c:v>1996.1912568306</c:v>
                </c:pt>
                <c:pt idx="4048">
                  <c:v>1996.1939890710401</c:v>
                </c:pt>
                <c:pt idx="4049">
                  <c:v>1996.1967213114799</c:v>
                </c:pt>
                <c:pt idx="4050">
                  <c:v>1996.19945355191</c:v>
                </c:pt>
                <c:pt idx="4051">
                  <c:v>1996.2021857923501</c:v>
                </c:pt>
                <c:pt idx="4052">
                  <c:v>1996.2049180327899</c:v>
                </c:pt>
                <c:pt idx="4053">
                  <c:v>1996.20765027322</c:v>
                </c:pt>
                <c:pt idx="4054">
                  <c:v>1996.2103825136601</c:v>
                </c:pt>
                <c:pt idx="4055">
                  <c:v>1996.2131147540999</c:v>
                </c:pt>
                <c:pt idx="4056">
                  <c:v>1996.21584699454</c:v>
                </c:pt>
                <c:pt idx="4057">
                  <c:v>1996.2185792349701</c:v>
                </c:pt>
                <c:pt idx="4058">
                  <c:v>1996.2213114754099</c:v>
                </c:pt>
                <c:pt idx="4059">
                  <c:v>1996.22404371585</c:v>
                </c:pt>
                <c:pt idx="4060">
                  <c:v>1996.2267759562801</c:v>
                </c:pt>
                <c:pt idx="4061">
                  <c:v>1996.22950819672</c:v>
                </c:pt>
                <c:pt idx="4062">
                  <c:v>1996.23224043716</c:v>
                </c:pt>
                <c:pt idx="4063">
                  <c:v>1996.2349726775999</c:v>
                </c:pt>
                <c:pt idx="4064">
                  <c:v>1996.23770491803</c:v>
                </c:pt>
                <c:pt idx="4065">
                  <c:v>1996.2404371584701</c:v>
                </c:pt>
                <c:pt idx="4066">
                  <c:v>1996.2431693989099</c:v>
                </c:pt>
                <c:pt idx="4067">
                  <c:v>1996.24590163934</c:v>
                </c:pt>
                <c:pt idx="4068">
                  <c:v>1996.2486338797801</c:v>
                </c:pt>
                <c:pt idx="4069">
                  <c:v>1996.2513661202199</c:v>
                </c:pt>
                <c:pt idx="4070">
                  <c:v>1996.25409836066</c:v>
                </c:pt>
                <c:pt idx="4071">
                  <c:v>1996.2568306010901</c:v>
                </c:pt>
                <c:pt idx="4072">
                  <c:v>1996.2595628415299</c:v>
                </c:pt>
                <c:pt idx="4073">
                  <c:v>1996.26229508197</c:v>
                </c:pt>
                <c:pt idx="4074">
                  <c:v>1996.2650273224001</c:v>
                </c:pt>
                <c:pt idx="4075">
                  <c:v>1996.26775956284</c:v>
                </c:pt>
                <c:pt idx="4076">
                  <c:v>1996.27049180328</c:v>
                </c:pt>
                <c:pt idx="4077">
                  <c:v>1996.2732240437199</c:v>
                </c:pt>
                <c:pt idx="4078">
                  <c:v>1996.27595628415</c:v>
                </c:pt>
                <c:pt idx="4079">
                  <c:v>1996.2786885245901</c:v>
                </c:pt>
                <c:pt idx="4080">
                  <c:v>1996.2814207650299</c:v>
                </c:pt>
                <c:pt idx="4081">
                  <c:v>1996.28415300546</c:v>
                </c:pt>
                <c:pt idx="4082">
                  <c:v>1996.2868852459001</c:v>
                </c:pt>
                <c:pt idx="4083">
                  <c:v>1996.2896174863399</c:v>
                </c:pt>
                <c:pt idx="4084">
                  <c:v>1996.29234972678</c:v>
                </c:pt>
                <c:pt idx="4085">
                  <c:v>1996.2950819672101</c:v>
                </c:pt>
                <c:pt idx="4086">
                  <c:v>1996.2978142076499</c:v>
                </c:pt>
                <c:pt idx="4087">
                  <c:v>1996.30054644809</c:v>
                </c:pt>
                <c:pt idx="4088">
                  <c:v>1996.3032786885201</c:v>
                </c:pt>
                <c:pt idx="4089">
                  <c:v>1996.3060109289599</c:v>
                </c:pt>
                <c:pt idx="4090">
                  <c:v>1996.3087431694</c:v>
                </c:pt>
                <c:pt idx="4091">
                  <c:v>1996.3114754098401</c:v>
                </c:pt>
                <c:pt idx="4092">
                  <c:v>1996.31420765027</c:v>
                </c:pt>
                <c:pt idx="4093">
                  <c:v>1996.31693989071</c:v>
                </c:pt>
                <c:pt idx="4094">
                  <c:v>1996.3196721311499</c:v>
                </c:pt>
                <c:pt idx="4095">
                  <c:v>1996.32240437158</c:v>
                </c:pt>
                <c:pt idx="4096">
                  <c:v>1996.3251366120201</c:v>
                </c:pt>
                <c:pt idx="4097">
                  <c:v>1996.3278688524599</c:v>
                </c:pt>
                <c:pt idx="4098">
                  <c:v>1996.3306010929</c:v>
                </c:pt>
                <c:pt idx="4099">
                  <c:v>1996.3333333333301</c:v>
                </c:pt>
                <c:pt idx="4100">
                  <c:v>1996.3360655737699</c:v>
                </c:pt>
                <c:pt idx="4101">
                  <c:v>1996.33879781421</c:v>
                </c:pt>
                <c:pt idx="4102">
                  <c:v>1996.3415300546401</c:v>
                </c:pt>
                <c:pt idx="4103">
                  <c:v>1996.3442622950799</c:v>
                </c:pt>
                <c:pt idx="4104">
                  <c:v>1996.34699453552</c:v>
                </c:pt>
                <c:pt idx="4105">
                  <c:v>1996.3497267759601</c:v>
                </c:pt>
                <c:pt idx="4106">
                  <c:v>1996.35245901639</c:v>
                </c:pt>
                <c:pt idx="4107">
                  <c:v>1996.35519125683</c:v>
                </c:pt>
                <c:pt idx="4108">
                  <c:v>1996.3579234972699</c:v>
                </c:pt>
                <c:pt idx="4109">
                  <c:v>1996.3606557377</c:v>
                </c:pt>
                <c:pt idx="4110">
                  <c:v>1996.3633879781401</c:v>
                </c:pt>
                <c:pt idx="4111">
                  <c:v>1996.3661202185799</c:v>
                </c:pt>
                <c:pt idx="4112">
                  <c:v>1996.36885245902</c:v>
                </c:pt>
                <c:pt idx="4113">
                  <c:v>1996.3715846994501</c:v>
                </c:pt>
                <c:pt idx="4114">
                  <c:v>1996.3743169398899</c:v>
                </c:pt>
                <c:pt idx="4115">
                  <c:v>1996.37704918033</c:v>
                </c:pt>
                <c:pt idx="4116">
                  <c:v>1996.3797814207701</c:v>
                </c:pt>
                <c:pt idx="4117">
                  <c:v>1996.3825136611999</c:v>
                </c:pt>
                <c:pt idx="4118">
                  <c:v>1996.38524590164</c:v>
                </c:pt>
                <c:pt idx="4119">
                  <c:v>1996.3879781420801</c:v>
                </c:pt>
                <c:pt idx="4120">
                  <c:v>1996.39071038251</c:v>
                </c:pt>
                <c:pt idx="4121">
                  <c:v>1996.39344262295</c:v>
                </c:pt>
                <c:pt idx="4122">
                  <c:v>1996.3961748633899</c:v>
                </c:pt>
                <c:pt idx="4123">
                  <c:v>1996.39890710383</c:v>
                </c:pt>
                <c:pt idx="4124">
                  <c:v>1996.40163934426</c:v>
                </c:pt>
                <c:pt idx="4125">
                  <c:v>1996.4043715846999</c:v>
                </c:pt>
                <c:pt idx="4126">
                  <c:v>1996.40710382514</c:v>
                </c:pt>
                <c:pt idx="4127">
                  <c:v>1996.4098360655701</c:v>
                </c:pt>
                <c:pt idx="4128">
                  <c:v>1996.4125683060099</c:v>
                </c:pt>
                <c:pt idx="4129">
                  <c:v>1996.41530054645</c:v>
                </c:pt>
                <c:pt idx="4130">
                  <c:v>1996.4180327868901</c:v>
                </c:pt>
                <c:pt idx="4131">
                  <c:v>1996.4207650273199</c:v>
                </c:pt>
                <c:pt idx="4132">
                  <c:v>1996.42349726776</c:v>
                </c:pt>
                <c:pt idx="4133">
                  <c:v>1996.4262295082001</c:v>
                </c:pt>
                <c:pt idx="4134">
                  <c:v>1996.4289617486299</c:v>
                </c:pt>
                <c:pt idx="4135">
                  <c:v>1996.43169398907</c:v>
                </c:pt>
                <c:pt idx="4136">
                  <c:v>1996.4344262295101</c:v>
                </c:pt>
                <c:pt idx="4137">
                  <c:v>1996.43715846995</c:v>
                </c:pt>
                <c:pt idx="4138">
                  <c:v>1996.43989071038</c:v>
                </c:pt>
                <c:pt idx="4139">
                  <c:v>1996.4426229508199</c:v>
                </c:pt>
                <c:pt idx="4140">
                  <c:v>1996.44535519126</c:v>
                </c:pt>
                <c:pt idx="4141">
                  <c:v>1996.4480874316901</c:v>
                </c:pt>
                <c:pt idx="4142">
                  <c:v>1996.4508196721299</c:v>
                </c:pt>
                <c:pt idx="4143">
                  <c:v>1996.45355191257</c:v>
                </c:pt>
                <c:pt idx="4144">
                  <c:v>1996.4562841530101</c:v>
                </c:pt>
                <c:pt idx="4145">
                  <c:v>1996.4590163934399</c:v>
                </c:pt>
                <c:pt idx="4146">
                  <c:v>1996.46174863388</c:v>
                </c:pt>
                <c:pt idx="4147">
                  <c:v>1996.4644808743201</c:v>
                </c:pt>
                <c:pt idx="4148">
                  <c:v>1996.4672131147499</c:v>
                </c:pt>
                <c:pt idx="4149">
                  <c:v>1996.46994535519</c:v>
                </c:pt>
                <c:pt idx="4150">
                  <c:v>1996.4726775956301</c:v>
                </c:pt>
                <c:pt idx="4151">
                  <c:v>1996.47540983607</c:v>
                </c:pt>
                <c:pt idx="4152">
                  <c:v>1996.4781420765</c:v>
                </c:pt>
                <c:pt idx="4153">
                  <c:v>1996.4808743169399</c:v>
                </c:pt>
                <c:pt idx="4154">
                  <c:v>1996.48360655738</c:v>
                </c:pt>
                <c:pt idx="4155">
                  <c:v>1996.48633879781</c:v>
                </c:pt>
                <c:pt idx="4156">
                  <c:v>1996.4890710382499</c:v>
                </c:pt>
                <c:pt idx="4157">
                  <c:v>1996.49180327869</c:v>
                </c:pt>
                <c:pt idx="4158">
                  <c:v>1996.4945355191301</c:v>
                </c:pt>
                <c:pt idx="4159">
                  <c:v>1996.4972677595599</c:v>
                </c:pt>
                <c:pt idx="4160">
                  <c:v>1996.5</c:v>
                </c:pt>
                <c:pt idx="4161">
                  <c:v>1996.5027322404401</c:v>
                </c:pt>
                <c:pt idx="4162">
                  <c:v>1996.5054644808699</c:v>
                </c:pt>
                <c:pt idx="4163">
                  <c:v>1996.50819672131</c:v>
                </c:pt>
                <c:pt idx="4164">
                  <c:v>1996.5109289617501</c:v>
                </c:pt>
                <c:pt idx="4165">
                  <c:v>1996.51366120219</c:v>
                </c:pt>
                <c:pt idx="4166">
                  <c:v>1996.51639344262</c:v>
                </c:pt>
                <c:pt idx="4167">
                  <c:v>1996.5191256830601</c:v>
                </c:pt>
                <c:pt idx="4168">
                  <c:v>1996.5218579235</c:v>
                </c:pt>
                <c:pt idx="4169">
                  <c:v>1996.52459016393</c:v>
                </c:pt>
                <c:pt idx="4170">
                  <c:v>1996.5273224043699</c:v>
                </c:pt>
                <c:pt idx="4171">
                  <c:v>1996.53005464481</c:v>
                </c:pt>
                <c:pt idx="4172">
                  <c:v>1996.5327868852501</c:v>
                </c:pt>
                <c:pt idx="4173">
                  <c:v>1996.5355191256799</c:v>
                </c:pt>
                <c:pt idx="4174">
                  <c:v>1996.53825136612</c:v>
                </c:pt>
                <c:pt idx="4175">
                  <c:v>1996.5409836065601</c:v>
                </c:pt>
                <c:pt idx="4176">
                  <c:v>1996.5437158469899</c:v>
                </c:pt>
                <c:pt idx="4177">
                  <c:v>1996.54644808743</c:v>
                </c:pt>
                <c:pt idx="4178">
                  <c:v>1996.5491803278701</c:v>
                </c:pt>
                <c:pt idx="4179">
                  <c:v>1996.5519125683099</c:v>
                </c:pt>
                <c:pt idx="4180">
                  <c:v>1996.55464480874</c:v>
                </c:pt>
                <c:pt idx="4181">
                  <c:v>1996.5573770491801</c:v>
                </c:pt>
                <c:pt idx="4182">
                  <c:v>1996.56010928962</c:v>
                </c:pt>
                <c:pt idx="4183">
                  <c:v>1996.56284153005</c:v>
                </c:pt>
                <c:pt idx="4184">
                  <c:v>1996.5655737704899</c:v>
                </c:pt>
                <c:pt idx="4185">
                  <c:v>1996.56830601093</c:v>
                </c:pt>
                <c:pt idx="4186">
                  <c:v>1996.5710382513701</c:v>
                </c:pt>
                <c:pt idx="4187">
                  <c:v>1996.5737704917999</c:v>
                </c:pt>
                <c:pt idx="4188">
                  <c:v>1996.57650273224</c:v>
                </c:pt>
                <c:pt idx="4189">
                  <c:v>1996.5792349726801</c:v>
                </c:pt>
                <c:pt idx="4190">
                  <c:v>1996.5819672131099</c:v>
                </c:pt>
                <c:pt idx="4191">
                  <c:v>1996.58469945355</c:v>
                </c:pt>
                <c:pt idx="4192">
                  <c:v>1996.5874316939901</c:v>
                </c:pt>
                <c:pt idx="4193">
                  <c:v>1996.5901639344299</c:v>
                </c:pt>
                <c:pt idx="4194">
                  <c:v>1996.59289617486</c:v>
                </c:pt>
                <c:pt idx="4195">
                  <c:v>1996.5956284153001</c:v>
                </c:pt>
                <c:pt idx="4196">
                  <c:v>1996.59836065574</c:v>
                </c:pt>
                <c:pt idx="4197">
                  <c:v>1996.60109289617</c:v>
                </c:pt>
                <c:pt idx="4198">
                  <c:v>1996.6038251366101</c:v>
                </c:pt>
                <c:pt idx="4199">
                  <c:v>1996.60655737705</c:v>
                </c:pt>
                <c:pt idx="4200">
                  <c:v>1996.60928961749</c:v>
                </c:pt>
                <c:pt idx="4201">
                  <c:v>1996.6120218579199</c:v>
                </c:pt>
                <c:pt idx="4202">
                  <c:v>1996.61475409836</c:v>
                </c:pt>
                <c:pt idx="4203">
                  <c:v>1996.6174863388001</c:v>
                </c:pt>
                <c:pt idx="4204">
                  <c:v>1996.6202185792299</c:v>
                </c:pt>
                <c:pt idx="4205">
                  <c:v>1996.62295081967</c:v>
                </c:pt>
                <c:pt idx="4206">
                  <c:v>1996.6256830601101</c:v>
                </c:pt>
                <c:pt idx="4207">
                  <c:v>1996.6284153005499</c:v>
                </c:pt>
                <c:pt idx="4208">
                  <c:v>1996.63114754098</c:v>
                </c:pt>
                <c:pt idx="4209">
                  <c:v>1996.6338797814201</c:v>
                </c:pt>
                <c:pt idx="4210">
                  <c:v>1996.6366120218599</c:v>
                </c:pt>
                <c:pt idx="4211">
                  <c:v>1996.6393442623</c:v>
                </c:pt>
                <c:pt idx="4212">
                  <c:v>1996.6420765027301</c:v>
                </c:pt>
                <c:pt idx="4213">
                  <c:v>1996.64480874317</c:v>
                </c:pt>
                <c:pt idx="4214">
                  <c:v>1996.64754098361</c:v>
                </c:pt>
                <c:pt idx="4215">
                  <c:v>1996.6502732240399</c:v>
                </c:pt>
                <c:pt idx="4216">
                  <c:v>1996.65300546448</c:v>
                </c:pt>
                <c:pt idx="4217">
                  <c:v>1996.6557377049201</c:v>
                </c:pt>
                <c:pt idx="4218">
                  <c:v>1996.6584699453599</c:v>
                </c:pt>
                <c:pt idx="4219">
                  <c:v>1996.66120218579</c:v>
                </c:pt>
                <c:pt idx="4220">
                  <c:v>1996.6639344262301</c:v>
                </c:pt>
                <c:pt idx="4221">
                  <c:v>1996.6666666666699</c:v>
                </c:pt>
                <c:pt idx="4222">
                  <c:v>1996.6693989071</c:v>
                </c:pt>
                <c:pt idx="4223">
                  <c:v>1996.6721311475401</c:v>
                </c:pt>
                <c:pt idx="4224">
                  <c:v>1996.6748633879799</c:v>
                </c:pt>
                <c:pt idx="4225">
                  <c:v>1996.67759562842</c:v>
                </c:pt>
                <c:pt idx="4226">
                  <c:v>1996.6803278688501</c:v>
                </c:pt>
                <c:pt idx="4227">
                  <c:v>1996.68306010929</c:v>
                </c:pt>
                <c:pt idx="4228">
                  <c:v>1996.68579234973</c:v>
                </c:pt>
                <c:pt idx="4229">
                  <c:v>1996.6885245901599</c:v>
                </c:pt>
                <c:pt idx="4230">
                  <c:v>1996.6912568306</c:v>
                </c:pt>
                <c:pt idx="4231">
                  <c:v>1996.6939890710401</c:v>
                </c:pt>
                <c:pt idx="4232">
                  <c:v>1996.6967213114799</c:v>
                </c:pt>
                <c:pt idx="4233">
                  <c:v>1996.69945355191</c:v>
                </c:pt>
                <c:pt idx="4234">
                  <c:v>1996.7021857923501</c:v>
                </c:pt>
                <c:pt idx="4235">
                  <c:v>1996.7049180327899</c:v>
                </c:pt>
                <c:pt idx="4236">
                  <c:v>1996.70765027322</c:v>
                </c:pt>
                <c:pt idx="4237">
                  <c:v>1996.7103825136601</c:v>
                </c:pt>
                <c:pt idx="4238">
                  <c:v>1996.7131147540999</c:v>
                </c:pt>
                <c:pt idx="4239">
                  <c:v>1996.71584699454</c:v>
                </c:pt>
                <c:pt idx="4240">
                  <c:v>1996.7185792349701</c:v>
                </c:pt>
                <c:pt idx="4241">
                  <c:v>1996.7213114754099</c:v>
                </c:pt>
                <c:pt idx="4242">
                  <c:v>1996.72404371585</c:v>
                </c:pt>
                <c:pt idx="4243">
                  <c:v>1996.7267759562801</c:v>
                </c:pt>
                <c:pt idx="4244">
                  <c:v>1996.72950819672</c:v>
                </c:pt>
                <c:pt idx="4245">
                  <c:v>1996.73224043716</c:v>
                </c:pt>
                <c:pt idx="4246">
                  <c:v>1996.7349726775999</c:v>
                </c:pt>
                <c:pt idx="4247">
                  <c:v>1996.73770491803</c:v>
                </c:pt>
                <c:pt idx="4248">
                  <c:v>1996.7404371584701</c:v>
                </c:pt>
                <c:pt idx="4249">
                  <c:v>1996.7431693989099</c:v>
                </c:pt>
                <c:pt idx="4250">
                  <c:v>1996.74590163934</c:v>
                </c:pt>
                <c:pt idx="4251">
                  <c:v>1996.7486338797801</c:v>
                </c:pt>
                <c:pt idx="4252">
                  <c:v>1996.7513661202199</c:v>
                </c:pt>
                <c:pt idx="4253">
                  <c:v>1996.75409836066</c:v>
                </c:pt>
                <c:pt idx="4254">
                  <c:v>1996.7568306010901</c:v>
                </c:pt>
                <c:pt idx="4255">
                  <c:v>1996.7595628415299</c:v>
                </c:pt>
                <c:pt idx="4256">
                  <c:v>1996.76229508197</c:v>
                </c:pt>
                <c:pt idx="4257">
                  <c:v>1996.7650273224001</c:v>
                </c:pt>
                <c:pt idx="4258">
                  <c:v>1996.76775956284</c:v>
                </c:pt>
                <c:pt idx="4259">
                  <c:v>1996.77049180328</c:v>
                </c:pt>
                <c:pt idx="4260">
                  <c:v>1996.7732240437199</c:v>
                </c:pt>
                <c:pt idx="4261">
                  <c:v>1996.77595628415</c:v>
                </c:pt>
                <c:pt idx="4262">
                  <c:v>1996.7786885245901</c:v>
                </c:pt>
                <c:pt idx="4263">
                  <c:v>1996.7814207650299</c:v>
                </c:pt>
                <c:pt idx="4264">
                  <c:v>1996.78415300546</c:v>
                </c:pt>
                <c:pt idx="4265">
                  <c:v>1996.7868852459001</c:v>
                </c:pt>
                <c:pt idx="4266">
                  <c:v>1996.7896174863399</c:v>
                </c:pt>
                <c:pt idx="4267">
                  <c:v>1996.79234972678</c:v>
                </c:pt>
                <c:pt idx="4268">
                  <c:v>1996.7950819672101</c:v>
                </c:pt>
                <c:pt idx="4269">
                  <c:v>1996.7978142076499</c:v>
                </c:pt>
                <c:pt idx="4270">
                  <c:v>1996.80054644809</c:v>
                </c:pt>
                <c:pt idx="4271">
                  <c:v>1996.8032786885201</c:v>
                </c:pt>
                <c:pt idx="4272">
                  <c:v>1996.8060109289599</c:v>
                </c:pt>
                <c:pt idx="4273">
                  <c:v>1996.8087431694</c:v>
                </c:pt>
                <c:pt idx="4274">
                  <c:v>1996.8114754098401</c:v>
                </c:pt>
                <c:pt idx="4275">
                  <c:v>1996.81420765027</c:v>
                </c:pt>
                <c:pt idx="4276">
                  <c:v>1996.81693989071</c:v>
                </c:pt>
                <c:pt idx="4277">
                  <c:v>1996.8196721311499</c:v>
                </c:pt>
                <c:pt idx="4278">
                  <c:v>1996.82240437158</c:v>
                </c:pt>
                <c:pt idx="4279">
                  <c:v>1996.8251366120201</c:v>
                </c:pt>
                <c:pt idx="4280">
                  <c:v>1996.8278688524599</c:v>
                </c:pt>
                <c:pt idx="4281">
                  <c:v>1996.8306010929</c:v>
                </c:pt>
                <c:pt idx="4282">
                  <c:v>1996.8333333333301</c:v>
                </c:pt>
                <c:pt idx="4283">
                  <c:v>1996.8360655737699</c:v>
                </c:pt>
                <c:pt idx="4284">
                  <c:v>1996.83879781421</c:v>
                </c:pt>
                <c:pt idx="4285">
                  <c:v>1996.8415300546401</c:v>
                </c:pt>
                <c:pt idx="4286">
                  <c:v>1996.8442622950799</c:v>
                </c:pt>
                <c:pt idx="4287">
                  <c:v>1996.84699453552</c:v>
                </c:pt>
                <c:pt idx="4288">
                  <c:v>1996.8497267759601</c:v>
                </c:pt>
                <c:pt idx="4289">
                  <c:v>1996.85245901639</c:v>
                </c:pt>
                <c:pt idx="4290">
                  <c:v>1996.85519125683</c:v>
                </c:pt>
                <c:pt idx="4291">
                  <c:v>1996.8579234972699</c:v>
                </c:pt>
                <c:pt idx="4292">
                  <c:v>1996.8606557377</c:v>
                </c:pt>
                <c:pt idx="4293">
                  <c:v>1996.8633879781401</c:v>
                </c:pt>
                <c:pt idx="4294">
                  <c:v>1996.8661202185799</c:v>
                </c:pt>
                <c:pt idx="4295">
                  <c:v>1996.86885245902</c:v>
                </c:pt>
                <c:pt idx="4296">
                  <c:v>1996.8715846994501</c:v>
                </c:pt>
                <c:pt idx="4297">
                  <c:v>1996.8743169398899</c:v>
                </c:pt>
                <c:pt idx="4298">
                  <c:v>1996.87704918033</c:v>
                </c:pt>
                <c:pt idx="4299">
                  <c:v>1996.8797814207701</c:v>
                </c:pt>
                <c:pt idx="4300">
                  <c:v>1996.8825136611999</c:v>
                </c:pt>
                <c:pt idx="4301">
                  <c:v>1996.88524590164</c:v>
                </c:pt>
                <c:pt idx="4302">
                  <c:v>1996.8879781420801</c:v>
                </c:pt>
                <c:pt idx="4303">
                  <c:v>1996.89071038251</c:v>
                </c:pt>
                <c:pt idx="4304">
                  <c:v>1996.89344262295</c:v>
                </c:pt>
                <c:pt idx="4305">
                  <c:v>1996.8961748633899</c:v>
                </c:pt>
                <c:pt idx="4306">
                  <c:v>1996.89890710383</c:v>
                </c:pt>
                <c:pt idx="4307">
                  <c:v>1996.90163934426</c:v>
                </c:pt>
                <c:pt idx="4308">
                  <c:v>1996.9043715846999</c:v>
                </c:pt>
                <c:pt idx="4309">
                  <c:v>1996.90710382514</c:v>
                </c:pt>
                <c:pt idx="4310">
                  <c:v>1996.9098360655701</c:v>
                </c:pt>
                <c:pt idx="4311">
                  <c:v>1996.9125683060099</c:v>
                </c:pt>
                <c:pt idx="4312">
                  <c:v>1996.91530054645</c:v>
                </c:pt>
                <c:pt idx="4313">
                  <c:v>1996.9180327868901</c:v>
                </c:pt>
                <c:pt idx="4314">
                  <c:v>1996.9207650273199</c:v>
                </c:pt>
                <c:pt idx="4315">
                  <c:v>1996.92349726776</c:v>
                </c:pt>
                <c:pt idx="4316">
                  <c:v>1996.9262295082001</c:v>
                </c:pt>
                <c:pt idx="4317">
                  <c:v>1996.9289617486299</c:v>
                </c:pt>
                <c:pt idx="4318">
                  <c:v>1996.93169398907</c:v>
                </c:pt>
                <c:pt idx="4319">
                  <c:v>1996.9344262295101</c:v>
                </c:pt>
                <c:pt idx="4320">
                  <c:v>1996.93715846995</c:v>
                </c:pt>
                <c:pt idx="4321">
                  <c:v>1996.93989071038</c:v>
                </c:pt>
                <c:pt idx="4322">
                  <c:v>1996.9426229508199</c:v>
                </c:pt>
                <c:pt idx="4323">
                  <c:v>1996.94535519126</c:v>
                </c:pt>
                <c:pt idx="4324">
                  <c:v>1996.9480874316901</c:v>
                </c:pt>
                <c:pt idx="4325">
                  <c:v>1996.9508196721299</c:v>
                </c:pt>
                <c:pt idx="4326">
                  <c:v>1996.95355191257</c:v>
                </c:pt>
                <c:pt idx="4327">
                  <c:v>1996.9562841530101</c:v>
                </c:pt>
                <c:pt idx="4328">
                  <c:v>1996.9590163934399</c:v>
                </c:pt>
                <c:pt idx="4329">
                  <c:v>1996.96174863388</c:v>
                </c:pt>
                <c:pt idx="4330">
                  <c:v>1996.9644808743201</c:v>
                </c:pt>
                <c:pt idx="4331">
                  <c:v>1996.9672131147499</c:v>
                </c:pt>
                <c:pt idx="4332">
                  <c:v>1996.96994535519</c:v>
                </c:pt>
                <c:pt idx="4333">
                  <c:v>1996.9726775956301</c:v>
                </c:pt>
                <c:pt idx="4334">
                  <c:v>1996.97540983607</c:v>
                </c:pt>
                <c:pt idx="4335">
                  <c:v>1996.9781420765</c:v>
                </c:pt>
                <c:pt idx="4336">
                  <c:v>1996.9808743169399</c:v>
                </c:pt>
                <c:pt idx="4337">
                  <c:v>1996.98360655738</c:v>
                </c:pt>
                <c:pt idx="4338">
                  <c:v>1996.98633879781</c:v>
                </c:pt>
                <c:pt idx="4339">
                  <c:v>1996.9890710382499</c:v>
                </c:pt>
                <c:pt idx="4340">
                  <c:v>1996.99180327869</c:v>
                </c:pt>
                <c:pt idx="4341">
                  <c:v>1996.9945355191301</c:v>
                </c:pt>
                <c:pt idx="4342">
                  <c:v>1996.9972677595599</c:v>
                </c:pt>
                <c:pt idx="4343">
                  <c:v>1997</c:v>
                </c:pt>
                <c:pt idx="4344">
                  <c:v>1997.0027397260301</c:v>
                </c:pt>
                <c:pt idx="4345">
                  <c:v>1997.0054794520499</c:v>
                </c:pt>
                <c:pt idx="4346">
                  <c:v>1997.00821917808</c:v>
                </c:pt>
                <c:pt idx="4347">
                  <c:v>1997.0109589041101</c:v>
                </c:pt>
                <c:pt idx="4348">
                  <c:v>1997.01369863014</c:v>
                </c:pt>
                <c:pt idx="4349">
                  <c:v>1997.0164383561601</c:v>
                </c:pt>
                <c:pt idx="4350">
                  <c:v>1997.0191780821899</c:v>
                </c:pt>
                <c:pt idx="4351">
                  <c:v>1997.02191780822</c:v>
                </c:pt>
                <c:pt idx="4352">
                  <c:v>1997.0246575342501</c:v>
                </c:pt>
                <c:pt idx="4353">
                  <c:v>1997.0273972602699</c:v>
                </c:pt>
                <c:pt idx="4354">
                  <c:v>1997.0301369863</c:v>
                </c:pt>
                <c:pt idx="4355">
                  <c:v>1997.0328767123301</c:v>
                </c:pt>
                <c:pt idx="4356">
                  <c:v>1997.03561643836</c:v>
                </c:pt>
                <c:pt idx="4357">
                  <c:v>1997.03835616438</c:v>
                </c:pt>
                <c:pt idx="4358">
                  <c:v>1997.0410958904099</c:v>
                </c:pt>
                <c:pt idx="4359">
                  <c:v>1997.04383561644</c:v>
                </c:pt>
                <c:pt idx="4360">
                  <c:v>1997.0465753424701</c:v>
                </c:pt>
                <c:pt idx="4361">
                  <c:v>1997.0493150684899</c:v>
                </c:pt>
                <c:pt idx="4362">
                  <c:v>1997.05205479452</c:v>
                </c:pt>
                <c:pt idx="4363">
                  <c:v>1997.0547945205501</c:v>
                </c:pt>
                <c:pt idx="4364">
                  <c:v>1997.05753424658</c:v>
                </c:pt>
                <c:pt idx="4365">
                  <c:v>1997.0602739726</c:v>
                </c:pt>
                <c:pt idx="4366">
                  <c:v>1997.0630136986299</c:v>
                </c:pt>
                <c:pt idx="4367">
                  <c:v>1997.06575342466</c:v>
                </c:pt>
                <c:pt idx="4368">
                  <c:v>1997.0684931506801</c:v>
                </c:pt>
                <c:pt idx="4369">
                  <c:v>1997.0712328767099</c:v>
                </c:pt>
                <c:pt idx="4370">
                  <c:v>1997.07397260274</c:v>
                </c:pt>
                <c:pt idx="4371">
                  <c:v>1997.0767123287701</c:v>
                </c:pt>
                <c:pt idx="4372">
                  <c:v>1997.07945205479</c:v>
                </c:pt>
                <c:pt idx="4373">
                  <c:v>1997.08219178082</c:v>
                </c:pt>
                <c:pt idx="4374">
                  <c:v>1997.0849315068499</c:v>
                </c:pt>
                <c:pt idx="4375">
                  <c:v>1997.08767123288</c:v>
                </c:pt>
                <c:pt idx="4376">
                  <c:v>1997.0904109589001</c:v>
                </c:pt>
                <c:pt idx="4377">
                  <c:v>1997.0931506849299</c:v>
                </c:pt>
                <c:pt idx="4378">
                  <c:v>1997.09589041096</c:v>
                </c:pt>
                <c:pt idx="4379">
                  <c:v>1997.0986301369901</c:v>
                </c:pt>
                <c:pt idx="4380">
                  <c:v>1997.1013698630099</c:v>
                </c:pt>
                <c:pt idx="4381">
                  <c:v>1997.10410958904</c:v>
                </c:pt>
                <c:pt idx="4382">
                  <c:v>1997.1068493150699</c:v>
                </c:pt>
                <c:pt idx="4383">
                  <c:v>1997.1095890411</c:v>
                </c:pt>
                <c:pt idx="4384">
                  <c:v>1997.1123287671201</c:v>
                </c:pt>
                <c:pt idx="4385">
                  <c:v>1997.1150684931499</c:v>
                </c:pt>
                <c:pt idx="4386">
                  <c:v>1997.11780821918</c:v>
                </c:pt>
                <c:pt idx="4387">
                  <c:v>1997.1205479452101</c:v>
                </c:pt>
                <c:pt idx="4388">
                  <c:v>1997.1232876712299</c:v>
                </c:pt>
                <c:pt idx="4389">
                  <c:v>1997.12602739726</c:v>
                </c:pt>
                <c:pt idx="4390">
                  <c:v>1997.1287671232899</c:v>
                </c:pt>
                <c:pt idx="4391">
                  <c:v>1997.13150684931</c:v>
                </c:pt>
                <c:pt idx="4392">
                  <c:v>1997.1342465753401</c:v>
                </c:pt>
                <c:pt idx="4393">
                  <c:v>1997.1369863013699</c:v>
                </c:pt>
                <c:pt idx="4394">
                  <c:v>1997.1397260274</c:v>
                </c:pt>
                <c:pt idx="4395">
                  <c:v>1997.1424657534201</c:v>
                </c:pt>
                <c:pt idx="4396">
                  <c:v>1997.1452054794499</c:v>
                </c:pt>
                <c:pt idx="4397">
                  <c:v>1997.14794520548</c:v>
                </c:pt>
                <c:pt idx="4398">
                  <c:v>1997.1506849315101</c:v>
                </c:pt>
                <c:pt idx="4399">
                  <c:v>1997.15342465753</c:v>
                </c:pt>
                <c:pt idx="4400">
                  <c:v>1997.1561643835601</c:v>
                </c:pt>
                <c:pt idx="4401">
                  <c:v>1997.1589041095899</c:v>
                </c:pt>
                <c:pt idx="4402">
                  <c:v>1997.16164383562</c:v>
                </c:pt>
                <c:pt idx="4403">
                  <c:v>1997.1643835616401</c:v>
                </c:pt>
                <c:pt idx="4404">
                  <c:v>1997.1671232876699</c:v>
                </c:pt>
                <c:pt idx="4405">
                  <c:v>1997.1698630137</c:v>
                </c:pt>
                <c:pt idx="4406">
                  <c:v>1997.1726027397301</c:v>
                </c:pt>
                <c:pt idx="4407">
                  <c:v>1997.17534246575</c:v>
                </c:pt>
                <c:pt idx="4408">
                  <c:v>1997.17808219178</c:v>
                </c:pt>
                <c:pt idx="4409">
                  <c:v>1997.1808219178099</c:v>
                </c:pt>
                <c:pt idx="4410">
                  <c:v>1997.18356164384</c:v>
                </c:pt>
                <c:pt idx="4411">
                  <c:v>1997.1863013698601</c:v>
                </c:pt>
                <c:pt idx="4412">
                  <c:v>1997.1890410958899</c:v>
                </c:pt>
                <c:pt idx="4413">
                  <c:v>1997.19178082192</c:v>
                </c:pt>
                <c:pt idx="4414">
                  <c:v>1997.1945205479501</c:v>
                </c:pt>
                <c:pt idx="4415">
                  <c:v>1997.19726027397</c:v>
                </c:pt>
                <c:pt idx="4416">
                  <c:v>1997.2</c:v>
                </c:pt>
                <c:pt idx="4417">
                  <c:v>1997.2027397260299</c:v>
                </c:pt>
                <c:pt idx="4418">
                  <c:v>1997.20547945205</c:v>
                </c:pt>
                <c:pt idx="4419">
                  <c:v>1997.2082191780801</c:v>
                </c:pt>
                <c:pt idx="4420">
                  <c:v>1997.2109589041099</c:v>
                </c:pt>
                <c:pt idx="4421">
                  <c:v>1997.21369863014</c:v>
                </c:pt>
                <c:pt idx="4422">
                  <c:v>1997.2164383561601</c:v>
                </c:pt>
                <c:pt idx="4423">
                  <c:v>1997.21917808219</c:v>
                </c:pt>
                <c:pt idx="4424">
                  <c:v>1997.22191780822</c:v>
                </c:pt>
                <c:pt idx="4425">
                  <c:v>1997.2246575342499</c:v>
                </c:pt>
                <c:pt idx="4426">
                  <c:v>1997.22739726027</c:v>
                </c:pt>
                <c:pt idx="4427">
                  <c:v>1997.2301369863001</c:v>
                </c:pt>
                <c:pt idx="4428">
                  <c:v>1997.2328767123299</c:v>
                </c:pt>
                <c:pt idx="4429">
                  <c:v>1997.23561643836</c:v>
                </c:pt>
                <c:pt idx="4430">
                  <c:v>1997.2383561643801</c:v>
                </c:pt>
                <c:pt idx="4431">
                  <c:v>1997.24109589041</c:v>
                </c:pt>
                <c:pt idx="4432">
                  <c:v>1997.24383561644</c:v>
                </c:pt>
                <c:pt idx="4433">
                  <c:v>1997.2465753424699</c:v>
                </c:pt>
                <c:pt idx="4434">
                  <c:v>1997.24931506849</c:v>
                </c:pt>
                <c:pt idx="4435">
                  <c:v>1997.2520547945201</c:v>
                </c:pt>
                <c:pt idx="4436">
                  <c:v>1997.2547945205499</c:v>
                </c:pt>
                <c:pt idx="4437">
                  <c:v>1997.25753424658</c:v>
                </c:pt>
                <c:pt idx="4438">
                  <c:v>1997.2602739726001</c:v>
                </c:pt>
                <c:pt idx="4439">
                  <c:v>1997.2630136986299</c:v>
                </c:pt>
                <c:pt idx="4440">
                  <c:v>1997.26575342466</c:v>
                </c:pt>
                <c:pt idx="4441">
                  <c:v>1997.2684931506799</c:v>
                </c:pt>
                <c:pt idx="4442">
                  <c:v>1997.27123287671</c:v>
                </c:pt>
                <c:pt idx="4443">
                  <c:v>1997.2739726027401</c:v>
                </c:pt>
                <c:pt idx="4444">
                  <c:v>1997.2767123287699</c:v>
                </c:pt>
                <c:pt idx="4445">
                  <c:v>1997.27945205479</c:v>
                </c:pt>
                <c:pt idx="4446">
                  <c:v>1997.2821917808201</c:v>
                </c:pt>
                <c:pt idx="4447">
                  <c:v>1997.2849315068499</c:v>
                </c:pt>
                <c:pt idx="4448">
                  <c:v>1997.28767123288</c:v>
                </c:pt>
                <c:pt idx="4449">
                  <c:v>1997.2904109589001</c:v>
                </c:pt>
                <c:pt idx="4450">
                  <c:v>1997.29315068493</c:v>
                </c:pt>
                <c:pt idx="4451">
                  <c:v>1997.2958904109601</c:v>
                </c:pt>
                <c:pt idx="4452">
                  <c:v>1997.2986301369899</c:v>
                </c:pt>
                <c:pt idx="4453">
                  <c:v>1997.30136986301</c:v>
                </c:pt>
                <c:pt idx="4454">
                  <c:v>1997.3041095890401</c:v>
                </c:pt>
                <c:pt idx="4455">
                  <c:v>1997.3068493150699</c:v>
                </c:pt>
                <c:pt idx="4456">
                  <c:v>1997.3095890411</c:v>
                </c:pt>
                <c:pt idx="4457">
                  <c:v>1997.3123287671201</c:v>
                </c:pt>
                <c:pt idx="4458">
                  <c:v>1997.31506849315</c:v>
                </c:pt>
                <c:pt idx="4459">
                  <c:v>1997.3178082191801</c:v>
                </c:pt>
                <c:pt idx="4460">
                  <c:v>1997.3205479452099</c:v>
                </c:pt>
                <c:pt idx="4461">
                  <c:v>1997.32328767123</c:v>
                </c:pt>
                <c:pt idx="4462">
                  <c:v>1997.3260273972601</c:v>
                </c:pt>
                <c:pt idx="4463">
                  <c:v>1997.3287671232899</c:v>
                </c:pt>
                <c:pt idx="4464">
                  <c:v>1997.33150684932</c:v>
                </c:pt>
                <c:pt idx="4465">
                  <c:v>1997.3342465753401</c:v>
                </c:pt>
                <c:pt idx="4466">
                  <c:v>1997.33698630137</c:v>
                </c:pt>
                <c:pt idx="4467">
                  <c:v>1997.3397260274</c:v>
                </c:pt>
                <c:pt idx="4468">
                  <c:v>1997.3424657534199</c:v>
                </c:pt>
                <c:pt idx="4469">
                  <c:v>1997.34520547945</c:v>
                </c:pt>
                <c:pt idx="4470">
                  <c:v>1997.3479452054801</c:v>
                </c:pt>
                <c:pt idx="4471">
                  <c:v>1997.3506849315099</c:v>
                </c:pt>
                <c:pt idx="4472">
                  <c:v>1997.35342465753</c:v>
                </c:pt>
                <c:pt idx="4473">
                  <c:v>1997.3561643835601</c:v>
                </c:pt>
                <c:pt idx="4474">
                  <c:v>1997.35890410959</c:v>
                </c:pt>
                <c:pt idx="4475">
                  <c:v>1997.36164383562</c:v>
                </c:pt>
                <c:pt idx="4476">
                  <c:v>1997.3643835616399</c:v>
                </c:pt>
                <c:pt idx="4477">
                  <c:v>1997.36712328767</c:v>
                </c:pt>
                <c:pt idx="4478">
                  <c:v>1997.3698630137001</c:v>
                </c:pt>
                <c:pt idx="4479">
                  <c:v>1997.3726027397299</c:v>
                </c:pt>
                <c:pt idx="4480">
                  <c:v>1997.37534246575</c:v>
                </c:pt>
                <c:pt idx="4481">
                  <c:v>1997.3780821917801</c:v>
                </c:pt>
                <c:pt idx="4482">
                  <c:v>1997.38082191781</c:v>
                </c:pt>
                <c:pt idx="4483">
                  <c:v>1997.38356164384</c:v>
                </c:pt>
                <c:pt idx="4484">
                  <c:v>1997.3863013698599</c:v>
                </c:pt>
                <c:pt idx="4485">
                  <c:v>1997.38904109589</c:v>
                </c:pt>
                <c:pt idx="4486">
                  <c:v>1997.3917808219201</c:v>
                </c:pt>
                <c:pt idx="4487">
                  <c:v>1997.3945205479499</c:v>
                </c:pt>
                <c:pt idx="4488">
                  <c:v>1997.39726027397</c:v>
                </c:pt>
                <c:pt idx="4489">
                  <c:v>1997.4</c:v>
                </c:pt>
                <c:pt idx="4490">
                  <c:v>1997.4027397260299</c:v>
                </c:pt>
                <c:pt idx="4491">
                  <c:v>1997.40547945205</c:v>
                </c:pt>
                <c:pt idx="4492">
                  <c:v>1997.4082191780799</c:v>
                </c:pt>
                <c:pt idx="4493">
                  <c:v>1997.41095890411</c:v>
                </c:pt>
                <c:pt idx="4494">
                  <c:v>1997.4136986301401</c:v>
                </c:pt>
                <c:pt idx="4495">
                  <c:v>1997.4164383561599</c:v>
                </c:pt>
                <c:pt idx="4496">
                  <c:v>1997.41917808219</c:v>
                </c:pt>
                <c:pt idx="4497">
                  <c:v>1997.4219178082201</c:v>
                </c:pt>
                <c:pt idx="4498">
                  <c:v>1997.4246575342499</c:v>
                </c:pt>
                <c:pt idx="4499">
                  <c:v>1997.42739726027</c:v>
                </c:pt>
                <c:pt idx="4500">
                  <c:v>1997.4301369863001</c:v>
                </c:pt>
                <c:pt idx="4501">
                  <c:v>1997.43287671233</c:v>
                </c:pt>
                <c:pt idx="4502">
                  <c:v>1997.4356164383601</c:v>
                </c:pt>
                <c:pt idx="4503">
                  <c:v>1997.4383561643799</c:v>
                </c:pt>
                <c:pt idx="4504">
                  <c:v>1997.44109589041</c:v>
                </c:pt>
                <c:pt idx="4505">
                  <c:v>1997.4438356164401</c:v>
                </c:pt>
                <c:pt idx="4506">
                  <c:v>1997.4465753424699</c:v>
                </c:pt>
                <c:pt idx="4507">
                  <c:v>1997.44931506849</c:v>
                </c:pt>
                <c:pt idx="4508">
                  <c:v>1997.4520547945201</c:v>
                </c:pt>
                <c:pt idx="4509">
                  <c:v>1997.45479452055</c:v>
                </c:pt>
                <c:pt idx="4510">
                  <c:v>1997.4575342465801</c:v>
                </c:pt>
                <c:pt idx="4511">
                  <c:v>1997.4602739725999</c:v>
                </c:pt>
                <c:pt idx="4512">
                  <c:v>1997.46301369863</c:v>
                </c:pt>
                <c:pt idx="4513">
                  <c:v>1997.4657534246601</c:v>
                </c:pt>
                <c:pt idx="4514">
                  <c:v>1997.4684931506799</c:v>
                </c:pt>
                <c:pt idx="4515">
                  <c:v>1997.47123287671</c:v>
                </c:pt>
                <c:pt idx="4516">
                  <c:v>1997.4739726027401</c:v>
                </c:pt>
                <c:pt idx="4517">
                  <c:v>1997.47671232877</c:v>
                </c:pt>
                <c:pt idx="4518">
                  <c:v>1997.47945205479</c:v>
                </c:pt>
                <c:pt idx="4519">
                  <c:v>1997.4821917808199</c:v>
                </c:pt>
                <c:pt idx="4520">
                  <c:v>1997.48493150685</c:v>
                </c:pt>
                <c:pt idx="4521">
                  <c:v>1997.4876712328801</c:v>
                </c:pt>
                <c:pt idx="4522">
                  <c:v>1997.4904109588999</c:v>
                </c:pt>
                <c:pt idx="4523">
                  <c:v>1997.49315068493</c:v>
                </c:pt>
                <c:pt idx="4524">
                  <c:v>1997.4958904109601</c:v>
                </c:pt>
                <c:pt idx="4525">
                  <c:v>1997.49863013699</c:v>
                </c:pt>
                <c:pt idx="4526">
                  <c:v>1997.50136986301</c:v>
                </c:pt>
                <c:pt idx="4527">
                  <c:v>1997.5041095890399</c:v>
                </c:pt>
                <c:pt idx="4528">
                  <c:v>1997.50684931507</c:v>
                </c:pt>
                <c:pt idx="4529">
                  <c:v>1997.5095890411001</c:v>
                </c:pt>
                <c:pt idx="4530">
                  <c:v>1997.5123287671199</c:v>
                </c:pt>
                <c:pt idx="4531">
                  <c:v>1997.51506849315</c:v>
                </c:pt>
                <c:pt idx="4532">
                  <c:v>1997.5178082191801</c:v>
                </c:pt>
                <c:pt idx="4533">
                  <c:v>1997.52054794521</c:v>
                </c:pt>
                <c:pt idx="4534">
                  <c:v>1997.52328767123</c:v>
                </c:pt>
                <c:pt idx="4535">
                  <c:v>1997.5260273972599</c:v>
                </c:pt>
                <c:pt idx="4536">
                  <c:v>1997.52876712329</c:v>
                </c:pt>
                <c:pt idx="4537">
                  <c:v>1997.5315068493201</c:v>
                </c:pt>
                <c:pt idx="4538">
                  <c:v>1997.5342465753399</c:v>
                </c:pt>
                <c:pt idx="4539">
                  <c:v>1997.53698630137</c:v>
                </c:pt>
                <c:pt idx="4540">
                  <c:v>1997.5397260274001</c:v>
                </c:pt>
                <c:pt idx="4541">
                  <c:v>1997.5424657534199</c:v>
                </c:pt>
                <c:pt idx="4542">
                  <c:v>1997.54520547945</c:v>
                </c:pt>
                <c:pt idx="4543">
                  <c:v>1997.5479452054799</c:v>
                </c:pt>
                <c:pt idx="4544">
                  <c:v>1997.55068493151</c:v>
                </c:pt>
                <c:pt idx="4545">
                  <c:v>1997.5534246575301</c:v>
                </c:pt>
                <c:pt idx="4546">
                  <c:v>1997.5561643835599</c:v>
                </c:pt>
                <c:pt idx="4547">
                  <c:v>1997.55890410959</c:v>
                </c:pt>
                <c:pt idx="4548">
                  <c:v>1997.5616438356201</c:v>
                </c:pt>
                <c:pt idx="4549">
                  <c:v>1997.5643835616399</c:v>
                </c:pt>
                <c:pt idx="4550">
                  <c:v>1997.56712328767</c:v>
                </c:pt>
                <c:pt idx="4551">
                  <c:v>1997.5698630136999</c:v>
                </c:pt>
                <c:pt idx="4552">
                  <c:v>1997.57260273973</c:v>
                </c:pt>
                <c:pt idx="4553">
                  <c:v>1997.5753424657501</c:v>
                </c:pt>
                <c:pt idx="4554">
                  <c:v>1997.5780821917799</c:v>
                </c:pt>
                <c:pt idx="4555">
                  <c:v>1997.58082191781</c:v>
                </c:pt>
                <c:pt idx="4556">
                  <c:v>1997.5835616438401</c:v>
                </c:pt>
                <c:pt idx="4557">
                  <c:v>1997.5863013698599</c:v>
                </c:pt>
                <c:pt idx="4558">
                  <c:v>1997.58904109589</c:v>
                </c:pt>
                <c:pt idx="4559">
                  <c:v>1997.5917808219201</c:v>
                </c:pt>
                <c:pt idx="4560">
                  <c:v>1997.59452054795</c:v>
                </c:pt>
                <c:pt idx="4561">
                  <c:v>1997.5972602739701</c:v>
                </c:pt>
                <c:pt idx="4562">
                  <c:v>1997.6</c:v>
                </c:pt>
                <c:pt idx="4563">
                  <c:v>1997.60273972603</c:v>
                </c:pt>
                <c:pt idx="4564">
                  <c:v>1997.6054794520501</c:v>
                </c:pt>
                <c:pt idx="4565">
                  <c:v>1997.6082191780799</c:v>
                </c:pt>
                <c:pt idx="4566">
                  <c:v>1997.61095890411</c:v>
                </c:pt>
                <c:pt idx="4567">
                  <c:v>1997.6136986301401</c:v>
                </c:pt>
                <c:pt idx="4568">
                  <c:v>1997.61643835616</c:v>
                </c:pt>
                <c:pt idx="4569">
                  <c:v>1997.61917808219</c:v>
                </c:pt>
                <c:pt idx="4570">
                  <c:v>1997.6219178082199</c:v>
                </c:pt>
                <c:pt idx="4571">
                  <c:v>1997.62465753425</c:v>
                </c:pt>
                <c:pt idx="4572">
                  <c:v>1997.6273972602701</c:v>
                </c:pt>
                <c:pt idx="4573">
                  <c:v>1997.6301369862999</c:v>
                </c:pt>
                <c:pt idx="4574">
                  <c:v>1997.63287671233</c:v>
                </c:pt>
                <c:pt idx="4575">
                  <c:v>1997.6356164383601</c:v>
                </c:pt>
                <c:pt idx="4576">
                  <c:v>1997.63835616438</c:v>
                </c:pt>
                <c:pt idx="4577">
                  <c:v>1997.64109589041</c:v>
                </c:pt>
                <c:pt idx="4578">
                  <c:v>1997.6438356164399</c:v>
                </c:pt>
                <c:pt idx="4579">
                  <c:v>1997.64657534247</c:v>
                </c:pt>
                <c:pt idx="4580">
                  <c:v>1997.6493150684901</c:v>
                </c:pt>
                <c:pt idx="4581">
                  <c:v>1997.6520547945199</c:v>
                </c:pt>
                <c:pt idx="4582">
                  <c:v>1997.65479452055</c:v>
                </c:pt>
                <c:pt idx="4583">
                  <c:v>1997.6575342465801</c:v>
                </c:pt>
                <c:pt idx="4584">
                  <c:v>1997.6602739726</c:v>
                </c:pt>
                <c:pt idx="4585">
                  <c:v>1997.66301369863</c:v>
                </c:pt>
                <c:pt idx="4586">
                  <c:v>1997.6657534246599</c:v>
                </c:pt>
                <c:pt idx="4587">
                  <c:v>1997.66849315068</c:v>
                </c:pt>
                <c:pt idx="4588">
                  <c:v>1997.6712328767101</c:v>
                </c:pt>
                <c:pt idx="4589">
                  <c:v>1997.6739726027399</c:v>
                </c:pt>
                <c:pt idx="4590">
                  <c:v>1997.67671232877</c:v>
                </c:pt>
                <c:pt idx="4591">
                  <c:v>1997.6794520547901</c:v>
                </c:pt>
                <c:pt idx="4592">
                  <c:v>1997.6821917808199</c:v>
                </c:pt>
                <c:pt idx="4593">
                  <c:v>1997.68493150685</c:v>
                </c:pt>
                <c:pt idx="4594">
                  <c:v>1997.6876712328799</c:v>
                </c:pt>
                <c:pt idx="4595">
                  <c:v>1997.6904109589</c:v>
                </c:pt>
                <c:pt idx="4596">
                  <c:v>1997.6931506849301</c:v>
                </c:pt>
                <c:pt idx="4597">
                  <c:v>1997.6958904109599</c:v>
                </c:pt>
                <c:pt idx="4598">
                  <c:v>1997.69863013699</c:v>
                </c:pt>
                <c:pt idx="4599">
                  <c:v>1997.7013698630101</c:v>
                </c:pt>
                <c:pt idx="4600">
                  <c:v>1997.7041095890399</c:v>
                </c:pt>
                <c:pt idx="4601">
                  <c:v>1997.70684931507</c:v>
                </c:pt>
                <c:pt idx="4602">
                  <c:v>1997.7095890410999</c:v>
                </c:pt>
                <c:pt idx="4603">
                  <c:v>1997.71232876712</c:v>
                </c:pt>
                <c:pt idx="4604">
                  <c:v>1997.7150684931501</c:v>
                </c:pt>
                <c:pt idx="4605">
                  <c:v>1997.7178082191799</c:v>
                </c:pt>
                <c:pt idx="4606">
                  <c:v>1997.72054794521</c:v>
                </c:pt>
                <c:pt idx="4607">
                  <c:v>1997.7232876712301</c:v>
                </c:pt>
                <c:pt idx="4608">
                  <c:v>1997.7260273972599</c:v>
                </c:pt>
                <c:pt idx="4609">
                  <c:v>1997.72876712329</c:v>
                </c:pt>
                <c:pt idx="4610">
                  <c:v>1997.7315068493201</c:v>
                </c:pt>
                <c:pt idx="4611">
                  <c:v>1997.73424657534</c:v>
                </c:pt>
                <c:pt idx="4612">
                  <c:v>1997.7369863013701</c:v>
                </c:pt>
                <c:pt idx="4613">
                  <c:v>1997.7397260273999</c:v>
                </c:pt>
                <c:pt idx="4614">
                  <c:v>1997.74246575342</c:v>
                </c:pt>
                <c:pt idx="4615">
                  <c:v>1997.7452054794501</c:v>
                </c:pt>
                <c:pt idx="4616">
                  <c:v>1997.7479452054799</c:v>
                </c:pt>
                <c:pt idx="4617">
                  <c:v>1997.75068493151</c:v>
                </c:pt>
                <c:pt idx="4618">
                  <c:v>1997.7534246575301</c:v>
                </c:pt>
                <c:pt idx="4619">
                  <c:v>1997.75616438356</c:v>
                </c:pt>
                <c:pt idx="4620">
                  <c:v>1997.75890410959</c:v>
                </c:pt>
                <c:pt idx="4621">
                  <c:v>1997.7616438356199</c:v>
                </c:pt>
                <c:pt idx="4622">
                  <c:v>1997.76438356164</c:v>
                </c:pt>
                <c:pt idx="4623">
                  <c:v>1997.7671232876701</c:v>
                </c:pt>
                <c:pt idx="4624">
                  <c:v>1997.7698630136999</c:v>
                </c:pt>
                <c:pt idx="4625">
                  <c:v>1997.77260273973</c:v>
                </c:pt>
                <c:pt idx="4626">
                  <c:v>1997.7753424657501</c:v>
                </c:pt>
                <c:pt idx="4627">
                  <c:v>1997.77808219178</c:v>
                </c:pt>
                <c:pt idx="4628">
                  <c:v>1997.78082191781</c:v>
                </c:pt>
                <c:pt idx="4629">
                  <c:v>1997.7835616438399</c:v>
                </c:pt>
                <c:pt idx="4630">
                  <c:v>1997.78630136986</c:v>
                </c:pt>
                <c:pt idx="4631">
                  <c:v>1997.7890410958901</c:v>
                </c:pt>
                <c:pt idx="4632">
                  <c:v>1997.7917808219199</c:v>
                </c:pt>
                <c:pt idx="4633">
                  <c:v>1997.79452054795</c:v>
                </c:pt>
                <c:pt idx="4634">
                  <c:v>1997.7972602739701</c:v>
                </c:pt>
                <c:pt idx="4635">
                  <c:v>1997.8</c:v>
                </c:pt>
                <c:pt idx="4636">
                  <c:v>1997.80273972603</c:v>
                </c:pt>
                <c:pt idx="4637">
                  <c:v>1997.8054794520499</c:v>
                </c:pt>
                <c:pt idx="4638">
                  <c:v>1997.80821917808</c:v>
                </c:pt>
                <c:pt idx="4639">
                  <c:v>1997.8109589041101</c:v>
                </c:pt>
                <c:pt idx="4640">
                  <c:v>1997.8136986301399</c:v>
                </c:pt>
                <c:pt idx="4641">
                  <c:v>1997.81643835616</c:v>
                </c:pt>
                <c:pt idx="4642">
                  <c:v>1997.8191780821901</c:v>
                </c:pt>
                <c:pt idx="4643">
                  <c:v>1997.82191780822</c:v>
                </c:pt>
                <c:pt idx="4644">
                  <c:v>1997.82465753425</c:v>
                </c:pt>
                <c:pt idx="4645">
                  <c:v>1997.8273972602699</c:v>
                </c:pt>
                <c:pt idx="4646">
                  <c:v>1997.8301369863</c:v>
                </c:pt>
                <c:pt idx="4647">
                  <c:v>1997.8328767123301</c:v>
                </c:pt>
                <c:pt idx="4648">
                  <c:v>1997.8356164383599</c:v>
                </c:pt>
                <c:pt idx="4649">
                  <c:v>1997.83835616438</c:v>
                </c:pt>
                <c:pt idx="4650">
                  <c:v>1997.8410958904101</c:v>
                </c:pt>
                <c:pt idx="4651">
                  <c:v>1997.8438356164399</c:v>
                </c:pt>
                <c:pt idx="4652">
                  <c:v>1997.84657534247</c:v>
                </c:pt>
                <c:pt idx="4653">
                  <c:v>1997.8493150684899</c:v>
                </c:pt>
                <c:pt idx="4654">
                  <c:v>1997.85205479452</c:v>
                </c:pt>
                <c:pt idx="4655">
                  <c:v>1997.8547945205501</c:v>
                </c:pt>
                <c:pt idx="4656">
                  <c:v>1997.8575342465799</c:v>
                </c:pt>
                <c:pt idx="4657">
                  <c:v>1997.8602739726</c:v>
                </c:pt>
                <c:pt idx="4658">
                  <c:v>1997.8630136986301</c:v>
                </c:pt>
                <c:pt idx="4659">
                  <c:v>1997.8657534246599</c:v>
                </c:pt>
                <c:pt idx="4660">
                  <c:v>1997.86849315069</c:v>
                </c:pt>
                <c:pt idx="4661">
                  <c:v>1997.8712328767101</c:v>
                </c:pt>
                <c:pt idx="4662">
                  <c:v>1997.87397260274</c:v>
                </c:pt>
                <c:pt idx="4663">
                  <c:v>1997.8767123287701</c:v>
                </c:pt>
                <c:pt idx="4664">
                  <c:v>1997.8794520547899</c:v>
                </c:pt>
                <c:pt idx="4665">
                  <c:v>1997.88219178082</c:v>
                </c:pt>
                <c:pt idx="4666">
                  <c:v>1997.8849315068501</c:v>
                </c:pt>
                <c:pt idx="4667">
                  <c:v>1997.8876712328799</c:v>
                </c:pt>
                <c:pt idx="4668">
                  <c:v>1997.8904109589</c:v>
                </c:pt>
                <c:pt idx="4669">
                  <c:v>1997.8931506849301</c:v>
                </c:pt>
                <c:pt idx="4670">
                  <c:v>1997.89589041096</c:v>
                </c:pt>
                <c:pt idx="4671">
                  <c:v>1997.8986301369901</c:v>
                </c:pt>
                <c:pt idx="4672">
                  <c:v>1997.9013698630099</c:v>
                </c:pt>
                <c:pt idx="4673">
                  <c:v>1997.90410958904</c:v>
                </c:pt>
                <c:pt idx="4674">
                  <c:v>1997.9068493150701</c:v>
                </c:pt>
                <c:pt idx="4675">
                  <c:v>1997.9095890410999</c:v>
                </c:pt>
                <c:pt idx="4676">
                  <c:v>1997.91232876712</c:v>
                </c:pt>
                <c:pt idx="4677">
                  <c:v>1997.9150684931501</c:v>
                </c:pt>
                <c:pt idx="4678">
                  <c:v>1997.91780821918</c:v>
                </c:pt>
                <c:pt idx="4679">
                  <c:v>1997.92054794521</c:v>
                </c:pt>
                <c:pt idx="4680">
                  <c:v>1997.9232876712299</c:v>
                </c:pt>
                <c:pt idx="4681">
                  <c:v>1997.92602739726</c:v>
                </c:pt>
                <c:pt idx="4682">
                  <c:v>1997.9287671232901</c:v>
                </c:pt>
                <c:pt idx="4683">
                  <c:v>1997.9315068493199</c:v>
                </c:pt>
                <c:pt idx="4684">
                  <c:v>1997.93424657534</c:v>
                </c:pt>
                <c:pt idx="4685">
                  <c:v>1997.9369863013701</c:v>
                </c:pt>
                <c:pt idx="4686">
                  <c:v>1997.9397260274</c:v>
                </c:pt>
                <c:pt idx="4687">
                  <c:v>1997.94246575342</c:v>
                </c:pt>
                <c:pt idx="4688">
                  <c:v>1997.9452054794499</c:v>
                </c:pt>
                <c:pt idx="4689">
                  <c:v>1997.94794520548</c:v>
                </c:pt>
                <c:pt idx="4690">
                  <c:v>1997.9506849315101</c:v>
                </c:pt>
                <c:pt idx="4691">
                  <c:v>1997.9534246575299</c:v>
                </c:pt>
                <c:pt idx="4692">
                  <c:v>1997.95616438356</c:v>
                </c:pt>
                <c:pt idx="4693">
                  <c:v>1997.9589041095901</c:v>
                </c:pt>
                <c:pt idx="4694">
                  <c:v>1997.96164383562</c:v>
                </c:pt>
                <c:pt idx="4695">
                  <c:v>1997.96438356164</c:v>
                </c:pt>
                <c:pt idx="4696">
                  <c:v>1997.9671232876699</c:v>
                </c:pt>
                <c:pt idx="4697">
                  <c:v>1997.9698630137</c:v>
                </c:pt>
                <c:pt idx="4698">
                  <c:v>1997.9726027397301</c:v>
                </c:pt>
                <c:pt idx="4699">
                  <c:v>1997.9753424657499</c:v>
                </c:pt>
                <c:pt idx="4700">
                  <c:v>1997.97808219178</c:v>
                </c:pt>
                <c:pt idx="4701">
                  <c:v>1997.9808219178101</c:v>
                </c:pt>
                <c:pt idx="4702">
                  <c:v>1997.9835616438399</c:v>
                </c:pt>
                <c:pt idx="4703">
                  <c:v>1997.98630136986</c:v>
                </c:pt>
                <c:pt idx="4704">
                  <c:v>1997.9890410958899</c:v>
                </c:pt>
                <c:pt idx="4705">
                  <c:v>1997.99178082192</c:v>
                </c:pt>
                <c:pt idx="4706">
                  <c:v>1997.9945205479501</c:v>
                </c:pt>
                <c:pt idx="4707">
                  <c:v>1997.9972602739699</c:v>
                </c:pt>
                <c:pt idx="4708">
                  <c:v>1998</c:v>
                </c:pt>
                <c:pt idx="4709">
                  <c:v>1998.0027397260301</c:v>
                </c:pt>
                <c:pt idx="4710">
                  <c:v>1998.0054794520499</c:v>
                </c:pt>
                <c:pt idx="4711">
                  <c:v>1998.00821917808</c:v>
                </c:pt>
                <c:pt idx="4712">
                  <c:v>1998.0109589041101</c:v>
                </c:pt>
                <c:pt idx="4713">
                  <c:v>1998.01369863014</c:v>
                </c:pt>
                <c:pt idx="4714">
                  <c:v>1998.0164383561601</c:v>
                </c:pt>
                <c:pt idx="4715">
                  <c:v>1998.0191780821899</c:v>
                </c:pt>
                <c:pt idx="4716">
                  <c:v>1998.02191780822</c:v>
                </c:pt>
                <c:pt idx="4717">
                  <c:v>1998.0246575342501</c:v>
                </c:pt>
                <c:pt idx="4718">
                  <c:v>1998.0273972602699</c:v>
                </c:pt>
                <c:pt idx="4719">
                  <c:v>1998.0301369863</c:v>
                </c:pt>
                <c:pt idx="4720">
                  <c:v>1998.0328767123301</c:v>
                </c:pt>
                <c:pt idx="4721">
                  <c:v>1998.03561643836</c:v>
                </c:pt>
                <c:pt idx="4722">
                  <c:v>1998.03835616438</c:v>
                </c:pt>
                <c:pt idx="4723">
                  <c:v>1998.0410958904099</c:v>
                </c:pt>
                <c:pt idx="4724">
                  <c:v>1998.04383561644</c:v>
                </c:pt>
                <c:pt idx="4725">
                  <c:v>1998.0465753424701</c:v>
                </c:pt>
                <c:pt idx="4726">
                  <c:v>1998.0493150684899</c:v>
                </c:pt>
                <c:pt idx="4727">
                  <c:v>1998.05205479452</c:v>
                </c:pt>
                <c:pt idx="4728">
                  <c:v>1998.0547945205501</c:v>
                </c:pt>
                <c:pt idx="4729">
                  <c:v>1998.05753424658</c:v>
                </c:pt>
                <c:pt idx="4730">
                  <c:v>1998.0602739726</c:v>
                </c:pt>
                <c:pt idx="4731">
                  <c:v>1998.0630136986299</c:v>
                </c:pt>
                <c:pt idx="4732">
                  <c:v>1998.06575342466</c:v>
                </c:pt>
                <c:pt idx="4733">
                  <c:v>1998.0684931506801</c:v>
                </c:pt>
                <c:pt idx="4734">
                  <c:v>1998.0712328767099</c:v>
                </c:pt>
                <c:pt idx="4735">
                  <c:v>1998.07397260274</c:v>
                </c:pt>
                <c:pt idx="4736">
                  <c:v>1998.0767123287701</c:v>
                </c:pt>
                <c:pt idx="4737">
                  <c:v>1998.07945205479</c:v>
                </c:pt>
                <c:pt idx="4738">
                  <c:v>1998.08219178082</c:v>
                </c:pt>
                <c:pt idx="4739">
                  <c:v>1998.0849315068499</c:v>
                </c:pt>
                <c:pt idx="4740">
                  <c:v>1998.08767123288</c:v>
                </c:pt>
                <c:pt idx="4741">
                  <c:v>1998.0904109589001</c:v>
                </c:pt>
                <c:pt idx="4742">
                  <c:v>1998.0931506849299</c:v>
                </c:pt>
                <c:pt idx="4743">
                  <c:v>1998.09589041096</c:v>
                </c:pt>
                <c:pt idx="4744">
                  <c:v>1998.0986301369901</c:v>
                </c:pt>
                <c:pt idx="4745">
                  <c:v>1998.1013698630099</c:v>
                </c:pt>
                <c:pt idx="4746">
                  <c:v>1998.10410958904</c:v>
                </c:pt>
                <c:pt idx="4747">
                  <c:v>1998.1068493150699</c:v>
                </c:pt>
                <c:pt idx="4748">
                  <c:v>1998.1095890411</c:v>
                </c:pt>
                <c:pt idx="4749">
                  <c:v>1998.1123287671201</c:v>
                </c:pt>
                <c:pt idx="4750">
                  <c:v>1998.1150684931499</c:v>
                </c:pt>
                <c:pt idx="4751">
                  <c:v>1998.11780821918</c:v>
                </c:pt>
                <c:pt idx="4752">
                  <c:v>1998.1205479452101</c:v>
                </c:pt>
                <c:pt idx="4753">
                  <c:v>1998.1232876712299</c:v>
                </c:pt>
                <c:pt idx="4754">
                  <c:v>1998.12602739726</c:v>
                </c:pt>
                <c:pt idx="4755">
                  <c:v>1998.1287671232899</c:v>
                </c:pt>
                <c:pt idx="4756">
                  <c:v>1998.13150684931</c:v>
                </c:pt>
                <c:pt idx="4757">
                  <c:v>1998.1342465753401</c:v>
                </c:pt>
                <c:pt idx="4758">
                  <c:v>1998.1369863013699</c:v>
                </c:pt>
                <c:pt idx="4759">
                  <c:v>1998.1397260274</c:v>
                </c:pt>
                <c:pt idx="4760">
                  <c:v>1998.1424657534201</c:v>
                </c:pt>
                <c:pt idx="4761">
                  <c:v>1998.1452054794499</c:v>
                </c:pt>
                <c:pt idx="4762">
                  <c:v>1998.14794520548</c:v>
                </c:pt>
                <c:pt idx="4763">
                  <c:v>1998.1506849315101</c:v>
                </c:pt>
                <c:pt idx="4764">
                  <c:v>1998.15342465753</c:v>
                </c:pt>
                <c:pt idx="4765">
                  <c:v>1998.1561643835601</c:v>
                </c:pt>
                <c:pt idx="4766">
                  <c:v>1998.1589041095899</c:v>
                </c:pt>
                <c:pt idx="4767">
                  <c:v>1998.16164383562</c:v>
                </c:pt>
                <c:pt idx="4768">
                  <c:v>1998.1643835616401</c:v>
                </c:pt>
                <c:pt idx="4769">
                  <c:v>1998.1671232876699</c:v>
                </c:pt>
                <c:pt idx="4770">
                  <c:v>1998.1698630137</c:v>
                </c:pt>
                <c:pt idx="4771">
                  <c:v>1998.1726027397301</c:v>
                </c:pt>
                <c:pt idx="4772">
                  <c:v>1998.17534246575</c:v>
                </c:pt>
                <c:pt idx="4773">
                  <c:v>1998.17808219178</c:v>
                </c:pt>
                <c:pt idx="4774">
                  <c:v>1998.1808219178099</c:v>
                </c:pt>
                <c:pt idx="4775">
                  <c:v>1998.18356164384</c:v>
                </c:pt>
                <c:pt idx="4776">
                  <c:v>1998.1863013698601</c:v>
                </c:pt>
                <c:pt idx="4777">
                  <c:v>1998.1890410958899</c:v>
                </c:pt>
                <c:pt idx="4778">
                  <c:v>1998.19178082192</c:v>
                </c:pt>
                <c:pt idx="4779">
                  <c:v>1998.1945205479501</c:v>
                </c:pt>
                <c:pt idx="4780">
                  <c:v>1998.19726027397</c:v>
                </c:pt>
                <c:pt idx="4781">
                  <c:v>1998.2</c:v>
                </c:pt>
                <c:pt idx="4782">
                  <c:v>1998.2027397260299</c:v>
                </c:pt>
                <c:pt idx="4783">
                  <c:v>1998.20547945205</c:v>
                </c:pt>
                <c:pt idx="4784">
                  <c:v>1998.2082191780801</c:v>
                </c:pt>
                <c:pt idx="4785">
                  <c:v>1998.2109589041099</c:v>
                </c:pt>
                <c:pt idx="4786">
                  <c:v>1998.21369863014</c:v>
                </c:pt>
                <c:pt idx="4787">
                  <c:v>1998.2164383561601</c:v>
                </c:pt>
                <c:pt idx="4788">
                  <c:v>1998.21917808219</c:v>
                </c:pt>
                <c:pt idx="4789">
                  <c:v>1998.22191780822</c:v>
                </c:pt>
                <c:pt idx="4790">
                  <c:v>1998.2246575342499</c:v>
                </c:pt>
                <c:pt idx="4791">
                  <c:v>1998.22739726027</c:v>
                </c:pt>
                <c:pt idx="4792">
                  <c:v>1998.2301369863001</c:v>
                </c:pt>
                <c:pt idx="4793">
                  <c:v>1998.2328767123299</c:v>
                </c:pt>
                <c:pt idx="4794">
                  <c:v>1998.23561643836</c:v>
                </c:pt>
                <c:pt idx="4795">
                  <c:v>1998.2383561643801</c:v>
                </c:pt>
                <c:pt idx="4796">
                  <c:v>1998.24109589041</c:v>
                </c:pt>
                <c:pt idx="4797">
                  <c:v>1998.24383561644</c:v>
                </c:pt>
                <c:pt idx="4798">
                  <c:v>1998.2465753424699</c:v>
                </c:pt>
                <c:pt idx="4799">
                  <c:v>1998.24931506849</c:v>
                </c:pt>
                <c:pt idx="4800">
                  <c:v>1998.2520547945201</c:v>
                </c:pt>
                <c:pt idx="4801">
                  <c:v>1998.2547945205499</c:v>
                </c:pt>
                <c:pt idx="4802">
                  <c:v>1998.25753424658</c:v>
                </c:pt>
                <c:pt idx="4803">
                  <c:v>1998.2602739726001</c:v>
                </c:pt>
                <c:pt idx="4804">
                  <c:v>1998.2630136986299</c:v>
                </c:pt>
                <c:pt idx="4805">
                  <c:v>1998.26575342466</c:v>
                </c:pt>
                <c:pt idx="4806">
                  <c:v>1998.2684931506799</c:v>
                </c:pt>
                <c:pt idx="4807">
                  <c:v>1998.27123287671</c:v>
                </c:pt>
                <c:pt idx="4808">
                  <c:v>1998.2739726027401</c:v>
                </c:pt>
                <c:pt idx="4809">
                  <c:v>1998.2767123287699</c:v>
                </c:pt>
                <c:pt idx="4810">
                  <c:v>1998.27945205479</c:v>
                </c:pt>
                <c:pt idx="4811">
                  <c:v>1998.2821917808201</c:v>
                </c:pt>
                <c:pt idx="4812">
                  <c:v>1998.2849315068499</c:v>
                </c:pt>
                <c:pt idx="4813">
                  <c:v>1998.28767123288</c:v>
                </c:pt>
                <c:pt idx="4814">
                  <c:v>1998.2904109589001</c:v>
                </c:pt>
                <c:pt idx="4815">
                  <c:v>1998.29315068493</c:v>
                </c:pt>
                <c:pt idx="4816">
                  <c:v>1998.2958904109601</c:v>
                </c:pt>
                <c:pt idx="4817">
                  <c:v>1998.2986301369899</c:v>
                </c:pt>
                <c:pt idx="4818">
                  <c:v>1998.30136986301</c:v>
                </c:pt>
                <c:pt idx="4819">
                  <c:v>1998.3041095890401</c:v>
                </c:pt>
                <c:pt idx="4820">
                  <c:v>1998.3068493150699</c:v>
                </c:pt>
                <c:pt idx="4821">
                  <c:v>1998.3095890411</c:v>
                </c:pt>
                <c:pt idx="4822">
                  <c:v>1998.3123287671201</c:v>
                </c:pt>
                <c:pt idx="4823">
                  <c:v>1998.31506849315</c:v>
                </c:pt>
                <c:pt idx="4824">
                  <c:v>1998.3178082191801</c:v>
                </c:pt>
                <c:pt idx="4825">
                  <c:v>1998.3205479452099</c:v>
                </c:pt>
                <c:pt idx="4826">
                  <c:v>1998.32328767123</c:v>
                </c:pt>
                <c:pt idx="4827">
                  <c:v>1998.3260273972601</c:v>
                </c:pt>
                <c:pt idx="4828">
                  <c:v>1998.3287671232899</c:v>
                </c:pt>
                <c:pt idx="4829">
                  <c:v>1998.33150684932</c:v>
                </c:pt>
                <c:pt idx="4830">
                  <c:v>1998.3342465753401</c:v>
                </c:pt>
                <c:pt idx="4831">
                  <c:v>1998.33698630137</c:v>
                </c:pt>
                <c:pt idx="4832">
                  <c:v>1998.3397260274</c:v>
                </c:pt>
                <c:pt idx="4833">
                  <c:v>1998.3424657534199</c:v>
                </c:pt>
                <c:pt idx="4834">
                  <c:v>1998.34520547945</c:v>
                </c:pt>
                <c:pt idx="4835">
                  <c:v>1998.3479452054801</c:v>
                </c:pt>
                <c:pt idx="4836">
                  <c:v>1998.3506849315099</c:v>
                </c:pt>
                <c:pt idx="4837">
                  <c:v>1998.35342465753</c:v>
                </c:pt>
                <c:pt idx="4838">
                  <c:v>1998.3561643835601</c:v>
                </c:pt>
                <c:pt idx="4839">
                  <c:v>1998.35890410959</c:v>
                </c:pt>
                <c:pt idx="4840">
                  <c:v>1998.36164383562</c:v>
                </c:pt>
                <c:pt idx="4841">
                  <c:v>1998.3643835616399</c:v>
                </c:pt>
                <c:pt idx="4842">
                  <c:v>1998.36712328767</c:v>
                </c:pt>
                <c:pt idx="4843">
                  <c:v>1998.3698630137001</c:v>
                </c:pt>
                <c:pt idx="4844">
                  <c:v>1998.3726027397299</c:v>
                </c:pt>
                <c:pt idx="4845">
                  <c:v>1998.37534246575</c:v>
                </c:pt>
                <c:pt idx="4846">
                  <c:v>1998.3780821917801</c:v>
                </c:pt>
                <c:pt idx="4847">
                  <c:v>1998.38082191781</c:v>
                </c:pt>
                <c:pt idx="4848">
                  <c:v>1998.38356164384</c:v>
                </c:pt>
                <c:pt idx="4849">
                  <c:v>1998.3863013698599</c:v>
                </c:pt>
                <c:pt idx="4850">
                  <c:v>1998.38904109589</c:v>
                </c:pt>
                <c:pt idx="4851">
                  <c:v>1998.3917808219201</c:v>
                </c:pt>
                <c:pt idx="4852">
                  <c:v>1998.3945205479499</c:v>
                </c:pt>
                <c:pt idx="4853">
                  <c:v>1998.39726027397</c:v>
                </c:pt>
                <c:pt idx="4854">
                  <c:v>1998.4</c:v>
                </c:pt>
                <c:pt idx="4855">
                  <c:v>1998.4027397260299</c:v>
                </c:pt>
                <c:pt idx="4856">
                  <c:v>1998.40547945205</c:v>
                </c:pt>
                <c:pt idx="4857">
                  <c:v>1998.4082191780799</c:v>
                </c:pt>
                <c:pt idx="4858">
                  <c:v>1998.41095890411</c:v>
                </c:pt>
                <c:pt idx="4859">
                  <c:v>1998.4136986301401</c:v>
                </c:pt>
                <c:pt idx="4860">
                  <c:v>1998.4164383561599</c:v>
                </c:pt>
                <c:pt idx="4861">
                  <c:v>1998.41917808219</c:v>
                </c:pt>
                <c:pt idx="4862">
                  <c:v>1998.4219178082201</c:v>
                </c:pt>
                <c:pt idx="4863">
                  <c:v>1998.4246575342499</c:v>
                </c:pt>
                <c:pt idx="4864">
                  <c:v>1998.42739726027</c:v>
                </c:pt>
                <c:pt idx="4865">
                  <c:v>1998.4301369863001</c:v>
                </c:pt>
                <c:pt idx="4866">
                  <c:v>1998.43287671233</c:v>
                </c:pt>
                <c:pt idx="4867">
                  <c:v>1998.4356164383601</c:v>
                </c:pt>
                <c:pt idx="4868">
                  <c:v>1998.4383561643799</c:v>
                </c:pt>
                <c:pt idx="4869">
                  <c:v>1998.44109589041</c:v>
                </c:pt>
                <c:pt idx="4870">
                  <c:v>1998.4438356164401</c:v>
                </c:pt>
                <c:pt idx="4871">
                  <c:v>1998.4465753424699</c:v>
                </c:pt>
                <c:pt idx="4872">
                  <c:v>1998.44931506849</c:v>
                </c:pt>
                <c:pt idx="4873">
                  <c:v>1998.4520547945201</c:v>
                </c:pt>
                <c:pt idx="4874">
                  <c:v>1998.45479452055</c:v>
                </c:pt>
                <c:pt idx="4875">
                  <c:v>1998.4575342465801</c:v>
                </c:pt>
                <c:pt idx="4876">
                  <c:v>1998.4602739725999</c:v>
                </c:pt>
                <c:pt idx="4877">
                  <c:v>1998.46301369863</c:v>
                </c:pt>
                <c:pt idx="4878">
                  <c:v>1998.4657534246601</c:v>
                </c:pt>
                <c:pt idx="4879">
                  <c:v>1998.4684931506799</c:v>
                </c:pt>
                <c:pt idx="4880">
                  <c:v>1998.47123287671</c:v>
                </c:pt>
                <c:pt idx="4881">
                  <c:v>1998.4739726027401</c:v>
                </c:pt>
                <c:pt idx="4882">
                  <c:v>1998.47671232877</c:v>
                </c:pt>
                <c:pt idx="4883">
                  <c:v>1998.47945205479</c:v>
                </c:pt>
                <c:pt idx="4884">
                  <c:v>1998.4821917808199</c:v>
                </c:pt>
                <c:pt idx="4885">
                  <c:v>1998.48493150685</c:v>
                </c:pt>
                <c:pt idx="4886">
                  <c:v>1998.4876712328801</c:v>
                </c:pt>
                <c:pt idx="4887">
                  <c:v>1998.4904109588999</c:v>
                </c:pt>
                <c:pt idx="4888">
                  <c:v>1998.49315068493</c:v>
                </c:pt>
                <c:pt idx="4889">
                  <c:v>1998.4958904109601</c:v>
                </c:pt>
                <c:pt idx="4890">
                  <c:v>1998.49863013699</c:v>
                </c:pt>
                <c:pt idx="4891">
                  <c:v>1998.50136986301</c:v>
                </c:pt>
                <c:pt idx="4892">
                  <c:v>1998.5041095890399</c:v>
                </c:pt>
                <c:pt idx="4893">
                  <c:v>1998.50684931507</c:v>
                </c:pt>
                <c:pt idx="4894">
                  <c:v>1998.5095890411001</c:v>
                </c:pt>
                <c:pt idx="4895">
                  <c:v>1998.5123287671199</c:v>
                </c:pt>
                <c:pt idx="4896">
                  <c:v>1998.51506849315</c:v>
                </c:pt>
                <c:pt idx="4897">
                  <c:v>1998.5178082191801</c:v>
                </c:pt>
                <c:pt idx="4898">
                  <c:v>1998.52054794521</c:v>
                </c:pt>
                <c:pt idx="4899">
                  <c:v>1998.52328767123</c:v>
                </c:pt>
                <c:pt idx="4900">
                  <c:v>1998.5260273972599</c:v>
                </c:pt>
                <c:pt idx="4901">
                  <c:v>1998.52876712329</c:v>
                </c:pt>
                <c:pt idx="4902">
                  <c:v>1998.5315068493201</c:v>
                </c:pt>
                <c:pt idx="4903">
                  <c:v>1998.5342465753399</c:v>
                </c:pt>
                <c:pt idx="4904">
                  <c:v>1998.53698630137</c:v>
                </c:pt>
                <c:pt idx="4905">
                  <c:v>1998.5397260274001</c:v>
                </c:pt>
                <c:pt idx="4906">
                  <c:v>1998.5424657534199</c:v>
                </c:pt>
                <c:pt idx="4907">
                  <c:v>1998.54520547945</c:v>
                </c:pt>
                <c:pt idx="4908">
                  <c:v>1998.5479452054799</c:v>
                </c:pt>
                <c:pt idx="4909">
                  <c:v>1998.55068493151</c:v>
                </c:pt>
                <c:pt idx="4910">
                  <c:v>1998.5534246575301</c:v>
                </c:pt>
                <c:pt idx="4911">
                  <c:v>1998.5561643835599</c:v>
                </c:pt>
                <c:pt idx="4912">
                  <c:v>1998.55890410959</c:v>
                </c:pt>
                <c:pt idx="4913">
                  <c:v>1998.5616438356201</c:v>
                </c:pt>
                <c:pt idx="4914">
                  <c:v>1998.5643835616399</c:v>
                </c:pt>
                <c:pt idx="4915">
                  <c:v>1998.56712328767</c:v>
                </c:pt>
                <c:pt idx="4916">
                  <c:v>1998.5698630136999</c:v>
                </c:pt>
                <c:pt idx="4917">
                  <c:v>1998.57260273973</c:v>
                </c:pt>
                <c:pt idx="4918">
                  <c:v>1998.5753424657501</c:v>
                </c:pt>
                <c:pt idx="4919">
                  <c:v>1998.5780821917799</c:v>
                </c:pt>
                <c:pt idx="4920">
                  <c:v>1998.58082191781</c:v>
                </c:pt>
                <c:pt idx="4921">
                  <c:v>1998.5835616438401</c:v>
                </c:pt>
                <c:pt idx="4922">
                  <c:v>1998.5863013698599</c:v>
                </c:pt>
                <c:pt idx="4923">
                  <c:v>1998.58904109589</c:v>
                </c:pt>
                <c:pt idx="4924">
                  <c:v>1998.5917808219201</c:v>
                </c:pt>
                <c:pt idx="4925">
                  <c:v>1998.59452054795</c:v>
                </c:pt>
                <c:pt idx="4926">
                  <c:v>1998.5972602739701</c:v>
                </c:pt>
                <c:pt idx="4927">
                  <c:v>1998.6</c:v>
                </c:pt>
                <c:pt idx="4928">
                  <c:v>1998.60273972603</c:v>
                </c:pt>
                <c:pt idx="4929">
                  <c:v>1998.6054794520501</c:v>
                </c:pt>
                <c:pt idx="4930">
                  <c:v>1998.6082191780799</c:v>
                </c:pt>
                <c:pt idx="4931">
                  <c:v>1998.61095890411</c:v>
                </c:pt>
                <c:pt idx="4932">
                  <c:v>1998.6136986301401</c:v>
                </c:pt>
                <c:pt idx="4933">
                  <c:v>1998.61643835616</c:v>
                </c:pt>
                <c:pt idx="4934">
                  <c:v>1998.61917808219</c:v>
                </c:pt>
                <c:pt idx="4935">
                  <c:v>1998.6219178082199</c:v>
                </c:pt>
                <c:pt idx="4936">
                  <c:v>1998.62465753425</c:v>
                </c:pt>
                <c:pt idx="4937">
                  <c:v>1998.6273972602701</c:v>
                </c:pt>
                <c:pt idx="4938">
                  <c:v>1998.6301369862999</c:v>
                </c:pt>
                <c:pt idx="4939">
                  <c:v>1998.63287671233</c:v>
                </c:pt>
                <c:pt idx="4940">
                  <c:v>1998.6356164383601</c:v>
                </c:pt>
                <c:pt idx="4941">
                  <c:v>1998.63835616438</c:v>
                </c:pt>
                <c:pt idx="4942">
                  <c:v>1998.64109589041</c:v>
                </c:pt>
                <c:pt idx="4943">
                  <c:v>1998.6438356164399</c:v>
                </c:pt>
                <c:pt idx="4944">
                  <c:v>1998.64657534247</c:v>
                </c:pt>
                <c:pt idx="4945">
                  <c:v>1998.6493150684901</c:v>
                </c:pt>
                <c:pt idx="4946">
                  <c:v>1998.6520547945199</c:v>
                </c:pt>
                <c:pt idx="4947">
                  <c:v>1998.65479452055</c:v>
                </c:pt>
                <c:pt idx="4948">
                  <c:v>1998.6575342465801</c:v>
                </c:pt>
                <c:pt idx="4949">
                  <c:v>1998.6602739726</c:v>
                </c:pt>
                <c:pt idx="4950">
                  <c:v>1998.66301369863</c:v>
                </c:pt>
                <c:pt idx="4951">
                  <c:v>1998.6657534246599</c:v>
                </c:pt>
                <c:pt idx="4952">
                  <c:v>1998.66849315068</c:v>
                </c:pt>
                <c:pt idx="4953">
                  <c:v>1998.6712328767101</c:v>
                </c:pt>
                <c:pt idx="4954">
                  <c:v>1998.6739726027399</c:v>
                </c:pt>
                <c:pt idx="4955">
                  <c:v>1998.67671232877</c:v>
                </c:pt>
                <c:pt idx="4956">
                  <c:v>1998.6794520547901</c:v>
                </c:pt>
                <c:pt idx="4957">
                  <c:v>1998.6821917808199</c:v>
                </c:pt>
                <c:pt idx="4958">
                  <c:v>1998.68493150685</c:v>
                </c:pt>
                <c:pt idx="4959">
                  <c:v>1998.6876712328799</c:v>
                </c:pt>
                <c:pt idx="4960">
                  <c:v>1998.6904109589</c:v>
                </c:pt>
                <c:pt idx="4961">
                  <c:v>1998.6931506849301</c:v>
                </c:pt>
                <c:pt idx="4962">
                  <c:v>1998.6958904109599</c:v>
                </c:pt>
                <c:pt idx="4963">
                  <c:v>1998.69863013699</c:v>
                </c:pt>
                <c:pt idx="4964">
                  <c:v>1998.7013698630101</c:v>
                </c:pt>
                <c:pt idx="4965">
                  <c:v>1998.7041095890399</c:v>
                </c:pt>
                <c:pt idx="4966">
                  <c:v>1998.70684931507</c:v>
                </c:pt>
                <c:pt idx="4967">
                  <c:v>1998.7095890410999</c:v>
                </c:pt>
                <c:pt idx="4968">
                  <c:v>1998.71232876712</c:v>
                </c:pt>
                <c:pt idx="4969">
                  <c:v>1998.7150684931501</c:v>
                </c:pt>
                <c:pt idx="4970">
                  <c:v>1998.7178082191799</c:v>
                </c:pt>
                <c:pt idx="4971">
                  <c:v>1998.72054794521</c:v>
                </c:pt>
                <c:pt idx="4972">
                  <c:v>1998.7232876712301</c:v>
                </c:pt>
                <c:pt idx="4973">
                  <c:v>1998.7260273972599</c:v>
                </c:pt>
                <c:pt idx="4974">
                  <c:v>1998.72876712329</c:v>
                </c:pt>
                <c:pt idx="4975">
                  <c:v>1998.7315068493201</c:v>
                </c:pt>
                <c:pt idx="4976">
                  <c:v>1998.73424657534</c:v>
                </c:pt>
                <c:pt idx="4977">
                  <c:v>1998.7369863013701</c:v>
                </c:pt>
                <c:pt idx="4978">
                  <c:v>1998.7397260273999</c:v>
                </c:pt>
                <c:pt idx="4979">
                  <c:v>1998.74246575342</c:v>
                </c:pt>
                <c:pt idx="4980">
                  <c:v>1998.7452054794501</c:v>
                </c:pt>
                <c:pt idx="4981">
                  <c:v>1998.7479452054799</c:v>
                </c:pt>
                <c:pt idx="4982">
                  <c:v>1998.75068493151</c:v>
                </c:pt>
                <c:pt idx="4983">
                  <c:v>1998.7534246575301</c:v>
                </c:pt>
                <c:pt idx="4984">
                  <c:v>1998.75616438356</c:v>
                </c:pt>
                <c:pt idx="4985">
                  <c:v>1998.75890410959</c:v>
                </c:pt>
                <c:pt idx="4986">
                  <c:v>1998.7616438356199</c:v>
                </c:pt>
                <c:pt idx="4987">
                  <c:v>1998.76438356164</c:v>
                </c:pt>
                <c:pt idx="4988">
                  <c:v>1998.7671232876701</c:v>
                </c:pt>
                <c:pt idx="4989">
                  <c:v>1998.7698630136999</c:v>
                </c:pt>
                <c:pt idx="4990">
                  <c:v>1998.77260273973</c:v>
                </c:pt>
                <c:pt idx="4991">
                  <c:v>1998.7753424657501</c:v>
                </c:pt>
                <c:pt idx="4992">
                  <c:v>1998.77808219178</c:v>
                </c:pt>
                <c:pt idx="4993">
                  <c:v>1998.78082191781</c:v>
                </c:pt>
                <c:pt idx="4994">
                  <c:v>1998.7835616438399</c:v>
                </c:pt>
                <c:pt idx="4995">
                  <c:v>1998.78630136986</c:v>
                </c:pt>
                <c:pt idx="4996">
                  <c:v>1998.7890410958901</c:v>
                </c:pt>
                <c:pt idx="4997">
                  <c:v>1998.7917808219199</c:v>
                </c:pt>
                <c:pt idx="4998">
                  <c:v>1998.79452054795</c:v>
                </c:pt>
                <c:pt idx="4999">
                  <c:v>1998.7972602739701</c:v>
                </c:pt>
                <c:pt idx="5000">
                  <c:v>1998.8</c:v>
                </c:pt>
                <c:pt idx="5001">
                  <c:v>1998.80273972603</c:v>
                </c:pt>
                <c:pt idx="5002">
                  <c:v>1998.8054794520499</c:v>
                </c:pt>
                <c:pt idx="5003">
                  <c:v>1998.80821917808</c:v>
                </c:pt>
                <c:pt idx="5004">
                  <c:v>1998.8109589041101</c:v>
                </c:pt>
                <c:pt idx="5005">
                  <c:v>1998.8136986301399</c:v>
                </c:pt>
                <c:pt idx="5006">
                  <c:v>1998.81643835616</c:v>
                </c:pt>
                <c:pt idx="5007">
                  <c:v>1998.8191780821901</c:v>
                </c:pt>
                <c:pt idx="5008">
                  <c:v>1998.82191780822</c:v>
                </c:pt>
                <c:pt idx="5009">
                  <c:v>1998.82465753425</c:v>
                </c:pt>
                <c:pt idx="5010">
                  <c:v>1998.8273972602699</c:v>
                </c:pt>
                <c:pt idx="5011">
                  <c:v>1998.8301369863</c:v>
                </c:pt>
                <c:pt idx="5012">
                  <c:v>1998.8328767123301</c:v>
                </c:pt>
                <c:pt idx="5013">
                  <c:v>1998.8356164383599</c:v>
                </c:pt>
                <c:pt idx="5014">
                  <c:v>1998.83835616438</c:v>
                </c:pt>
                <c:pt idx="5015">
                  <c:v>1998.8410958904101</c:v>
                </c:pt>
                <c:pt idx="5016">
                  <c:v>1998.8438356164399</c:v>
                </c:pt>
                <c:pt idx="5017">
                  <c:v>1998.84657534247</c:v>
                </c:pt>
                <c:pt idx="5018">
                  <c:v>1998.8493150684899</c:v>
                </c:pt>
                <c:pt idx="5019">
                  <c:v>1998.85205479452</c:v>
                </c:pt>
                <c:pt idx="5020">
                  <c:v>1998.8547945205501</c:v>
                </c:pt>
                <c:pt idx="5021">
                  <c:v>1998.8575342465799</c:v>
                </c:pt>
                <c:pt idx="5022">
                  <c:v>1998.8602739726</c:v>
                </c:pt>
                <c:pt idx="5023">
                  <c:v>1998.8630136986301</c:v>
                </c:pt>
                <c:pt idx="5024">
                  <c:v>1998.8657534246599</c:v>
                </c:pt>
                <c:pt idx="5025">
                  <c:v>1998.86849315069</c:v>
                </c:pt>
                <c:pt idx="5026">
                  <c:v>1998.8712328767101</c:v>
                </c:pt>
                <c:pt idx="5027">
                  <c:v>1998.87397260274</c:v>
                </c:pt>
                <c:pt idx="5028">
                  <c:v>1998.8767123287701</c:v>
                </c:pt>
                <c:pt idx="5029">
                  <c:v>1998.8794520547899</c:v>
                </c:pt>
                <c:pt idx="5030">
                  <c:v>1998.88219178082</c:v>
                </c:pt>
                <c:pt idx="5031">
                  <c:v>1998.8849315068501</c:v>
                </c:pt>
                <c:pt idx="5032">
                  <c:v>1998.8876712328799</c:v>
                </c:pt>
                <c:pt idx="5033">
                  <c:v>1998.8904109589</c:v>
                </c:pt>
                <c:pt idx="5034">
                  <c:v>1998.8931506849301</c:v>
                </c:pt>
                <c:pt idx="5035">
                  <c:v>1998.89589041096</c:v>
                </c:pt>
                <c:pt idx="5036">
                  <c:v>1998.8986301369901</c:v>
                </c:pt>
                <c:pt idx="5037">
                  <c:v>1998.9013698630099</c:v>
                </c:pt>
                <c:pt idx="5038">
                  <c:v>1998.90410958904</c:v>
                </c:pt>
                <c:pt idx="5039">
                  <c:v>1998.9068493150701</c:v>
                </c:pt>
                <c:pt idx="5040">
                  <c:v>1998.9095890410999</c:v>
                </c:pt>
                <c:pt idx="5041">
                  <c:v>1998.91232876712</c:v>
                </c:pt>
                <c:pt idx="5042">
                  <c:v>1998.9150684931501</c:v>
                </c:pt>
                <c:pt idx="5043">
                  <c:v>1998.91780821918</c:v>
                </c:pt>
                <c:pt idx="5044">
                  <c:v>1998.92054794521</c:v>
                </c:pt>
                <c:pt idx="5045">
                  <c:v>1998.9232876712299</c:v>
                </c:pt>
                <c:pt idx="5046">
                  <c:v>1998.92602739726</c:v>
                </c:pt>
                <c:pt idx="5047">
                  <c:v>1998.9287671232901</c:v>
                </c:pt>
                <c:pt idx="5048">
                  <c:v>1998.9315068493199</c:v>
                </c:pt>
                <c:pt idx="5049">
                  <c:v>1998.93424657534</c:v>
                </c:pt>
                <c:pt idx="5050">
                  <c:v>1998.9369863013701</c:v>
                </c:pt>
                <c:pt idx="5051">
                  <c:v>1998.9397260274</c:v>
                </c:pt>
                <c:pt idx="5052">
                  <c:v>1998.94246575342</c:v>
                </c:pt>
                <c:pt idx="5053">
                  <c:v>1998.9452054794499</c:v>
                </c:pt>
                <c:pt idx="5054">
                  <c:v>1998.94794520548</c:v>
                </c:pt>
                <c:pt idx="5055">
                  <c:v>1998.9506849315101</c:v>
                </c:pt>
                <c:pt idx="5056">
                  <c:v>1998.9534246575299</c:v>
                </c:pt>
                <c:pt idx="5057">
                  <c:v>1998.95616438356</c:v>
                </c:pt>
                <c:pt idx="5058">
                  <c:v>1998.9589041095901</c:v>
                </c:pt>
                <c:pt idx="5059">
                  <c:v>1998.96164383562</c:v>
                </c:pt>
                <c:pt idx="5060">
                  <c:v>1998.96438356164</c:v>
                </c:pt>
                <c:pt idx="5061">
                  <c:v>1998.9671232876699</c:v>
                </c:pt>
                <c:pt idx="5062">
                  <c:v>1998.9698630137</c:v>
                </c:pt>
                <c:pt idx="5063">
                  <c:v>1998.9726027397301</c:v>
                </c:pt>
                <c:pt idx="5064">
                  <c:v>1998.9753424657499</c:v>
                </c:pt>
                <c:pt idx="5065">
                  <c:v>1998.97808219178</c:v>
                </c:pt>
                <c:pt idx="5066">
                  <c:v>1998.9808219178101</c:v>
                </c:pt>
                <c:pt idx="5067">
                  <c:v>1998.9835616438399</c:v>
                </c:pt>
                <c:pt idx="5068">
                  <c:v>1998.98630136986</c:v>
                </c:pt>
                <c:pt idx="5069">
                  <c:v>1998.9890410958899</c:v>
                </c:pt>
                <c:pt idx="5070">
                  <c:v>1998.99178082192</c:v>
                </c:pt>
                <c:pt idx="5071">
                  <c:v>1998.9945205479501</c:v>
                </c:pt>
                <c:pt idx="5072">
                  <c:v>1998.9972602739699</c:v>
                </c:pt>
                <c:pt idx="5073">
                  <c:v>1999</c:v>
                </c:pt>
                <c:pt idx="5074">
                  <c:v>1999.0027397260301</c:v>
                </c:pt>
                <c:pt idx="5075">
                  <c:v>1999.0054794520499</c:v>
                </c:pt>
                <c:pt idx="5076">
                  <c:v>1999.00821917808</c:v>
                </c:pt>
                <c:pt idx="5077">
                  <c:v>1999.0109589041101</c:v>
                </c:pt>
                <c:pt idx="5078">
                  <c:v>1999.01369863014</c:v>
                </c:pt>
                <c:pt idx="5079">
                  <c:v>1999.0164383561601</c:v>
                </c:pt>
                <c:pt idx="5080">
                  <c:v>1999.0191780821899</c:v>
                </c:pt>
                <c:pt idx="5081">
                  <c:v>1999.02191780822</c:v>
                </c:pt>
                <c:pt idx="5082">
                  <c:v>1999.0246575342501</c:v>
                </c:pt>
                <c:pt idx="5083">
                  <c:v>1999.0273972602699</c:v>
                </c:pt>
                <c:pt idx="5084">
                  <c:v>1999.0301369863</c:v>
                </c:pt>
                <c:pt idx="5085">
                  <c:v>1999.0328767123301</c:v>
                </c:pt>
                <c:pt idx="5086">
                  <c:v>1999.03561643836</c:v>
                </c:pt>
                <c:pt idx="5087">
                  <c:v>1999.03835616438</c:v>
                </c:pt>
                <c:pt idx="5088">
                  <c:v>1999.0410958904099</c:v>
                </c:pt>
                <c:pt idx="5089">
                  <c:v>1999.04383561644</c:v>
                </c:pt>
                <c:pt idx="5090">
                  <c:v>1999.0465753424701</c:v>
                </c:pt>
                <c:pt idx="5091">
                  <c:v>1999.0493150684899</c:v>
                </c:pt>
                <c:pt idx="5092">
                  <c:v>1999.05205479452</c:v>
                </c:pt>
                <c:pt idx="5093">
                  <c:v>1999.0547945205501</c:v>
                </c:pt>
                <c:pt idx="5094">
                  <c:v>1999.05753424658</c:v>
                </c:pt>
                <c:pt idx="5095">
                  <c:v>1999.0602739726</c:v>
                </c:pt>
                <c:pt idx="5096">
                  <c:v>1999.0630136986299</c:v>
                </c:pt>
                <c:pt idx="5097">
                  <c:v>1999.06575342466</c:v>
                </c:pt>
                <c:pt idx="5098">
                  <c:v>1999.0684931506801</c:v>
                </c:pt>
                <c:pt idx="5099">
                  <c:v>1999.0712328767099</c:v>
                </c:pt>
                <c:pt idx="5100">
                  <c:v>1999.07397260274</c:v>
                </c:pt>
                <c:pt idx="5101">
                  <c:v>1999.0767123287701</c:v>
                </c:pt>
                <c:pt idx="5102">
                  <c:v>1999.07945205479</c:v>
                </c:pt>
                <c:pt idx="5103">
                  <c:v>1999.08219178082</c:v>
                </c:pt>
                <c:pt idx="5104">
                  <c:v>1999.0849315068499</c:v>
                </c:pt>
                <c:pt idx="5105">
                  <c:v>1999.08767123288</c:v>
                </c:pt>
                <c:pt idx="5106">
                  <c:v>1999.0904109589001</c:v>
                </c:pt>
                <c:pt idx="5107">
                  <c:v>1999.0931506849299</c:v>
                </c:pt>
                <c:pt idx="5108">
                  <c:v>1999.09589041096</c:v>
                </c:pt>
                <c:pt idx="5109">
                  <c:v>1999.0986301369901</c:v>
                </c:pt>
                <c:pt idx="5110">
                  <c:v>1999.1013698630099</c:v>
                </c:pt>
                <c:pt idx="5111">
                  <c:v>1999.10410958904</c:v>
                </c:pt>
                <c:pt idx="5112">
                  <c:v>1999.1068493150699</c:v>
                </c:pt>
                <c:pt idx="5113">
                  <c:v>1999.1095890411</c:v>
                </c:pt>
                <c:pt idx="5114">
                  <c:v>1999.1123287671201</c:v>
                </c:pt>
                <c:pt idx="5115">
                  <c:v>1999.1150684931499</c:v>
                </c:pt>
                <c:pt idx="5116">
                  <c:v>1999.11780821918</c:v>
                </c:pt>
                <c:pt idx="5117">
                  <c:v>1999.1205479452101</c:v>
                </c:pt>
                <c:pt idx="5118">
                  <c:v>1999.1232876712299</c:v>
                </c:pt>
                <c:pt idx="5119">
                  <c:v>1999.12602739726</c:v>
                </c:pt>
                <c:pt idx="5120">
                  <c:v>1999.1287671232899</c:v>
                </c:pt>
                <c:pt idx="5121">
                  <c:v>1999.13150684931</c:v>
                </c:pt>
                <c:pt idx="5122">
                  <c:v>1999.1342465753401</c:v>
                </c:pt>
                <c:pt idx="5123">
                  <c:v>1999.1369863013699</c:v>
                </c:pt>
                <c:pt idx="5124">
                  <c:v>1999.1397260274</c:v>
                </c:pt>
                <c:pt idx="5125">
                  <c:v>1999.1424657534201</c:v>
                </c:pt>
                <c:pt idx="5126">
                  <c:v>1999.1452054794499</c:v>
                </c:pt>
                <c:pt idx="5127">
                  <c:v>1999.14794520548</c:v>
                </c:pt>
                <c:pt idx="5128">
                  <c:v>1999.1506849315101</c:v>
                </c:pt>
                <c:pt idx="5129">
                  <c:v>1999.15342465753</c:v>
                </c:pt>
                <c:pt idx="5130">
                  <c:v>1999.1561643835601</c:v>
                </c:pt>
                <c:pt idx="5131">
                  <c:v>1999.1589041095899</c:v>
                </c:pt>
                <c:pt idx="5132">
                  <c:v>1999.16164383562</c:v>
                </c:pt>
                <c:pt idx="5133">
                  <c:v>1999.1643835616401</c:v>
                </c:pt>
                <c:pt idx="5134">
                  <c:v>1999.1671232876699</c:v>
                </c:pt>
                <c:pt idx="5135">
                  <c:v>1999.1698630137</c:v>
                </c:pt>
                <c:pt idx="5136">
                  <c:v>1999.1726027397301</c:v>
                </c:pt>
                <c:pt idx="5137">
                  <c:v>1999.17534246575</c:v>
                </c:pt>
                <c:pt idx="5138">
                  <c:v>1999.17808219178</c:v>
                </c:pt>
                <c:pt idx="5139">
                  <c:v>1999.1808219178099</c:v>
                </c:pt>
                <c:pt idx="5140">
                  <c:v>1999.18356164384</c:v>
                </c:pt>
                <c:pt idx="5141">
                  <c:v>1999.1863013698601</c:v>
                </c:pt>
                <c:pt idx="5142">
                  <c:v>1999.1890410958899</c:v>
                </c:pt>
                <c:pt idx="5143">
                  <c:v>1999.19178082192</c:v>
                </c:pt>
                <c:pt idx="5144">
                  <c:v>1999.1945205479501</c:v>
                </c:pt>
                <c:pt idx="5145">
                  <c:v>1999.19726027397</c:v>
                </c:pt>
                <c:pt idx="5146">
                  <c:v>1999.2</c:v>
                </c:pt>
                <c:pt idx="5147">
                  <c:v>1999.2027397260299</c:v>
                </c:pt>
                <c:pt idx="5148">
                  <c:v>1999.20547945205</c:v>
                </c:pt>
                <c:pt idx="5149">
                  <c:v>1999.2082191780801</c:v>
                </c:pt>
                <c:pt idx="5150">
                  <c:v>1999.2109589041099</c:v>
                </c:pt>
                <c:pt idx="5151">
                  <c:v>1999.21369863014</c:v>
                </c:pt>
                <c:pt idx="5152">
                  <c:v>1999.2164383561601</c:v>
                </c:pt>
                <c:pt idx="5153">
                  <c:v>1999.21917808219</c:v>
                </c:pt>
                <c:pt idx="5154">
                  <c:v>1999.22191780822</c:v>
                </c:pt>
                <c:pt idx="5155">
                  <c:v>1999.2246575342499</c:v>
                </c:pt>
                <c:pt idx="5156">
                  <c:v>1999.22739726027</c:v>
                </c:pt>
                <c:pt idx="5157">
                  <c:v>1999.2301369863001</c:v>
                </c:pt>
                <c:pt idx="5158">
                  <c:v>1999.2328767123299</c:v>
                </c:pt>
                <c:pt idx="5159">
                  <c:v>1999.23561643836</c:v>
                </c:pt>
                <c:pt idx="5160">
                  <c:v>1999.2383561643801</c:v>
                </c:pt>
                <c:pt idx="5161">
                  <c:v>1999.24109589041</c:v>
                </c:pt>
                <c:pt idx="5162">
                  <c:v>1999.24383561644</c:v>
                </c:pt>
                <c:pt idx="5163">
                  <c:v>1999.2465753424699</c:v>
                </c:pt>
                <c:pt idx="5164">
                  <c:v>1999.24931506849</c:v>
                </c:pt>
                <c:pt idx="5165">
                  <c:v>1999.2520547945201</c:v>
                </c:pt>
                <c:pt idx="5166">
                  <c:v>1999.2547945205499</c:v>
                </c:pt>
                <c:pt idx="5167">
                  <c:v>1999.25753424658</c:v>
                </c:pt>
                <c:pt idx="5168">
                  <c:v>1999.2602739726001</c:v>
                </c:pt>
                <c:pt idx="5169">
                  <c:v>1999.2630136986299</c:v>
                </c:pt>
                <c:pt idx="5170">
                  <c:v>1999.26575342466</c:v>
                </c:pt>
                <c:pt idx="5171">
                  <c:v>1999.2684931506799</c:v>
                </c:pt>
                <c:pt idx="5172">
                  <c:v>1999.27123287671</c:v>
                </c:pt>
                <c:pt idx="5173">
                  <c:v>1999.2739726027401</c:v>
                </c:pt>
                <c:pt idx="5174">
                  <c:v>1999.2767123287699</c:v>
                </c:pt>
                <c:pt idx="5175">
                  <c:v>1999.27945205479</c:v>
                </c:pt>
                <c:pt idx="5176">
                  <c:v>1999.2821917808201</c:v>
                </c:pt>
                <c:pt idx="5177">
                  <c:v>1999.2849315068499</c:v>
                </c:pt>
                <c:pt idx="5178">
                  <c:v>1999.28767123288</c:v>
                </c:pt>
                <c:pt idx="5179">
                  <c:v>1999.2904109589001</c:v>
                </c:pt>
                <c:pt idx="5180">
                  <c:v>1999.29315068493</c:v>
                </c:pt>
                <c:pt idx="5181">
                  <c:v>1999.2958904109601</c:v>
                </c:pt>
                <c:pt idx="5182">
                  <c:v>1999.2986301369899</c:v>
                </c:pt>
                <c:pt idx="5183">
                  <c:v>1999.30136986301</c:v>
                </c:pt>
                <c:pt idx="5184">
                  <c:v>1999.3041095890401</c:v>
                </c:pt>
                <c:pt idx="5185">
                  <c:v>1999.3068493150699</c:v>
                </c:pt>
                <c:pt idx="5186">
                  <c:v>1999.3095890411</c:v>
                </c:pt>
                <c:pt idx="5187">
                  <c:v>1999.3123287671201</c:v>
                </c:pt>
                <c:pt idx="5188">
                  <c:v>1999.31506849315</c:v>
                </c:pt>
                <c:pt idx="5189">
                  <c:v>1999.3178082191801</c:v>
                </c:pt>
                <c:pt idx="5190">
                  <c:v>1999.3205479452099</c:v>
                </c:pt>
                <c:pt idx="5191">
                  <c:v>1999.32328767123</c:v>
                </c:pt>
                <c:pt idx="5192">
                  <c:v>1999.3260273972601</c:v>
                </c:pt>
                <c:pt idx="5193">
                  <c:v>1999.3287671232899</c:v>
                </c:pt>
                <c:pt idx="5194">
                  <c:v>1999.33150684932</c:v>
                </c:pt>
                <c:pt idx="5195">
                  <c:v>1999.3342465753401</c:v>
                </c:pt>
                <c:pt idx="5196">
                  <c:v>1999.33698630137</c:v>
                </c:pt>
                <c:pt idx="5197">
                  <c:v>1999.3397260274</c:v>
                </c:pt>
                <c:pt idx="5198">
                  <c:v>1999.3424657534199</c:v>
                </c:pt>
                <c:pt idx="5199">
                  <c:v>1999.34520547945</c:v>
                </c:pt>
                <c:pt idx="5200">
                  <c:v>1999.3479452054801</c:v>
                </c:pt>
                <c:pt idx="5201">
                  <c:v>1999.3506849315099</c:v>
                </c:pt>
                <c:pt idx="5202">
                  <c:v>1999.35342465753</c:v>
                </c:pt>
                <c:pt idx="5203">
                  <c:v>1999.3561643835601</c:v>
                </c:pt>
                <c:pt idx="5204">
                  <c:v>1999.35890410959</c:v>
                </c:pt>
                <c:pt idx="5205">
                  <c:v>1999.36164383562</c:v>
                </c:pt>
                <c:pt idx="5206">
                  <c:v>1999.3643835616399</c:v>
                </c:pt>
                <c:pt idx="5207">
                  <c:v>1999.36712328767</c:v>
                </c:pt>
                <c:pt idx="5208">
                  <c:v>1999.3698630137001</c:v>
                </c:pt>
                <c:pt idx="5209">
                  <c:v>1999.3726027397299</c:v>
                </c:pt>
                <c:pt idx="5210">
                  <c:v>1999.37534246575</c:v>
                </c:pt>
                <c:pt idx="5211">
                  <c:v>1999.3780821917801</c:v>
                </c:pt>
                <c:pt idx="5212">
                  <c:v>1999.38082191781</c:v>
                </c:pt>
                <c:pt idx="5213">
                  <c:v>1999.38356164384</c:v>
                </c:pt>
                <c:pt idx="5214">
                  <c:v>1999.3863013698599</c:v>
                </c:pt>
                <c:pt idx="5215">
                  <c:v>1999.38904109589</c:v>
                </c:pt>
                <c:pt idx="5216">
                  <c:v>1999.3917808219201</c:v>
                </c:pt>
                <c:pt idx="5217">
                  <c:v>1999.3945205479499</c:v>
                </c:pt>
                <c:pt idx="5218">
                  <c:v>1999.39726027397</c:v>
                </c:pt>
                <c:pt idx="5219">
                  <c:v>1999.4</c:v>
                </c:pt>
                <c:pt idx="5220">
                  <c:v>1999.4027397260299</c:v>
                </c:pt>
                <c:pt idx="5221">
                  <c:v>1999.40547945205</c:v>
                </c:pt>
                <c:pt idx="5222">
                  <c:v>1999.4082191780799</c:v>
                </c:pt>
                <c:pt idx="5223">
                  <c:v>1999.41095890411</c:v>
                </c:pt>
                <c:pt idx="5224">
                  <c:v>1999.4136986301401</c:v>
                </c:pt>
                <c:pt idx="5225">
                  <c:v>1999.4164383561599</c:v>
                </c:pt>
                <c:pt idx="5226">
                  <c:v>1999.41917808219</c:v>
                </c:pt>
                <c:pt idx="5227">
                  <c:v>1999.4219178082201</c:v>
                </c:pt>
                <c:pt idx="5228">
                  <c:v>1999.4246575342499</c:v>
                </c:pt>
                <c:pt idx="5229">
                  <c:v>1999.42739726027</c:v>
                </c:pt>
                <c:pt idx="5230">
                  <c:v>1999.4301369863001</c:v>
                </c:pt>
                <c:pt idx="5231">
                  <c:v>1999.43287671233</c:v>
                </c:pt>
                <c:pt idx="5232">
                  <c:v>1999.4356164383601</c:v>
                </c:pt>
                <c:pt idx="5233">
                  <c:v>1999.4383561643799</c:v>
                </c:pt>
                <c:pt idx="5234">
                  <c:v>1999.44109589041</c:v>
                </c:pt>
                <c:pt idx="5235">
                  <c:v>1999.4438356164401</c:v>
                </c:pt>
                <c:pt idx="5236">
                  <c:v>1999.4465753424699</c:v>
                </c:pt>
                <c:pt idx="5237">
                  <c:v>1999.44931506849</c:v>
                </c:pt>
                <c:pt idx="5238">
                  <c:v>1999.4520547945201</c:v>
                </c:pt>
                <c:pt idx="5239">
                  <c:v>1999.45479452055</c:v>
                </c:pt>
                <c:pt idx="5240">
                  <c:v>1999.4575342465801</c:v>
                </c:pt>
                <c:pt idx="5241">
                  <c:v>1999.4602739725999</c:v>
                </c:pt>
                <c:pt idx="5242">
                  <c:v>1999.46301369863</c:v>
                </c:pt>
                <c:pt idx="5243">
                  <c:v>1999.4657534246601</c:v>
                </c:pt>
                <c:pt idx="5244">
                  <c:v>1999.4684931506799</c:v>
                </c:pt>
                <c:pt idx="5245">
                  <c:v>1999.47123287671</c:v>
                </c:pt>
                <c:pt idx="5246">
                  <c:v>1999.4739726027401</c:v>
                </c:pt>
                <c:pt idx="5247">
                  <c:v>1999.47671232877</c:v>
                </c:pt>
                <c:pt idx="5248">
                  <c:v>1999.47945205479</c:v>
                </c:pt>
                <c:pt idx="5249">
                  <c:v>1999.4821917808199</c:v>
                </c:pt>
                <c:pt idx="5250">
                  <c:v>1999.48493150685</c:v>
                </c:pt>
                <c:pt idx="5251">
                  <c:v>1999.4876712328801</c:v>
                </c:pt>
                <c:pt idx="5252">
                  <c:v>1999.4904109588999</c:v>
                </c:pt>
                <c:pt idx="5253">
                  <c:v>1999.49315068493</c:v>
                </c:pt>
                <c:pt idx="5254">
                  <c:v>1999.4958904109601</c:v>
                </c:pt>
                <c:pt idx="5255">
                  <c:v>1999.49863013699</c:v>
                </c:pt>
                <c:pt idx="5256">
                  <c:v>1999.50136986301</c:v>
                </c:pt>
                <c:pt idx="5257">
                  <c:v>1999.5041095890399</c:v>
                </c:pt>
                <c:pt idx="5258">
                  <c:v>1999.50684931507</c:v>
                </c:pt>
                <c:pt idx="5259">
                  <c:v>1999.5095890411001</c:v>
                </c:pt>
                <c:pt idx="5260">
                  <c:v>1999.5123287671199</c:v>
                </c:pt>
                <c:pt idx="5261">
                  <c:v>1999.51506849315</c:v>
                </c:pt>
                <c:pt idx="5262">
                  <c:v>1999.5178082191801</c:v>
                </c:pt>
                <c:pt idx="5263">
                  <c:v>1999.52054794521</c:v>
                </c:pt>
                <c:pt idx="5264">
                  <c:v>1999.52328767123</c:v>
                </c:pt>
                <c:pt idx="5265">
                  <c:v>1999.5260273972599</c:v>
                </c:pt>
                <c:pt idx="5266">
                  <c:v>1999.52876712329</c:v>
                </c:pt>
                <c:pt idx="5267">
                  <c:v>1999.5315068493201</c:v>
                </c:pt>
                <c:pt idx="5268">
                  <c:v>1999.5342465753399</c:v>
                </c:pt>
                <c:pt idx="5269">
                  <c:v>1999.53698630137</c:v>
                </c:pt>
                <c:pt idx="5270">
                  <c:v>1999.5397260274001</c:v>
                </c:pt>
                <c:pt idx="5271">
                  <c:v>1999.5424657534199</c:v>
                </c:pt>
                <c:pt idx="5272">
                  <c:v>1999.54520547945</c:v>
                </c:pt>
                <c:pt idx="5273">
                  <c:v>1999.5479452054799</c:v>
                </c:pt>
                <c:pt idx="5274">
                  <c:v>1999.55068493151</c:v>
                </c:pt>
                <c:pt idx="5275">
                  <c:v>1999.5534246575301</c:v>
                </c:pt>
                <c:pt idx="5276">
                  <c:v>1999.5561643835599</c:v>
                </c:pt>
                <c:pt idx="5277">
                  <c:v>1999.55890410959</c:v>
                </c:pt>
                <c:pt idx="5278">
                  <c:v>1999.5616438356201</c:v>
                </c:pt>
                <c:pt idx="5279">
                  <c:v>1999.5643835616399</c:v>
                </c:pt>
                <c:pt idx="5280">
                  <c:v>1999.56712328767</c:v>
                </c:pt>
                <c:pt idx="5281">
                  <c:v>1999.5698630136999</c:v>
                </c:pt>
                <c:pt idx="5282">
                  <c:v>1999.57260273973</c:v>
                </c:pt>
                <c:pt idx="5283">
                  <c:v>1999.5753424657501</c:v>
                </c:pt>
                <c:pt idx="5284">
                  <c:v>1999.5780821917799</c:v>
                </c:pt>
                <c:pt idx="5285">
                  <c:v>1999.58082191781</c:v>
                </c:pt>
                <c:pt idx="5286">
                  <c:v>1999.5835616438401</c:v>
                </c:pt>
                <c:pt idx="5287">
                  <c:v>1999.5863013698599</c:v>
                </c:pt>
                <c:pt idx="5288">
                  <c:v>1999.58904109589</c:v>
                </c:pt>
                <c:pt idx="5289">
                  <c:v>1999.5917808219201</c:v>
                </c:pt>
                <c:pt idx="5290">
                  <c:v>1999.59452054795</c:v>
                </c:pt>
                <c:pt idx="5291">
                  <c:v>1999.5972602739701</c:v>
                </c:pt>
                <c:pt idx="5292">
                  <c:v>1999.6</c:v>
                </c:pt>
                <c:pt idx="5293">
                  <c:v>1999.60273972603</c:v>
                </c:pt>
                <c:pt idx="5294">
                  <c:v>1999.6054794520501</c:v>
                </c:pt>
                <c:pt idx="5295">
                  <c:v>1999.6082191780799</c:v>
                </c:pt>
                <c:pt idx="5296">
                  <c:v>1999.61095890411</c:v>
                </c:pt>
                <c:pt idx="5297">
                  <c:v>1999.6136986301401</c:v>
                </c:pt>
                <c:pt idx="5298">
                  <c:v>1999.61643835616</c:v>
                </c:pt>
                <c:pt idx="5299">
                  <c:v>1999.61917808219</c:v>
                </c:pt>
                <c:pt idx="5300">
                  <c:v>1999.6219178082199</c:v>
                </c:pt>
                <c:pt idx="5301">
                  <c:v>1999.62465753425</c:v>
                </c:pt>
                <c:pt idx="5302">
                  <c:v>1999.6273972602701</c:v>
                </c:pt>
                <c:pt idx="5303">
                  <c:v>1999.6301369862999</c:v>
                </c:pt>
                <c:pt idx="5304">
                  <c:v>1999.63287671233</c:v>
                </c:pt>
                <c:pt idx="5305">
                  <c:v>1999.6356164383601</c:v>
                </c:pt>
                <c:pt idx="5306">
                  <c:v>1999.63835616438</c:v>
                </c:pt>
                <c:pt idx="5307">
                  <c:v>1999.64109589041</c:v>
                </c:pt>
                <c:pt idx="5308">
                  <c:v>1999.6438356164399</c:v>
                </c:pt>
                <c:pt idx="5309">
                  <c:v>1999.64657534247</c:v>
                </c:pt>
                <c:pt idx="5310">
                  <c:v>1999.6493150684901</c:v>
                </c:pt>
                <c:pt idx="5311">
                  <c:v>1999.6520547945199</c:v>
                </c:pt>
                <c:pt idx="5312">
                  <c:v>1999.65479452055</c:v>
                </c:pt>
                <c:pt idx="5313">
                  <c:v>1999.6575342465801</c:v>
                </c:pt>
                <c:pt idx="5314">
                  <c:v>1999.6602739726</c:v>
                </c:pt>
                <c:pt idx="5315">
                  <c:v>1999.66301369863</c:v>
                </c:pt>
                <c:pt idx="5316">
                  <c:v>1999.6657534246599</c:v>
                </c:pt>
                <c:pt idx="5317">
                  <c:v>1999.66849315068</c:v>
                </c:pt>
                <c:pt idx="5318">
                  <c:v>1999.6712328767101</c:v>
                </c:pt>
                <c:pt idx="5319">
                  <c:v>1999.6739726027399</c:v>
                </c:pt>
                <c:pt idx="5320">
                  <c:v>1999.67671232877</c:v>
                </c:pt>
                <c:pt idx="5321">
                  <c:v>1999.6794520547901</c:v>
                </c:pt>
                <c:pt idx="5322">
                  <c:v>1999.6821917808199</c:v>
                </c:pt>
                <c:pt idx="5323">
                  <c:v>1999.68493150685</c:v>
                </c:pt>
                <c:pt idx="5324">
                  <c:v>1999.6876712328799</c:v>
                </c:pt>
                <c:pt idx="5325">
                  <c:v>1999.6904109589</c:v>
                </c:pt>
                <c:pt idx="5326">
                  <c:v>1999.6931506849301</c:v>
                </c:pt>
                <c:pt idx="5327">
                  <c:v>1999.6958904109599</c:v>
                </c:pt>
                <c:pt idx="5328">
                  <c:v>1999.69863013699</c:v>
                </c:pt>
                <c:pt idx="5329">
                  <c:v>1999.7013698630101</c:v>
                </c:pt>
                <c:pt idx="5330">
                  <c:v>1999.7041095890399</c:v>
                </c:pt>
                <c:pt idx="5331">
                  <c:v>1999.70684931507</c:v>
                </c:pt>
                <c:pt idx="5332">
                  <c:v>1999.7095890410999</c:v>
                </c:pt>
                <c:pt idx="5333">
                  <c:v>1999.71232876712</c:v>
                </c:pt>
                <c:pt idx="5334">
                  <c:v>1999.7150684931501</c:v>
                </c:pt>
                <c:pt idx="5335">
                  <c:v>1999.7178082191799</c:v>
                </c:pt>
                <c:pt idx="5336">
                  <c:v>1999.72054794521</c:v>
                </c:pt>
                <c:pt idx="5337">
                  <c:v>1999.7232876712301</c:v>
                </c:pt>
                <c:pt idx="5338">
                  <c:v>1999.7260273972599</c:v>
                </c:pt>
                <c:pt idx="5339">
                  <c:v>1999.72876712329</c:v>
                </c:pt>
                <c:pt idx="5340">
                  <c:v>1999.7315068493201</c:v>
                </c:pt>
                <c:pt idx="5341">
                  <c:v>1999.73424657534</c:v>
                </c:pt>
                <c:pt idx="5342">
                  <c:v>1999.7369863013701</c:v>
                </c:pt>
                <c:pt idx="5343">
                  <c:v>1999.7397260273999</c:v>
                </c:pt>
                <c:pt idx="5344">
                  <c:v>1999.74246575342</c:v>
                </c:pt>
                <c:pt idx="5345">
                  <c:v>1999.7452054794501</c:v>
                </c:pt>
                <c:pt idx="5346">
                  <c:v>1999.7479452054799</c:v>
                </c:pt>
                <c:pt idx="5347">
                  <c:v>1999.75068493151</c:v>
                </c:pt>
                <c:pt idx="5348">
                  <c:v>1999.7534246575301</c:v>
                </c:pt>
                <c:pt idx="5349">
                  <c:v>1999.75616438356</c:v>
                </c:pt>
                <c:pt idx="5350">
                  <c:v>1999.75890410959</c:v>
                </c:pt>
                <c:pt idx="5351">
                  <c:v>1999.7616438356199</c:v>
                </c:pt>
                <c:pt idx="5352">
                  <c:v>1999.76438356164</c:v>
                </c:pt>
                <c:pt idx="5353">
                  <c:v>1999.7671232876701</c:v>
                </c:pt>
                <c:pt idx="5354">
                  <c:v>1999.7698630136999</c:v>
                </c:pt>
                <c:pt idx="5355">
                  <c:v>1999.77260273973</c:v>
                </c:pt>
                <c:pt idx="5356">
                  <c:v>1999.7753424657501</c:v>
                </c:pt>
                <c:pt idx="5357">
                  <c:v>1999.77808219178</c:v>
                </c:pt>
                <c:pt idx="5358">
                  <c:v>1999.78082191781</c:v>
                </c:pt>
                <c:pt idx="5359">
                  <c:v>1999.7835616438399</c:v>
                </c:pt>
                <c:pt idx="5360">
                  <c:v>1999.78630136986</c:v>
                </c:pt>
                <c:pt idx="5361">
                  <c:v>1999.7890410958901</c:v>
                </c:pt>
                <c:pt idx="5362">
                  <c:v>1999.7917808219199</c:v>
                </c:pt>
                <c:pt idx="5363">
                  <c:v>1999.79452054795</c:v>
                </c:pt>
                <c:pt idx="5364">
                  <c:v>1999.7972602739701</c:v>
                </c:pt>
                <c:pt idx="5365">
                  <c:v>1999.8</c:v>
                </c:pt>
                <c:pt idx="5366">
                  <c:v>1999.80273972603</c:v>
                </c:pt>
                <c:pt idx="5367">
                  <c:v>1999.8054794520499</c:v>
                </c:pt>
                <c:pt idx="5368">
                  <c:v>1999.80821917808</c:v>
                </c:pt>
                <c:pt idx="5369">
                  <c:v>1999.8109589041101</c:v>
                </c:pt>
                <c:pt idx="5370">
                  <c:v>1999.8136986301399</c:v>
                </c:pt>
                <c:pt idx="5371">
                  <c:v>1999.81643835616</c:v>
                </c:pt>
                <c:pt idx="5372">
                  <c:v>1999.8191780821901</c:v>
                </c:pt>
                <c:pt idx="5373">
                  <c:v>1999.82191780822</c:v>
                </c:pt>
                <c:pt idx="5374">
                  <c:v>1999.82465753425</c:v>
                </c:pt>
                <c:pt idx="5375">
                  <c:v>1999.8273972602699</c:v>
                </c:pt>
                <c:pt idx="5376">
                  <c:v>1999.8301369863</c:v>
                </c:pt>
                <c:pt idx="5377">
                  <c:v>1999.8328767123301</c:v>
                </c:pt>
                <c:pt idx="5378">
                  <c:v>1999.8356164383599</c:v>
                </c:pt>
                <c:pt idx="5379">
                  <c:v>1999.83835616438</c:v>
                </c:pt>
                <c:pt idx="5380">
                  <c:v>1999.8410958904101</c:v>
                </c:pt>
                <c:pt idx="5381">
                  <c:v>1999.8438356164399</c:v>
                </c:pt>
                <c:pt idx="5382">
                  <c:v>1999.84657534247</c:v>
                </c:pt>
                <c:pt idx="5383">
                  <c:v>1999.8493150684899</c:v>
                </c:pt>
                <c:pt idx="5384">
                  <c:v>1999.85205479452</c:v>
                </c:pt>
                <c:pt idx="5385">
                  <c:v>1999.8547945205501</c:v>
                </c:pt>
                <c:pt idx="5386">
                  <c:v>1999.8575342465799</c:v>
                </c:pt>
                <c:pt idx="5387">
                  <c:v>1999.8602739726</c:v>
                </c:pt>
                <c:pt idx="5388">
                  <c:v>1999.8630136986301</c:v>
                </c:pt>
                <c:pt idx="5389">
                  <c:v>1999.8657534246599</c:v>
                </c:pt>
                <c:pt idx="5390">
                  <c:v>1999.86849315069</c:v>
                </c:pt>
                <c:pt idx="5391">
                  <c:v>1999.8712328767101</c:v>
                </c:pt>
                <c:pt idx="5392">
                  <c:v>1999.87397260274</c:v>
                </c:pt>
                <c:pt idx="5393">
                  <c:v>1999.8767123287701</c:v>
                </c:pt>
                <c:pt idx="5394">
                  <c:v>1999.8794520547899</c:v>
                </c:pt>
                <c:pt idx="5395">
                  <c:v>1999.88219178082</c:v>
                </c:pt>
                <c:pt idx="5396">
                  <c:v>1999.8849315068501</c:v>
                </c:pt>
                <c:pt idx="5397">
                  <c:v>1999.8876712328799</c:v>
                </c:pt>
                <c:pt idx="5398">
                  <c:v>1999.8904109589</c:v>
                </c:pt>
                <c:pt idx="5399">
                  <c:v>1999.8931506849301</c:v>
                </c:pt>
                <c:pt idx="5400">
                  <c:v>1999.89589041096</c:v>
                </c:pt>
                <c:pt idx="5401">
                  <c:v>1999.8986301369901</c:v>
                </c:pt>
                <c:pt idx="5402">
                  <c:v>1999.9013698630099</c:v>
                </c:pt>
                <c:pt idx="5403">
                  <c:v>1999.90410958904</c:v>
                </c:pt>
                <c:pt idx="5404">
                  <c:v>1999.9068493150701</c:v>
                </c:pt>
                <c:pt idx="5405">
                  <c:v>1999.9095890410999</c:v>
                </c:pt>
                <c:pt idx="5406">
                  <c:v>1999.91232876712</c:v>
                </c:pt>
                <c:pt idx="5407">
                  <c:v>1999.9150684931501</c:v>
                </c:pt>
                <c:pt idx="5408">
                  <c:v>1999.91780821918</c:v>
                </c:pt>
                <c:pt idx="5409">
                  <c:v>1999.92054794521</c:v>
                </c:pt>
                <c:pt idx="5410">
                  <c:v>1999.9232876712299</c:v>
                </c:pt>
                <c:pt idx="5411">
                  <c:v>1999.92602739726</c:v>
                </c:pt>
                <c:pt idx="5412">
                  <c:v>1999.9287671232901</c:v>
                </c:pt>
                <c:pt idx="5413">
                  <c:v>1999.9315068493199</c:v>
                </c:pt>
                <c:pt idx="5414">
                  <c:v>1999.93424657534</c:v>
                </c:pt>
                <c:pt idx="5415">
                  <c:v>1999.9369863013701</c:v>
                </c:pt>
                <c:pt idx="5416">
                  <c:v>1999.9397260274</c:v>
                </c:pt>
                <c:pt idx="5417">
                  <c:v>1999.94246575342</c:v>
                </c:pt>
                <c:pt idx="5418">
                  <c:v>1999.9452054794499</c:v>
                </c:pt>
                <c:pt idx="5419">
                  <c:v>1999.94794520548</c:v>
                </c:pt>
                <c:pt idx="5420">
                  <c:v>1999.9506849315101</c:v>
                </c:pt>
                <c:pt idx="5421">
                  <c:v>1999.9534246575299</c:v>
                </c:pt>
                <c:pt idx="5422">
                  <c:v>1999.95616438356</c:v>
                </c:pt>
                <c:pt idx="5423">
                  <c:v>1999.9589041095901</c:v>
                </c:pt>
                <c:pt idx="5424">
                  <c:v>1999.96164383562</c:v>
                </c:pt>
                <c:pt idx="5425">
                  <c:v>1999.96438356164</c:v>
                </c:pt>
                <c:pt idx="5426">
                  <c:v>1999.9671232876699</c:v>
                </c:pt>
                <c:pt idx="5427">
                  <c:v>1999.9698630137</c:v>
                </c:pt>
                <c:pt idx="5428">
                  <c:v>1999.9726027397301</c:v>
                </c:pt>
                <c:pt idx="5429">
                  <c:v>1999.9753424657499</c:v>
                </c:pt>
                <c:pt idx="5430">
                  <c:v>1999.97808219178</c:v>
                </c:pt>
                <c:pt idx="5431">
                  <c:v>1999.9808219178101</c:v>
                </c:pt>
                <c:pt idx="5432">
                  <c:v>1999.9835616438399</c:v>
                </c:pt>
                <c:pt idx="5433">
                  <c:v>1999.98630136986</c:v>
                </c:pt>
                <c:pt idx="5434">
                  <c:v>1999.9890410958899</c:v>
                </c:pt>
                <c:pt idx="5435">
                  <c:v>1999.99178082192</c:v>
                </c:pt>
                <c:pt idx="5436">
                  <c:v>1999.9945205479501</c:v>
                </c:pt>
                <c:pt idx="5437">
                  <c:v>1999.9972602739699</c:v>
                </c:pt>
                <c:pt idx="5438">
                  <c:v>2000</c:v>
                </c:pt>
                <c:pt idx="5439">
                  <c:v>2000.0027322404401</c:v>
                </c:pt>
                <c:pt idx="5440">
                  <c:v>2000.0054644808699</c:v>
                </c:pt>
                <c:pt idx="5441">
                  <c:v>2000.00819672131</c:v>
                </c:pt>
                <c:pt idx="5442">
                  <c:v>2000.0109289617501</c:v>
                </c:pt>
                <c:pt idx="5443">
                  <c:v>2000.01366120219</c:v>
                </c:pt>
                <c:pt idx="5444">
                  <c:v>2000.01639344262</c:v>
                </c:pt>
                <c:pt idx="5445">
                  <c:v>2000.0191256830601</c:v>
                </c:pt>
                <c:pt idx="5446">
                  <c:v>2000.0218579235</c:v>
                </c:pt>
                <c:pt idx="5447">
                  <c:v>2000.02459016393</c:v>
                </c:pt>
                <c:pt idx="5448">
                  <c:v>2000.0273224043699</c:v>
                </c:pt>
                <c:pt idx="5449">
                  <c:v>2000.03005464481</c:v>
                </c:pt>
                <c:pt idx="5450">
                  <c:v>2000.0327868852501</c:v>
                </c:pt>
                <c:pt idx="5451">
                  <c:v>2000.0355191256799</c:v>
                </c:pt>
                <c:pt idx="5452">
                  <c:v>2000.03825136612</c:v>
                </c:pt>
                <c:pt idx="5453">
                  <c:v>2000.0409836065601</c:v>
                </c:pt>
                <c:pt idx="5454">
                  <c:v>2000.0437158469899</c:v>
                </c:pt>
                <c:pt idx="5455">
                  <c:v>2000.04644808743</c:v>
                </c:pt>
                <c:pt idx="5456">
                  <c:v>2000.0491803278701</c:v>
                </c:pt>
                <c:pt idx="5457">
                  <c:v>2000.0519125683099</c:v>
                </c:pt>
                <c:pt idx="5458">
                  <c:v>2000.05464480874</c:v>
                </c:pt>
                <c:pt idx="5459">
                  <c:v>2000.0573770491801</c:v>
                </c:pt>
                <c:pt idx="5460">
                  <c:v>2000.06010928962</c:v>
                </c:pt>
                <c:pt idx="5461">
                  <c:v>2000.06284153005</c:v>
                </c:pt>
                <c:pt idx="5462">
                  <c:v>2000.0655737704899</c:v>
                </c:pt>
                <c:pt idx="5463">
                  <c:v>2000.06830601093</c:v>
                </c:pt>
                <c:pt idx="5464">
                  <c:v>2000.0710382513701</c:v>
                </c:pt>
                <c:pt idx="5465">
                  <c:v>2000.0737704917999</c:v>
                </c:pt>
                <c:pt idx="5466">
                  <c:v>2000.07650273224</c:v>
                </c:pt>
                <c:pt idx="5467">
                  <c:v>2000.0792349726801</c:v>
                </c:pt>
                <c:pt idx="5468">
                  <c:v>2000.0819672131099</c:v>
                </c:pt>
                <c:pt idx="5469">
                  <c:v>2000.08469945355</c:v>
                </c:pt>
                <c:pt idx="5470">
                  <c:v>2000.0874316939901</c:v>
                </c:pt>
                <c:pt idx="5471">
                  <c:v>2000.0901639344299</c:v>
                </c:pt>
                <c:pt idx="5472">
                  <c:v>2000.09289617486</c:v>
                </c:pt>
                <c:pt idx="5473">
                  <c:v>2000.0956284153001</c:v>
                </c:pt>
                <c:pt idx="5474">
                  <c:v>2000.09836065574</c:v>
                </c:pt>
                <c:pt idx="5475">
                  <c:v>2000.10109289617</c:v>
                </c:pt>
                <c:pt idx="5476">
                  <c:v>2000.1038251366101</c:v>
                </c:pt>
                <c:pt idx="5477">
                  <c:v>2000.10655737705</c:v>
                </c:pt>
                <c:pt idx="5478">
                  <c:v>2000.10928961749</c:v>
                </c:pt>
                <c:pt idx="5479">
                  <c:v>2000.1120218579199</c:v>
                </c:pt>
                <c:pt idx="5480">
                  <c:v>2000.11475409836</c:v>
                </c:pt>
                <c:pt idx="5481">
                  <c:v>2000.1174863388001</c:v>
                </c:pt>
                <c:pt idx="5482">
                  <c:v>2000.1202185792299</c:v>
                </c:pt>
                <c:pt idx="5483">
                  <c:v>2000.12295081967</c:v>
                </c:pt>
                <c:pt idx="5484">
                  <c:v>2000.1256830601101</c:v>
                </c:pt>
                <c:pt idx="5485">
                  <c:v>2000.1284153005499</c:v>
                </c:pt>
                <c:pt idx="5486">
                  <c:v>2000.13114754098</c:v>
                </c:pt>
                <c:pt idx="5487">
                  <c:v>2000.1338797814201</c:v>
                </c:pt>
                <c:pt idx="5488">
                  <c:v>2000.1366120218599</c:v>
                </c:pt>
                <c:pt idx="5489">
                  <c:v>2000.1393442623</c:v>
                </c:pt>
                <c:pt idx="5490">
                  <c:v>2000.1420765027301</c:v>
                </c:pt>
                <c:pt idx="5491">
                  <c:v>2000.14480874317</c:v>
                </c:pt>
                <c:pt idx="5492">
                  <c:v>2000.14754098361</c:v>
                </c:pt>
                <c:pt idx="5493">
                  <c:v>2000.1502732240399</c:v>
                </c:pt>
                <c:pt idx="5494">
                  <c:v>2000.15300546448</c:v>
                </c:pt>
                <c:pt idx="5495">
                  <c:v>2000.1557377049201</c:v>
                </c:pt>
                <c:pt idx="5496">
                  <c:v>2000.1584699453599</c:v>
                </c:pt>
                <c:pt idx="5497">
                  <c:v>2000.16120218579</c:v>
                </c:pt>
                <c:pt idx="5498">
                  <c:v>2000.1639344262301</c:v>
                </c:pt>
                <c:pt idx="5499">
                  <c:v>2000.1666666666699</c:v>
                </c:pt>
                <c:pt idx="5500">
                  <c:v>2000.1693989071</c:v>
                </c:pt>
                <c:pt idx="5501">
                  <c:v>2000.1721311475401</c:v>
                </c:pt>
                <c:pt idx="5502">
                  <c:v>2000.1748633879799</c:v>
                </c:pt>
                <c:pt idx="5503">
                  <c:v>2000.17759562842</c:v>
                </c:pt>
                <c:pt idx="5504">
                  <c:v>2000.1803278688501</c:v>
                </c:pt>
                <c:pt idx="5505">
                  <c:v>2000.18306010929</c:v>
                </c:pt>
                <c:pt idx="5506">
                  <c:v>2000.18579234973</c:v>
                </c:pt>
                <c:pt idx="5507">
                  <c:v>2000.1885245901599</c:v>
                </c:pt>
                <c:pt idx="5508">
                  <c:v>2000.1912568306</c:v>
                </c:pt>
                <c:pt idx="5509">
                  <c:v>2000.1939890710401</c:v>
                </c:pt>
                <c:pt idx="5510">
                  <c:v>2000.1967213114799</c:v>
                </c:pt>
                <c:pt idx="5511">
                  <c:v>2000.19945355191</c:v>
                </c:pt>
                <c:pt idx="5512">
                  <c:v>2000.2021857923501</c:v>
                </c:pt>
                <c:pt idx="5513">
                  <c:v>2000.2049180327899</c:v>
                </c:pt>
                <c:pt idx="5514">
                  <c:v>2000.20765027322</c:v>
                </c:pt>
                <c:pt idx="5515">
                  <c:v>2000.2103825136601</c:v>
                </c:pt>
                <c:pt idx="5516">
                  <c:v>2000.2131147540999</c:v>
                </c:pt>
                <c:pt idx="5517">
                  <c:v>2000.21584699454</c:v>
                </c:pt>
                <c:pt idx="5518">
                  <c:v>2000.2185792349701</c:v>
                </c:pt>
                <c:pt idx="5519">
                  <c:v>2000.2213114754099</c:v>
                </c:pt>
                <c:pt idx="5520">
                  <c:v>2000.22404371585</c:v>
                </c:pt>
                <c:pt idx="5521">
                  <c:v>2000.2267759562801</c:v>
                </c:pt>
                <c:pt idx="5522">
                  <c:v>2000.22950819672</c:v>
                </c:pt>
                <c:pt idx="5523">
                  <c:v>2000.23224043716</c:v>
                </c:pt>
                <c:pt idx="5524">
                  <c:v>2000.2349726775999</c:v>
                </c:pt>
                <c:pt idx="5525">
                  <c:v>2000.23770491803</c:v>
                </c:pt>
                <c:pt idx="5526">
                  <c:v>2000.2404371584701</c:v>
                </c:pt>
                <c:pt idx="5527">
                  <c:v>2000.2431693989099</c:v>
                </c:pt>
                <c:pt idx="5528">
                  <c:v>2000.24590163934</c:v>
                </c:pt>
                <c:pt idx="5529">
                  <c:v>2000.2486338797801</c:v>
                </c:pt>
                <c:pt idx="5530">
                  <c:v>2000.2513661202199</c:v>
                </c:pt>
                <c:pt idx="5531">
                  <c:v>2000.25409836066</c:v>
                </c:pt>
                <c:pt idx="5532">
                  <c:v>2000.2568306010901</c:v>
                </c:pt>
                <c:pt idx="5533">
                  <c:v>2000.2595628415299</c:v>
                </c:pt>
                <c:pt idx="5534">
                  <c:v>2000.26229508197</c:v>
                </c:pt>
                <c:pt idx="5535">
                  <c:v>2000.2650273224001</c:v>
                </c:pt>
                <c:pt idx="5536">
                  <c:v>2000.26775956284</c:v>
                </c:pt>
                <c:pt idx="5537">
                  <c:v>2000.27049180328</c:v>
                </c:pt>
                <c:pt idx="5538">
                  <c:v>2000.2732240437199</c:v>
                </c:pt>
                <c:pt idx="5539">
                  <c:v>2000.27595628415</c:v>
                </c:pt>
                <c:pt idx="5540">
                  <c:v>2000.2786885245901</c:v>
                </c:pt>
                <c:pt idx="5541">
                  <c:v>2000.2814207650299</c:v>
                </c:pt>
                <c:pt idx="5542">
                  <c:v>2000.28415300546</c:v>
                </c:pt>
                <c:pt idx="5543">
                  <c:v>2000.2868852459001</c:v>
                </c:pt>
                <c:pt idx="5544">
                  <c:v>2000.2896174863399</c:v>
                </c:pt>
                <c:pt idx="5545">
                  <c:v>2000.29234972678</c:v>
                </c:pt>
                <c:pt idx="5546">
                  <c:v>2000.2950819672101</c:v>
                </c:pt>
                <c:pt idx="5547">
                  <c:v>2000.2978142076499</c:v>
                </c:pt>
                <c:pt idx="5548">
                  <c:v>2000.30054644809</c:v>
                </c:pt>
                <c:pt idx="5549">
                  <c:v>2000.3032786885201</c:v>
                </c:pt>
                <c:pt idx="5550">
                  <c:v>2000.3060109289599</c:v>
                </c:pt>
                <c:pt idx="5551">
                  <c:v>2000.3087431694</c:v>
                </c:pt>
                <c:pt idx="5552">
                  <c:v>2000.3114754098401</c:v>
                </c:pt>
                <c:pt idx="5553">
                  <c:v>2000.31420765027</c:v>
                </c:pt>
                <c:pt idx="5554">
                  <c:v>2000.31693989071</c:v>
                </c:pt>
                <c:pt idx="5555">
                  <c:v>2000.3196721311499</c:v>
                </c:pt>
                <c:pt idx="5556">
                  <c:v>2000.32240437158</c:v>
                </c:pt>
                <c:pt idx="5557">
                  <c:v>2000.3251366120201</c:v>
                </c:pt>
                <c:pt idx="5558">
                  <c:v>2000.3278688524599</c:v>
                </c:pt>
                <c:pt idx="5559">
                  <c:v>2000.3306010929</c:v>
                </c:pt>
                <c:pt idx="5560">
                  <c:v>2000.3333333333301</c:v>
                </c:pt>
                <c:pt idx="5561">
                  <c:v>2000.3360655737699</c:v>
                </c:pt>
                <c:pt idx="5562">
                  <c:v>2000.33879781421</c:v>
                </c:pt>
                <c:pt idx="5563">
                  <c:v>2000.3415300546401</c:v>
                </c:pt>
                <c:pt idx="5564">
                  <c:v>2000.3442622950799</c:v>
                </c:pt>
                <c:pt idx="5565">
                  <c:v>2000.34699453552</c:v>
                </c:pt>
                <c:pt idx="5566">
                  <c:v>2000.3497267759601</c:v>
                </c:pt>
                <c:pt idx="5567">
                  <c:v>2000.35245901639</c:v>
                </c:pt>
                <c:pt idx="5568">
                  <c:v>2000.35519125683</c:v>
                </c:pt>
                <c:pt idx="5569">
                  <c:v>2000.3579234972699</c:v>
                </c:pt>
                <c:pt idx="5570">
                  <c:v>2000.3606557377</c:v>
                </c:pt>
                <c:pt idx="5571">
                  <c:v>2000.3633879781401</c:v>
                </c:pt>
                <c:pt idx="5572">
                  <c:v>2000.3661202185799</c:v>
                </c:pt>
                <c:pt idx="5573">
                  <c:v>2000.36885245902</c:v>
                </c:pt>
                <c:pt idx="5574">
                  <c:v>2000.3715846994501</c:v>
                </c:pt>
                <c:pt idx="5575">
                  <c:v>2000.3743169398899</c:v>
                </c:pt>
                <c:pt idx="5576">
                  <c:v>2000.37704918033</c:v>
                </c:pt>
                <c:pt idx="5577">
                  <c:v>2000.3797814207701</c:v>
                </c:pt>
                <c:pt idx="5578">
                  <c:v>2000.3825136611999</c:v>
                </c:pt>
                <c:pt idx="5579">
                  <c:v>2000.38524590164</c:v>
                </c:pt>
                <c:pt idx="5580">
                  <c:v>2000.3879781420801</c:v>
                </c:pt>
                <c:pt idx="5581">
                  <c:v>2000.39071038251</c:v>
                </c:pt>
                <c:pt idx="5582">
                  <c:v>2000.39344262295</c:v>
                </c:pt>
                <c:pt idx="5583">
                  <c:v>2000.3961748633899</c:v>
                </c:pt>
                <c:pt idx="5584">
                  <c:v>2000.39890710383</c:v>
                </c:pt>
                <c:pt idx="5585">
                  <c:v>2000.40163934426</c:v>
                </c:pt>
                <c:pt idx="5586">
                  <c:v>2000.4043715846999</c:v>
                </c:pt>
                <c:pt idx="5587">
                  <c:v>2000.40710382514</c:v>
                </c:pt>
                <c:pt idx="5588">
                  <c:v>2000.4098360655701</c:v>
                </c:pt>
                <c:pt idx="5589">
                  <c:v>2000.4125683060099</c:v>
                </c:pt>
                <c:pt idx="5590">
                  <c:v>2000.41530054645</c:v>
                </c:pt>
                <c:pt idx="5591">
                  <c:v>2000.4180327868901</c:v>
                </c:pt>
                <c:pt idx="5592">
                  <c:v>2000.4207650273199</c:v>
                </c:pt>
                <c:pt idx="5593">
                  <c:v>2000.42349726776</c:v>
                </c:pt>
                <c:pt idx="5594">
                  <c:v>2000.4262295082001</c:v>
                </c:pt>
                <c:pt idx="5595">
                  <c:v>2000.4289617486299</c:v>
                </c:pt>
                <c:pt idx="5596">
                  <c:v>2000.43169398907</c:v>
                </c:pt>
                <c:pt idx="5597">
                  <c:v>2000.4344262295101</c:v>
                </c:pt>
                <c:pt idx="5598">
                  <c:v>2000.43715846995</c:v>
                </c:pt>
                <c:pt idx="5599">
                  <c:v>2000.43989071038</c:v>
                </c:pt>
                <c:pt idx="5600">
                  <c:v>2000.4426229508199</c:v>
                </c:pt>
                <c:pt idx="5601">
                  <c:v>2000.44535519126</c:v>
                </c:pt>
                <c:pt idx="5602">
                  <c:v>2000.4480874316901</c:v>
                </c:pt>
                <c:pt idx="5603">
                  <c:v>2000.4508196721299</c:v>
                </c:pt>
                <c:pt idx="5604">
                  <c:v>2000.45355191257</c:v>
                </c:pt>
                <c:pt idx="5605">
                  <c:v>2000.4562841530101</c:v>
                </c:pt>
                <c:pt idx="5606">
                  <c:v>2000.4590163934399</c:v>
                </c:pt>
                <c:pt idx="5607">
                  <c:v>2000.46174863388</c:v>
                </c:pt>
                <c:pt idx="5608">
                  <c:v>2000.4644808743201</c:v>
                </c:pt>
                <c:pt idx="5609">
                  <c:v>2000.4672131147499</c:v>
                </c:pt>
                <c:pt idx="5610">
                  <c:v>2000.46994535519</c:v>
                </c:pt>
                <c:pt idx="5611">
                  <c:v>2000.4726775956301</c:v>
                </c:pt>
                <c:pt idx="5612">
                  <c:v>2000.47540983607</c:v>
                </c:pt>
                <c:pt idx="5613">
                  <c:v>2000.4781420765</c:v>
                </c:pt>
                <c:pt idx="5614">
                  <c:v>2000.4808743169399</c:v>
                </c:pt>
                <c:pt idx="5615">
                  <c:v>2000.48360655738</c:v>
                </c:pt>
                <c:pt idx="5616">
                  <c:v>2000.48633879781</c:v>
                </c:pt>
                <c:pt idx="5617">
                  <c:v>2000.4890710382499</c:v>
                </c:pt>
                <c:pt idx="5618">
                  <c:v>2000.49180327869</c:v>
                </c:pt>
                <c:pt idx="5619">
                  <c:v>2000.4945355191301</c:v>
                </c:pt>
                <c:pt idx="5620">
                  <c:v>2000.4972677595599</c:v>
                </c:pt>
                <c:pt idx="5621">
                  <c:v>2000.5</c:v>
                </c:pt>
                <c:pt idx="5622">
                  <c:v>2000.5027322404401</c:v>
                </c:pt>
                <c:pt idx="5623">
                  <c:v>2000.5054644808699</c:v>
                </c:pt>
                <c:pt idx="5624">
                  <c:v>2000.50819672131</c:v>
                </c:pt>
                <c:pt idx="5625">
                  <c:v>2000.5109289617501</c:v>
                </c:pt>
                <c:pt idx="5626">
                  <c:v>2000.51366120219</c:v>
                </c:pt>
                <c:pt idx="5627">
                  <c:v>2000.51639344262</c:v>
                </c:pt>
                <c:pt idx="5628">
                  <c:v>2000.5191256830601</c:v>
                </c:pt>
                <c:pt idx="5629">
                  <c:v>2000.5218579235</c:v>
                </c:pt>
                <c:pt idx="5630">
                  <c:v>2000.52459016393</c:v>
                </c:pt>
                <c:pt idx="5631">
                  <c:v>2000.5273224043699</c:v>
                </c:pt>
                <c:pt idx="5632">
                  <c:v>2000.53005464481</c:v>
                </c:pt>
                <c:pt idx="5633">
                  <c:v>2000.5327868852501</c:v>
                </c:pt>
                <c:pt idx="5634">
                  <c:v>2000.5355191256799</c:v>
                </c:pt>
                <c:pt idx="5635">
                  <c:v>2000.53825136612</c:v>
                </c:pt>
                <c:pt idx="5636">
                  <c:v>2000.5409836065601</c:v>
                </c:pt>
                <c:pt idx="5637">
                  <c:v>2000.5437158469899</c:v>
                </c:pt>
                <c:pt idx="5638">
                  <c:v>2000.54644808743</c:v>
                </c:pt>
                <c:pt idx="5639">
                  <c:v>2000.5491803278701</c:v>
                </c:pt>
                <c:pt idx="5640">
                  <c:v>2000.5519125683099</c:v>
                </c:pt>
                <c:pt idx="5641">
                  <c:v>2000.55464480874</c:v>
                </c:pt>
                <c:pt idx="5642">
                  <c:v>2000.5573770491801</c:v>
                </c:pt>
                <c:pt idx="5643">
                  <c:v>2000.56010928962</c:v>
                </c:pt>
                <c:pt idx="5644">
                  <c:v>2000.56284153005</c:v>
                </c:pt>
                <c:pt idx="5645">
                  <c:v>2000.5655737704899</c:v>
                </c:pt>
                <c:pt idx="5646">
                  <c:v>2000.56830601093</c:v>
                </c:pt>
                <c:pt idx="5647">
                  <c:v>2000.5710382513701</c:v>
                </c:pt>
                <c:pt idx="5648">
                  <c:v>2000.5737704917999</c:v>
                </c:pt>
                <c:pt idx="5649">
                  <c:v>2000.57650273224</c:v>
                </c:pt>
                <c:pt idx="5650">
                  <c:v>2000.5792349726801</c:v>
                </c:pt>
                <c:pt idx="5651">
                  <c:v>2000.5819672131099</c:v>
                </c:pt>
                <c:pt idx="5652">
                  <c:v>2000.58469945355</c:v>
                </c:pt>
                <c:pt idx="5653">
                  <c:v>2000.5874316939901</c:v>
                </c:pt>
                <c:pt idx="5654">
                  <c:v>2000.5901639344299</c:v>
                </c:pt>
                <c:pt idx="5655">
                  <c:v>2000.59289617486</c:v>
                </c:pt>
                <c:pt idx="5656">
                  <c:v>2000.5956284153001</c:v>
                </c:pt>
                <c:pt idx="5657">
                  <c:v>2000.59836065574</c:v>
                </c:pt>
                <c:pt idx="5658">
                  <c:v>2000.60109289617</c:v>
                </c:pt>
                <c:pt idx="5659">
                  <c:v>2000.6038251366101</c:v>
                </c:pt>
                <c:pt idx="5660">
                  <c:v>2000.60655737705</c:v>
                </c:pt>
                <c:pt idx="5661">
                  <c:v>2000.60928961749</c:v>
                </c:pt>
                <c:pt idx="5662">
                  <c:v>2000.6120218579199</c:v>
                </c:pt>
                <c:pt idx="5663">
                  <c:v>2000.61475409836</c:v>
                </c:pt>
                <c:pt idx="5664">
                  <c:v>2000.6174863388001</c:v>
                </c:pt>
                <c:pt idx="5665">
                  <c:v>2000.6202185792299</c:v>
                </c:pt>
                <c:pt idx="5666">
                  <c:v>2000.62295081967</c:v>
                </c:pt>
                <c:pt idx="5667">
                  <c:v>2000.6256830601101</c:v>
                </c:pt>
                <c:pt idx="5668">
                  <c:v>2000.6284153005499</c:v>
                </c:pt>
                <c:pt idx="5669">
                  <c:v>2000.63114754098</c:v>
                </c:pt>
                <c:pt idx="5670">
                  <c:v>2000.6338797814201</c:v>
                </c:pt>
                <c:pt idx="5671">
                  <c:v>2000.6366120218599</c:v>
                </c:pt>
                <c:pt idx="5672">
                  <c:v>2000.6393442623</c:v>
                </c:pt>
                <c:pt idx="5673">
                  <c:v>2000.6420765027301</c:v>
                </c:pt>
                <c:pt idx="5674">
                  <c:v>2000.64480874317</c:v>
                </c:pt>
                <c:pt idx="5675">
                  <c:v>2000.64754098361</c:v>
                </c:pt>
                <c:pt idx="5676">
                  <c:v>2000.6502732240399</c:v>
                </c:pt>
                <c:pt idx="5677">
                  <c:v>2000.65300546448</c:v>
                </c:pt>
                <c:pt idx="5678">
                  <c:v>2000.6557377049201</c:v>
                </c:pt>
                <c:pt idx="5679">
                  <c:v>2000.6584699453599</c:v>
                </c:pt>
                <c:pt idx="5680">
                  <c:v>2000.66120218579</c:v>
                </c:pt>
                <c:pt idx="5681">
                  <c:v>2000.6639344262301</c:v>
                </c:pt>
                <c:pt idx="5682">
                  <c:v>2000.6666666666699</c:v>
                </c:pt>
                <c:pt idx="5683">
                  <c:v>2000.6693989071</c:v>
                </c:pt>
                <c:pt idx="5684">
                  <c:v>2000.6721311475401</c:v>
                </c:pt>
                <c:pt idx="5685">
                  <c:v>2000.6748633879799</c:v>
                </c:pt>
                <c:pt idx="5686">
                  <c:v>2000.67759562842</c:v>
                </c:pt>
                <c:pt idx="5687">
                  <c:v>2000.6803278688501</c:v>
                </c:pt>
                <c:pt idx="5688">
                  <c:v>2000.68306010929</c:v>
                </c:pt>
                <c:pt idx="5689">
                  <c:v>2000.68579234973</c:v>
                </c:pt>
                <c:pt idx="5690">
                  <c:v>2000.6885245901599</c:v>
                </c:pt>
                <c:pt idx="5691">
                  <c:v>2000.6912568306</c:v>
                </c:pt>
                <c:pt idx="5692">
                  <c:v>2000.6939890710401</c:v>
                </c:pt>
                <c:pt idx="5693">
                  <c:v>2000.6967213114799</c:v>
                </c:pt>
                <c:pt idx="5694">
                  <c:v>2000.69945355191</c:v>
                </c:pt>
                <c:pt idx="5695">
                  <c:v>2000.7021857923501</c:v>
                </c:pt>
                <c:pt idx="5696">
                  <c:v>2000.7049180327899</c:v>
                </c:pt>
                <c:pt idx="5697">
                  <c:v>2000.70765027322</c:v>
                </c:pt>
                <c:pt idx="5698">
                  <c:v>2000.7103825136601</c:v>
                </c:pt>
                <c:pt idx="5699">
                  <c:v>2000.7131147540999</c:v>
                </c:pt>
                <c:pt idx="5700">
                  <c:v>2000.71584699454</c:v>
                </c:pt>
                <c:pt idx="5701">
                  <c:v>2000.7185792349701</c:v>
                </c:pt>
                <c:pt idx="5702">
                  <c:v>2000.7213114754099</c:v>
                </c:pt>
                <c:pt idx="5703">
                  <c:v>2000.72404371585</c:v>
                </c:pt>
                <c:pt idx="5704">
                  <c:v>2000.7267759562801</c:v>
                </c:pt>
                <c:pt idx="5705">
                  <c:v>2000.72950819672</c:v>
                </c:pt>
                <c:pt idx="5706">
                  <c:v>2000.73224043716</c:v>
                </c:pt>
                <c:pt idx="5707">
                  <c:v>2000.7349726775999</c:v>
                </c:pt>
                <c:pt idx="5708">
                  <c:v>2000.73770491803</c:v>
                </c:pt>
                <c:pt idx="5709">
                  <c:v>2000.7404371584701</c:v>
                </c:pt>
                <c:pt idx="5710">
                  <c:v>2000.7431693989099</c:v>
                </c:pt>
                <c:pt idx="5711">
                  <c:v>2000.74590163934</c:v>
                </c:pt>
                <c:pt idx="5712">
                  <c:v>2000.7486338797801</c:v>
                </c:pt>
                <c:pt idx="5713">
                  <c:v>2000.7513661202199</c:v>
                </c:pt>
                <c:pt idx="5714">
                  <c:v>2000.75409836066</c:v>
                </c:pt>
                <c:pt idx="5715">
                  <c:v>2000.7568306010901</c:v>
                </c:pt>
                <c:pt idx="5716">
                  <c:v>2000.7595628415299</c:v>
                </c:pt>
                <c:pt idx="5717">
                  <c:v>2000.76229508197</c:v>
                </c:pt>
                <c:pt idx="5718">
                  <c:v>2000.7650273224001</c:v>
                </c:pt>
                <c:pt idx="5719">
                  <c:v>2000.76775956284</c:v>
                </c:pt>
                <c:pt idx="5720">
                  <c:v>2000.77049180328</c:v>
                </c:pt>
                <c:pt idx="5721">
                  <c:v>2000.7732240437199</c:v>
                </c:pt>
                <c:pt idx="5722">
                  <c:v>2000.77595628415</c:v>
                </c:pt>
                <c:pt idx="5723">
                  <c:v>2000.7786885245901</c:v>
                </c:pt>
                <c:pt idx="5724">
                  <c:v>2000.7814207650299</c:v>
                </c:pt>
                <c:pt idx="5725">
                  <c:v>2000.78415300546</c:v>
                </c:pt>
                <c:pt idx="5726">
                  <c:v>2000.7868852459001</c:v>
                </c:pt>
                <c:pt idx="5727">
                  <c:v>2000.7896174863399</c:v>
                </c:pt>
                <c:pt idx="5728">
                  <c:v>2000.79234972678</c:v>
                </c:pt>
                <c:pt idx="5729">
                  <c:v>2000.7950819672101</c:v>
                </c:pt>
                <c:pt idx="5730">
                  <c:v>2000.7978142076499</c:v>
                </c:pt>
                <c:pt idx="5731">
                  <c:v>2000.80054644809</c:v>
                </c:pt>
                <c:pt idx="5732">
                  <c:v>2000.8032786885201</c:v>
                </c:pt>
                <c:pt idx="5733">
                  <c:v>2000.8060109289599</c:v>
                </c:pt>
                <c:pt idx="5734">
                  <c:v>2000.8087431694</c:v>
                </c:pt>
                <c:pt idx="5735">
                  <c:v>2000.8114754098401</c:v>
                </c:pt>
                <c:pt idx="5736">
                  <c:v>2000.81420765027</c:v>
                </c:pt>
                <c:pt idx="5737">
                  <c:v>2000.81693989071</c:v>
                </c:pt>
                <c:pt idx="5738">
                  <c:v>2000.8196721311499</c:v>
                </c:pt>
                <c:pt idx="5739">
                  <c:v>2000.82240437158</c:v>
                </c:pt>
                <c:pt idx="5740">
                  <c:v>2000.8251366120201</c:v>
                </c:pt>
                <c:pt idx="5741">
                  <c:v>2000.8278688524599</c:v>
                </c:pt>
                <c:pt idx="5742">
                  <c:v>2000.8306010929</c:v>
                </c:pt>
                <c:pt idx="5743">
                  <c:v>2000.8333333333301</c:v>
                </c:pt>
                <c:pt idx="5744">
                  <c:v>2000.8360655737699</c:v>
                </c:pt>
                <c:pt idx="5745">
                  <c:v>2000.83879781421</c:v>
                </c:pt>
                <c:pt idx="5746">
                  <c:v>2000.8415300546401</c:v>
                </c:pt>
                <c:pt idx="5747">
                  <c:v>2000.8442622950799</c:v>
                </c:pt>
                <c:pt idx="5748">
                  <c:v>2000.84699453552</c:v>
                </c:pt>
                <c:pt idx="5749">
                  <c:v>2000.8497267759601</c:v>
                </c:pt>
                <c:pt idx="5750">
                  <c:v>2000.85245901639</c:v>
                </c:pt>
                <c:pt idx="5751">
                  <c:v>2000.85519125683</c:v>
                </c:pt>
                <c:pt idx="5752">
                  <c:v>2000.8579234972699</c:v>
                </c:pt>
                <c:pt idx="5753">
                  <c:v>2000.8606557377</c:v>
                </c:pt>
                <c:pt idx="5754">
                  <c:v>2000.8633879781401</c:v>
                </c:pt>
                <c:pt idx="5755">
                  <c:v>2000.8661202185799</c:v>
                </c:pt>
                <c:pt idx="5756">
                  <c:v>2000.86885245902</c:v>
                </c:pt>
                <c:pt idx="5757">
                  <c:v>2000.8715846994501</c:v>
                </c:pt>
                <c:pt idx="5758">
                  <c:v>2000.8743169398899</c:v>
                </c:pt>
                <c:pt idx="5759">
                  <c:v>2000.87704918033</c:v>
                </c:pt>
                <c:pt idx="5760">
                  <c:v>2000.8797814207701</c:v>
                </c:pt>
                <c:pt idx="5761">
                  <c:v>2000.8825136611999</c:v>
                </c:pt>
                <c:pt idx="5762">
                  <c:v>2000.88524590164</c:v>
                </c:pt>
                <c:pt idx="5763">
                  <c:v>2000.8879781420801</c:v>
                </c:pt>
                <c:pt idx="5764">
                  <c:v>2000.89071038251</c:v>
                </c:pt>
                <c:pt idx="5765">
                  <c:v>2000.89344262295</c:v>
                </c:pt>
                <c:pt idx="5766">
                  <c:v>2000.8961748633899</c:v>
                </c:pt>
                <c:pt idx="5767">
                  <c:v>2000.89890710383</c:v>
                </c:pt>
                <c:pt idx="5768">
                  <c:v>2000.90163934426</c:v>
                </c:pt>
                <c:pt idx="5769">
                  <c:v>2000.9043715846999</c:v>
                </c:pt>
                <c:pt idx="5770">
                  <c:v>2000.90710382514</c:v>
                </c:pt>
                <c:pt idx="5771">
                  <c:v>2000.9098360655701</c:v>
                </c:pt>
                <c:pt idx="5772">
                  <c:v>2000.9125683060099</c:v>
                </c:pt>
                <c:pt idx="5773">
                  <c:v>2000.91530054645</c:v>
                </c:pt>
                <c:pt idx="5774">
                  <c:v>2000.9180327868901</c:v>
                </c:pt>
                <c:pt idx="5775">
                  <c:v>2000.9207650273199</c:v>
                </c:pt>
                <c:pt idx="5776">
                  <c:v>2000.92349726776</c:v>
                </c:pt>
                <c:pt idx="5777">
                  <c:v>2000.9262295082001</c:v>
                </c:pt>
                <c:pt idx="5778">
                  <c:v>2000.9289617486299</c:v>
                </c:pt>
                <c:pt idx="5779">
                  <c:v>2000.93169398907</c:v>
                </c:pt>
                <c:pt idx="5780">
                  <c:v>2000.9344262295101</c:v>
                </c:pt>
                <c:pt idx="5781">
                  <c:v>2000.93715846995</c:v>
                </c:pt>
                <c:pt idx="5782">
                  <c:v>2000.93989071038</c:v>
                </c:pt>
                <c:pt idx="5783">
                  <c:v>2000.9426229508199</c:v>
                </c:pt>
                <c:pt idx="5784">
                  <c:v>2000.94535519126</c:v>
                </c:pt>
                <c:pt idx="5785">
                  <c:v>2000.9480874316901</c:v>
                </c:pt>
                <c:pt idx="5786">
                  <c:v>2000.9508196721299</c:v>
                </c:pt>
                <c:pt idx="5787">
                  <c:v>2000.95355191257</c:v>
                </c:pt>
                <c:pt idx="5788">
                  <c:v>2000.9562841530101</c:v>
                </c:pt>
                <c:pt idx="5789">
                  <c:v>2000.9590163934399</c:v>
                </c:pt>
                <c:pt idx="5790">
                  <c:v>2000.96174863388</c:v>
                </c:pt>
                <c:pt idx="5791">
                  <c:v>2000.9644808743201</c:v>
                </c:pt>
                <c:pt idx="5792">
                  <c:v>2000.9672131147499</c:v>
                </c:pt>
                <c:pt idx="5793">
                  <c:v>2000.96994535519</c:v>
                </c:pt>
                <c:pt idx="5794">
                  <c:v>2000.9726775956301</c:v>
                </c:pt>
                <c:pt idx="5795">
                  <c:v>2000.97540983607</c:v>
                </c:pt>
                <c:pt idx="5796">
                  <c:v>2000.9781420765</c:v>
                </c:pt>
                <c:pt idx="5797">
                  <c:v>2000.9808743169399</c:v>
                </c:pt>
                <c:pt idx="5798">
                  <c:v>2000.98360655738</c:v>
                </c:pt>
                <c:pt idx="5799">
                  <c:v>2000.98633879781</c:v>
                </c:pt>
                <c:pt idx="5800">
                  <c:v>2000.9890710382499</c:v>
                </c:pt>
                <c:pt idx="5801">
                  <c:v>2000.99180327869</c:v>
                </c:pt>
                <c:pt idx="5802">
                  <c:v>2000.9945355191301</c:v>
                </c:pt>
                <c:pt idx="5803">
                  <c:v>2000.9972677595599</c:v>
                </c:pt>
                <c:pt idx="5804">
                  <c:v>2001</c:v>
                </c:pt>
                <c:pt idx="5805">
                  <c:v>2001.0027397260301</c:v>
                </c:pt>
                <c:pt idx="5806">
                  <c:v>2001.0054794520499</c:v>
                </c:pt>
                <c:pt idx="5807">
                  <c:v>2001.00821917808</c:v>
                </c:pt>
                <c:pt idx="5808">
                  <c:v>2001.0109589041101</c:v>
                </c:pt>
                <c:pt idx="5809">
                  <c:v>2001.01369863014</c:v>
                </c:pt>
                <c:pt idx="5810">
                  <c:v>2001.0164383561601</c:v>
                </c:pt>
                <c:pt idx="5811">
                  <c:v>2001.0191780821899</c:v>
                </c:pt>
                <c:pt idx="5812">
                  <c:v>2001.02191780822</c:v>
                </c:pt>
                <c:pt idx="5813">
                  <c:v>2001.0246575342501</c:v>
                </c:pt>
                <c:pt idx="5814">
                  <c:v>2001.0273972602699</c:v>
                </c:pt>
                <c:pt idx="5815">
                  <c:v>2001.0301369863</c:v>
                </c:pt>
                <c:pt idx="5816">
                  <c:v>2001.0328767123301</c:v>
                </c:pt>
                <c:pt idx="5817">
                  <c:v>2001.03561643836</c:v>
                </c:pt>
                <c:pt idx="5818">
                  <c:v>2001.03835616438</c:v>
                </c:pt>
                <c:pt idx="5819">
                  <c:v>2001.0410958904099</c:v>
                </c:pt>
                <c:pt idx="5820">
                  <c:v>2001.04383561644</c:v>
                </c:pt>
                <c:pt idx="5821">
                  <c:v>2001.0465753424701</c:v>
                </c:pt>
                <c:pt idx="5822">
                  <c:v>2001.0493150684899</c:v>
                </c:pt>
                <c:pt idx="5823">
                  <c:v>2001.05205479452</c:v>
                </c:pt>
                <c:pt idx="5824">
                  <c:v>2001.0547945205501</c:v>
                </c:pt>
                <c:pt idx="5825">
                  <c:v>2001.05753424658</c:v>
                </c:pt>
                <c:pt idx="5826">
                  <c:v>2001.0602739726</c:v>
                </c:pt>
                <c:pt idx="5827">
                  <c:v>2001.0630136986299</c:v>
                </c:pt>
                <c:pt idx="5828">
                  <c:v>2001.06575342466</c:v>
                </c:pt>
                <c:pt idx="5829">
                  <c:v>2001.0684931506801</c:v>
                </c:pt>
                <c:pt idx="5830">
                  <c:v>2001.0712328767099</c:v>
                </c:pt>
                <c:pt idx="5831">
                  <c:v>2001.07397260274</c:v>
                </c:pt>
                <c:pt idx="5832">
                  <c:v>2001.0767123287701</c:v>
                </c:pt>
                <c:pt idx="5833">
                  <c:v>2001.07945205479</c:v>
                </c:pt>
                <c:pt idx="5834">
                  <c:v>2001.08219178082</c:v>
                </c:pt>
                <c:pt idx="5835">
                  <c:v>2001.0849315068499</c:v>
                </c:pt>
                <c:pt idx="5836">
                  <c:v>2001.08767123288</c:v>
                </c:pt>
                <c:pt idx="5837">
                  <c:v>2001.0904109589001</c:v>
                </c:pt>
                <c:pt idx="5838">
                  <c:v>2001.0931506849299</c:v>
                </c:pt>
                <c:pt idx="5839">
                  <c:v>2001.09589041096</c:v>
                </c:pt>
                <c:pt idx="5840">
                  <c:v>2001.0986301369901</c:v>
                </c:pt>
                <c:pt idx="5841">
                  <c:v>2001.1013698630099</c:v>
                </c:pt>
                <c:pt idx="5842">
                  <c:v>2001.10410958904</c:v>
                </c:pt>
                <c:pt idx="5843">
                  <c:v>2001.1068493150699</c:v>
                </c:pt>
                <c:pt idx="5844">
                  <c:v>2001.1095890411</c:v>
                </c:pt>
                <c:pt idx="5845">
                  <c:v>2001.1123287671201</c:v>
                </c:pt>
                <c:pt idx="5846">
                  <c:v>2001.1150684931499</c:v>
                </c:pt>
                <c:pt idx="5847">
                  <c:v>2001.11780821918</c:v>
                </c:pt>
                <c:pt idx="5848">
                  <c:v>2001.1205479452101</c:v>
                </c:pt>
                <c:pt idx="5849">
                  <c:v>2001.1232876712299</c:v>
                </c:pt>
                <c:pt idx="5850">
                  <c:v>2001.12602739726</c:v>
                </c:pt>
                <c:pt idx="5851">
                  <c:v>2001.1287671232899</c:v>
                </c:pt>
                <c:pt idx="5852">
                  <c:v>2001.13150684931</c:v>
                </c:pt>
                <c:pt idx="5853">
                  <c:v>2001.1342465753401</c:v>
                </c:pt>
                <c:pt idx="5854">
                  <c:v>2001.1369863013699</c:v>
                </c:pt>
                <c:pt idx="5855">
                  <c:v>2001.1397260274</c:v>
                </c:pt>
                <c:pt idx="5856">
                  <c:v>2001.1424657534201</c:v>
                </c:pt>
                <c:pt idx="5857">
                  <c:v>2001.1452054794499</c:v>
                </c:pt>
                <c:pt idx="5858">
                  <c:v>2001.14794520548</c:v>
                </c:pt>
                <c:pt idx="5859">
                  <c:v>2001.1506849315101</c:v>
                </c:pt>
                <c:pt idx="5860">
                  <c:v>2001.15342465753</c:v>
                </c:pt>
                <c:pt idx="5861">
                  <c:v>2001.1561643835601</c:v>
                </c:pt>
                <c:pt idx="5862">
                  <c:v>2001.1589041095899</c:v>
                </c:pt>
                <c:pt idx="5863">
                  <c:v>2001.16164383562</c:v>
                </c:pt>
                <c:pt idx="5864">
                  <c:v>2001.1643835616401</c:v>
                </c:pt>
                <c:pt idx="5865">
                  <c:v>2001.1671232876699</c:v>
                </c:pt>
                <c:pt idx="5866">
                  <c:v>2001.1698630137</c:v>
                </c:pt>
                <c:pt idx="5867">
                  <c:v>2001.1726027397301</c:v>
                </c:pt>
                <c:pt idx="5868">
                  <c:v>2001.17534246575</c:v>
                </c:pt>
                <c:pt idx="5869">
                  <c:v>2001.17808219178</c:v>
                </c:pt>
                <c:pt idx="5870">
                  <c:v>2001.1808219178099</c:v>
                </c:pt>
                <c:pt idx="5871">
                  <c:v>2001.18356164384</c:v>
                </c:pt>
                <c:pt idx="5872">
                  <c:v>2001.1863013698601</c:v>
                </c:pt>
                <c:pt idx="5873">
                  <c:v>2001.1890410958899</c:v>
                </c:pt>
                <c:pt idx="5874">
                  <c:v>2001.19178082192</c:v>
                </c:pt>
                <c:pt idx="5875">
                  <c:v>2001.1945205479501</c:v>
                </c:pt>
                <c:pt idx="5876">
                  <c:v>2001.19726027397</c:v>
                </c:pt>
                <c:pt idx="5877">
                  <c:v>2001.2</c:v>
                </c:pt>
                <c:pt idx="5878">
                  <c:v>2001.2027397260299</c:v>
                </c:pt>
                <c:pt idx="5879">
                  <c:v>2001.20547945205</c:v>
                </c:pt>
                <c:pt idx="5880">
                  <c:v>2001.2082191780801</c:v>
                </c:pt>
                <c:pt idx="5881">
                  <c:v>2001.2109589041099</c:v>
                </c:pt>
                <c:pt idx="5882">
                  <c:v>2001.21369863014</c:v>
                </c:pt>
                <c:pt idx="5883">
                  <c:v>2001.2164383561601</c:v>
                </c:pt>
                <c:pt idx="5884">
                  <c:v>2001.21917808219</c:v>
                </c:pt>
                <c:pt idx="5885">
                  <c:v>2001.22191780822</c:v>
                </c:pt>
                <c:pt idx="5886">
                  <c:v>2001.2246575342499</c:v>
                </c:pt>
                <c:pt idx="5887">
                  <c:v>2001.22739726027</c:v>
                </c:pt>
                <c:pt idx="5888">
                  <c:v>2001.2301369863001</c:v>
                </c:pt>
                <c:pt idx="5889">
                  <c:v>2001.2328767123299</c:v>
                </c:pt>
                <c:pt idx="5890">
                  <c:v>2001.23561643836</c:v>
                </c:pt>
                <c:pt idx="5891">
                  <c:v>2001.2383561643801</c:v>
                </c:pt>
                <c:pt idx="5892">
                  <c:v>2001.24109589041</c:v>
                </c:pt>
                <c:pt idx="5893">
                  <c:v>2001.24383561644</c:v>
                </c:pt>
                <c:pt idx="5894">
                  <c:v>2001.2465753424699</c:v>
                </c:pt>
                <c:pt idx="5895">
                  <c:v>2001.24931506849</c:v>
                </c:pt>
                <c:pt idx="5896">
                  <c:v>2001.2520547945201</c:v>
                </c:pt>
                <c:pt idx="5897">
                  <c:v>2001.2547945205499</c:v>
                </c:pt>
                <c:pt idx="5898">
                  <c:v>2001.25753424658</c:v>
                </c:pt>
                <c:pt idx="5899">
                  <c:v>2001.2602739726001</c:v>
                </c:pt>
                <c:pt idx="5900">
                  <c:v>2001.2630136986299</c:v>
                </c:pt>
                <c:pt idx="5901">
                  <c:v>2001.26575342466</c:v>
                </c:pt>
                <c:pt idx="5902">
                  <c:v>2001.2684931506799</c:v>
                </c:pt>
                <c:pt idx="5903">
                  <c:v>2001.27123287671</c:v>
                </c:pt>
                <c:pt idx="5904">
                  <c:v>2001.2739726027401</c:v>
                </c:pt>
                <c:pt idx="5905">
                  <c:v>2001.2767123287699</c:v>
                </c:pt>
                <c:pt idx="5906">
                  <c:v>2001.27945205479</c:v>
                </c:pt>
                <c:pt idx="5907">
                  <c:v>2001.2821917808201</c:v>
                </c:pt>
                <c:pt idx="5908">
                  <c:v>2001.2849315068499</c:v>
                </c:pt>
                <c:pt idx="5909">
                  <c:v>2001.28767123288</c:v>
                </c:pt>
                <c:pt idx="5910">
                  <c:v>2001.2904109589001</c:v>
                </c:pt>
                <c:pt idx="5911">
                  <c:v>2001.29315068493</c:v>
                </c:pt>
                <c:pt idx="5912">
                  <c:v>2001.2958904109601</c:v>
                </c:pt>
                <c:pt idx="5913">
                  <c:v>2001.2986301369899</c:v>
                </c:pt>
                <c:pt idx="5914">
                  <c:v>2001.30136986301</c:v>
                </c:pt>
                <c:pt idx="5915">
                  <c:v>2001.3041095890401</c:v>
                </c:pt>
                <c:pt idx="5916">
                  <c:v>2001.3068493150699</c:v>
                </c:pt>
                <c:pt idx="5917">
                  <c:v>2001.3095890411</c:v>
                </c:pt>
                <c:pt idx="5918">
                  <c:v>2001.3123287671201</c:v>
                </c:pt>
                <c:pt idx="5919">
                  <c:v>2001.31506849315</c:v>
                </c:pt>
                <c:pt idx="5920">
                  <c:v>2001.3178082191801</c:v>
                </c:pt>
                <c:pt idx="5921">
                  <c:v>2001.3205479452099</c:v>
                </c:pt>
                <c:pt idx="5922">
                  <c:v>2001.32328767123</c:v>
                </c:pt>
                <c:pt idx="5923">
                  <c:v>2001.3260273972601</c:v>
                </c:pt>
                <c:pt idx="5924">
                  <c:v>2001.3287671232899</c:v>
                </c:pt>
                <c:pt idx="5925">
                  <c:v>2001.33150684932</c:v>
                </c:pt>
                <c:pt idx="5926">
                  <c:v>2001.3342465753401</c:v>
                </c:pt>
                <c:pt idx="5927">
                  <c:v>2001.33698630137</c:v>
                </c:pt>
                <c:pt idx="5928">
                  <c:v>2001.3397260274</c:v>
                </c:pt>
                <c:pt idx="5929">
                  <c:v>2001.3424657534199</c:v>
                </c:pt>
                <c:pt idx="5930">
                  <c:v>2001.34520547945</c:v>
                </c:pt>
                <c:pt idx="5931">
                  <c:v>2001.3479452054801</c:v>
                </c:pt>
                <c:pt idx="5932">
                  <c:v>2001.3506849315099</c:v>
                </c:pt>
                <c:pt idx="5933">
                  <c:v>2001.35342465753</c:v>
                </c:pt>
                <c:pt idx="5934">
                  <c:v>2001.3561643835601</c:v>
                </c:pt>
                <c:pt idx="5935">
                  <c:v>2001.35890410959</c:v>
                </c:pt>
                <c:pt idx="5936">
                  <c:v>2001.36164383562</c:v>
                </c:pt>
                <c:pt idx="5937">
                  <c:v>2001.3643835616399</c:v>
                </c:pt>
                <c:pt idx="5938">
                  <c:v>2001.36712328767</c:v>
                </c:pt>
                <c:pt idx="5939">
                  <c:v>2001.3698630137001</c:v>
                </c:pt>
                <c:pt idx="5940">
                  <c:v>2001.3726027397299</c:v>
                </c:pt>
                <c:pt idx="5941">
                  <c:v>2001.37534246575</c:v>
                </c:pt>
                <c:pt idx="5942">
                  <c:v>2001.3780821917801</c:v>
                </c:pt>
                <c:pt idx="5943">
                  <c:v>2001.38082191781</c:v>
                </c:pt>
                <c:pt idx="5944">
                  <c:v>2001.38356164384</c:v>
                </c:pt>
                <c:pt idx="5945">
                  <c:v>2001.3863013698599</c:v>
                </c:pt>
                <c:pt idx="5946">
                  <c:v>2001.38904109589</c:v>
                </c:pt>
                <c:pt idx="5947">
                  <c:v>2001.3917808219201</c:v>
                </c:pt>
                <c:pt idx="5948">
                  <c:v>2001.3945205479499</c:v>
                </c:pt>
                <c:pt idx="5949">
                  <c:v>2001.39726027397</c:v>
                </c:pt>
                <c:pt idx="5950">
                  <c:v>2001.4</c:v>
                </c:pt>
                <c:pt idx="5951">
                  <c:v>2001.4027397260299</c:v>
                </c:pt>
                <c:pt idx="5952">
                  <c:v>2001.40547945205</c:v>
                </c:pt>
                <c:pt idx="5953">
                  <c:v>2001.4082191780799</c:v>
                </c:pt>
                <c:pt idx="5954">
                  <c:v>2001.41095890411</c:v>
                </c:pt>
                <c:pt idx="5955">
                  <c:v>2001.4136986301401</c:v>
                </c:pt>
                <c:pt idx="5956">
                  <c:v>2001.4164383561599</c:v>
                </c:pt>
                <c:pt idx="5957">
                  <c:v>2001.41917808219</c:v>
                </c:pt>
                <c:pt idx="5958">
                  <c:v>2001.4219178082201</c:v>
                </c:pt>
                <c:pt idx="5959">
                  <c:v>2001.4246575342499</c:v>
                </c:pt>
                <c:pt idx="5960">
                  <c:v>2001.42739726027</c:v>
                </c:pt>
                <c:pt idx="5961">
                  <c:v>2001.4301369863001</c:v>
                </c:pt>
                <c:pt idx="5962">
                  <c:v>2001.43287671233</c:v>
                </c:pt>
                <c:pt idx="5963">
                  <c:v>2001.4356164383601</c:v>
                </c:pt>
                <c:pt idx="5964">
                  <c:v>2001.4383561643799</c:v>
                </c:pt>
                <c:pt idx="5965">
                  <c:v>2001.44109589041</c:v>
                </c:pt>
                <c:pt idx="5966">
                  <c:v>2001.4438356164401</c:v>
                </c:pt>
                <c:pt idx="5967">
                  <c:v>2001.4465753424699</c:v>
                </c:pt>
                <c:pt idx="5968">
                  <c:v>2001.44931506849</c:v>
                </c:pt>
                <c:pt idx="5969">
                  <c:v>2001.4520547945201</c:v>
                </c:pt>
                <c:pt idx="5970">
                  <c:v>2001.45479452055</c:v>
                </c:pt>
                <c:pt idx="5971">
                  <c:v>2001.4575342465801</c:v>
                </c:pt>
                <c:pt idx="5972">
                  <c:v>2001.4602739725999</c:v>
                </c:pt>
                <c:pt idx="5973">
                  <c:v>2001.46301369863</c:v>
                </c:pt>
                <c:pt idx="5974">
                  <c:v>2001.4657534246601</c:v>
                </c:pt>
                <c:pt idx="5975">
                  <c:v>2001.4684931506799</c:v>
                </c:pt>
                <c:pt idx="5976">
                  <c:v>2001.47123287671</c:v>
                </c:pt>
                <c:pt idx="5977">
                  <c:v>2001.4739726027401</c:v>
                </c:pt>
                <c:pt idx="5978">
                  <c:v>2001.47671232877</c:v>
                </c:pt>
                <c:pt idx="5979">
                  <c:v>2001.47945205479</c:v>
                </c:pt>
                <c:pt idx="5980">
                  <c:v>2001.4821917808199</c:v>
                </c:pt>
                <c:pt idx="5981">
                  <c:v>2001.48493150685</c:v>
                </c:pt>
                <c:pt idx="5982">
                  <c:v>2001.4876712328801</c:v>
                </c:pt>
                <c:pt idx="5983">
                  <c:v>2001.4904109588999</c:v>
                </c:pt>
                <c:pt idx="5984">
                  <c:v>2001.49315068493</c:v>
                </c:pt>
                <c:pt idx="5985">
                  <c:v>2001.4958904109601</c:v>
                </c:pt>
                <c:pt idx="5986">
                  <c:v>2001.49863013699</c:v>
                </c:pt>
                <c:pt idx="5987">
                  <c:v>2001.50136986301</c:v>
                </c:pt>
                <c:pt idx="5988">
                  <c:v>2001.5041095890399</c:v>
                </c:pt>
                <c:pt idx="5989">
                  <c:v>2001.50684931507</c:v>
                </c:pt>
                <c:pt idx="5990">
                  <c:v>2001.5095890411001</c:v>
                </c:pt>
                <c:pt idx="5991">
                  <c:v>2001.5123287671199</c:v>
                </c:pt>
                <c:pt idx="5992">
                  <c:v>2001.51506849315</c:v>
                </c:pt>
                <c:pt idx="5993">
                  <c:v>2001.5178082191801</c:v>
                </c:pt>
                <c:pt idx="5994">
                  <c:v>2001.52054794521</c:v>
                </c:pt>
                <c:pt idx="5995">
                  <c:v>2001.52328767123</c:v>
                </c:pt>
                <c:pt idx="5996">
                  <c:v>2001.5260273972599</c:v>
                </c:pt>
                <c:pt idx="5997">
                  <c:v>2001.52876712329</c:v>
                </c:pt>
                <c:pt idx="5998">
                  <c:v>2001.5315068493201</c:v>
                </c:pt>
                <c:pt idx="5999">
                  <c:v>2001.5342465753399</c:v>
                </c:pt>
                <c:pt idx="6000">
                  <c:v>2001.53698630137</c:v>
                </c:pt>
                <c:pt idx="6001">
                  <c:v>2001.5397260274001</c:v>
                </c:pt>
                <c:pt idx="6002">
                  <c:v>2001.5424657534199</c:v>
                </c:pt>
                <c:pt idx="6003">
                  <c:v>2001.54520547945</c:v>
                </c:pt>
                <c:pt idx="6004">
                  <c:v>2001.5479452054799</c:v>
                </c:pt>
                <c:pt idx="6005">
                  <c:v>2001.55068493151</c:v>
                </c:pt>
                <c:pt idx="6006">
                  <c:v>2001.5534246575301</c:v>
                </c:pt>
                <c:pt idx="6007">
                  <c:v>2001.5561643835599</c:v>
                </c:pt>
                <c:pt idx="6008">
                  <c:v>2001.55890410959</c:v>
                </c:pt>
                <c:pt idx="6009">
                  <c:v>2001.5616438356201</c:v>
                </c:pt>
                <c:pt idx="6010">
                  <c:v>2001.5643835616399</c:v>
                </c:pt>
                <c:pt idx="6011">
                  <c:v>2001.56712328767</c:v>
                </c:pt>
                <c:pt idx="6012">
                  <c:v>2001.5698630136999</c:v>
                </c:pt>
                <c:pt idx="6013">
                  <c:v>2001.57260273973</c:v>
                </c:pt>
                <c:pt idx="6014">
                  <c:v>2001.5753424657501</c:v>
                </c:pt>
                <c:pt idx="6015">
                  <c:v>2001.5780821917799</c:v>
                </c:pt>
                <c:pt idx="6016">
                  <c:v>2001.58082191781</c:v>
                </c:pt>
                <c:pt idx="6017">
                  <c:v>2001.5835616438401</c:v>
                </c:pt>
                <c:pt idx="6018">
                  <c:v>2001.5863013698599</c:v>
                </c:pt>
                <c:pt idx="6019">
                  <c:v>2001.58904109589</c:v>
                </c:pt>
                <c:pt idx="6020">
                  <c:v>2001.5917808219201</c:v>
                </c:pt>
                <c:pt idx="6021">
                  <c:v>2001.59452054795</c:v>
                </c:pt>
                <c:pt idx="6022">
                  <c:v>2001.5972602739701</c:v>
                </c:pt>
                <c:pt idx="6023">
                  <c:v>2001.6</c:v>
                </c:pt>
                <c:pt idx="6024">
                  <c:v>2001.60273972603</c:v>
                </c:pt>
                <c:pt idx="6025">
                  <c:v>2001.6054794520501</c:v>
                </c:pt>
                <c:pt idx="6026">
                  <c:v>2001.6082191780799</c:v>
                </c:pt>
                <c:pt idx="6027">
                  <c:v>2001.61095890411</c:v>
                </c:pt>
                <c:pt idx="6028">
                  <c:v>2001.6136986301401</c:v>
                </c:pt>
                <c:pt idx="6029">
                  <c:v>2001.61643835616</c:v>
                </c:pt>
                <c:pt idx="6030">
                  <c:v>2001.61917808219</c:v>
                </c:pt>
                <c:pt idx="6031">
                  <c:v>2001.6219178082199</c:v>
                </c:pt>
                <c:pt idx="6032">
                  <c:v>2001.62465753425</c:v>
                </c:pt>
                <c:pt idx="6033">
                  <c:v>2001.6273972602701</c:v>
                </c:pt>
                <c:pt idx="6034">
                  <c:v>2001.6301369862999</c:v>
                </c:pt>
                <c:pt idx="6035">
                  <c:v>2001.63287671233</c:v>
                </c:pt>
                <c:pt idx="6036">
                  <c:v>2001.6356164383601</c:v>
                </c:pt>
                <c:pt idx="6037">
                  <c:v>2001.63835616438</c:v>
                </c:pt>
                <c:pt idx="6038">
                  <c:v>2001.64109589041</c:v>
                </c:pt>
                <c:pt idx="6039">
                  <c:v>2001.6438356164399</c:v>
                </c:pt>
                <c:pt idx="6040">
                  <c:v>2001.64657534247</c:v>
                </c:pt>
                <c:pt idx="6041">
                  <c:v>2001.6493150684901</c:v>
                </c:pt>
                <c:pt idx="6042">
                  <c:v>2001.6520547945199</c:v>
                </c:pt>
                <c:pt idx="6043">
                  <c:v>2001.65479452055</c:v>
                </c:pt>
                <c:pt idx="6044">
                  <c:v>2001.6575342465801</c:v>
                </c:pt>
                <c:pt idx="6045">
                  <c:v>2001.6602739726</c:v>
                </c:pt>
                <c:pt idx="6046">
                  <c:v>2001.66301369863</c:v>
                </c:pt>
                <c:pt idx="6047">
                  <c:v>2001.6657534246599</c:v>
                </c:pt>
                <c:pt idx="6048">
                  <c:v>2001.66849315068</c:v>
                </c:pt>
                <c:pt idx="6049">
                  <c:v>2001.6712328767101</c:v>
                </c:pt>
                <c:pt idx="6050">
                  <c:v>2001.6739726027399</c:v>
                </c:pt>
                <c:pt idx="6051">
                  <c:v>2001.67671232877</c:v>
                </c:pt>
                <c:pt idx="6052">
                  <c:v>2001.6794520547901</c:v>
                </c:pt>
                <c:pt idx="6053">
                  <c:v>2001.6821917808199</c:v>
                </c:pt>
                <c:pt idx="6054">
                  <c:v>2001.68493150685</c:v>
                </c:pt>
                <c:pt idx="6055">
                  <c:v>2001.6876712328799</c:v>
                </c:pt>
                <c:pt idx="6056">
                  <c:v>2001.6904109589</c:v>
                </c:pt>
                <c:pt idx="6057">
                  <c:v>2001.6931506849301</c:v>
                </c:pt>
                <c:pt idx="6058">
                  <c:v>2001.6958904109599</c:v>
                </c:pt>
                <c:pt idx="6059">
                  <c:v>2001.69863013699</c:v>
                </c:pt>
                <c:pt idx="6060">
                  <c:v>2001.7013698630101</c:v>
                </c:pt>
                <c:pt idx="6061">
                  <c:v>2001.7041095890399</c:v>
                </c:pt>
                <c:pt idx="6062">
                  <c:v>2001.70684931507</c:v>
                </c:pt>
                <c:pt idx="6063">
                  <c:v>2001.7095890410999</c:v>
                </c:pt>
                <c:pt idx="6064">
                  <c:v>2001.71232876712</c:v>
                </c:pt>
                <c:pt idx="6065">
                  <c:v>2001.7150684931501</c:v>
                </c:pt>
                <c:pt idx="6066">
                  <c:v>2001.7178082191799</c:v>
                </c:pt>
                <c:pt idx="6067">
                  <c:v>2001.72054794521</c:v>
                </c:pt>
                <c:pt idx="6068">
                  <c:v>2001.7232876712301</c:v>
                </c:pt>
                <c:pt idx="6069">
                  <c:v>2001.7260273972599</c:v>
                </c:pt>
                <c:pt idx="6070">
                  <c:v>2001.72876712329</c:v>
                </c:pt>
                <c:pt idx="6071">
                  <c:v>2001.7315068493201</c:v>
                </c:pt>
                <c:pt idx="6072">
                  <c:v>2001.73424657534</c:v>
                </c:pt>
                <c:pt idx="6073">
                  <c:v>2001.7369863013701</c:v>
                </c:pt>
                <c:pt idx="6074">
                  <c:v>2001.7397260273999</c:v>
                </c:pt>
                <c:pt idx="6075">
                  <c:v>2001.74246575342</c:v>
                </c:pt>
                <c:pt idx="6076">
                  <c:v>2001.7452054794501</c:v>
                </c:pt>
                <c:pt idx="6077">
                  <c:v>2001.7479452054799</c:v>
                </c:pt>
                <c:pt idx="6078">
                  <c:v>2001.75068493151</c:v>
                </c:pt>
                <c:pt idx="6079">
                  <c:v>2001.7534246575301</c:v>
                </c:pt>
                <c:pt idx="6080">
                  <c:v>2001.75616438356</c:v>
                </c:pt>
                <c:pt idx="6081">
                  <c:v>2001.75890410959</c:v>
                </c:pt>
                <c:pt idx="6082">
                  <c:v>2001.7616438356199</c:v>
                </c:pt>
                <c:pt idx="6083">
                  <c:v>2001.76438356164</c:v>
                </c:pt>
                <c:pt idx="6084">
                  <c:v>2001.7671232876701</c:v>
                </c:pt>
                <c:pt idx="6085">
                  <c:v>2001.7698630136999</c:v>
                </c:pt>
                <c:pt idx="6086">
                  <c:v>2001.77260273973</c:v>
                </c:pt>
                <c:pt idx="6087">
                  <c:v>2001.7753424657501</c:v>
                </c:pt>
                <c:pt idx="6088">
                  <c:v>2001.77808219178</c:v>
                </c:pt>
                <c:pt idx="6089">
                  <c:v>2001.78082191781</c:v>
                </c:pt>
                <c:pt idx="6090">
                  <c:v>2001.7835616438399</c:v>
                </c:pt>
                <c:pt idx="6091">
                  <c:v>2001.78630136986</c:v>
                </c:pt>
                <c:pt idx="6092">
                  <c:v>2001.7890410958901</c:v>
                </c:pt>
                <c:pt idx="6093">
                  <c:v>2001.7917808219199</c:v>
                </c:pt>
                <c:pt idx="6094">
                  <c:v>2001.79452054795</c:v>
                </c:pt>
                <c:pt idx="6095">
                  <c:v>2001.7972602739701</c:v>
                </c:pt>
                <c:pt idx="6096">
                  <c:v>2001.8</c:v>
                </c:pt>
                <c:pt idx="6097">
                  <c:v>2001.80273972603</c:v>
                </c:pt>
                <c:pt idx="6098">
                  <c:v>2001.8054794520499</c:v>
                </c:pt>
                <c:pt idx="6099">
                  <c:v>2001.80821917808</c:v>
                </c:pt>
                <c:pt idx="6100">
                  <c:v>2001.8109589041101</c:v>
                </c:pt>
                <c:pt idx="6101">
                  <c:v>2001.8136986301399</c:v>
                </c:pt>
                <c:pt idx="6102">
                  <c:v>2001.81643835616</c:v>
                </c:pt>
                <c:pt idx="6103">
                  <c:v>2001.8191780821901</c:v>
                </c:pt>
                <c:pt idx="6104">
                  <c:v>2001.82191780822</c:v>
                </c:pt>
                <c:pt idx="6105">
                  <c:v>2001.82465753425</c:v>
                </c:pt>
                <c:pt idx="6106">
                  <c:v>2001.8273972602699</c:v>
                </c:pt>
                <c:pt idx="6107">
                  <c:v>2001.8301369863</c:v>
                </c:pt>
                <c:pt idx="6108">
                  <c:v>2001.8328767123301</c:v>
                </c:pt>
                <c:pt idx="6109">
                  <c:v>2001.8356164383599</c:v>
                </c:pt>
                <c:pt idx="6110">
                  <c:v>2001.83835616438</c:v>
                </c:pt>
                <c:pt idx="6111">
                  <c:v>2001.8410958904101</c:v>
                </c:pt>
                <c:pt idx="6112">
                  <c:v>2001.8438356164399</c:v>
                </c:pt>
                <c:pt idx="6113">
                  <c:v>2001.84657534247</c:v>
                </c:pt>
                <c:pt idx="6114">
                  <c:v>2001.8493150684899</c:v>
                </c:pt>
                <c:pt idx="6115">
                  <c:v>2001.85205479452</c:v>
                </c:pt>
                <c:pt idx="6116">
                  <c:v>2001.8547945205501</c:v>
                </c:pt>
                <c:pt idx="6117">
                  <c:v>2001.8575342465799</c:v>
                </c:pt>
                <c:pt idx="6118">
                  <c:v>2001.8602739726</c:v>
                </c:pt>
                <c:pt idx="6119">
                  <c:v>2001.8630136986301</c:v>
                </c:pt>
                <c:pt idx="6120">
                  <c:v>2001.8657534246599</c:v>
                </c:pt>
                <c:pt idx="6121">
                  <c:v>2001.86849315069</c:v>
                </c:pt>
                <c:pt idx="6122">
                  <c:v>2001.8712328767101</c:v>
                </c:pt>
                <c:pt idx="6123">
                  <c:v>2001.87397260274</c:v>
                </c:pt>
                <c:pt idx="6124">
                  <c:v>2001.8767123287701</c:v>
                </c:pt>
                <c:pt idx="6125">
                  <c:v>2001.8794520547899</c:v>
                </c:pt>
                <c:pt idx="6126">
                  <c:v>2001.88219178082</c:v>
                </c:pt>
                <c:pt idx="6127">
                  <c:v>2001.8849315068501</c:v>
                </c:pt>
                <c:pt idx="6128">
                  <c:v>2001.8876712328799</c:v>
                </c:pt>
                <c:pt idx="6129">
                  <c:v>2001.8904109589</c:v>
                </c:pt>
                <c:pt idx="6130">
                  <c:v>2001.8931506849301</c:v>
                </c:pt>
                <c:pt idx="6131">
                  <c:v>2001.89589041096</c:v>
                </c:pt>
                <c:pt idx="6132">
                  <c:v>2001.8986301369901</c:v>
                </c:pt>
                <c:pt idx="6133">
                  <c:v>2001.9013698630099</c:v>
                </c:pt>
                <c:pt idx="6134">
                  <c:v>2001.90410958904</c:v>
                </c:pt>
                <c:pt idx="6135">
                  <c:v>2001.9068493150701</c:v>
                </c:pt>
                <c:pt idx="6136">
                  <c:v>2001.9095890410999</c:v>
                </c:pt>
                <c:pt idx="6137">
                  <c:v>2001.91232876712</c:v>
                </c:pt>
                <c:pt idx="6138">
                  <c:v>2001.9150684931501</c:v>
                </c:pt>
                <c:pt idx="6139">
                  <c:v>2001.91780821918</c:v>
                </c:pt>
                <c:pt idx="6140">
                  <c:v>2001.92054794521</c:v>
                </c:pt>
                <c:pt idx="6141">
                  <c:v>2001.9232876712299</c:v>
                </c:pt>
                <c:pt idx="6142">
                  <c:v>2001.92602739726</c:v>
                </c:pt>
                <c:pt idx="6143">
                  <c:v>2001.9287671232901</c:v>
                </c:pt>
                <c:pt idx="6144">
                  <c:v>2001.9315068493199</c:v>
                </c:pt>
                <c:pt idx="6145">
                  <c:v>2001.93424657534</c:v>
                </c:pt>
                <c:pt idx="6146">
                  <c:v>2001.9369863013701</c:v>
                </c:pt>
                <c:pt idx="6147">
                  <c:v>2001.9397260274</c:v>
                </c:pt>
                <c:pt idx="6148">
                  <c:v>2001.94246575342</c:v>
                </c:pt>
                <c:pt idx="6149">
                  <c:v>2001.9452054794499</c:v>
                </c:pt>
                <c:pt idx="6150">
                  <c:v>2001.94794520548</c:v>
                </c:pt>
                <c:pt idx="6151">
                  <c:v>2001.9506849315101</c:v>
                </c:pt>
                <c:pt idx="6152">
                  <c:v>2001.9534246575299</c:v>
                </c:pt>
                <c:pt idx="6153">
                  <c:v>2001.95616438356</c:v>
                </c:pt>
                <c:pt idx="6154">
                  <c:v>2001.9589041095901</c:v>
                </c:pt>
                <c:pt idx="6155">
                  <c:v>2001.96164383562</c:v>
                </c:pt>
                <c:pt idx="6156">
                  <c:v>2001.96438356164</c:v>
                </c:pt>
                <c:pt idx="6157">
                  <c:v>2001.9671232876699</c:v>
                </c:pt>
                <c:pt idx="6158">
                  <c:v>2001.9698630137</c:v>
                </c:pt>
                <c:pt idx="6159">
                  <c:v>2001.9726027397301</c:v>
                </c:pt>
                <c:pt idx="6160">
                  <c:v>2001.9753424657499</c:v>
                </c:pt>
                <c:pt idx="6161">
                  <c:v>2001.97808219178</c:v>
                </c:pt>
                <c:pt idx="6162">
                  <c:v>2001.9808219178101</c:v>
                </c:pt>
                <c:pt idx="6163">
                  <c:v>2001.9835616438399</c:v>
                </c:pt>
                <c:pt idx="6164">
                  <c:v>2001.98630136986</c:v>
                </c:pt>
                <c:pt idx="6165">
                  <c:v>2001.9890410958899</c:v>
                </c:pt>
                <c:pt idx="6166">
                  <c:v>2001.99178082192</c:v>
                </c:pt>
                <c:pt idx="6167">
                  <c:v>2001.9945205479501</c:v>
                </c:pt>
                <c:pt idx="6168">
                  <c:v>2001.9972602739699</c:v>
                </c:pt>
                <c:pt idx="6169">
                  <c:v>2002</c:v>
                </c:pt>
                <c:pt idx="6170">
                  <c:v>2002.0027397260301</c:v>
                </c:pt>
                <c:pt idx="6171">
                  <c:v>2002.0054794520499</c:v>
                </c:pt>
                <c:pt idx="6172">
                  <c:v>2002.00821917808</c:v>
                </c:pt>
                <c:pt idx="6173">
                  <c:v>2002.0109589041101</c:v>
                </c:pt>
                <c:pt idx="6174">
                  <c:v>2002.01369863014</c:v>
                </c:pt>
                <c:pt idx="6175">
                  <c:v>2002.0164383561601</c:v>
                </c:pt>
                <c:pt idx="6176">
                  <c:v>2002.0191780821899</c:v>
                </c:pt>
                <c:pt idx="6177">
                  <c:v>2002.02191780822</c:v>
                </c:pt>
                <c:pt idx="6178">
                  <c:v>2002.0246575342501</c:v>
                </c:pt>
                <c:pt idx="6179">
                  <c:v>2002.0273972602699</c:v>
                </c:pt>
                <c:pt idx="6180">
                  <c:v>2002.0301369863</c:v>
                </c:pt>
                <c:pt idx="6181">
                  <c:v>2002.0328767123301</c:v>
                </c:pt>
                <c:pt idx="6182">
                  <c:v>2002.03561643836</c:v>
                </c:pt>
                <c:pt idx="6183">
                  <c:v>2002.03835616438</c:v>
                </c:pt>
                <c:pt idx="6184">
                  <c:v>2002.0410958904099</c:v>
                </c:pt>
                <c:pt idx="6185">
                  <c:v>2002.04383561644</c:v>
                </c:pt>
                <c:pt idx="6186">
                  <c:v>2002.0465753424701</c:v>
                </c:pt>
                <c:pt idx="6187">
                  <c:v>2002.0493150684899</c:v>
                </c:pt>
                <c:pt idx="6188">
                  <c:v>2002.05205479452</c:v>
                </c:pt>
                <c:pt idx="6189">
                  <c:v>2002.0547945205501</c:v>
                </c:pt>
                <c:pt idx="6190">
                  <c:v>2002.05753424658</c:v>
                </c:pt>
                <c:pt idx="6191">
                  <c:v>2002.0602739726</c:v>
                </c:pt>
                <c:pt idx="6192">
                  <c:v>2002.0630136986299</c:v>
                </c:pt>
                <c:pt idx="6193">
                  <c:v>2002.06575342466</c:v>
                </c:pt>
                <c:pt idx="6194">
                  <c:v>2002.0684931506801</c:v>
                </c:pt>
                <c:pt idx="6195">
                  <c:v>2002.0712328767099</c:v>
                </c:pt>
                <c:pt idx="6196">
                  <c:v>2002.07397260274</c:v>
                </c:pt>
                <c:pt idx="6197">
                  <c:v>2002.0767123287701</c:v>
                </c:pt>
                <c:pt idx="6198">
                  <c:v>2002.07945205479</c:v>
                </c:pt>
                <c:pt idx="6199">
                  <c:v>2002.08219178082</c:v>
                </c:pt>
                <c:pt idx="6200">
                  <c:v>2002.0849315068499</c:v>
                </c:pt>
                <c:pt idx="6201">
                  <c:v>2002.08767123288</c:v>
                </c:pt>
                <c:pt idx="6202">
                  <c:v>2002.0904109589001</c:v>
                </c:pt>
                <c:pt idx="6203">
                  <c:v>2002.0931506849299</c:v>
                </c:pt>
                <c:pt idx="6204">
                  <c:v>2002.09589041096</c:v>
                </c:pt>
                <c:pt idx="6205">
                  <c:v>2002.0986301369901</c:v>
                </c:pt>
                <c:pt idx="6206">
                  <c:v>2002.1013698630099</c:v>
                </c:pt>
                <c:pt idx="6207">
                  <c:v>2002.10410958904</c:v>
                </c:pt>
                <c:pt idx="6208">
                  <c:v>2002.1068493150699</c:v>
                </c:pt>
                <c:pt idx="6209">
                  <c:v>2002.1095890411</c:v>
                </c:pt>
                <c:pt idx="6210">
                  <c:v>2002.1123287671201</c:v>
                </c:pt>
                <c:pt idx="6211">
                  <c:v>2002.1150684931499</c:v>
                </c:pt>
                <c:pt idx="6212">
                  <c:v>2002.11780821918</c:v>
                </c:pt>
                <c:pt idx="6213">
                  <c:v>2002.1205479452101</c:v>
                </c:pt>
                <c:pt idx="6214">
                  <c:v>2002.1232876712299</c:v>
                </c:pt>
                <c:pt idx="6215">
                  <c:v>2002.12602739726</c:v>
                </c:pt>
                <c:pt idx="6216">
                  <c:v>2002.1287671232899</c:v>
                </c:pt>
                <c:pt idx="6217">
                  <c:v>2002.13150684931</c:v>
                </c:pt>
                <c:pt idx="6218">
                  <c:v>2002.1342465753401</c:v>
                </c:pt>
                <c:pt idx="6219">
                  <c:v>2002.1369863013699</c:v>
                </c:pt>
                <c:pt idx="6220">
                  <c:v>2002.1397260274</c:v>
                </c:pt>
                <c:pt idx="6221">
                  <c:v>2002.1424657534201</c:v>
                </c:pt>
                <c:pt idx="6222">
                  <c:v>2002.1452054794499</c:v>
                </c:pt>
                <c:pt idx="6223">
                  <c:v>2002.14794520548</c:v>
                </c:pt>
                <c:pt idx="6224">
                  <c:v>2002.1506849315101</c:v>
                </c:pt>
                <c:pt idx="6225">
                  <c:v>2002.15342465753</c:v>
                </c:pt>
                <c:pt idx="6226">
                  <c:v>2002.1561643835601</c:v>
                </c:pt>
                <c:pt idx="6227">
                  <c:v>2002.1589041095899</c:v>
                </c:pt>
                <c:pt idx="6228">
                  <c:v>2002.16164383562</c:v>
                </c:pt>
                <c:pt idx="6229">
                  <c:v>2002.1643835616401</c:v>
                </c:pt>
                <c:pt idx="6230">
                  <c:v>2002.1671232876699</c:v>
                </c:pt>
                <c:pt idx="6231">
                  <c:v>2002.1698630137</c:v>
                </c:pt>
                <c:pt idx="6232">
                  <c:v>2002.1726027397301</c:v>
                </c:pt>
                <c:pt idx="6233">
                  <c:v>2002.17534246575</c:v>
                </c:pt>
                <c:pt idx="6234">
                  <c:v>2002.17808219178</c:v>
                </c:pt>
                <c:pt idx="6235">
                  <c:v>2002.1808219178099</c:v>
                </c:pt>
                <c:pt idx="6236">
                  <c:v>2002.18356164384</c:v>
                </c:pt>
                <c:pt idx="6237">
                  <c:v>2002.1863013698601</c:v>
                </c:pt>
                <c:pt idx="6238">
                  <c:v>2002.1890410958899</c:v>
                </c:pt>
                <c:pt idx="6239">
                  <c:v>2002.19178082192</c:v>
                </c:pt>
                <c:pt idx="6240">
                  <c:v>2002.1945205479501</c:v>
                </c:pt>
                <c:pt idx="6241">
                  <c:v>2002.19726027397</c:v>
                </c:pt>
                <c:pt idx="6242">
                  <c:v>2002.2</c:v>
                </c:pt>
                <c:pt idx="6243">
                  <c:v>2002.2027397260299</c:v>
                </c:pt>
                <c:pt idx="6244">
                  <c:v>2002.20547945205</c:v>
                </c:pt>
                <c:pt idx="6245">
                  <c:v>2002.2082191780801</c:v>
                </c:pt>
                <c:pt idx="6246">
                  <c:v>2002.2109589041099</c:v>
                </c:pt>
                <c:pt idx="6247">
                  <c:v>2002.21369863014</c:v>
                </c:pt>
                <c:pt idx="6248">
                  <c:v>2002.2164383561601</c:v>
                </c:pt>
                <c:pt idx="6249">
                  <c:v>2002.21917808219</c:v>
                </c:pt>
                <c:pt idx="6250">
                  <c:v>2002.22191780822</c:v>
                </c:pt>
                <c:pt idx="6251">
                  <c:v>2002.2246575342499</c:v>
                </c:pt>
                <c:pt idx="6252">
                  <c:v>2002.22739726027</c:v>
                </c:pt>
                <c:pt idx="6253">
                  <c:v>2002.2301369863001</c:v>
                </c:pt>
                <c:pt idx="6254">
                  <c:v>2002.2328767123299</c:v>
                </c:pt>
                <c:pt idx="6255">
                  <c:v>2002.23561643836</c:v>
                </c:pt>
                <c:pt idx="6256">
                  <c:v>2002.2383561643801</c:v>
                </c:pt>
                <c:pt idx="6257">
                  <c:v>2002.24109589041</c:v>
                </c:pt>
                <c:pt idx="6258">
                  <c:v>2002.24383561644</c:v>
                </c:pt>
                <c:pt idx="6259">
                  <c:v>2002.2465753424699</c:v>
                </c:pt>
                <c:pt idx="6260">
                  <c:v>2002.24931506849</c:v>
                </c:pt>
                <c:pt idx="6261">
                  <c:v>2002.2520547945201</c:v>
                </c:pt>
                <c:pt idx="6262">
                  <c:v>2002.2547945205499</c:v>
                </c:pt>
                <c:pt idx="6263">
                  <c:v>2002.25753424658</c:v>
                </c:pt>
                <c:pt idx="6264">
                  <c:v>2002.2602739726001</c:v>
                </c:pt>
                <c:pt idx="6265">
                  <c:v>2002.2630136986299</c:v>
                </c:pt>
                <c:pt idx="6266">
                  <c:v>2002.26575342466</c:v>
                </c:pt>
                <c:pt idx="6267">
                  <c:v>2002.2684931506799</c:v>
                </c:pt>
                <c:pt idx="6268">
                  <c:v>2002.27123287671</c:v>
                </c:pt>
                <c:pt idx="6269">
                  <c:v>2002.2739726027401</c:v>
                </c:pt>
                <c:pt idx="6270">
                  <c:v>2002.2767123287699</c:v>
                </c:pt>
                <c:pt idx="6271">
                  <c:v>2002.27945205479</c:v>
                </c:pt>
                <c:pt idx="6272">
                  <c:v>2002.2821917808201</c:v>
                </c:pt>
                <c:pt idx="6273">
                  <c:v>2002.2849315068499</c:v>
                </c:pt>
                <c:pt idx="6274">
                  <c:v>2002.28767123288</c:v>
                </c:pt>
                <c:pt idx="6275">
                  <c:v>2002.2904109589001</c:v>
                </c:pt>
                <c:pt idx="6276">
                  <c:v>2002.29315068493</c:v>
                </c:pt>
                <c:pt idx="6277">
                  <c:v>2002.2958904109601</c:v>
                </c:pt>
                <c:pt idx="6278">
                  <c:v>2002.2986301369899</c:v>
                </c:pt>
                <c:pt idx="6279">
                  <c:v>2002.30136986301</c:v>
                </c:pt>
                <c:pt idx="6280">
                  <c:v>2002.3041095890401</c:v>
                </c:pt>
                <c:pt idx="6281">
                  <c:v>2002.3068493150699</c:v>
                </c:pt>
                <c:pt idx="6282">
                  <c:v>2002.3095890411</c:v>
                </c:pt>
                <c:pt idx="6283">
                  <c:v>2002.3123287671201</c:v>
                </c:pt>
                <c:pt idx="6284">
                  <c:v>2002.31506849315</c:v>
                </c:pt>
                <c:pt idx="6285">
                  <c:v>2002.3178082191801</c:v>
                </c:pt>
                <c:pt idx="6286">
                  <c:v>2002.3205479452099</c:v>
                </c:pt>
                <c:pt idx="6287">
                  <c:v>2002.32328767123</c:v>
                </c:pt>
                <c:pt idx="6288">
                  <c:v>2002.3260273972601</c:v>
                </c:pt>
                <c:pt idx="6289">
                  <c:v>2002.3287671232899</c:v>
                </c:pt>
                <c:pt idx="6290">
                  <c:v>2002.33150684932</c:v>
                </c:pt>
                <c:pt idx="6291">
                  <c:v>2002.3342465753401</c:v>
                </c:pt>
                <c:pt idx="6292">
                  <c:v>2002.33698630137</c:v>
                </c:pt>
                <c:pt idx="6293">
                  <c:v>2002.3397260274</c:v>
                </c:pt>
                <c:pt idx="6294">
                  <c:v>2002.3424657534199</c:v>
                </c:pt>
                <c:pt idx="6295">
                  <c:v>2002.34520547945</c:v>
                </c:pt>
                <c:pt idx="6296">
                  <c:v>2002.3479452054801</c:v>
                </c:pt>
                <c:pt idx="6297">
                  <c:v>2002.3506849315099</c:v>
                </c:pt>
                <c:pt idx="6298">
                  <c:v>2002.35342465753</c:v>
                </c:pt>
                <c:pt idx="6299">
                  <c:v>2002.3561643835601</c:v>
                </c:pt>
                <c:pt idx="6300">
                  <c:v>2002.35890410959</c:v>
                </c:pt>
                <c:pt idx="6301">
                  <c:v>2002.36164383562</c:v>
                </c:pt>
                <c:pt idx="6302">
                  <c:v>2002.3643835616399</c:v>
                </c:pt>
                <c:pt idx="6303">
                  <c:v>2002.36712328767</c:v>
                </c:pt>
                <c:pt idx="6304">
                  <c:v>2002.3698630137001</c:v>
                </c:pt>
                <c:pt idx="6305">
                  <c:v>2002.3726027397299</c:v>
                </c:pt>
                <c:pt idx="6306">
                  <c:v>2002.37534246575</c:v>
                </c:pt>
                <c:pt idx="6307">
                  <c:v>2002.3780821917801</c:v>
                </c:pt>
                <c:pt idx="6308">
                  <c:v>2002.38082191781</c:v>
                </c:pt>
                <c:pt idx="6309">
                  <c:v>2002.38356164384</c:v>
                </c:pt>
                <c:pt idx="6310">
                  <c:v>2002.3863013698599</c:v>
                </c:pt>
                <c:pt idx="6311">
                  <c:v>2002.38904109589</c:v>
                </c:pt>
                <c:pt idx="6312">
                  <c:v>2002.3917808219201</c:v>
                </c:pt>
                <c:pt idx="6313">
                  <c:v>2002.3945205479499</c:v>
                </c:pt>
                <c:pt idx="6314">
                  <c:v>2002.39726027397</c:v>
                </c:pt>
                <c:pt idx="6315">
                  <c:v>2002.4</c:v>
                </c:pt>
                <c:pt idx="6316">
                  <c:v>2002.4027397260299</c:v>
                </c:pt>
                <c:pt idx="6317">
                  <c:v>2002.40547945205</c:v>
                </c:pt>
                <c:pt idx="6318">
                  <c:v>2002.4082191780799</c:v>
                </c:pt>
                <c:pt idx="6319">
                  <c:v>2002.41095890411</c:v>
                </c:pt>
                <c:pt idx="6320">
                  <c:v>2002.4136986301401</c:v>
                </c:pt>
                <c:pt idx="6321">
                  <c:v>2002.4164383561599</c:v>
                </c:pt>
                <c:pt idx="6322">
                  <c:v>2002.41917808219</c:v>
                </c:pt>
                <c:pt idx="6323">
                  <c:v>2002.4219178082201</c:v>
                </c:pt>
                <c:pt idx="6324">
                  <c:v>2002.4246575342499</c:v>
                </c:pt>
                <c:pt idx="6325">
                  <c:v>2002.42739726027</c:v>
                </c:pt>
                <c:pt idx="6326">
                  <c:v>2002.4301369863001</c:v>
                </c:pt>
                <c:pt idx="6327">
                  <c:v>2002.43287671233</c:v>
                </c:pt>
                <c:pt idx="6328">
                  <c:v>2002.4356164383601</c:v>
                </c:pt>
                <c:pt idx="6329">
                  <c:v>2002.4383561643799</c:v>
                </c:pt>
                <c:pt idx="6330">
                  <c:v>2002.44109589041</c:v>
                </c:pt>
                <c:pt idx="6331">
                  <c:v>2002.4438356164401</c:v>
                </c:pt>
                <c:pt idx="6332">
                  <c:v>2002.4465753424699</c:v>
                </c:pt>
                <c:pt idx="6333">
                  <c:v>2002.44931506849</c:v>
                </c:pt>
                <c:pt idx="6334">
                  <c:v>2002.4520547945201</c:v>
                </c:pt>
                <c:pt idx="6335">
                  <c:v>2002.45479452055</c:v>
                </c:pt>
                <c:pt idx="6336">
                  <c:v>2002.4575342465801</c:v>
                </c:pt>
                <c:pt idx="6337">
                  <c:v>2002.4602739725999</c:v>
                </c:pt>
                <c:pt idx="6338">
                  <c:v>2002.46301369863</c:v>
                </c:pt>
                <c:pt idx="6339">
                  <c:v>2002.4657534246601</c:v>
                </c:pt>
                <c:pt idx="6340">
                  <c:v>2002.4684931506799</c:v>
                </c:pt>
                <c:pt idx="6341">
                  <c:v>2002.47123287671</c:v>
                </c:pt>
                <c:pt idx="6342">
                  <c:v>2002.4739726027401</c:v>
                </c:pt>
                <c:pt idx="6343">
                  <c:v>2002.47671232877</c:v>
                </c:pt>
                <c:pt idx="6344">
                  <c:v>2002.47945205479</c:v>
                </c:pt>
                <c:pt idx="6345">
                  <c:v>2002.4821917808199</c:v>
                </c:pt>
                <c:pt idx="6346">
                  <c:v>2002.48493150685</c:v>
                </c:pt>
                <c:pt idx="6347">
                  <c:v>2002.4876712328801</c:v>
                </c:pt>
                <c:pt idx="6348">
                  <c:v>2002.4904109588999</c:v>
                </c:pt>
                <c:pt idx="6349">
                  <c:v>2002.49315068493</c:v>
                </c:pt>
                <c:pt idx="6350">
                  <c:v>2002.4958904109601</c:v>
                </c:pt>
                <c:pt idx="6351">
                  <c:v>2002.49863013699</c:v>
                </c:pt>
                <c:pt idx="6352">
                  <c:v>2002.50136986301</c:v>
                </c:pt>
                <c:pt idx="6353">
                  <c:v>2002.5041095890399</c:v>
                </c:pt>
                <c:pt idx="6354">
                  <c:v>2002.50684931507</c:v>
                </c:pt>
                <c:pt idx="6355">
                  <c:v>2002.5095890411001</c:v>
                </c:pt>
                <c:pt idx="6356">
                  <c:v>2002.5123287671199</c:v>
                </c:pt>
                <c:pt idx="6357">
                  <c:v>2002.51506849315</c:v>
                </c:pt>
                <c:pt idx="6358">
                  <c:v>2002.5178082191801</c:v>
                </c:pt>
                <c:pt idx="6359">
                  <c:v>2002.52054794521</c:v>
                </c:pt>
                <c:pt idx="6360">
                  <c:v>2002.52328767123</c:v>
                </c:pt>
                <c:pt idx="6361">
                  <c:v>2002.5260273972599</c:v>
                </c:pt>
                <c:pt idx="6362">
                  <c:v>2002.52876712329</c:v>
                </c:pt>
                <c:pt idx="6363">
                  <c:v>2002.5315068493201</c:v>
                </c:pt>
                <c:pt idx="6364">
                  <c:v>2002.5342465753399</c:v>
                </c:pt>
                <c:pt idx="6365">
                  <c:v>2002.53698630137</c:v>
                </c:pt>
                <c:pt idx="6366">
                  <c:v>2002.5397260274001</c:v>
                </c:pt>
                <c:pt idx="6367">
                  <c:v>2002.5424657534199</c:v>
                </c:pt>
                <c:pt idx="6368">
                  <c:v>2002.54520547945</c:v>
                </c:pt>
                <c:pt idx="6369">
                  <c:v>2002.5479452054799</c:v>
                </c:pt>
                <c:pt idx="6370">
                  <c:v>2002.55068493151</c:v>
                </c:pt>
                <c:pt idx="6371">
                  <c:v>2002.5534246575301</c:v>
                </c:pt>
                <c:pt idx="6372">
                  <c:v>2002.5561643835599</c:v>
                </c:pt>
                <c:pt idx="6373">
                  <c:v>2002.55890410959</c:v>
                </c:pt>
                <c:pt idx="6374">
                  <c:v>2002.5616438356201</c:v>
                </c:pt>
                <c:pt idx="6375">
                  <c:v>2002.5643835616399</c:v>
                </c:pt>
                <c:pt idx="6376">
                  <c:v>2002.56712328767</c:v>
                </c:pt>
                <c:pt idx="6377">
                  <c:v>2002.5698630136999</c:v>
                </c:pt>
                <c:pt idx="6378">
                  <c:v>2002.57260273973</c:v>
                </c:pt>
                <c:pt idx="6379">
                  <c:v>2002.5753424657501</c:v>
                </c:pt>
                <c:pt idx="6380">
                  <c:v>2002.5780821917799</c:v>
                </c:pt>
                <c:pt idx="6381">
                  <c:v>2002.58082191781</c:v>
                </c:pt>
                <c:pt idx="6382">
                  <c:v>2002.5835616438401</c:v>
                </c:pt>
                <c:pt idx="6383">
                  <c:v>2002.5863013698599</c:v>
                </c:pt>
                <c:pt idx="6384">
                  <c:v>2002.58904109589</c:v>
                </c:pt>
                <c:pt idx="6385">
                  <c:v>2002.5917808219201</c:v>
                </c:pt>
                <c:pt idx="6386">
                  <c:v>2002.59452054795</c:v>
                </c:pt>
                <c:pt idx="6387">
                  <c:v>2002.5972602739701</c:v>
                </c:pt>
                <c:pt idx="6388">
                  <c:v>2002.6</c:v>
                </c:pt>
                <c:pt idx="6389">
                  <c:v>2002.60273972603</c:v>
                </c:pt>
                <c:pt idx="6390">
                  <c:v>2002.6054794520501</c:v>
                </c:pt>
                <c:pt idx="6391">
                  <c:v>2002.6082191780799</c:v>
                </c:pt>
                <c:pt idx="6392">
                  <c:v>2002.61095890411</c:v>
                </c:pt>
                <c:pt idx="6393">
                  <c:v>2002.6136986301401</c:v>
                </c:pt>
                <c:pt idx="6394">
                  <c:v>2002.61643835616</c:v>
                </c:pt>
                <c:pt idx="6395">
                  <c:v>2002.61917808219</c:v>
                </c:pt>
                <c:pt idx="6396">
                  <c:v>2002.6219178082199</c:v>
                </c:pt>
                <c:pt idx="6397">
                  <c:v>2002.62465753425</c:v>
                </c:pt>
                <c:pt idx="6398">
                  <c:v>2002.6273972602701</c:v>
                </c:pt>
                <c:pt idx="6399">
                  <c:v>2002.6301369862999</c:v>
                </c:pt>
                <c:pt idx="6400">
                  <c:v>2002.63287671233</c:v>
                </c:pt>
                <c:pt idx="6401">
                  <c:v>2002.6356164383601</c:v>
                </c:pt>
                <c:pt idx="6402">
                  <c:v>2002.63835616438</c:v>
                </c:pt>
                <c:pt idx="6403">
                  <c:v>2002.64109589041</c:v>
                </c:pt>
                <c:pt idx="6404">
                  <c:v>2002.6438356164399</c:v>
                </c:pt>
                <c:pt idx="6405">
                  <c:v>2002.64657534247</c:v>
                </c:pt>
                <c:pt idx="6406">
                  <c:v>2002.6493150684901</c:v>
                </c:pt>
                <c:pt idx="6407">
                  <c:v>2002.6520547945199</c:v>
                </c:pt>
                <c:pt idx="6408">
                  <c:v>2002.65479452055</c:v>
                </c:pt>
                <c:pt idx="6409">
                  <c:v>2002.6575342465801</c:v>
                </c:pt>
                <c:pt idx="6410">
                  <c:v>2002.6602739726</c:v>
                </c:pt>
                <c:pt idx="6411">
                  <c:v>2002.66301369863</c:v>
                </c:pt>
                <c:pt idx="6412">
                  <c:v>2002.6657534246599</c:v>
                </c:pt>
                <c:pt idx="6413">
                  <c:v>2002.66849315068</c:v>
                </c:pt>
                <c:pt idx="6414">
                  <c:v>2002.6712328767101</c:v>
                </c:pt>
                <c:pt idx="6415">
                  <c:v>2002.6739726027399</c:v>
                </c:pt>
                <c:pt idx="6416">
                  <c:v>2002.67671232877</c:v>
                </c:pt>
                <c:pt idx="6417">
                  <c:v>2002.6794520547901</c:v>
                </c:pt>
                <c:pt idx="6418">
                  <c:v>2002.6821917808199</c:v>
                </c:pt>
                <c:pt idx="6419">
                  <c:v>2002.68493150685</c:v>
                </c:pt>
                <c:pt idx="6420">
                  <c:v>2002.6876712328799</c:v>
                </c:pt>
                <c:pt idx="6421">
                  <c:v>2002.6904109589</c:v>
                </c:pt>
                <c:pt idx="6422">
                  <c:v>2002.6931506849301</c:v>
                </c:pt>
                <c:pt idx="6423">
                  <c:v>2002.6958904109599</c:v>
                </c:pt>
                <c:pt idx="6424">
                  <c:v>2002.69863013699</c:v>
                </c:pt>
                <c:pt idx="6425">
                  <c:v>2002.7013698630101</c:v>
                </c:pt>
                <c:pt idx="6426">
                  <c:v>2002.7041095890399</c:v>
                </c:pt>
                <c:pt idx="6427">
                  <c:v>2002.70684931507</c:v>
                </c:pt>
                <c:pt idx="6428">
                  <c:v>2002.7095890410999</c:v>
                </c:pt>
                <c:pt idx="6429">
                  <c:v>2002.71232876712</c:v>
                </c:pt>
                <c:pt idx="6430">
                  <c:v>2002.7150684931501</c:v>
                </c:pt>
                <c:pt idx="6431">
                  <c:v>2002.7178082191799</c:v>
                </c:pt>
                <c:pt idx="6432">
                  <c:v>2002.72054794521</c:v>
                </c:pt>
                <c:pt idx="6433">
                  <c:v>2002.7232876712301</c:v>
                </c:pt>
                <c:pt idx="6434">
                  <c:v>2002.7260273972599</c:v>
                </c:pt>
                <c:pt idx="6435">
                  <c:v>2002.72876712329</c:v>
                </c:pt>
                <c:pt idx="6436">
                  <c:v>2002.7315068493201</c:v>
                </c:pt>
                <c:pt idx="6437">
                  <c:v>2002.73424657534</c:v>
                </c:pt>
                <c:pt idx="6438">
                  <c:v>2002.7369863013701</c:v>
                </c:pt>
                <c:pt idx="6439">
                  <c:v>2002.7397260273999</c:v>
                </c:pt>
                <c:pt idx="6440">
                  <c:v>2002.74246575342</c:v>
                </c:pt>
                <c:pt idx="6441">
                  <c:v>2002.7452054794501</c:v>
                </c:pt>
                <c:pt idx="6442">
                  <c:v>2002.7479452054799</c:v>
                </c:pt>
                <c:pt idx="6443">
                  <c:v>2002.75068493151</c:v>
                </c:pt>
                <c:pt idx="6444">
                  <c:v>2002.7534246575301</c:v>
                </c:pt>
                <c:pt idx="6445">
                  <c:v>2002.75616438356</c:v>
                </c:pt>
                <c:pt idx="6446">
                  <c:v>2002.75890410959</c:v>
                </c:pt>
                <c:pt idx="6447">
                  <c:v>2002.7616438356199</c:v>
                </c:pt>
                <c:pt idx="6448">
                  <c:v>2002.76438356164</c:v>
                </c:pt>
                <c:pt idx="6449">
                  <c:v>2002.7671232876701</c:v>
                </c:pt>
                <c:pt idx="6450">
                  <c:v>2002.7698630136999</c:v>
                </c:pt>
                <c:pt idx="6451">
                  <c:v>2002.77260273973</c:v>
                </c:pt>
                <c:pt idx="6452">
                  <c:v>2002.7753424657501</c:v>
                </c:pt>
                <c:pt idx="6453">
                  <c:v>2002.77808219178</c:v>
                </c:pt>
                <c:pt idx="6454">
                  <c:v>2002.78082191781</c:v>
                </c:pt>
                <c:pt idx="6455">
                  <c:v>2002.7835616438399</c:v>
                </c:pt>
                <c:pt idx="6456">
                  <c:v>2002.78630136986</c:v>
                </c:pt>
                <c:pt idx="6457">
                  <c:v>2002.7890410958901</c:v>
                </c:pt>
                <c:pt idx="6458">
                  <c:v>2002.7917808219199</c:v>
                </c:pt>
                <c:pt idx="6459">
                  <c:v>2002.79452054795</c:v>
                </c:pt>
                <c:pt idx="6460">
                  <c:v>2002.7972602739701</c:v>
                </c:pt>
                <c:pt idx="6461">
                  <c:v>2002.8</c:v>
                </c:pt>
                <c:pt idx="6462">
                  <c:v>2002.80273972603</c:v>
                </c:pt>
                <c:pt idx="6463">
                  <c:v>2002.8054794520499</c:v>
                </c:pt>
                <c:pt idx="6464">
                  <c:v>2002.80821917808</c:v>
                </c:pt>
                <c:pt idx="6465">
                  <c:v>2002.8109589041101</c:v>
                </c:pt>
                <c:pt idx="6466">
                  <c:v>2002.8136986301399</c:v>
                </c:pt>
                <c:pt idx="6467">
                  <c:v>2002.81643835616</c:v>
                </c:pt>
                <c:pt idx="6468">
                  <c:v>2002.8191780821901</c:v>
                </c:pt>
                <c:pt idx="6469">
                  <c:v>2002.82191780822</c:v>
                </c:pt>
                <c:pt idx="6470">
                  <c:v>2002.82465753425</c:v>
                </c:pt>
                <c:pt idx="6471">
                  <c:v>2002.8273972602699</c:v>
                </c:pt>
                <c:pt idx="6472">
                  <c:v>2002.8301369863</c:v>
                </c:pt>
                <c:pt idx="6473">
                  <c:v>2002.8328767123301</c:v>
                </c:pt>
                <c:pt idx="6474">
                  <c:v>2002.8356164383599</c:v>
                </c:pt>
                <c:pt idx="6475">
                  <c:v>2002.83835616438</c:v>
                </c:pt>
                <c:pt idx="6476">
                  <c:v>2002.8410958904101</c:v>
                </c:pt>
                <c:pt idx="6477">
                  <c:v>2002.8438356164399</c:v>
                </c:pt>
                <c:pt idx="6478">
                  <c:v>2002.84657534247</c:v>
                </c:pt>
                <c:pt idx="6479">
                  <c:v>2002.8493150684899</c:v>
                </c:pt>
                <c:pt idx="6480">
                  <c:v>2002.85205479452</c:v>
                </c:pt>
                <c:pt idx="6481">
                  <c:v>2002.8547945205501</c:v>
                </c:pt>
                <c:pt idx="6482">
                  <c:v>2002.8575342465799</c:v>
                </c:pt>
                <c:pt idx="6483">
                  <c:v>2002.8602739726</c:v>
                </c:pt>
                <c:pt idx="6484">
                  <c:v>2002.8630136986301</c:v>
                </c:pt>
                <c:pt idx="6485">
                  <c:v>2002.8657534246599</c:v>
                </c:pt>
                <c:pt idx="6486">
                  <c:v>2002.86849315069</c:v>
                </c:pt>
                <c:pt idx="6487">
                  <c:v>2002.8712328767101</c:v>
                </c:pt>
                <c:pt idx="6488">
                  <c:v>2002.87397260274</c:v>
                </c:pt>
                <c:pt idx="6489">
                  <c:v>2002.8767123287701</c:v>
                </c:pt>
                <c:pt idx="6490">
                  <c:v>2002.8794520547899</c:v>
                </c:pt>
                <c:pt idx="6491">
                  <c:v>2002.88219178082</c:v>
                </c:pt>
                <c:pt idx="6492">
                  <c:v>2002.8849315068501</c:v>
                </c:pt>
                <c:pt idx="6493">
                  <c:v>2002.8876712328799</c:v>
                </c:pt>
                <c:pt idx="6494">
                  <c:v>2002.8904109589</c:v>
                </c:pt>
                <c:pt idx="6495">
                  <c:v>2002.8931506849301</c:v>
                </c:pt>
                <c:pt idx="6496">
                  <c:v>2002.89589041096</c:v>
                </c:pt>
                <c:pt idx="6497">
                  <c:v>2002.8986301369901</c:v>
                </c:pt>
                <c:pt idx="6498">
                  <c:v>2002.9013698630099</c:v>
                </c:pt>
                <c:pt idx="6499">
                  <c:v>2002.90410958904</c:v>
                </c:pt>
                <c:pt idx="6500">
                  <c:v>2002.9068493150701</c:v>
                </c:pt>
                <c:pt idx="6501">
                  <c:v>2002.9095890410999</c:v>
                </c:pt>
                <c:pt idx="6502">
                  <c:v>2002.91232876712</c:v>
                </c:pt>
                <c:pt idx="6503">
                  <c:v>2002.9150684931501</c:v>
                </c:pt>
                <c:pt idx="6504">
                  <c:v>2002.91780821918</c:v>
                </c:pt>
                <c:pt idx="6505">
                  <c:v>2002.92054794521</c:v>
                </c:pt>
                <c:pt idx="6506">
                  <c:v>2002.9232876712299</c:v>
                </c:pt>
                <c:pt idx="6507">
                  <c:v>2002.92602739726</c:v>
                </c:pt>
                <c:pt idx="6508">
                  <c:v>2002.9287671232901</c:v>
                </c:pt>
                <c:pt idx="6509">
                  <c:v>2002.9315068493199</c:v>
                </c:pt>
                <c:pt idx="6510">
                  <c:v>2002.93424657534</c:v>
                </c:pt>
                <c:pt idx="6511">
                  <c:v>2002.9369863013701</c:v>
                </c:pt>
                <c:pt idx="6512">
                  <c:v>2002.9397260274</c:v>
                </c:pt>
                <c:pt idx="6513">
                  <c:v>2002.94246575342</c:v>
                </c:pt>
                <c:pt idx="6514">
                  <c:v>2002.9452054794499</c:v>
                </c:pt>
                <c:pt idx="6515">
                  <c:v>2002.94794520548</c:v>
                </c:pt>
                <c:pt idx="6516">
                  <c:v>2002.9506849315101</c:v>
                </c:pt>
                <c:pt idx="6517">
                  <c:v>2002.9534246575299</c:v>
                </c:pt>
                <c:pt idx="6518">
                  <c:v>2002.95616438356</c:v>
                </c:pt>
                <c:pt idx="6519">
                  <c:v>2002.9589041095901</c:v>
                </c:pt>
                <c:pt idx="6520">
                  <c:v>2002.96164383562</c:v>
                </c:pt>
                <c:pt idx="6521">
                  <c:v>2002.96438356164</c:v>
                </c:pt>
                <c:pt idx="6522">
                  <c:v>2002.9671232876699</c:v>
                </c:pt>
                <c:pt idx="6523">
                  <c:v>2002.9698630137</c:v>
                </c:pt>
                <c:pt idx="6524">
                  <c:v>2002.9726027397301</c:v>
                </c:pt>
                <c:pt idx="6525">
                  <c:v>2002.9753424657499</c:v>
                </c:pt>
                <c:pt idx="6526">
                  <c:v>2002.97808219178</c:v>
                </c:pt>
                <c:pt idx="6527">
                  <c:v>2002.9808219178101</c:v>
                </c:pt>
                <c:pt idx="6528">
                  <c:v>2002.9835616438399</c:v>
                </c:pt>
                <c:pt idx="6529">
                  <c:v>2002.98630136986</c:v>
                </c:pt>
                <c:pt idx="6530">
                  <c:v>2002.9890410958899</c:v>
                </c:pt>
                <c:pt idx="6531">
                  <c:v>2002.99178082192</c:v>
                </c:pt>
                <c:pt idx="6532">
                  <c:v>2002.9945205479501</c:v>
                </c:pt>
                <c:pt idx="6533">
                  <c:v>2002.9972602739699</c:v>
                </c:pt>
                <c:pt idx="6534">
                  <c:v>2003</c:v>
                </c:pt>
                <c:pt idx="6535">
                  <c:v>2003.0027397260301</c:v>
                </c:pt>
                <c:pt idx="6536">
                  <c:v>2003.0054794520499</c:v>
                </c:pt>
                <c:pt idx="6537">
                  <c:v>2003.00821917808</c:v>
                </c:pt>
                <c:pt idx="6538">
                  <c:v>2003.0109589041101</c:v>
                </c:pt>
                <c:pt idx="6539">
                  <c:v>2003.01369863014</c:v>
                </c:pt>
                <c:pt idx="6540">
                  <c:v>2003.0164383561601</c:v>
                </c:pt>
                <c:pt idx="6541">
                  <c:v>2003.0191780821899</c:v>
                </c:pt>
                <c:pt idx="6542">
                  <c:v>2003.02191780822</c:v>
                </c:pt>
                <c:pt idx="6543">
                  <c:v>2003.0246575342501</c:v>
                </c:pt>
                <c:pt idx="6544">
                  <c:v>2003.0273972602699</c:v>
                </c:pt>
                <c:pt idx="6545">
                  <c:v>2003.0301369863</c:v>
                </c:pt>
                <c:pt idx="6546">
                  <c:v>2003.0328767123301</c:v>
                </c:pt>
                <c:pt idx="6547">
                  <c:v>2003.03561643836</c:v>
                </c:pt>
                <c:pt idx="6548">
                  <c:v>2003.03835616438</c:v>
                </c:pt>
                <c:pt idx="6549">
                  <c:v>2003.0410958904099</c:v>
                </c:pt>
                <c:pt idx="6550">
                  <c:v>2003.04383561644</c:v>
                </c:pt>
                <c:pt idx="6551">
                  <c:v>2003.0465753424701</c:v>
                </c:pt>
                <c:pt idx="6552">
                  <c:v>2003.0493150684899</c:v>
                </c:pt>
                <c:pt idx="6553">
                  <c:v>2003.05205479452</c:v>
                </c:pt>
                <c:pt idx="6554">
                  <c:v>2003.0547945205501</c:v>
                </c:pt>
                <c:pt idx="6555">
                  <c:v>2003.05753424658</c:v>
                </c:pt>
                <c:pt idx="6556">
                  <c:v>2003.0602739726</c:v>
                </c:pt>
                <c:pt idx="6557">
                  <c:v>2003.0630136986299</c:v>
                </c:pt>
                <c:pt idx="6558">
                  <c:v>2003.06575342466</c:v>
                </c:pt>
                <c:pt idx="6559">
                  <c:v>2003.0684931506801</c:v>
                </c:pt>
                <c:pt idx="6560">
                  <c:v>2003.0712328767099</c:v>
                </c:pt>
                <c:pt idx="6561">
                  <c:v>2003.07397260274</c:v>
                </c:pt>
                <c:pt idx="6562">
                  <c:v>2003.0767123287701</c:v>
                </c:pt>
                <c:pt idx="6563">
                  <c:v>2003.07945205479</c:v>
                </c:pt>
                <c:pt idx="6564">
                  <c:v>2003.08219178082</c:v>
                </c:pt>
                <c:pt idx="6565">
                  <c:v>2003.0849315068499</c:v>
                </c:pt>
                <c:pt idx="6566">
                  <c:v>2003.08767123288</c:v>
                </c:pt>
                <c:pt idx="6567">
                  <c:v>2003.0904109589001</c:v>
                </c:pt>
                <c:pt idx="6568">
                  <c:v>2003.0931506849299</c:v>
                </c:pt>
                <c:pt idx="6569">
                  <c:v>2003.09589041096</c:v>
                </c:pt>
                <c:pt idx="6570">
                  <c:v>2003.0986301369901</c:v>
                </c:pt>
                <c:pt idx="6571">
                  <c:v>2003.1013698630099</c:v>
                </c:pt>
                <c:pt idx="6572">
                  <c:v>2003.10410958904</c:v>
                </c:pt>
                <c:pt idx="6573">
                  <c:v>2003.1068493150699</c:v>
                </c:pt>
                <c:pt idx="6574">
                  <c:v>2003.1095890411</c:v>
                </c:pt>
                <c:pt idx="6575">
                  <c:v>2003.1123287671201</c:v>
                </c:pt>
                <c:pt idx="6576">
                  <c:v>2003.1150684931499</c:v>
                </c:pt>
                <c:pt idx="6577">
                  <c:v>2003.11780821918</c:v>
                </c:pt>
                <c:pt idx="6578">
                  <c:v>2003.1205479452101</c:v>
                </c:pt>
                <c:pt idx="6579">
                  <c:v>2003.1232876712299</c:v>
                </c:pt>
                <c:pt idx="6580">
                  <c:v>2003.12602739726</c:v>
                </c:pt>
                <c:pt idx="6581">
                  <c:v>2003.1287671232899</c:v>
                </c:pt>
                <c:pt idx="6582">
                  <c:v>2003.13150684931</c:v>
                </c:pt>
                <c:pt idx="6583">
                  <c:v>2003.1342465753401</c:v>
                </c:pt>
                <c:pt idx="6584">
                  <c:v>2003.1369863013699</c:v>
                </c:pt>
                <c:pt idx="6585">
                  <c:v>2003.1397260274</c:v>
                </c:pt>
                <c:pt idx="6586">
                  <c:v>2003.1424657534201</c:v>
                </c:pt>
                <c:pt idx="6587">
                  <c:v>2003.1452054794499</c:v>
                </c:pt>
                <c:pt idx="6588">
                  <c:v>2003.14794520548</c:v>
                </c:pt>
                <c:pt idx="6589">
                  <c:v>2003.1506849315101</c:v>
                </c:pt>
                <c:pt idx="6590">
                  <c:v>2003.15342465753</c:v>
                </c:pt>
                <c:pt idx="6591">
                  <c:v>2003.1561643835601</c:v>
                </c:pt>
                <c:pt idx="6592">
                  <c:v>2003.1589041095899</c:v>
                </c:pt>
                <c:pt idx="6593">
                  <c:v>2003.16164383562</c:v>
                </c:pt>
                <c:pt idx="6594">
                  <c:v>2003.1643835616401</c:v>
                </c:pt>
                <c:pt idx="6595">
                  <c:v>2003.1671232876699</c:v>
                </c:pt>
                <c:pt idx="6596">
                  <c:v>2003.1698630137</c:v>
                </c:pt>
                <c:pt idx="6597">
                  <c:v>2003.1726027397301</c:v>
                </c:pt>
                <c:pt idx="6598">
                  <c:v>2003.17534246575</c:v>
                </c:pt>
                <c:pt idx="6599">
                  <c:v>2003.17808219178</c:v>
                </c:pt>
                <c:pt idx="6600">
                  <c:v>2003.1808219178099</c:v>
                </c:pt>
                <c:pt idx="6601">
                  <c:v>2003.18356164384</c:v>
                </c:pt>
                <c:pt idx="6602">
                  <c:v>2003.1863013698601</c:v>
                </c:pt>
                <c:pt idx="6603">
                  <c:v>2003.1890410958899</c:v>
                </c:pt>
                <c:pt idx="6604">
                  <c:v>2003.19178082192</c:v>
                </c:pt>
                <c:pt idx="6605">
                  <c:v>2003.1945205479501</c:v>
                </c:pt>
                <c:pt idx="6606">
                  <c:v>2003.19726027397</c:v>
                </c:pt>
                <c:pt idx="6607">
                  <c:v>2003.2</c:v>
                </c:pt>
                <c:pt idx="6608">
                  <c:v>2003.2027397260299</c:v>
                </c:pt>
                <c:pt idx="6609">
                  <c:v>2003.20547945205</c:v>
                </c:pt>
                <c:pt idx="6610">
                  <c:v>2003.2082191780801</c:v>
                </c:pt>
                <c:pt idx="6611">
                  <c:v>2003.2109589041099</c:v>
                </c:pt>
                <c:pt idx="6612">
                  <c:v>2003.21369863014</c:v>
                </c:pt>
                <c:pt idx="6613">
                  <c:v>2003.2164383561601</c:v>
                </c:pt>
                <c:pt idx="6614">
                  <c:v>2003.21917808219</c:v>
                </c:pt>
                <c:pt idx="6615">
                  <c:v>2003.22191780822</c:v>
                </c:pt>
                <c:pt idx="6616">
                  <c:v>2003.2246575342499</c:v>
                </c:pt>
                <c:pt idx="6617">
                  <c:v>2003.22739726027</c:v>
                </c:pt>
                <c:pt idx="6618">
                  <c:v>2003.2301369863001</c:v>
                </c:pt>
                <c:pt idx="6619">
                  <c:v>2003.2328767123299</c:v>
                </c:pt>
                <c:pt idx="6620">
                  <c:v>2003.23561643836</c:v>
                </c:pt>
                <c:pt idx="6621">
                  <c:v>2003.2383561643801</c:v>
                </c:pt>
                <c:pt idx="6622">
                  <c:v>2003.24109589041</c:v>
                </c:pt>
                <c:pt idx="6623">
                  <c:v>2003.24383561644</c:v>
                </c:pt>
                <c:pt idx="6624">
                  <c:v>2003.2465753424699</c:v>
                </c:pt>
                <c:pt idx="6625">
                  <c:v>2003.24931506849</c:v>
                </c:pt>
                <c:pt idx="6626">
                  <c:v>2003.2520547945201</c:v>
                </c:pt>
                <c:pt idx="6627">
                  <c:v>2003.2547945205499</c:v>
                </c:pt>
                <c:pt idx="6628">
                  <c:v>2003.25753424658</c:v>
                </c:pt>
                <c:pt idx="6629">
                  <c:v>2003.2602739726001</c:v>
                </c:pt>
                <c:pt idx="6630">
                  <c:v>2003.2630136986299</c:v>
                </c:pt>
                <c:pt idx="6631">
                  <c:v>2003.26575342466</c:v>
                </c:pt>
                <c:pt idx="6632">
                  <c:v>2003.2684931506799</c:v>
                </c:pt>
                <c:pt idx="6633">
                  <c:v>2003.27123287671</c:v>
                </c:pt>
                <c:pt idx="6634">
                  <c:v>2003.2739726027401</c:v>
                </c:pt>
                <c:pt idx="6635">
                  <c:v>2003.2767123287699</c:v>
                </c:pt>
                <c:pt idx="6636">
                  <c:v>2003.27945205479</c:v>
                </c:pt>
                <c:pt idx="6637">
                  <c:v>2003.2821917808201</c:v>
                </c:pt>
                <c:pt idx="6638">
                  <c:v>2003.2849315068499</c:v>
                </c:pt>
                <c:pt idx="6639">
                  <c:v>2003.28767123288</c:v>
                </c:pt>
                <c:pt idx="6640">
                  <c:v>2003.2904109589001</c:v>
                </c:pt>
                <c:pt idx="6641">
                  <c:v>2003.29315068493</c:v>
                </c:pt>
                <c:pt idx="6642">
                  <c:v>2003.2958904109601</c:v>
                </c:pt>
                <c:pt idx="6643">
                  <c:v>2003.2986301369899</c:v>
                </c:pt>
                <c:pt idx="6644">
                  <c:v>2003.30136986301</c:v>
                </c:pt>
                <c:pt idx="6645">
                  <c:v>2003.3041095890401</c:v>
                </c:pt>
                <c:pt idx="6646">
                  <c:v>2003.3068493150699</c:v>
                </c:pt>
                <c:pt idx="6647">
                  <c:v>2003.3095890411</c:v>
                </c:pt>
                <c:pt idx="6648">
                  <c:v>2003.3123287671201</c:v>
                </c:pt>
                <c:pt idx="6649">
                  <c:v>2003.31506849315</c:v>
                </c:pt>
                <c:pt idx="6650">
                  <c:v>2003.3178082191801</c:v>
                </c:pt>
                <c:pt idx="6651">
                  <c:v>2003.3205479452099</c:v>
                </c:pt>
                <c:pt idx="6652">
                  <c:v>2003.32328767123</c:v>
                </c:pt>
                <c:pt idx="6653">
                  <c:v>2003.3260273972601</c:v>
                </c:pt>
                <c:pt idx="6654">
                  <c:v>2003.3287671232899</c:v>
                </c:pt>
                <c:pt idx="6655">
                  <c:v>2003.33150684932</c:v>
                </c:pt>
                <c:pt idx="6656">
                  <c:v>2003.3342465753401</c:v>
                </c:pt>
                <c:pt idx="6657">
                  <c:v>2003.33698630137</c:v>
                </c:pt>
                <c:pt idx="6658">
                  <c:v>2003.3397260274</c:v>
                </c:pt>
                <c:pt idx="6659">
                  <c:v>2003.3424657534199</c:v>
                </c:pt>
                <c:pt idx="6660">
                  <c:v>2003.34520547945</c:v>
                </c:pt>
                <c:pt idx="6661">
                  <c:v>2003.3479452054801</c:v>
                </c:pt>
                <c:pt idx="6662">
                  <c:v>2003.3506849315099</c:v>
                </c:pt>
                <c:pt idx="6663">
                  <c:v>2003.35342465753</c:v>
                </c:pt>
                <c:pt idx="6664">
                  <c:v>2003.3561643835601</c:v>
                </c:pt>
                <c:pt idx="6665">
                  <c:v>2003.35890410959</c:v>
                </c:pt>
                <c:pt idx="6666">
                  <c:v>2003.36164383562</c:v>
                </c:pt>
                <c:pt idx="6667">
                  <c:v>2003.3643835616399</c:v>
                </c:pt>
                <c:pt idx="6668">
                  <c:v>2003.36712328767</c:v>
                </c:pt>
                <c:pt idx="6669">
                  <c:v>2003.3698630137001</c:v>
                </c:pt>
                <c:pt idx="6670">
                  <c:v>2003.3726027397299</c:v>
                </c:pt>
                <c:pt idx="6671">
                  <c:v>2003.37534246575</c:v>
                </c:pt>
                <c:pt idx="6672">
                  <c:v>2003.3780821917801</c:v>
                </c:pt>
                <c:pt idx="6673">
                  <c:v>2003.38082191781</c:v>
                </c:pt>
                <c:pt idx="6674">
                  <c:v>2003.38356164384</c:v>
                </c:pt>
                <c:pt idx="6675">
                  <c:v>2003.3863013698599</c:v>
                </c:pt>
                <c:pt idx="6676">
                  <c:v>2003.38904109589</c:v>
                </c:pt>
                <c:pt idx="6677">
                  <c:v>2003.3917808219201</c:v>
                </c:pt>
                <c:pt idx="6678">
                  <c:v>2003.3945205479499</c:v>
                </c:pt>
                <c:pt idx="6679">
                  <c:v>2003.39726027397</c:v>
                </c:pt>
                <c:pt idx="6680">
                  <c:v>2003.4</c:v>
                </c:pt>
                <c:pt idx="6681">
                  <c:v>2003.4027397260299</c:v>
                </c:pt>
                <c:pt idx="6682">
                  <c:v>2003.40547945205</c:v>
                </c:pt>
                <c:pt idx="6683">
                  <c:v>2003.4082191780799</c:v>
                </c:pt>
                <c:pt idx="6684">
                  <c:v>2003.41095890411</c:v>
                </c:pt>
                <c:pt idx="6685">
                  <c:v>2003.4136986301401</c:v>
                </c:pt>
                <c:pt idx="6686">
                  <c:v>2003.4164383561599</c:v>
                </c:pt>
                <c:pt idx="6687">
                  <c:v>2003.41917808219</c:v>
                </c:pt>
                <c:pt idx="6688">
                  <c:v>2003.4219178082201</c:v>
                </c:pt>
                <c:pt idx="6689">
                  <c:v>2003.4246575342499</c:v>
                </c:pt>
                <c:pt idx="6690">
                  <c:v>2003.42739726027</c:v>
                </c:pt>
                <c:pt idx="6691">
                  <c:v>2003.4301369863001</c:v>
                </c:pt>
                <c:pt idx="6692">
                  <c:v>2003.43287671233</c:v>
                </c:pt>
                <c:pt idx="6693">
                  <c:v>2003.4356164383601</c:v>
                </c:pt>
                <c:pt idx="6694">
                  <c:v>2003.4383561643799</c:v>
                </c:pt>
                <c:pt idx="6695">
                  <c:v>2003.44109589041</c:v>
                </c:pt>
                <c:pt idx="6696">
                  <c:v>2003.4438356164401</c:v>
                </c:pt>
                <c:pt idx="6697">
                  <c:v>2003.4465753424699</c:v>
                </c:pt>
                <c:pt idx="6698">
                  <c:v>2003.44931506849</c:v>
                </c:pt>
                <c:pt idx="6699">
                  <c:v>2003.4520547945201</c:v>
                </c:pt>
                <c:pt idx="6700">
                  <c:v>2003.45479452055</c:v>
                </c:pt>
                <c:pt idx="6701">
                  <c:v>2003.4575342465801</c:v>
                </c:pt>
                <c:pt idx="6702">
                  <c:v>2003.4602739725999</c:v>
                </c:pt>
                <c:pt idx="6703">
                  <c:v>2003.46301369863</c:v>
                </c:pt>
                <c:pt idx="6704">
                  <c:v>2003.4657534246601</c:v>
                </c:pt>
                <c:pt idx="6705">
                  <c:v>2003.4684931506799</c:v>
                </c:pt>
                <c:pt idx="6706">
                  <c:v>2003.47123287671</c:v>
                </c:pt>
                <c:pt idx="6707">
                  <c:v>2003.4739726027401</c:v>
                </c:pt>
                <c:pt idx="6708">
                  <c:v>2003.47671232877</c:v>
                </c:pt>
                <c:pt idx="6709">
                  <c:v>2003.47945205479</c:v>
                </c:pt>
                <c:pt idx="6710">
                  <c:v>2003.4821917808199</c:v>
                </c:pt>
                <c:pt idx="6711">
                  <c:v>2003.48493150685</c:v>
                </c:pt>
                <c:pt idx="6712">
                  <c:v>2003.4876712328801</c:v>
                </c:pt>
                <c:pt idx="6713">
                  <c:v>2003.4904109588999</c:v>
                </c:pt>
                <c:pt idx="6714">
                  <c:v>2003.49315068493</c:v>
                </c:pt>
                <c:pt idx="6715">
                  <c:v>2003.4958904109601</c:v>
                </c:pt>
                <c:pt idx="6716">
                  <c:v>2003.49863013699</c:v>
                </c:pt>
                <c:pt idx="6717">
                  <c:v>2003.50136986301</c:v>
                </c:pt>
                <c:pt idx="6718">
                  <c:v>2003.5041095890399</c:v>
                </c:pt>
                <c:pt idx="6719">
                  <c:v>2003.50684931507</c:v>
                </c:pt>
                <c:pt idx="6720">
                  <c:v>2003.5095890411001</c:v>
                </c:pt>
                <c:pt idx="6721">
                  <c:v>2003.5123287671199</c:v>
                </c:pt>
                <c:pt idx="6722">
                  <c:v>2003.51506849315</c:v>
                </c:pt>
                <c:pt idx="6723">
                  <c:v>2003.5178082191801</c:v>
                </c:pt>
                <c:pt idx="6724">
                  <c:v>2003.52054794521</c:v>
                </c:pt>
                <c:pt idx="6725">
                  <c:v>2003.52328767123</c:v>
                </c:pt>
                <c:pt idx="6726">
                  <c:v>2003.5260273972599</c:v>
                </c:pt>
                <c:pt idx="6727">
                  <c:v>2003.52876712329</c:v>
                </c:pt>
                <c:pt idx="6728">
                  <c:v>2003.5315068493201</c:v>
                </c:pt>
                <c:pt idx="6729">
                  <c:v>2003.5342465753399</c:v>
                </c:pt>
                <c:pt idx="6730">
                  <c:v>2003.53698630137</c:v>
                </c:pt>
                <c:pt idx="6731">
                  <c:v>2003.5397260274001</c:v>
                </c:pt>
                <c:pt idx="6732">
                  <c:v>2003.5424657534199</c:v>
                </c:pt>
                <c:pt idx="6733">
                  <c:v>2003.54520547945</c:v>
                </c:pt>
                <c:pt idx="6734">
                  <c:v>2003.5479452054799</c:v>
                </c:pt>
                <c:pt idx="6735">
                  <c:v>2003.55068493151</c:v>
                </c:pt>
                <c:pt idx="6736">
                  <c:v>2003.5534246575301</c:v>
                </c:pt>
                <c:pt idx="6737">
                  <c:v>2003.5561643835599</c:v>
                </c:pt>
                <c:pt idx="6738">
                  <c:v>2003.55890410959</c:v>
                </c:pt>
                <c:pt idx="6739">
                  <c:v>2003.5616438356201</c:v>
                </c:pt>
                <c:pt idx="6740">
                  <c:v>2003.5643835616399</c:v>
                </c:pt>
                <c:pt idx="6741">
                  <c:v>2003.56712328767</c:v>
                </c:pt>
                <c:pt idx="6742">
                  <c:v>2003.5698630136999</c:v>
                </c:pt>
                <c:pt idx="6743">
                  <c:v>2003.57260273973</c:v>
                </c:pt>
                <c:pt idx="6744">
                  <c:v>2003.5753424657501</c:v>
                </c:pt>
                <c:pt idx="6745">
                  <c:v>2003.5780821917799</c:v>
                </c:pt>
                <c:pt idx="6746">
                  <c:v>2003.58082191781</c:v>
                </c:pt>
                <c:pt idx="6747">
                  <c:v>2003.5835616438401</c:v>
                </c:pt>
                <c:pt idx="6748">
                  <c:v>2003.5863013698599</c:v>
                </c:pt>
                <c:pt idx="6749">
                  <c:v>2003.58904109589</c:v>
                </c:pt>
                <c:pt idx="6750">
                  <c:v>2003.5917808219201</c:v>
                </c:pt>
                <c:pt idx="6751">
                  <c:v>2003.59452054795</c:v>
                </c:pt>
                <c:pt idx="6752">
                  <c:v>2003.5972602739701</c:v>
                </c:pt>
                <c:pt idx="6753">
                  <c:v>2003.6</c:v>
                </c:pt>
                <c:pt idx="6754">
                  <c:v>2003.60273972603</c:v>
                </c:pt>
                <c:pt idx="6755">
                  <c:v>2003.6054794520501</c:v>
                </c:pt>
                <c:pt idx="6756">
                  <c:v>2003.6082191780799</c:v>
                </c:pt>
                <c:pt idx="6757">
                  <c:v>2003.61095890411</c:v>
                </c:pt>
                <c:pt idx="6758">
                  <c:v>2003.6136986301401</c:v>
                </c:pt>
                <c:pt idx="6759">
                  <c:v>2003.61643835616</c:v>
                </c:pt>
                <c:pt idx="6760">
                  <c:v>2003.61917808219</c:v>
                </c:pt>
                <c:pt idx="6761">
                  <c:v>2003.6219178082199</c:v>
                </c:pt>
                <c:pt idx="6762">
                  <c:v>2003.62465753425</c:v>
                </c:pt>
                <c:pt idx="6763">
                  <c:v>2003.6273972602701</c:v>
                </c:pt>
                <c:pt idx="6764">
                  <c:v>2003.6301369862999</c:v>
                </c:pt>
                <c:pt idx="6765">
                  <c:v>2003.63287671233</c:v>
                </c:pt>
                <c:pt idx="6766">
                  <c:v>2003.6356164383601</c:v>
                </c:pt>
                <c:pt idx="6767">
                  <c:v>2003.63835616438</c:v>
                </c:pt>
                <c:pt idx="6768">
                  <c:v>2003.64109589041</c:v>
                </c:pt>
                <c:pt idx="6769">
                  <c:v>2003.6438356164399</c:v>
                </c:pt>
                <c:pt idx="6770">
                  <c:v>2003.64657534247</c:v>
                </c:pt>
                <c:pt idx="6771">
                  <c:v>2003.6493150684901</c:v>
                </c:pt>
                <c:pt idx="6772">
                  <c:v>2003.6520547945199</c:v>
                </c:pt>
                <c:pt idx="6773">
                  <c:v>2003.65479452055</c:v>
                </c:pt>
                <c:pt idx="6774">
                  <c:v>2003.6575342465801</c:v>
                </c:pt>
                <c:pt idx="6775">
                  <c:v>2003.6602739726</c:v>
                </c:pt>
                <c:pt idx="6776">
                  <c:v>2003.66301369863</c:v>
                </c:pt>
                <c:pt idx="6777">
                  <c:v>2003.6657534246599</c:v>
                </c:pt>
                <c:pt idx="6778">
                  <c:v>2003.66849315068</c:v>
                </c:pt>
                <c:pt idx="6779">
                  <c:v>2003.6712328767101</c:v>
                </c:pt>
                <c:pt idx="6780">
                  <c:v>2003.6739726027399</c:v>
                </c:pt>
                <c:pt idx="6781">
                  <c:v>2003.67671232877</c:v>
                </c:pt>
                <c:pt idx="6782">
                  <c:v>2003.6794520547901</c:v>
                </c:pt>
                <c:pt idx="6783">
                  <c:v>2003.6821917808199</c:v>
                </c:pt>
                <c:pt idx="6784">
                  <c:v>2003.68493150685</c:v>
                </c:pt>
                <c:pt idx="6785">
                  <c:v>2003.6876712328799</c:v>
                </c:pt>
                <c:pt idx="6786">
                  <c:v>2003.6904109589</c:v>
                </c:pt>
                <c:pt idx="6787">
                  <c:v>2003.6931506849301</c:v>
                </c:pt>
                <c:pt idx="6788">
                  <c:v>2003.6958904109599</c:v>
                </c:pt>
                <c:pt idx="6789">
                  <c:v>2003.69863013699</c:v>
                </c:pt>
                <c:pt idx="6790">
                  <c:v>2003.7013698630101</c:v>
                </c:pt>
                <c:pt idx="6791">
                  <c:v>2003.7041095890399</c:v>
                </c:pt>
                <c:pt idx="6792">
                  <c:v>2003.70684931507</c:v>
                </c:pt>
                <c:pt idx="6793">
                  <c:v>2003.7095890410999</c:v>
                </c:pt>
                <c:pt idx="6794">
                  <c:v>2003.71232876712</c:v>
                </c:pt>
                <c:pt idx="6795">
                  <c:v>2003.7150684931501</c:v>
                </c:pt>
                <c:pt idx="6796">
                  <c:v>2003.7178082191799</c:v>
                </c:pt>
                <c:pt idx="6797">
                  <c:v>2003.72054794521</c:v>
                </c:pt>
                <c:pt idx="6798">
                  <c:v>2003.7232876712301</c:v>
                </c:pt>
                <c:pt idx="6799">
                  <c:v>2003.7260273972599</c:v>
                </c:pt>
                <c:pt idx="6800">
                  <c:v>2003.72876712329</c:v>
                </c:pt>
                <c:pt idx="6801">
                  <c:v>2003.7315068493201</c:v>
                </c:pt>
                <c:pt idx="6802">
                  <c:v>2003.73424657534</c:v>
                </c:pt>
                <c:pt idx="6803">
                  <c:v>2003.7369863013701</c:v>
                </c:pt>
                <c:pt idx="6804">
                  <c:v>2003.7397260273999</c:v>
                </c:pt>
                <c:pt idx="6805">
                  <c:v>2003.74246575342</c:v>
                </c:pt>
                <c:pt idx="6806">
                  <c:v>2003.7452054794501</c:v>
                </c:pt>
                <c:pt idx="6807">
                  <c:v>2003.7479452054799</c:v>
                </c:pt>
                <c:pt idx="6808">
                  <c:v>2003.75068493151</c:v>
                </c:pt>
                <c:pt idx="6809">
                  <c:v>2003.7534246575301</c:v>
                </c:pt>
                <c:pt idx="6810">
                  <c:v>2003.75616438356</c:v>
                </c:pt>
                <c:pt idx="6811">
                  <c:v>2003.75890410959</c:v>
                </c:pt>
                <c:pt idx="6812">
                  <c:v>2003.7616438356199</c:v>
                </c:pt>
                <c:pt idx="6813">
                  <c:v>2003.76438356164</c:v>
                </c:pt>
                <c:pt idx="6814">
                  <c:v>2003.7671232876701</c:v>
                </c:pt>
                <c:pt idx="6815">
                  <c:v>2003.7698630136999</c:v>
                </c:pt>
                <c:pt idx="6816">
                  <c:v>2003.77260273973</c:v>
                </c:pt>
                <c:pt idx="6817">
                  <c:v>2003.7753424657501</c:v>
                </c:pt>
                <c:pt idx="6818">
                  <c:v>2003.77808219178</c:v>
                </c:pt>
                <c:pt idx="6819">
                  <c:v>2003.78082191781</c:v>
                </c:pt>
                <c:pt idx="6820">
                  <c:v>2003.7835616438399</c:v>
                </c:pt>
                <c:pt idx="6821">
                  <c:v>2003.78630136986</c:v>
                </c:pt>
                <c:pt idx="6822">
                  <c:v>2003.7890410958901</c:v>
                </c:pt>
                <c:pt idx="6823">
                  <c:v>2003.7917808219199</c:v>
                </c:pt>
                <c:pt idx="6824">
                  <c:v>2003.79452054795</c:v>
                </c:pt>
                <c:pt idx="6825">
                  <c:v>2003.7972602739701</c:v>
                </c:pt>
                <c:pt idx="6826">
                  <c:v>2003.8</c:v>
                </c:pt>
                <c:pt idx="6827">
                  <c:v>2003.80273972603</c:v>
                </c:pt>
                <c:pt idx="6828">
                  <c:v>2003.8054794520499</c:v>
                </c:pt>
                <c:pt idx="6829">
                  <c:v>2003.80821917808</c:v>
                </c:pt>
                <c:pt idx="6830">
                  <c:v>2003.8109589041101</c:v>
                </c:pt>
                <c:pt idx="6831">
                  <c:v>2003.8136986301399</c:v>
                </c:pt>
                <c:pt idx="6832">
                  <c:v>2003.81643835616</c:v>
                </c:pt>
                <c:pt idx="6833">
                  <c:v>2003.8191780821901</c:v>
                </c:pt>
                <c:pt idx="6834">
                  <c:v>2003.82191780822</c:v>
                </c:pt>
                <c:pt idx="6835">
                  <c:v>2003.82465753425</c:v>
                </c:pt>
                <c:pt idx="6836">
                  <c:v>2003.8273972602699</c:v>
                </c:pt>
                <c:pt idx="6837">
                  <c:v>2003.8301369863</c:v>
                </c:pt>
                <c:pt idx="6838">
                  <c:v>2003.8328767123301</c:v>
                </c:pt>
                <c:pt idx="6839">
                  <c:v>2003.8356164383599</c:v>
                </c:pt>
                <c:pt idx="6840">
                  <c:v>2003.83835616438</c:v>
                </c:pt>
                <c:pt idx="6841">
                  <c:v>2003.8410958904101</c:v>
                </c:pt>
                <c:pt idx="6842">
                  <c:v>2003.8438356164399</c:v>
                </c:pt>
                <c:pt idx="6843">
                  <c:v>2003.84657534247</c:v>
                </c:pt>
                <c:pt idx="6844">
                  <c:v>2003.8493150684899</c:v>
                </c:pt>
                <c:pt idx="6845">
                  <c:v>2003.85205479452</c:v>
                </c:pt>
                <c:pt idx="6846">
                  <c:v>2003.8547945205501</c:v>
                </c:pt>
                <c:pt idx="6847">
                  <c:v>2003.8575342465799</c:v>
                </c:pt>
                <c:pt idx="6848">
                  <c:v>2003.8602739726</c:v>
                </c:pt>
                <c:pt idx="6849">
                  <c:v>2003.8630136986301</c:v>
                </c:pt>
                <c:pt idx="6850">
                  <c:v>2003.8657534246599</c:v>
                </c:pt>
                <c:pt idx="6851">
                  <c:v>2003.86849315069</c:v>
                </c:pt>
                <c:pt idx="6852">
                  <c:v>2003.8712328767101</c:v>
                </c:pt>
                <c:pt idx="6853">
                  <c:v>2003.87397260274</c:v>
                </c:pt>
                <c:pt idx="6854">
                  <c:v>2003.8767123287701</c:v>
                </c:pt>
                <c:pt idx="6855">
                  <c:v>2003.8794520547899</c:v>
                </c:pt>
                <c:pt idx="6856">
                  <c:v>2003.88219178082</c:v>
                </c:pt>
                <c:pt idx="6857">
                  <c:v>2003.8849315068501</c:v>
                </c:pt>
                <c:pt idx="6858">
                  <c:v>2003.8876712328799</c:v>
                </c:pt>
                <c:pt idx="6859">
                  <c:v>2003.8904109589</c:v>
                </c:pt>
                <c:pt idx="6860">
                  <c:v>2003.8931506849301</c:v>
                </c:pt>
                <c:pt idx="6861">
                  <c:v>2003.89589041096</c:v>
                </c:pt>
                <c:pt idx="6862">
                  <c:v>2003.8986301369901</c:v>
                </c:pt>
                <c:pt idx="6863">
                  <c:v>2003.9013698630099</c:v>
                </c:pt>
                <c:pt idx="6864">
                  <c:v>2003.90410958904</c:v>
                </c:pt>
                <c:pt idx="6865">
                  <c:v>2003.9068493150701</c:v>
                </c:pt>
                <c:pt idx="6866">
                  <c:v>2003.9095890410999</c:v>
                </c:pt>
                <c:pt idx="6867">
                  <c:v>2003.91232876712</c:v>
                </c:pt>
                <c:pt idx="6868">
                  <c:v>2003.9150684931501</c:v>
                </c:pt>
                <c:pt idx="6869">
                  <c:v>2003.91780821918</c:v>
                </c:pt>
                <c:pt idx="6870">
                  <c:v>2003.92054794521</c:v>
                </c:pt>
                <c:pt idx="6871">
                  <c:v>2003.9232876712299</c:v>
                </c:pt>
                <c:pt idx="6872">
                  <c:v>2003.92602739726</c:v>
                </c:pt>
                <c:pt idx="6873">
                  <c:v>2003.9287671232901</c:v>
                </c:pt>
                <c:pt idx="6874">
                  <c:v>2003.9315068493199</c:v>
                </c:pt>
                <c:pt idx="6875">
                  <c:v>2003.93424657534</c:v>
                </c:pt>
                <c:pt idx="6876">
                  <c:v>2003.9369863013701</c:v>
                </c:pt>
                <c:pt idx="6877">
                  <c:v>2003.9397260274</c:v>
                </c:pt>
                <c:pt idx="6878">
                  <c:v>2003.94246575342</c:v>
                </c:pt>
                <c:pt idx="6879">
                  <c:v>2003.9452054794499</c:v>
                </c:pt>
                <c:pt idx="6880">
                  <c:v>2003.94794520548</c:v>
                </c:pt>
                <c:pt idx="6881">
                  <c:v>2003.9506849315101</c:v>
                </c:pt>
                <c:pt idx="6882">
                  <c:v>2003.9534246575299</c:v>
                </c:pt>
                <c:pt idx="6883">
                  <c:v>2003.95616438356</c:v>
                </c:pt>
                <c:pt idx="6884">
                  <c:v>2003.9589041095901</c:v>
                </c:pt>
                <c:pt idx="6885">
                  <c:v>2003.96164383562</c:v>
                </c:pt>
                <c:pt idx="6886">
                  <c:v>2003.96438356164</c:v>
                </c:pt>
                <c:pt idx="6887">
                  <c:v>2003.9671232876699</c:v>
                </c:pt>
                <c:pt idx="6888">
                  <c:v>2003.9698630137</c:v>
                </c:pt>
                <c:pt idx="6889">
                  <c:v>2003.9726027397301</c:v>
                </c:pt>
                <c:pt idx="6890">
                  <c:v>2003.9753424657499</c:v>
                </c:pt>
                <c:pt idx="6891">
                  <c:v>2003.97808219178</c:v>
                </c:pt>
                <c:pt idx="6892">
                  <c:v>2003.9808219178101</c:v>
                </c:pt>
                <c:pt idx="6893">
                  <c:v>2003.9835616438399</c:v>
                </c:pt>
                <c:pt idx="6894">
                  <c:v>2003.98630136986</c:v>
                </c:pt>
                <c:pt idx="6895">
                  <c:v>2003.9890410958899</c:v>
                </c:pt>
                <c:pt idx="6896">
                  <c:v>2003.99178082192</c:v>
                </c:pt>
                <c:pt idx="6897">
                  <c:v>2003.9945205479501</c:v>
                </c:pt>
                <c:pt idx="6898">
                  <c:v>2003.9972602739699</c:v>
                </c:pt>
                <c:pt idx="6899">
                  <c:v>2004</c:v>
                </c:pt>
                <c:pt idx="6900">
                  <c:v>2004.0027322404401</c:v>
                </c:pt>
                <c:pt idx="6901">
                  <c:v>2004.0054644808699</c:v>
                </c:pt>
                <c:pt idx="6902">
                  <c:v>2004.00819672131</c:v>
                </c:pt>
                <c:pt idx="6903">
                  <c:v>2004.0109289617501</c:v>
                </c:pt>
                <c:pt idx="6904">
                  <c:v>2004.01366120219</c:v>
                </c:pt>
                <c:pt idx="6905">
                  <c:v>2004.01639344262</c:v>
                </c:pt>
                <c:pt idx="6906">
                  <c:v>2004.0191256830601</c:v>
                </c:pt>
                <c:pt idx="6907">
                  <c:v>2004.0218579235</c:v>
                </c:pt>
                <c:pt idx="6908">
                  <c:v>2004.02459016393</c:v>
                </c:pt>
                <c:pt idx="6909">
                  <c:v>2004.0273224043699</c:v>
                </c:pt>
                <c:pt idx="6910">
                  <c:v>2004.03005464481</c:v>
                </c:pt>
                <c:pt idx="6911">
                  <c:v>2004.0327868852501</c:v>
                </c:pt>
                <c:pt idx="6912">
                  <c:v>2004.0355191256799</c:v>
                </c:pt>
                <c:pt idx="6913">
                  <c:v>2004.03825136612</c:v>
                </c:pt>
                <c:pt idx="6914">
                  <c:v>2004.0409836065601</c:v>
                </c:pt>
                <c:pt idx="6915">
                  <c:v>2004.0437158469899</c:v>
                </c:pt>
                <c:pt idx="6916">
                  <c:v>2004.04644808743</c:v>
                </c:pt>
                <c:pt idx="6917">
                  <c:v>2004.0491803278701</c:v>
                </c:pt>
                <c:pt idx="6918">
                  <c:v>2004.0519125683099</c:v>
                </c:pt>
                <c:pt idx="6919">
                  <c:v>2004.05464480874</c:v>
                </c:pt>
                <c:pt idx="6920">
                  <c:v>2004.0573770491801</c:v>
                </c:pt>
                <c:pt idx="6921">
                  <c:v>2004.06010928962</c:v>
                </c:pt>
                <c:pt idx="6922">
                  <c:v>2004.06284153005</c:v>
                </c:pt>
                <c:pt idx="6923">
                  <c:v>2004.0655737704899</c:v>
                </c:pt>
                <c:pt idx="6924">
                  <c:v>2004.06830601093</c:v>
                </c:pt>
                <c:pt idx="6925">
                  <c:v>2004.0710382513701</c:v>
                </c:pt>
                <c:pt idx="6926">
                  <c:v>2004.0737704917999</c:v>
                </c:pt>
                <c:pt idx="6927">
                  <c:v>2004.07650273224</c:v>
                </c:pt>
                <c:pt idx="6928">
                  <c:v>2004.0792349726801</c:v>
                </c:pt>
                <c:pt idx="6929">
                  <c:v>2004.0819672131099</c:v>
                </c:pt>
                <c:pt idx="6930">
                  <c:v>2004.08469945355</c:v>
                </c:pt>
                <c:pt idx="6931">
                  <c:v>2004.0874316939901</c:v>
                </c:pt>
                <c:pt idx="6932">
                  <c:v>2004.0901639344299</c:v>
                </c:pt>
                <c:pt idx="6933">
                  <c:v>2004.09289617486</c:v>
                </c:pt>
                <c:pt idx="6934">
                  <c:v>2004.0956284153001</c:v>
                </c:pt>
                <c:pt idx="6935">
                  <c:v>2004.09836065574</c:v>
                </c:pt>
                <c:pt idx="6936">
                  <c:v>2004.10109289617</c:v>
                </c:pt>
                <c:pt idx="6937">
                  <c:v>2004.1038251366101</c:v>
                </c:pt>
                <c:pt idx="6938">
                  <c:v>2004.10655737705</c:v>
                </c:pt>
                <c:pt idx="6939">
                  <c:v>2004.10928961749</c:v>
                </c:pt>
                <c:pt idx="6940">
                  <c:v>2004.1120218579199</c:v>
                </c:pt>
                <c:pt idx="6941">
                  <c:v>2004.11475409836</c:v>
                </c:pt>
                <c:pt idx="6942">
                  <c:v>2004.1174863388001</c:v>
                </c:pt>
                <c:pt idx="6943">
                  <c:v>2004.1202185792299</c:v>
                </c:pt>
                <c:pt idx="6944">
                  <c:v>2004.12295081967</c:v>
                </c:pt>
                <c:pt idx="6945">
                  <c:v>2004.1256830601101</c:v>
                </c:pt>
                <c:pt idx="6946">
                  <c:v>2004.1284153005499</c:v>
                </c:pt>
                <c:pt idx="6947">
                  <c:v>2004.13114754098</c:v>
                </c:pt>
                <c:pt idx="6948">
                  <c:v>2004.1338797814201</c:v>
                </c:pt>
                <c:pt idx="6949">
                  <c:v>2004.1366120218599</c:v>
                </c:pt>
                <c:pt idx="6950">
                  <c:v>2004.1393442623</c:v>
                </c:pt>
                <c:pt idx="6951">
                  <c:v>2004.1420765027301</c:v>
                </c:pt>
                <c:pt idx="6952">
                  <c:v>2004.14480874317</c:v>
                </c:pt>
                <c:pt idx="6953">
                  <c:v>2004.14754098361</c:v>
                </c:pt>
                <c:pt idx="6954">
                  <c:v>2004.1502732240399</c:v>
                </c:pt>
                <c:pt idx="6955">
                  <c:v>2004.15300546448</c:v>
                </c:pt>
                <c:pt idx="6956">
                  <c:v>2004.1557377049201</c:v>
                </c:pt>
                <c:pt idx="6957">
                  <c:v>2004.1584699453599</c:v>
                </c:pt>
                <c:pt idx="6958">
                  <c:v>2004.16120218579</c:v>
                </c:pt>
                <c:pt idx="6959">
                  <c:v>2004.1639344262301</c:v>
                </c:pt>
                <c:pt idx="6960">
                  <c:v>2004.1666666666699</c:v>
                </c:pt>
                <c:pt idx="6961">
                  <c:v>2004.1693989071</c:v>
                </c:pt>
                <c:pt idx="6962">
                  <c:v>2004.1721311475401</c:v>
                </c:pt>
                <c:pt idx="6963">
                  <c:v>2004.1748633879799</c:v>
                </c:pt>
                <c:pt idx="6964">
                  <c:v>2004.17759562842</c:v>
                </c:pt>
                <c:pt idx="6965">
                  <c:v>2004.1803278688501</c:v>
                </c:pt>
                <c:pt idx="6966">
                  <c:v>2004.18306010929</c:v>
                </c:pt>
                <c:pt idx="6967">
                  <c:v>2004.18579234973</c:v>
                </c:pt>
                <c:pt idx="6968">
                  <c:v>2004.1885245901599</c:v>
                </c:pt>
                <c:pt idx="6969">
                  <c:v>2004.1912568306</c:v>
                </c:pt>
                <c:pt idx="6970">
                  <c:v>2004.1939890710401</c:v>
                </c:pt>
                <c:pt idx="6971">
                  <c:v>2004.1967213114799</c:v>
                </c:pt>
                <c:pt idx="6972">
                  <c:v>2004.19945355191</c:v>
                </c:pt>
                <c:pt idx="6973">
                  <c:v>2004.2021857923501</c:v>
                </c:pt>
                <c:pt idx="6974">
                  <c:v>2004.2049180327899</c:v>
                </c:pt>
                <c:pt idx="6975">
                  <c:v>2004.20765027322</c:v>
                </c:pt>
                <c:pt idx="6976">
                  <c:v>2004.2103825136601</c:v>
                </c:pt>
                <c:pt idx="6977">
                  <c:v>2004.2131147540999</c:v>
                </c:pt>
                <c:pt idx="6978">
                  <c:v>2004.21584699454</c:v>
                </c:pt>
                <c:pt idx="6979">
                  <c:v>2004.2185792349701</c:v>
                </c:pt>
                <c:pt idx="6980">
                  <c:v>2004.2213114754099</c:v>
                </c:pt>
                <c:pt idx="6981">
                  <c:v>2004.22404371585</c:v>
                </c:pt>
                <c:pt idx="6982">
                  <c:v>2004.2267759562801</c:v>
                </c:pt>
                <c:pt idx="6983">
                  <c:v>2004.22950819672</c:v>
                </c:pt>
                <c:pt idx="6984">
                  <c:v>2004.23224043716</c:v>
                </c:pt>
                <c:pt idx="6985">
                  <c:v>2004.2349726775999</c:v>
                </c:pt>
                <c:pt idx="6986">
                  <c:v>2004.23770491803</c:v>
                </c:pt>
                <c:pt idx="6987">
                  <c:v>2004.2404371584701</c:v>
                </c:pt>
                <c:pt idx="6988">
                  <c:v>2004.2431693989099</c:v>
                </c:pt>
                <c:pt idx="6989">
                  <c:v>2004.24590163934</c:v>
                </c:pt>
                <c:pt idx="6990">
                  <c:v>2004.2486338797801</c:v>
                </c:pt>
                <c:pt idx="6991">
                  <c:v>2004.2513661202199</c:v>
                </c:pt>
                <c:pt idx="6992">
                  <c:v>2004.25409836066</c:v>
                </c:pt>
                <c:pt idx="6993">
                  <c:v>2004.2568306010901</c:v>
                </c:pt>
                <c:pt idx="6994">
                  <c:v>2004.2595628415299</c:v>
                </c:pt>
                <c:pt idx="6995">
                  <c:v>2004.26229508197</c:v>
                </c:pt>
                <c:pt idx="6996">
                  <c:v>2004.2650273224001</c:v>
                </c:pt>
                <c:pt idx="6997">
                  <c:v>2004.26775956284</c:v>
                </c:pt>
                <c:pt idx="6998">
                  <c:v>2004.27049180328</c:v>
                </c:pt>
                <c:pt idx="6999">
                  <c:v>2004.2732240437199</c:v>
                </c:pt>
                <c:pt idx="7000">
                  <c:v>2004.27595628415</c:v>
                </c:pt>
                <c:pt idx="7001">
                  <c:v>2004.2786885245901</c:v>
                </c:pt>
                <c:pt idx="7002">
                  <c:v>2004.2814207650299</c:v>
                </c:pt>
                <c:pt idx="7003">
                  <c:v>2004.28415300546</c:v>
                </c:pt>
                <c:pt idx="7004">
                  <c:v>2004.2868852459001</c:v>
                </c:pt>
                <c:pt idx="7005">
                  <c:v>2004.2896174863399</c:v>
                </c:pt>
                <c:pt idx="7006">
                  <c:v>2004.29234972678</c:v>
                </c:pt>
                <c:pt idx="7007">
                  <c:v>2004.2950819672101</c:v>
                </c:pt>
                <c:pt idx="7008">
                  <c:v>2004.2978142076499</c:v>
                </c:pt>
                <c:pt idx="7009">
                  <c:v>2004.30054644809</c:v>
                </c:pt>
                <c:pt idx="7010">
                  <c:v>2004.3032786885201</c:v>
                </c:pt>
                <c:pt idx="7011">
                  <c:v>2004.3060109289599</c:v>
                </c:pt>
                <c:pt idx="7012">
                  <c:v>2004.3087431694</c:v>
                </c:pt>
                <c:pt idx="7013">
                  <c:v>2004.3114754098401</c:v>
                </c:pt>
                <c:pt idx="7014">
                  <c:v>2004.31420765027</c:v>
                </c:pt>
                <c:pt idx="7015">
                  <c:v>2004.31693989071</c:v>
                </c:pt>
                <c:pt idx="7016">
                  <c:v>2004.3196721311499</c:v>
                </c:pt>
                <c:pt idx="7017">
                  <c:v>2004.32240437158</c:v>
                </c:pt>
                <c:pt idx="7018">
                  <c:v>2004.3251366120201</c:v>
                </c:pt>
                <c:pt idx="7019">
                  <c:v>2004.3278688524599</c:v>
                </c:pt>
                <c:pt idx="7020">
                  <c:v>2004.3306010929</c:v>
                </c:pt>
                <c:pt idx="7021">
                  <c:v>2004.3333333333301</c:v>
                </c:pt>
                <c:pt idx="7022">
                  <c:v>2004.3360655737699</c:v>
                </c:pt>
                <c:pt idx="7023">
                  <c:v>2004.33879781421</c:v>
                </c:pt>
                <c:pt idx="7024">
                  <c:v>2004.3415300546401</c:v>
                </c:pt>
                <c:pt idx="7025">
                  <c:v>2004.3442622950799</c:v>
                </c:pt>
                <c:pt idx="7026">
                  <c:v>2004.34699453552</c:v>
                </c:pt>
                <c:pt idx="7027">
                  <c:v>2004.3497267759601</c:v>
                </c:pt>
                <c:pt idx="7028">
                  <c:v>2004.35245901639</c:v>
                </c:pt>
                <c:pt idx="7029">
                  <c:v>2004.35519125683</c:v>
                </c:pt>
                <c:pt idx="7030">
                  <c:v>2004.3579234972699</c:v>
                </c:pt>
                <c:pt idx="7031">
                  <c:v>2004.3606557377</c:v>
                </c:pt>
                <c:pt idx="7032">
                  <c:v>2004.3633879781401</c:v>
                </c:pt>
                <c:pt idx="7033">
                  <c:v>2004.3661202185799</c:v>
                </c:pt>
                <c:pt idx="7034">
                  <c:v>2004.36885245902</c:v>
                </c:pt>
                <c:pt idx="7035">
                  <c:v>2004.3715846994501</c:v>
                </c:pt>
                <c:pt idx="7036">
                  <c:v>2004.3743169398899</c:v>
                </c:pt>
                <c:pt idx="7037">
                  <c:v>2004.37704918033</c:v>
                </c:pt>
                <c:pt idx="7038">
                  <c:v>2004.3797814207701</c:v>
                </c:pt>
                <c:pt idx="7039">
                  <c:v>2004.3825136611999</c:v>
                </c:pt>
                <c:pt idx="7040">
                  <c:v>2004.38524590164</c:v>
                </c:pt>
                <c:pt idx="7041">
                  <c:v>2004.3879781420801</c:v>
                </c:pt>
                <c:pt idx="7042">
                  <c:v>2004.39071038251</c:v>
                </c:pt>
                <c:pt idx="7043">
                  <c:v>2004.39344262295</c:v>
                </c:pt>
                <c:pt idx="7044">
                  <c:v>2004.3961748633899</c:v>
                </c:pt>
                <c:pt idx="7045">
                  <c:v>2004.39890710383</c:v>
                </c:pt>
                <c:pt idx="7046">
                  <c:v>2004.40163934426</c:v>
                </c:pt>
                <c:pt idx="7047">
                  <c:v>2004.4043715846999</c:v>
                </c:pt>
                <c:pt idx="7048">
                  <c:v>2004.40710382514</c:v>
                </c:pt>
                <c:pt idx="7049">
                  <c:v>2004.4098360655701</c:v>
                </c:pt>
                <c:pt idx="7050">
                  <c:v>2004.4125683060099</c:v>
                </c:pt>
                <c:pt idx="7051">
                  <c:v>2004.41530054645</c:v>
                </c:pt>
                <c:pt idx="7052">
                  <c:v>2004.4180327868901</c:v>
                </c:pt>
                <c:pt idx="7053">
                  <c:v>2004.4207650273199</c:v>
                </c:pt>
                <c:pt idx="7054">
                  <c:v>2004.42349726776</c:v>
                </c:pt>
                <c:pt idx="7055">
                  <c:v>2004.4262295082001</c:v>
                </c:pt>
                <c:pt idx="7056">
                  <c:v>2004.4289617486299</c:v>
                </c:pt>
                <c:pt idx="7057">
                  <c:v>2004.43169398907</c:v>
                </c:pt>
                <c:pt idx="7058">
                  <c:v>2004.4344262295101</c:v>
                </c:pt>
                <c:pt idx="7059">
                  <c:v>2004.43715846995</c:v>
                </c:pt>
                <c:pt idx="7060">
                  <c:v>2004.43989071038</c:v>
                </c:pt>
                <c:pt idx="7061">
                  <c:v>2004.4426229508199</c:v>
                </c:pt>
                <c:pt idx="7062">
                  <c:v>2004.44535519126</c:v>
                </c:pt>
                <c:pt idx="7063">
                  <c:v>2004.4480874316901</c:v>
                </c:pt>
                <c:pt idx="7064">
                  <c:v>2004.4508196721299</c:v>
                </c:pt>
                <c:pt idx="7065">
                  <c:v>2004.45355191257</c:v>
                </c:pt>
                <c:pt idx="7066">
                  <c:v>2004.4562841530101</c:v>
                </c:pt>
                <c:pt idx="7067">
                  <c:v>2004.4590163934399</c:v>
                </c:pt>
                <c:pt idx="7068">
                  <c:v>2004.46174863388</c:v>
                </c:pt>
                <c:pt idx="7069">
                  <c:v>2004.4644808743201</c:v>
                </c:pt>
                <c:pt idx="7070">
                  <c:v>2004.4672131147499</c:v>
                </c:pt>
                <c:pt idx="7071">
                  <c:v>2004.46994535519</c:v>
                </c:pt>
                <c:pt idx="7072">
                  <c:v>2004.4726775956301</c:v>
                </c:pt>
                <c:pt idx="7073">
                  <c:v>2004.47540983607</c:v>
                </c:pt>
                <c:pt idx="7074">
                  <c:v>2004.4781420765</c:v>
                </c:pt>
                <c:pt idx="7075">
                  <c:v>2004.4808743169399</c:v>
                </c:pt>
                <c:pt idx="7076">
                  <c:v>2004.48360655738</c:v>
                </c:pt>
                <c:pt idx="7077">
                  <c:v>2004.48633879781</c:v>
                </c:pt>
                <c:pt idx="7078">
                  <c:v>2004.4890710382499</c:v>
                </c:pt>
                <c:pt idx="7079">
                  <c:v>2004.49180327869</c:v>
                </c:pt>
                <c:pt idx="7080">
                  <c:v>2004.4945355191301</c:v>
                </c:pt>
                <c:pt idx="7081">
                  <c:v>2004.4972677595599</c:v>
                </c:pt>
                <c:pt idx="7082">
                  <c:v>2004.5</c:v>
                </c:pt>
                <c:pt idx="7083">
                  <c:v>2004.5027322404401</c:v>
                </c:pt>
                <c:pt idx="7084">
                  <c:v>2004.5054644808699</c:v>
                </c:pt>
                <c:pt idx="7085">
                  <c:v>2004.50819672131</c:v>
                </c:pt>
                <c:pt idx="7086">
                  <c:v>2004.5109289617501</c:v>
                </c:pt>
                <c:pt idx="7087">
                  <c:v>2004.51366120219</c:v>
                </c:pt>
                <c:pt idx="7088">
                  <c:v>2004.51639344262</c:v>
                </c:pt>
                <c:pt idx="7089">
                  <c:v>2004.5191256830601</c:v>
                </c:pt>
                <c:pt idx="7090">
                  <c:v>2004.5218579235</c:v>
                </c:pt>
                <c:pt idx="7091">
                  <c:v>2004.52459016393</c:v>
                </c:pt>
                <c:pt idx="7092">
                  <c:v>2004.5273224043699</c:v>
                </c:pt>
                <c:pt idx="7093">
                  <c:v>2004.53005464481</c:v>
                </c:pt>
                <c:pt idx="7094">
                  <c:v>2004.5327868852501</c:v>
                </c:pt>
                <c:pt idx="7095">
                  <c:v>2004.5355191256799</c:v>
                </c:pt>
                <c:pt idx="7096">
                  <c:v>2004.53825136612</c:v>
                </c:pt>
                <c:pt idx="7097">
                  <c:v>2004.5409836065601</c:v>
                </c:pt>
                <c:pt idx="7098">
                  <c:v>2004.5437158469899</c:v>
                </c:pt>
                <c:pt idx="7099">
                  <c:v>2004.54644808743</c:v>
                </c:pt>
                <c:pt idx="7100">
                  <c:v>2004.5491803278701</c:v>
                </c:pt>
                <c:pt idx="7101">
                  <c:v>2004.5519125683099</c:v>
                </c:pt>
                <c:pt idx="7102">
                  <c:v>2004.55464480874</c:v>
                </c:pt>
                <c:pt idx="7103">
                  <c:v>2004.5573770491801</c:v>
                </c:pt>
                <c:pt idx="7104">
                  <c:v>2004.56010928962</c:v>
                </c:pt>
                <c:pt idx="7105">
                  <c:v>2004.56284153005</c:v>
                </c:pt>
                <c:pt idx="7106">
                  <c:v>2004.5655737704899</c:v>
                </c:pt>
                <c:pt idx="7107">
                  <c:v>2004.56830601093</c:v>
                </c:pt>
                <c:pt idx="7108">
                  <c:v>2004.5710382513701</c:v>
                </c:pt>
                <c:pt idx="7109">
                  <c:v>2004.5737704917999</c:v>
                </c:pt>
                <c:pt idx="7110">
                  <c:v>2004.57650273224</c:v>
                </c:pt>
                <c:pt idx="7111">
                  <c:v>2004.5792349726801</c:v>
                </c:pt>
                <c:pt idx="7112">
                  <c:v>2004.5819672131099</c:v>
                </c:pt>
                <c:pt idx="7113">
                  <c:v>2004.58469945355</c:v>
                </c:pt>
                <c:pt idx="7114">
                  <c:v>2004.5874316939901</c:v>
                </c:pt>
                <c:pt idx="7115">
                  <c:v>2004.5901639344299</c:v>
                </c:pt>
                <c:pt idx="7116">
                  <c:v>2004.59289617486</c:v>
                </c:pt>
                <c:pt idx="7117">
                  <c:v>2004.5956284153001</c:v>
                </c:pt>
                <c:pt idx="7118">
                  <c:v>2004.59836065574</c:v>
                </c:pt>
                <c:pt idx="7119">
                  <c:v>2004.60109289617</c:v>
                </c:pt>
                <c:pt idx="7120">
                  <c:v>2004.6038251366101</c:v>
                </c:pt>
                <c:pt idx="7121">
                  <c:v>2004.60655737705</c:v>
                </c:pt>
                <c:pt idx="7122">
                  <c:v>2004.60928961749</c:v>
                </c:pt>
                <c:pt idx="7123">
                  <c:v>2004.6120218579199</c:v>
                </c:pt>
                <c:pt idx="7124">
                  <c:v>2004.61475409836</c:v>
                </c:pt>
                <c:pt idx="7125">
                  <c:v>2004.6174863388001</c:v>
                </c:pt>
                <c:pt idx="7126">
                  <c:v>2004.6202185792299</c:v>
                </c:pt>
                <c:pt idx="7127">
                  <c:v>2004.62295081967</c:v>
                </c:pt>
                <c:pt idx="7128">
                  <c:v>2004.6256830601101</c:v>
                </c:pt>
                <c:pt idx="7129">
                  <c:v>2004.6284153005499</c:v>
                </c:pt>
                <c:pt idx="7130">
                  <c:v>2004.63114754098</c:v>
                </c:pt>
                <c:pt idx="7131">
                  <c:v>2004.6338797814201</c:v>
                </c:pt>
                <c:pt idx="7132">
                  <c:v>2004.6366120218599</c:v>
                </c:pt>
                <c:pt idx="7133">
                  <c:v>2004.6393442623</c:v>
                </c:pt>
                <c:pt idx="7134">
                  <c:v>2004.6420765027301</c:v>
                </c:pt>
                <c:pt idx="7135">
                  <c:v>2004.64480874317</c:v>
                </c:pt>
                <c:pt idx="7136">
                  <c:v>2004.64754098361</c:v>
                </c:pt>
                <c:pt idx="7137">
                  <c:v>2004.6502732240399</c:v>
                </c:pt>
                <c:pt idx="7138">
                  <c:v>2004.65300546448</c:v>
                </c:pt>
                <c:pt idx="7139">
                  <c:v>2004.6557377049201</c:v>
                </c:pt>
                <c:pt idx="7140">
                  <c:v>2004.6584699453599</c:v>
                </c:pt>
                <c:pt idx="7141">
                  <c:v>2004.66120218579</c:v>
                </c:pt>
                <c:pt idx="7142">
                  <c:v>2004.6639344262301</c:v>
                </c:pt>
                <c:pt idx="7143">
                  <c:v>2004.6666666666699</c:v>
                </c:pt>
                <c:pt idx="7144">
                  <c:v>2004.6693989071</c:v>
                </c:pt>
                <c:pt idx="7145">
                  <c:v>2004.6721311475401</c:v>
                </c:pt>
                <c:pt idx="7146">
                  <c:v>2004.6748633879799</c:v>
                </c:pt>
                <c:pt idx="7147">
                  <c:v>2004.67759562842</c:v>
                </c:pt>
                <c:pt idx="7148">
                  <c:v>2004.6803278688501</c:v>
                </c:pt>
                <c:pt idx="7149">
                  <c:v>2004.68306010929</c:v>
                </c:pt>
                <c:pt idx="7150">
                  <c:v>2004.68579234973</c:v>
                </c:pt>
                <c:pt idx="7151">
                  <c:v>2004.6885245901599</c:v>
                </c:pt>
                <c:pt idx="7152">
                  <c:v>2004.6912568306</c:v>
                </c:pt>
                <c:pt idx="7153">
                  <c:v>2004.6939890710401</c:v>
                </c:pt>
                <c:pt idx="7154">
                  <c:v>2004.6967213114799</c:v>
                </c:pt>
                <c:pt idx="7155">
                  <c:v>2004.69945355191</c:v>
                </c:pt>
                <c:pt idx="7156">
                  <c:v>2004.7021857923501</c:v>
                </c:pt>
                <c:pt idx="7157">
                  <c:v>2004.7049180327899</c:v>
                </c:pt>
                <c:pt idx="7158">
                  <c:v>2004.70765027322</c:v>
                </c:pt>
                <c:pt idx="7159">
                  <c:v>2004.7103825136601</c:v>
                </c:pt>
                <c:pt idx="7160">
                  <c:v>2004.7131147540999</c:v>
                </c:pt>
                <c:pt idx="7161">
                  <c:v>2004.71584699454</c:v>
                </c:pt>
                <c:pt idx="7162">
                  <c:v>2004.7185792349701</c:v>
                </c:pt>
                <c:pt idx="7163">
                  <c:v>2004.7213114754099</c:v>
                </c:pt>
                <c:pt idx="7164">
                  <c:v>2004.72404371585</c:v>
                </c:pt>
                <c:pt idx="7165">
                  <c:v>2004.7267759562801</c:v>
                </c:pt>
                <c:pt idx="7166">
                  <c:v>2004.72950819672</c:v>
                </c:pt>
                <c:pt idx="7167">
                  <c:v>2004.73224043716</c:v>
                </c:pt>
                <c:pt idx="7168">
                  <c:v>2004.7349726775999</c:v>
                </c:pt>
                <c:pt idx="7169">
                  <c:v>2004.73770491803</c:v>
                </c:pt>
                <c:pt idx="7170">
                  <c:v>2004.7404371584701</c:v>
                </c:pt>
                <c:pt idx="7171">
                  <c:v>2004.7431693989099</c:v>
                </c:pt>
                <c:pt idx="7172">
                  <c:v>2004.74590163934</c:v>
                </c:pt>
                <c:pt idx="7173">
                  <c:v>2004.7486338797801</c:v>
                </c:pt>
                <c:pt idx="7174">
                  <c:v>2004.7513661202199</c:v>
                </c:pt>
                <c:pt idx="7175">
                  <c:v>2004.75409836066</c:v>
                </c:pt>
                <c:pt idx="7176">
                  <c:v>2004.7568306010901</c:v>
                </c:pt>
                <c:pt idx="7177">
                  <c:v>2004.7595628415299</c:v>
                </c:pt>
                <c:pt idx="7178">
                  <c:v>2004.76229508197</c:v>
                </c:pt>
                <c:pt idx="7179">
                  <c:v>2004.7650273224001</c:v>
                </c:pt>
                <c:pt idx="7180">
                  <c:v>2004.76775956284</c:v>
                </c:pt>
                <c:pt idx="7181">
                  <c:v>2004.77049180328</c:v>
                </c:pt>
                <c:pt idx="7182">
                  <c:v>2004.7732240437199</c:v>
                </c:pt>
                <c:pt idx="7183">
                  <c:v>2004.77595628415</c:v>
                </c:pt>
                <c:pt idx="7184">
                  <c:v>2004.7786885245901</c:v>
                </c:pt>
                <c:pt idx="7185">
                  <c:v>2004.7814207650299</c:v>
                </c:pt>
                <c:pt idx="7186">
                  <c:v>2004.78415300546</c:v>
                </c:pt>
                <c:pt idx="7187">
                  <c:v>2004.7868852459001</c:v>
                </c:pt>
                <c:pt idx="7188">
                  <c:v>2004.7896174863399</c:v>
                </c:pt>
                <c:pt idx="7189">
                  <c:v>2004.79234972678</c:v>
                </c:pt>
                <c:pt idx="7190">
                  <c:v>2004.7950819672101</c:v>
                </c:pt>
                <c:pt idx="7191">
                  <c:v>2004.7978142076499</c:v>
                </c:pt>
                <c:pt idx="7192">
                  <c:v>2004.80054644809</c:v>
                </c:pt>
                <c:pt idx="7193">
                  <c:v>2004.8032786885201</c:v>
                </c:pt>
                <c:pt idx="7194">
                  <c:v>2004.8060109289599</c:v>
                </c:pt>
                <c:pt idx="7195">
                  <c:v>2004.8087431694</c:v>
                </c:pt>
                <c:pt idx="7196">
                  <c:v>2004.8114754098401</c:v>
                </c:pt>
                <c:pt idx="7197">
                  <c:v>2004.81420765027</c:v>
                </c:pt>
                <c:pt idx="7198">
                  <c:v>2004.81693989071</c:v>
                </c:pt>
                <c:pt idx="7199">
                  <c:v>2004.8196721311499</c:v>
                </c:pt>
                <c:pt idx="7200">
                  <c:v>2004.82240437158</c:v>
                </c:pt>
                <c:pt idx="7201">
                  <c:v>2004.8251366120201</c:v>
                </c:pt>
                <c:pt idx="7202">
                  <c:v>2004.8278688524599</c:v>
                </c:pt>
                <c:pt idx="7203">
                  <c:v>2004.8306010929</c:v>
                </c:pt>
                <c:pt idx="7204">
                  <c:v>2004.8333333333301</c:v>
                </c:pt>
                <c:pt idx="7205">
                  <c:v>2004.8360655737699</c:v>
                </c:pt>
                <c:pt idx="7206">
                  <c:v>2004.83879781421</c:v>
                </c:pt>
                <c:pt idx="7207">
                  <c:v>2004.8415300546401</c:v>
                </c:pt>
                <c:pt idx="7208">
                  <c:v>2004.8442622950799</c:v>
                </c:pt>
                <c:pt idx="7209">
                  <c:v>2004.84699453552</c:v>
                </c:pt>
                <c:pt idx="7210">
                  <c:v>2004.8497267759601</c:v>
                </c:pt>
                <c:pt idx="7211">
                  <c:v>2004.85245901639</c:v>
                </c:pt>
                <c:pt idx="7212">
                  <c:v>2004.85519125683</c:v>
                </c:pt>
                <c:pt idx="7213">
                  <c:v>2004.8579234972699</c:v>
                </c:pt>
                <c:pt idx="7214">
                  <c:v>2004.8606557377</c:v>
                </c:pt>
                <c:pt idx="7215">
                  <c:v>2004.8633879781401</c:v>
                </c:pt>
                <c:pt idx="7216">
                  <c:v>2004.8661202185799</c:v>
                </c:pt>
                <c:pt idx="7217">
                  <c:v>2004.86885245902</c:v>
                </c:pt>
                <c:pt idx="7218">
                  <c:v>2004.8715846994501</c:v>
                </c:pt>
                <c:pt idx="7219">
                  <c:v>2004.8743169398899</c:v>
                </c:pt>
                <c:pt idx="7220">
                  <c:v>2004.87704918033</c:v>
                </c:pt>
                <c:pt idx="7221">
                  <c:v>2004.8797814207701</c:v>
                </c:pt>
                <c:pt idx="7222">
                  <c:v>2004.8825136611999</c:v>
                </c:pt>
                <c:pt idx="7223">
                  <c:v>2004.88524590164</c:v>
                </c:pt>
                <c:pt idx="7224">
                  <c:v>2004.8879781420801</c:v>
                </c:pt>
                <c:pt idx="7225">
                  <c:v>2004.89071038251</c:v>
                </c:pt>
                <c:pt idx="7226">
                  <c:v>2004.89344262295</c:v>
                </c:pt>
                <c:pt idx="7227">
                  <c:v>2004.8961748633899</c:v>
                </c:pt>
                <c:pt idx="7228">
                  <c:v>2004.89890710383</c:v>
                </c:pt>
                <c:pt idx="7229">
                  <c:v>2004.90163934426</c:v>
                </c:pt>
                <c:pt idx="7230">
                  <c:v>2004.9043715846999</c:v>
                </c:pt>
                <c:pt idx="7231">
                  <c:v>2004.90710382514</c:v>
                </c:pt>
                <c:pt idx="7232">
                  <c:v>2004.9098360655701</c:v>
                </c:pt>
                <c:pt idx="7233">
                  <c:v>2004.9125683060099</c:v>
                </c:pt>
                <c:pt idx="7234">
                  <c:v>2004.91530054645</c:v>
                </c:pt>
                <c:pt idx="7235">
                  <c:v>2004.9180327868901</c:v>
                </c:pt>
                <c:pt idx="7236">
                  <c:v>2004.9207650273199</c:v>
                </c:pt>
                <c:pt idx="7237">
                  <c:v>2004.92349726776</c:v>
                </c:pt>
                <c:pt idx="7238">
                  <c:v>2004.9262295082001</c:v>
                </c:pt>
                <c:pt idx="7239">
                  <c:v>2004.9289617486299</c:v>
                </c:pt>
                <c:pt idx="7240">
                  <c:v>2004.93169398907</c:v>
                </c:pt>
                <c:pt idx="7241">
                  <c:v>2004.9344262295101</c:v>
                </c:pt>
                <c:pt idx="7242">
                  <c:v>2004.93715846995</c:v>
                </c:pt>
                <c:pt idx="7243">
                  <c:v>2004.93989071038</c:v>
                </c:pt>
                <c:pt idx="7244">
                  <c:v>2004.9426229508199</c:v>
                </c:pt>
                <c:pt idx="7245">
                  <c:v>2004.94535519126</c:v>
                </c:pt>
                <c:pt idx="7246">
                  <c:v>2004.9480874316901</c:v>
                </c:pt>
                <c:pt idx="7247">
                  <c:v>2004.9508196721299</c:v>
                </c:pt>
                <c:pt idx="7248">
                  <c:v>2004.95355191257</c:v>
                </c:pt>
                <c:pt idx="7249">
                  <c:v>2004.9562841530101</c:v>
                </c:pt>
                <c:pt idx="7250">
                  <c:v>2004.9590163934399</c:v>
                </c:pt>
                <c:pt idx="7251">
                  <c:v>2004.96174863388</c:v>
                </c:pt>
                <c:pt idx="7252">
                  <c:v>2004.9644808743201</c:v>
                </c:pt>
                <c:pt idx="7253">
                  <c:v>2004.9672131147499</c:v>
                </c:pt>
                <c:pt idx="7254">
                  <c:v>2004.96994535519</c:v>
                </c:pt>
                <c:pt idx="7255">
                  <c:v>2004.9726775956301</c:v>
                </c:pt>
                <c:pt idx="7256">
                  <c:v>2004.97540983607</c:v>
                </c:pt>
                <c:pt idx="7257">
                  <c:v>2004.9781420765</c:v>
                </c:pt>
                <c:pt idx="7258">
                  <c:v>2004.9808743169399</c:v>
                </c:pt>
                <c:pt idx="7259">
                  <c:v>2004.98360655738</c:v>
                </c:pt>
                <c:pt idx="7260">
                  <c:v>2004.98633879781</c:v>
                </c:pt>
                <c:pt idx="7261">
                  <c:v>2004.9890710382499</c:v>
                </c:pt>
                <c:pt idx="7262">
                  <c:v>2004.99180327869</c:v>
                </c:pt>
                <c:pt idx="7263">
                  <c:v>2004.9945355191301</c:v>
                </c:pt>
                <c:pt idx="7264">
                  <c:v>2004.9972677595599</c:v>
                </c:pt>
                <c:pt idx="7265">
                  <c:v>2005</c:v>
                </c:pt>
                <c:pt idx="7266">
                  <c:v>2005.0027397260301</c:v>
                </c:pt>
                <c:pt idx="7267">
                  <c:v>2005.0054794520499</c:v>
                </c:pt>
                <c:pt idx="7268">
                  <c:v>2005.00821917808</c:v>
                </c:pt>
                <c:pt idx="7269">
                  <c:v>2005.0109589041101</c:v>
                </c:pt>
                <c:pt idx="7270">
                  <c:v>2005.01369863014</c:v>
                </c:pt>
                <c:pt idx="7271">
                  <c:v>2005.0164383561601</c:v>
                </c:pt>
                <c:pt idx="7272">
                  <c:v>2005.0191780821899</c:v>
                </c:pt>
                <c:pt idx="7273">
                  <c:v>2005.02191780822</c:v>
                </c:pt>
                <c:pt idx="7274">
                  <c:v>2005.0246575342501</c:v>
                </c:pt>
                <c:pt idx="7275">
                  <c:v>2005.0273972602699</c:v>
                </c:pt>
                <c:pt idx="7276">
                  <c:v>2005.0301369863</c:v>
                </c:pt>
                <c:pt idx="7277">
                  <c:v>2005.0328767123301</c:v>
                </c:pt>
                <c:pt idx="7278">
                  <c:v>2005.03561643836</c:v>
                </c:pt>
                <c:pt idx="7279">
                  <c:v>2005.03835616438</c:v>
                </c:pt>
                <c:pt idx="7280">
                  <c:v>2005.0410958904099</c:v>
                </c:pt>
                <c:pt idx="7281">
                  <c:v>2005.04383561644</c:v>
                </c:pt>
                <c:pt idx="7282">
                  <c:v>2005.0465753424701</c:v>
                </c:pt>
                <c:pt idx="7283">
                  <c:v>2005.0493150684899</c:v>
                </c:pt>
                <c:pt idx="7284">
                  <c:v>2005.05205479452</c:v>
                </c:pt>
                <c:pt idx="7285">
                  <c:v>2005.0547945205501</c:v>
                </c:pt>
                <c:pt idx="7286">
                  <c:v>2005.05753424658</c:v>
                </c:pt>
                <c:pt idx="7287">
                  <c:v>2005.0602739726</c:v>
                </c:pt>
                <c:pt idx="7288">
                  <c:v>2005.0630136986299</c:v>
                </c:pt>
                <c:pt idx="7289">
                  <c:v>2005.06575342466</c:v>
                </c:pt>
                <c:pt idx="7290">
                  <c:v>2005.0684931506801</c:v>
                </c:pt>
                <c:pt idx="7291">
                  <c:v>2005.0712328767099</c:v>
                </c:pt>
                <c:pt idx="7292">
                  <c:v>2005.07397260274</c:v>
                </c:pt>
                <c:pt idx="7293">
                  <c:v>2005.0767123287701</c:v>
                </c:pt>
                <c:pt idx="7294">
                  <c:v>2005.07945205479</c:v>
                </c:pt>
                <c:pt idx="7295">
                  <c:v>2005.08219178082</c:v>
                </c:pt>
                <c:pt idx="7296">
                  <c:v>2005.0849315068499</c:v>
                </c:pt>
                <c:pt idx="7297">
                  <c:v>2005.08767123288</c:v>
                </c:pt>
                <c:pt idx="7298">
                  <c:v>2005.0904109589001</c:v>
                </c:pt>
                <c:pt idx="7299">
                  <c:v>2005.0931506849299</c:v>
                </c:pt>
                <c:pt idx="7300">
                  <c:v>2005.09589041096</c:v>
                </c:pt>
                <c:pt idx="7301">
                  <c:v>2005.0986301369901</c:v>
                </c:pt>
                <c:pt idx="7302">
                  <c:v>2005.1013698630099</c:v>
                </c:pt>
                <c:pt idx="7303">
                  <c:v>2005.10410958904</c:v>
                </c:pt>
                <c:pt idx="7304">
                  <c:v>2005.1068493150699</c:v>
                </c:pt>
                <c:pt idx="7305">
                  <c:v>2005.1095890411</c:v>
                </c:pt>
                <c:pt idx="7306">
                  <c:v>2005.1123287671201</c:v>
                </c:pt>
                <c:pt idx="7307">
                  <c:v>2005.1150684931499</c:v>
                </c:pt>
                <c:pt idx="7308">
                  <c:v>2005.11780821918</c:v>
                </c:pt>
                <c:pt idx="7309">
                  <c:v>2005.1205479452101</c:v>
                </c:pt>
                <c:pt idx="7310">
                  <c:v>2005.1232876712299</c:v>
                </c:pt>
                <c:pt idx="7311">
                  <c:v>2005.12602739726</c:v>
                </c:pt>
                <c:pt idx="7312">
                  <c:v>2005.1287671232899</c:v>
                </c:pt>
                <c:pt idx="7313">
                  <c:v>2005.13150684931</c:v>
                </c:pt>
                <c:pt idx="7314">
                  <c:v>2005.1342465753401</c:v>
                </c:pt>
                <c:pt idx="7315">
                  <c:v>2005.1369863013699</c:v>
                </c:pt>
                <c:pt idx="7316">
                  <c:v>2005.1397260274</c:v>
                </c:pt>
                <c:pt idx="7317">
                  <c:v>2005.1424657534201</c:v>
                </c:pt>
                <c:pt idx="7318">
                  <c:v>2005.1452054794499</c:v>
                </c:pt>
                <c:pt idx="7319">
                  <c:v>2005.14794520548</c:v>
                </c:pt>
                <c:pt idx="7320">
                  <c:v>2005.1506849315101</c:v>
                </c:pt>
                <c:pt idx="7321">
                  <c:v>2005.15342465753</c:v>
                </c:pt>
                <c:pt idx="7322">
                  <c:v>2005.1561643835601</c:v>
                </c:pt>
                <c:pt idx="7323">
                  <c:v>2005.1589041095899</c:v>
                </c:pt>
                <c:pt idx="7324">
                  <c:v>2005.16164383562</c:v>
                </c:pt>
                <c:pt idx="7325">
                  <c:v>2005.1643835616401</c:v>
                </c:pt>
                <c:pt idx="7326">
                  <c:v>2005.1671232876699</c:v>
                </c:pt>
                <c:pt idx="7327">
                  <c:v>2005.1698630137</c:v>
                </c:pt>
                <c:pt idx="7328">
                  <c:v>2005.1726027397301</c:v>
                </c:pt>
                <c:pt idx="7329">
                  <c:v>2005.17534246575</c:v>
                </c:pt>
                <c:pt idx="7330">
                  <c:v>2005.17808219178</c:v>
                </c:pt>
                <c:pt idx="7331">
                  <c:v>2005.1808219178099</c:v>
                </c:pt>
                <c:pt idx="7332">
                  <c:v>2005.18356164384</c:v>
                </c:pt>
                <c:pt idx="7333">
                  <c:v>2005.1863013698601</c:v>
                </c:pt>
                <c:pt idx="7334">
                  <c:v>2005.1890410958899</c:v>
                </c:pt>
                <c:pt idx="7335">
                  <c:v>2005.19178082192</c:v>
                </c:pt>
                <c:pt idx="7336">
                  <c:v>2005.1945205479501</c:v>
                </c:pt>
                <c:pt idx="7337">
                  <c:v>2005.19726027397</c:v>
                </c:pt>
                <c:pt idx="7338">
                  <c:v>2005.2</c:v>
                </c:pt>
                <c:pt idx="7339">
                  <c:v>2005.2027397260299</c:v>
                </c:pt>
                <c:pt idx="7340">
                  <c:v>2005.20547945205</c:v>
                </c:pt>
                <c:pt idx="7341">
                  <c:v>2005.2082191780801</c:v>
                </c:pt>
                <c:pt idx="7342">
                  <c:v>2005.2109589041099</c:v>
                </c:pt>
                <c:pt idx="7343">
                  <c:v>2005.21369863014</c:v>
                </c:pt>
                <c:pt idx="7344">
                  <c:v>2005.2164383561601</c:v>
                </c:pt>
                <c:pt idx="7345">
                  <c:v>2005.21917808219</c:v>
                </c:pt>
                <c:pt idx="7346">
                  <c:v>2005.22191780822</c:v>
                </c:pt>
                <c:pt idx="7347">
                  <c:v>2005.2246575342499</c:v>
                </c:pt>
                <c:pt idx="7348">
                  <c:v>2005.22739726027</c:v>
                </c:pt>
                <c:pt idx="7349">
                  <c:v>2005.2301369863001</c:v>
                </c:pt>
                <c:pt idx="7350">
                  <c:v>2005.2328767123299</c:v>
                </c:pt>
                <c:pt idx="7351">
                  <c:v>2005.23561643836</c:v>
                </c:pt>
                <c:pt idx="7352">
                  <c:v>2005.2383561643801</c:v>
                </c:pt>
                <c:pt idx="7353">
                  <c:v>2005.24109589041</c:v>
                </c:pt>
                <c:pt idx="7354">
                  <c:v>2005.24383561644</c:v>
                </c:pt>
                <c:pt idx="7355">
                  <c:v>2005.2465753424699</c:v>
                </c:pt>
                <c:pt idx="7356">
                  <c:v>2005.24931506849</c:v>
                </c:pt>
                <c:pt idx="7357">
                  <c:v>2005.2520547945201</c:v>
                </c:pt>
                <c:pt idx="7358">
                  <c:v>2005.2547945205499</c:v>
                </c:pt>
                <c:pt idx="7359">
                  <c:v>2005.25753424658</c:v>
                </c:pt>
                <c:pt idx="7360">
                  <c:v>2005.2602739726001</c:v>
                </c:pt>
                <c:pt idx="7361">
                  <c:v>2005.2630136986299</c:v>
                </c:pt>
                <c:pt idx="7362">
                  <c:v>2005.26575342466</c:v>
                </c:pt>
                <c:pt idx="7363">
                  <c:v>2005.2684931506799</c:v>
                </c:pt>
                <c:pt idx="7364">
                  <c:v>2005.27123287671</c:v>
                </c:pt>
                <c:pt idx="7365">
                  <c:v>2005.2739726027401</c:v>
                </c:pt>
                <c:pt idx="7366">
                  <c:v>2005.2767123287699</c:v>
                </c:pt>
                <c:pt idx="7367">
                  <c:v>2005.27945205479</c:v>
                </c:pt>
                <c:pt idx="7368">
                  <c:v>2005.2821917808201</c:v>
                </c:pt>
                <c:pt idx="7369">
                  <c:v>2005.2849315068499</c:v>
                </c:pt>
                <c:pt idx="7370">
                  <c:v>2005.28767123288</c:v>
                </c:pt>
                <c:pt idx="7371">
                  <c:v>2005.2904109589001</c:v>
                </c:pt>
                <c:pt idx="7372">
                  <c:v>2005.29315068493</c:v>
                </c:pt>
                <c:pt idx="7373">
                  <c:v>2005.2958904109601</c:v>
                </c:pt>
                <c:pt idx="7374">
                  <c:v>2005.2986301369899</c:v>
                </c:pt>
                <c:pt idx="7375">
                  <c:v>2005.30136986301</c:v>
                </c:pt>
                <c:pt idx="7376">
                  <c:v>2005.3041095890401</c:v>
                </c:pt>
                <c:pt idx="7377">
                  <c:v>2005.3068493150699</c:v>
                </c:pt>
                <c:pt idx="7378">
                  <c:v>2005.3095890411</c:v>
                </c:pt>
                <c:pt idx="7379">
                  <c:v>2005.3123287671201</c:v>
                </c:pt>
                <c:pt idx="7380">
                  <c:v>2005.31506849315</c:v>
                </c:pt>
                <c:pt idx="7381">
                  <c:v>2005.3178082191801</c:v>
                </c:pt>
                <c:pt idx="7382">
                  <c:v>2005.3205479452099</c:v>
                </c:pt>
                <c:pt idx="7383">
                  <c:v>2005.32328767123</c:v>
                </c:pt>
                <c:pt idx="7384">
                  <c:v>2005.3260273972601</c:v>
                </c:pt>
                <c:pt idx="7385">
                  <c:v>2005.3287671232899</c:v>
                </c:pt>
                <c:pt idx="7386">
                  <c:v>2005.33150684932</c:v>
                </c:pt>
                <c:pt idx="7387">
                  <c:v>2005.3342465753401</c:v>
                </c:pt>
                <c:pt idx="7388">
                  <c:v>2005.33698630137</c:v>
                </c:pt>
                <c:pt idx="7389">
                  <c:v>2005.3397260274</c:v>
                </c:pt>
                <c:pt idx="7390">
                  <c:v>2005.3424657534199</c:v>
                </c:pt>
                <c:pt idx="7391">
                  <c:v>2005.34520547945</c:v>
                </c:pt>
                <c:pt idx="7392">
                  <c:v>2005.3479452054801</c:v>
                </c:pt>
                <c:pt idx="7393">
                  <c:v>2005.3506849315099</c:v>
                </c:pt>
                <c:pt idx="7394">
                  <c:v>2005.35342465753</c:v>
                </c:pt>
                <c:pt idx="7395">
                  <c:v>2005.3561643835601</c:v>
                </c:pt>
                <c:pt idx="7396">
                  <c:v>2005.35890410959</c:v>
                </c:pt>
                <c:pt idx="7397">
                  <c:v>2005.36164383562</c:v>
                </c:pt>
                <c:pt idx="7398">
                  <c:v>2005.3643835616399</c:v>
                </c:pt>
                <c:pt idx="7399">
                  <c:v>2005.36712328767</c:v>
                </c:pt>
                <c:pt idx="7400">
                  <c:v>2005.3698630137001</c:v>
                </c:pt>
                <c:pt idx="7401">
                  <c:v>2005.3726027397299</c:v>
                </c:pt>
                <c:pt idx="7402">
                  <c:v>2005.37534246575</c:v>
                </c:pt>
                <c:pt idx="7403">
                  <c:v>2005.3780821917801</c:v>
                </c:pt>
                <c:pt idx="7404">
                  <c:v>2005.38082191781</c:v>
                </c:pt>
                <c:pt idx="7405">
                  <c:v>2005.38356164384</c:v>
                </c:pt>
                <c:pt idx="7406">
                  <c:v>2005.3863013698599</c:v>
                </c:pt>
                <c:pt idx="7407">
                  <c:v>2005.38904109589</c:v>
                </c:pt>
                <c:pt idx="7408">
                  <c:v>2005.3917808219201</c:v>
                </c:pt>
                <c:pt idx="7409">
                  <c:v>2005.3945205479499</c:v>
                </c:pt>
                <c:pt idx="7410">
                  <c:v>2005.39726027397</c:v>
                </c:pt>
                <c:pt idx="7411">
                  <c:v>2005.4</c:v>
                </c:pt>
                <c:pt idx="7412">
                  <c:v>2005.4027397260299</c:v>
                </c:pt>
                <c:pt idx="7413">
                  <c:v>2005.40547945205</c:v>
                </c:pt>
                <c:pt idx="7414">
                  <c:v>2005.4082191780799</c:v>
                </c:pt>
                <c:pt idx="7415">
                  <c:v>2005.41095890411</c:v>
                </c:pt>
                <c:pt idx="7416">
                  <c:v>2005.4136986301401</c:v>
                </c:pt>
                <c:pt idx="7417">
                  <c:v>2005.4164383561599</c:v>
                </c:pt>
                <c:pt idx="7418">
                  <c:v>2005.41917808219</c:v>
                </c:pt>
                <c:pt idx="7419">
                  <c:v>2005.4219178082201</c:v>
                </c:pt>
                <c:pt idx="7420">
                  <c:v>2005.4246575342499</c:v>
                </c:pt>
                <c:pt idx="7421">
                  <c:v>2005.42739726027</c:v>
                </c:pt>
                <c:pt idx="7422">
                  <c:v>2005.4301369863001</c:v>
                </c:pt>
                <c:pt idx="7423">
                  <c:v>2005.43287671233</c:v>
                </c:pt>
                <c:pt idx="7424">
                  <c:v>2005.4356164383601</c:v>
                </c:pt>
                <c:pt idx="7425">
                  <c:v>2005.4383561643799</c:v>
                </c:pt>
                <c:pt idx="7426">
                  <c:v>2005.44109589041</c:v>
                </c:pt>
                <c:pt idx="7427">
                  <c:v>2005.4438356164401</c:v>
                </c:pt>
                <c:pt idx="7428">
                  <c:v>2005.4465753424699</c:v>
                </c:pt>
                <c:pt idx="7429">
                  <c:v>2005.44931506849</c:v>
                </c:pt>
                <c:pt idx="7430">
                  <c:v>2005.4520547945201</c:v>
                </c:pt>
                <c:pt idx="7431">
                  <c:v>2005.45479452055</c:v>
                </c:pt>
                <c:pt idx="7432">
                  <c:v>2005.4575342465801</c:v>
                </c:pt>
                <c:pt idx="7433">
                  <c:v>2005.4602739725999</c:v>
                </c:pt>
                <c:pt idx="7434">
                  <c:v>2005.46301369863</c:v>
                </c:pt>
                <c:pt idx="7435">
                  <c:v>2005.4657534246601</c:v>
                </c:pt>
                <c:pt idx="7436">
                  <c:v>2005.4684931506799</c:v>
                </c:pt>
                <c:pt idx="7437">
                  <c:v>2005.47123287671</c:v>
                </c:pt>
                <c:pt idx="7438">
                  <c:v>2005.4739726027401</c:v>
                </c:pt>
                <c:pt idx="7439">
                  <c:v>2005.47671232877</c:v>
                </c:pt>
                <c:pt idx="7440">
                  <c:v>2005.47945205479</c:v>
                </c:pt>
                <c:pt idx="7441">
                  <c:v>2005.4821917808199</c:v>
                </c:pt>
                <c:pt idx="7442">
                  <c:v>2005.48493150685</c:v>
                </c:pt>
                <c:pt idx="7443">
                  <c:v>2005.4876712328801</c:v>
                </c:pt>
                <c:pt idx="7444">
                  <c:v>2005.4904109588999</c:v>
                </c:pt>
                <c:pt idx="7445">
                  <c:v>2005.49315068493</c:v>
                </c:pt>
                <c:pt idx="7446">
                  <c:v>2005.4958904109601</c:v>
                </c:pt>
                <c:pt idx="7447">
                  <c:v>2005.49863013699</c:v>
                </c:pt>
                <c:pt idx="7448">
                  <c:v>2005.50136986301</c:v>
                </c:pt>
                <c:pt idx="7449">
                  <c:v>2005.5041095890399</c:v>
                </c:pt>
                <c:pt idx="7450">
                  <c:v>2005.50684931507</c:v>
                </c:pt>
                <c:pt idx="7451">
                  <c:v>2005.5095890411001</c:v>
                </c:pt>
                <c:pt idx="7452">
                  <c:v>2005.5123287671199</c:v>
                </c:pt>
                <c:pt idx="7453">
                  <c:v>2005.51506849315</c:v>
                </c:pt>
                <c:pt idx="7454">
                  <c:v>2005.5178082191801</c:v>
                </c:pt>
                <c:pt idx="7455">
                  <c:v>2005.52054794521</c:v>
                </c:pt>
                <c:pt idx="7456">
                  <c:v>2005.52328767123</c:v>
                </c:pt>
                <c:pt idx="7457">
                  <c:v>2005.5260273972599</c:v>
                </c:pt>
                <c:pt idx="7458">
                  <c:v>2005.52876712329</c:v>
                </c:pt>
                <c:pt idx="7459">
                  <c:v>2005.5315068493201</c:v>
                </c:pt>
                <c:pt idx="7460">
                  <c:v>2005.5342465753399</c:v>
                </c:pt>
                <c:pt idx="7461">
                  <c:v>2005.53698630137</c:v>
                </c:pt>
                <c:pt idx="7462">
                  <c:v>2005.5397260274001</c:v>
                </c:pt>
                <c:pt idx="7463">
                  <c:v>2005.5424657534199</c:v>
                </c:pt>
                <c:pt idx="7464">
                  <c:v>2005.54520547945</c:v>
                </c:pt>
                <c:pt idx="7465">
                  <c:v>2005.5479452054799</c:v>
                </c:pt>
                <c:pt idx="7466">
                  <c:v>2005.55068493151</c:v>
                </c:pt>
                <c:pt idx="7467">
                  <c:v>2005.5534246575301</c:v>
                </c:pt>
                <c:pt idx="7468">
                  <c:v>2005.5561643835599</c:v>
                </c:pt>
                <c:pt idx="7469">
                  <c:v>2005.55890410959</c:v>
                </c:pt>
                <c:pt idx="7470">
                  <c:v>2005.5616438356201</c:v>
                </c:pt>
                <c:pt idx="7471">
                  <c:v>2005.5643835616399</c:v>
                </c:pt>
                <c:pt idx="7472">
                  <c:v>2005.56712328767</c:v>
                </c:pt>
                <c:pt idx="7473">
                  <c:v>2005.5698630136999</c:v>
                </c:pt>
                <c:pt idx="7474">
                  <c:v>2005.57260273973</c:v>
                </c:pt>
                <c:pt idx="7475">
                  <c:v>2005.5753424657501</c:v>
                </c:pt>
                <c:pt idx="7476">
                  <c:v>2005.5780821917799</c:v>
                </c:pt>
                <c:pt idx="7477">
                  <c:v>2005.58082191781</c:v>
                </c:pt>
                <c:pt idx="7478">
                  <c:v>2005.5835616438401</c:v>
                </c:pt>
                <c:pt idx="7479">
                  <c:v>2005.5863013698599</c:v>
                </c:pt>
                <c:pt idx="7480">
                  <c:v>2005.58904109589</c:v>
                </c:pt>
                <c:pt idx="7481">
                  <c:v>2005.5917808219201</c:v>
                </c:pt>
                <c:pt idx="7482">
                  <c:v>2005.59452054795</c:v>
                </c:pt>
                <c:pt idx="7483">
                  <c:v>2005.5972602739701</c:v>
                </c:pt>
                <c:pt idx="7484">
                  <c:v>2005.6</c:v>
                </c:pt>
                <c:pt idx="7485">
                  <c:v>2005.60273972603</c:v>
                </c:pt>
                <c:pt idx="7486">
                  <c:v>2005.6054794520501</c:v>
                </c:pt>
                <c:pt idx="7487">
                  <c:v>2005.6082191780799</c:v>
                </c:pt>
                <c:pt idx="7488">
                  <c:v>2005.61095890411</c:v>
                </c:pt>
                <c:pt idx="7489">
                  <c:v>2005.6136986301401</c:v>
                </c:pt>
                <c:pt idx="7490">
                  <c:v>2005.61643835616</c:v>
                </c:pt>
                <c:pt idx="7491">
                  <c:v>2005.61917808219</c:v>
                </c:pt>
                <c:pt idx="7492">
                  <c:v>2005.6219178082199</c:v>
                </c:pt>
                <c:pt idx="7493">
                  <c:v>2005.62465753425</c:v>
                </c:pt>
                <c:pt idx="7494">
                  <c:v>2005.6273972602701</c:v>
                </c:pt>
                <c:pt idx="7495">
                  <c:v>2005.6301369862999</c:v>
                </c:pt>
                <c:pt idx="7496">
                  <c:v>2005.63287671233</c:v>
                </c:pt>
                <c:pt idx="7497">
                  <c:v>2005.6356164383601</c:v>
                </c:pt>
                <c:pt idx="7498">
                  <c:v>2005.63835616438</c:v>
                </c:pt>
                <c:pt idx="7499">
                  <c:v>2005.64109589041</c:v>
                </c:pt>
                <c:pt idx="7500">
                  <c:v>2005.6438356164399</c:v>
                </c:pt>
                <c:pt idx="7501">
                  <c:v>2005.64657534247</c:v>
                </c:pt>
                <c:pt idx="7502">
                  <c:v>2005.6493150684901</c:v>
                </c:pt>
                <c:pt idx="7503">
                  <c:v>2005.6520547945199</c:v>
                </c:pt>
                <c:pt idx="7504">
                  <c:v>2005.65479452055</c:v>
                </c:pt>
                <c:pt idx="7505">
                  <c:v>2005.6575342465801</c:v>
                </c:pt>
                <c:pt idx="7506">
                  <c:v>2005.6602739726</c:v>
                </c:pt>
                <c:pt idx="7507">
                  <c:v>2005.66301369863</c:v>
                </c:pt>
                <c:pt idx="7508">
                  <c:v>2005.6657534246599</c:v>
                </c:pt>
                <c:pt idx="7509">
                  <c:v>2005.66849315068</c:v>
                </c:pt>
                <c:pt idx="7510">
                  <c:v>2005.6712328767101</c:v>
                </c:pt>
                <c:pt idx="7511">
                  <c:v>2005.6739726027399</c:v>
                </c:pt>
                <c:pt idx="7512">
                  <c:v>2005.67671232877</c:v>
                </c:pt>
                <c:pt idx="7513">
                  <c:v>2005.6794520547901</c:v>
                </c:pt>
                <c:pt idx="7514">
                  <c:v>2005.6821917808199</c:v>
                </c:pt>
                <c:pt idx="7515">
                  <c:v>2005.68493150685</c:v>
                </c:pt>
                <c:pt idx="7516">
                  <c:v>2005.6876712328799</c:v>
                </c:pt>
                <c:pt idx="7517">
                  <c:v>2005.6904109589</c:v>
                </c:pt>
                <c:pt idx="7518">
                  <c:v>2005.6931506849301</c:v>
                </c:pt>
                <c:pt idx="7519">
                  <c:v>2005.6958904109599</c:v>
                </c:pt>
                <c:pt idx="7520">
                  <c:v>2005.69863013699</c:v>
                </c:pt>
                <c:pt idx="7521">
                  <c:v>2005.7013698630101</c:v>
                </c:pt>
                <c:pt idx="7522">
                  <c:v>2005.7041095890399</c:v>
                </c:pt>
                <c:pt idx="7523">
                  <c:v>2005.70684931507</c:v>
                </c:pt>
                <c:pt idx="7524">
                  <c:v>2005.7095890410999</c:v>
                </c:pt>
                <c:pt idx="7525">
                  <c:v>2005.71232876712</c:v>
                </c:pt>
                <c:pt idx="7526">
                  <c:v>2005.7150684931501</c:v>
                </c:pt>
                <c:pt idx="7527">
                  <c:v>2005.7178082191799</c:v>
                </c:pt>
                <c:pt idx="7528">
                  <c:v>2005.72054794521</c:v>
                </c:pt>
                <c:pt idx="7529">
                  <c:v>2005.7232876712301</c:v>
                </c:pt>
                <c:pt idx="7530">
                  <c:v>2005.7260273972599</c:v>
                </c:pt>
                <c:pt idx="7531">
                  <c:v>2005.72876712329</c:v>
                </c:pt>
                <c:pt idx="7532">
                  <c:v>2005.7315068493201</c:v>
                </c:pt>
                <c:pt idx="7533">
                  <c:v>2005.73424657534</c:v>
                </c:pt>
                <c:pt idx="7534">
                  <c:v>2005.7369863013701</c:v>
                </c:pt>
                <c:pt idx="7535">
                  <c:v>2005.7397260273999</c:v>
                </c:pt>
                <c:pt idx="7536">
                  <c:v>2005.74246575342</c:v>
                </c:pt>
                <c:pt idx="7537">
                  <c:v>2005.7452054794501</c:v>
                </c:pt>
                <c:pt idx="7538">
                  <c:v>2005.7479452054799</c:v>
                </c:pt>
                <c:pt idx="7539">
                  <c:v>2005.75068493151</c:v>
                </c:pt>
                <c:pt idx="7540">
                  <c:v>2005.7534246575301</c:v>
                </c:pt>
                <c:pt idx="7541">
                  <c:v>2005.75616438356</c:v>
                </c:pt>
                <c:pt idx="7542">
                  <c:v>2005.75890410959</c:v>
                </c:pt>
                <c:pt idx="7543">
                  <c:v>2005.7616438356199</c:v>
                </c:pt>
                <c:pt idx="7544">
                  <c:v>2005.76438356164</c:v>
                </c:pt>
                <c:pt idx="7545">
                  <c:v>2005.7671232876701</c:v>
                </c:pt>
                <c:pt idx="7546">
                  <c:v>2005.7698630136999</c:v>
                </c:pt>
                <c:pt idx="7547">
                  <c:v>2005.77260273973</c:v>
                </c:pt>
                <c:pt idx="7548">
                  <c:v>2005.7753424657501</c:v>
                </c:pt>
                <c:pt idx="7549">
                  <c:v>2005.77808219178</c:v>
                </c:pt>
                <c:pt idx="7550">
                  <c:v>2005.78082191781</c:v>
                </c:pt>
                <c:pt idx="7551">
                  <c:v>2005.7835616438399</c:v>
                </c:pt>
                <c:pt idx="7552">
                  <c:v>2005.78630136986</c:v>
                </c:pt>
                <c:pt idx="7553">
                  <c:v>2005.7890410958901</c:v>
                </c:pt>
                <c:pt idx="7554">
                  <c:v>2005.7917808219199</c:v>
                </c:pt>
                <c:pt idx="7555">
                  <c:v>2005.79452054795</c:v>
                </c:pt>
                <c:pt idx="7556">
                  <c:v>2005.7972602739701</c:v>
                </c:pt>
                <c:pt idx="7557">
                  <c:v>2005.8</c:v>
                </c:pt>
                <c:pt idx="7558">
                  <c:v>2005.80273972603</c:v>
                </c:pt>
                <c:pt idx="7559">
                  <c:v>2005.8054794520499</c:v>
                </c:pt>
                <c:pt idx="7560">
                  <c:v>2005.80821917808</c:v>
                </c:pt>
                <c:pt idx="7561">
                  <c:v>2005.8109589041101</c:v>
                </c:pt>
                <c:pt idx="7562">
                  <c:v>2005.8136986301399</c:v>
                </c:pt>
                <c:pt idx="7563">
                  <c:v>2005.81643835616</c:v>
                </c:pt>
                <c:pt idx="7564">
                  <c:v>2005.8191780821901</c:v>
                </c:pt>
                <c:pt idx="7565">
                  <c:v>2005.82191780822</c:v>
                </c:pt>
                <c:pt idx="7566">
                  <c:v>2005.82465753425</c:v>
                </c:pt>
                <c:pt idx="7567">
                  <c:v>2005.8273972602699</c:v>
                </c:pt>
                <c:pt idx="7568">
                  <c:v>2005.8301369863</c:v>
                </c:pt>
                <c:pt idx="7569">
                  <c:v>2005.8328767123301</c:v>
                </c:pt>
                <c:pt idx="7570">
                  <c:v>2005.8356164383599</c:v>
                </c:pt>
                <c:pt idx="7571">
                  <c:v>2005.83835616438</c:v>
                </c:pt>
                <c:pt idx="7572">
                  <c:v>2005.8410958904101</c:v>
                </c:pt>
                <c:pt idx="7573">
                  <c:v>2005.8438356164399</c:v>
                </c:pt>
                <c:pt idx="7574">
                  <c:v>2005.84657534247</c:v>
                </c:pt>
                <c:pt idx="7575">
                  <c:v>2005.8493150684899</c:v>
                </c:pt>
                <c:pt idx="7576">
                  <c:v>2005.85205479452</c:v>
                </c:pt>
                <c:pt idx="7577">
                  <c:v>2005.8547945205501</c:v>
                </c:pt>
                <c:pt idx="7578">
                  <c:v>2005.8575342465799</c:v>
                </c:pt>
                <c:pt idx="7579">
                  <c:v>2005.8602739726</c:v>
                </c:pt>
                <c:pt idx="7580">
                  <c:v>2005.8630136986301</c:v>
                </c:pt>
                <c:pt idx="7581">
                  <c:v>2005.8657534246599</c:v>
                </c:pt>
                <c:pt idx="7582">
                  <c:v>2005.86849315069</c:v>
                </c:pt>
                <c:pt idx="7583">
                  <c:v>2005.8712328767101</c:v>
                </c:pt>
                <c:pt idx="7584">
                  <c:v>2005.87397260274</c:v>
                </c:pt>
                <c:pt idx="7585">
                  <c:v>2005.8767123287701</c:v>
                </c:pt>
                <c:pt idx="7586">
                  <c:v>2005.8794520547899</c:v>
                </c:pt>
                <c:pt idx="7587">
                  <c:v>2005.88219178082</c:v>
                </c:pt>
                <c:pt idx="7588">
                  <c:v>2005.8849315068501</c:v>
                </c:pt>
                <c:pt idx="7589">
                  <c:v>2005.8876712328799</c:v>
                </c:pt>
                <c:pt idx="7590">
                  <c:v>2005.8904109589</c:v>
                </c:pt>
                <c:pt idx="7591">
                  <c:v>2005.8931506849301</c:v>
                </c:pt>
                <c:pt idx="7592">
                  <c:v>2005.89589041096</c:v>
                </c:pt>
                <c:pt idx="7593">
                  <c:v>2005.8986301369901</c:v>
                </c:pt>
                <c:pt idx="7594">
                  <c:v>2005.9013698630099</c:v>
                </c:pt>
                <c:pt idx="7595">
                  <c:v>2005.90410958904</c:v>
                </c:pt>
                <c:pt idx="7596">
                  <c:v>2005.9068493150701</c:v>
                </c:pt>
                <c:pt idx="7597">
                  <c:v>2005.9095890410999</c:v>
                </c:pt>
                <c:pt idx="7598">
                  <c:v>2005.91232876712</c:v>
                </c:pt>
                <c:pt idx="7599">
                  <c:v>2005.9150684931501</c:v>
                </c:pt>
                <c:pt idx="7600">
                  <c:v>2005.91780821918</c:v>
                </c:pt>
                <c:pt idx="7601">
                  <c:v>2005.92054794521</c:v>
                </c:pt>
                <c:pt idx="7602">
                  <c:v>2005.9232876712299</c:v>
                </c:pt>
                <c:pt idx="7603">
                  <c:v>2005.92602739726</c:v>
                </c:pt>
                <c:pt idx="7604">
                  <c:v>2005.9287671232901</c:v>
                </c:pt>
                <c:pt idx="7605">
                  <c:v>2005.9315068493199</c:v>
                </c:pt>
                <c:pt idx="7606">
                  <c:v>2005.93424657534</c:v>
                </c:pt>
                <c:pt idx="7607">
                  <c:v>2005.9369863013701</c:v>
                </c:pt>
                <c:pt idx="7608">
                  <c:v>2005.9397260274</c:v>
                </c:pt>
                <c:pt idx="7609">
                  <c:v>2005.94246575342</c:v>
                </c:pt>
                <c:pt idx="7610">
                  <c:v>2005.9452054794499</c:v>
                </c:pt>
                <c:pt idx="7611">
                  <c:v>2005.94794520548</c:v>
                </c:pt>
                <c:pt idx="7612">
                  <c:v>2005.9506849315101</c:v>
                </c:pt>
                <c:pt idx="7613">
                  <c:v>2005.9534246575299</c:v>
                </c:pt>
                <c:pt idx="7614">
                  <c:v>2005.95616438356</c:v>
                </c:pt>
                <c:pt idx="7615">
                  <c:v>2005.9589041095901</c:v>
                </c:pt>
                <c:pt idx="7616">
                  <c:v>2005.96164383562</c:v>
                </c:pt>
                <c:pt idx="7617">
                  <c:v>2005.96438356164</c:v>
                </c:pt>
                <c:pt idx="7618">
                  <c:v>2005.9671232876699</c:v>
                </c:pt>
                <c:pt idx="7619">
                  <c:v>2005.9698630137</c:v>
                </c:pt>
                <c:pt idx="7620">
                  <c:v>2005.9726027397301</c:v>
                </c:pt>
                <c:pt idx="7621">
                  <c:v>2005.9753424657499</c:v>
                </c:pt>
                <c:pt idx="7622">
                  <c:v>2005.97808219178</c:v>
                </c:pt>
                <c:pt idx="7623">
                  <c:v>2005.9808219178101</c:v>
                </c:pt>
                <c:pt idx="7624">
                  <c:v>2005.9835616438399</c:v>
                </c:pt>
                <c:pt idx="7625">
                  <c:v>2005.98630136986</c:v>
                </c:pt>
                <c:pt idx="7626">
                  <c:v>2005.9890410958899</c:v>
                </c:pt>
                <c:pt idx="7627">
                  <c:v>2005.99178082192</c:v>
                </c:pt>
                <c:pt idx="7628">
                  <c:v>2005.9945205479501</c:v>
                </c:pt>
                <c:pt idx="7629">
                  <c:v>2005.9972602739699</c:v>
                </c:pt>
                <c:pt idx="7630">
                  <c:v>2006</c:v>
                </c:pt>
                <c:pt idx="7631">
                  <c:v>2006.0027397260301</c:v>
                </c:pt>
                <c:pt idx="7632">
                  <c:v>2006.0054794520499</c:v>
                </c:pt>
                <c:pt idx="7633">
                  <c:v>2006.00821917808</c:v>
                </c:pt>
                <c:pt idx="7634">
                  <c:v>2006.0109589041101</c:v>
                </c:pt>
                <c:pt idx="7635">
                  <c:v>2006.01369863014</c:v>
                </c:pt>
                <c:pt idx="7636">
                  <c:v>2006.0164383561601</c:v>
                </c:pt>
                <c:pt idx="7637">
                  <c:v>2006.0191780821899</c:v>
                </c:pt>
                <c:pt idx="7638">
                  <c:v>2006.02191780822</c:v>
                </c:pt>
                <c:pt idx="7639">
                  <c:v>2006.0246575342501</c:v>
                </c:pt>
                <c:pt idx="7640">
                  <c:v>2006.0273972602699</c:v>
                </c:pt>
                <c:pt idx="7641">
                  <c:v>2006.0301369863</c:v>
                </c:pt>
                <c:pt idx="7642">
                  <c:v>2006.0328767123301</c:v>
                </c:pt>
                <c:pt idx="7643">
                  <c:v>2006.03561643836</c:v>
                </c:pt>
                <c:pt idx="7644">
                  <c:v>2006.03835616438</c:v>
                </c:pt>
                <c:pt idx="7645">
                  <c:v>2006.0410958904099</c:v>
                </c:pt>
                <c:pt idx="7646">
                  <c:v>2006.04383561644</c:v>
                </c:pt>
                <c:pt idx="7647">
                  <c:v>2006.0465753424701</c:v>
                </c:pt>
                <c:pt idx="7648">
                  <c:v>2006.0493150684899</c:v>
                </c:pt>
                <c:pt idx="7649">
                  <c:v>2006.05205479452</c:v>
                </c:pt>
                <c:pt idx="7650">
                  <c:v>2006.0547945205501</c:v>
                </c:pt>
                <c:pt idx="7651">
                  <c:v>2006.05753424658</c:v>
                </c:pt>
                <c:pt idx="7652">
                  <c:v>2006.0602739726</c:v>
                </c:pt>
                <c:pt idx="7653">
                  <c:v>2006.0630136986299</c:v>
                </c:pt>
                <c:pt idx="7654">
                  <c:v>2006.06575342466</c:v>
                </c:pt>
                <c:pt idx="7655">
                  <c:v>2006.0684931506801</c:v>
                </c:pt>
                <c:pt idx="7656">
                  <c:v>2006.0712328767099</c:v>
                </c:pt>
                <c:pt idx="7657">
                  <c:v>2006.07397260274</c:v>
                </c:pt>
                <c:pt idx="7658">
                  <c:v>2006.0767123287701</c:v>
                </c:pt>
                <c:pt idx="7659">
                  <c:v>2006.07945205479</c:v>
                </c:pt>
                <c:pt idx="7660">
                  <c:v>2006.08219178082</c:v>
                </c:pt>
                <c:pt idx="7661">
                  <c:v>2006.0849315068499</c:v>
                </c:pt>
                <c:pt idx="7662">
                  <c:v>2006.08767123288</c:v>
                </c:pt>
                <c:pt idx="7663">
                  <c:v>2006.0904109589001</c:v>
                </c:pt>
                <c:pt idx="7664">
                  <c:v>2006.0931506849299</c:v>
                </c:pt>
                <c:pt idx="7665">
                  <c:v>2006.09589041096</c:v>
                </c:pt>
                <c:pt idx="7666">
                  <c:v>2006.0986301369901</c:v>
                </c:pt>
                <c:pt idx="7667">
                  <c:v>2006.1013698630099</c:v>
                </c:pt>
                <c:pt idx="7668">
                  <c:v>2006.10410958904</c:v>
                </c:pt>
                <c:pt idx="7669">
                  <c:v>2006.1068493150699</c:v>
                </c:pt>
                <c:pt idx="7670">
                  <c:v>2006.1095890411</c:v>
                </c:pt>
                <c:pt idx="7671">
                  <c:v>2006.1123287671201</c:v>
                </c:pt>
                <c:pt idx="7672">
                  <c:v>2006.1150684931499</c:v>
                </c:pt>
                <c:pt idx="7673">
                  <c:v>2006.11780821918</c:v>
                </c:pt>
                <c:pt idx="7674">
                  <c:v>2006.1205479452101</c:v>
                </c:pt>
                <c:pt idx="7675">
                  <c:v>2006.1232876712299</c:v>
                </c:pt>
                <c:pt idx="7676">
                  <c:v>2006.12602739726</c:v>
                </c:pt>
                <c:pt idx="7677">
                  <c:v>2006.1287671232899</c:v>
                </c:pt>
                <c:pt idx="7678">
                  <c:v>2006.13150684931</c:v>
                </c:pt>
                <c:pt idx="7679">
                  <c:v>2006.1342465753401</c:v>
                </c:pt>
                <c:pt idx="7680">
                  <c:v>2006.1369863013699</c:v>
                </c:pt>
                <c:pt idx="7681">
                  <c:v>2006.1397260274</c:v>
                </c:pt>
                <c:pt idx="7682">
                  <c:v>2006.1424657534201</c:v>
                </c:pt>
                <c:pt idx="7683">
                  <c:v>2006.1452054794499</c:v>
                </c:pt>
                <c:pt idx="7684">
                  <c:v>2006.14794520548</c:v>
                </c:pt>
                <c:pt idx="7685">
                  <c:v>2006.1506849315101</c:v>
                </c:pt>
                <c:pt idx="7686">
                  <c:v>2006.15342465753</c:v>
                </c:pt>
                <c:pt idx="7687">
                  <c:v>2006.1561643835601</c:v>
                </c:pt>
                <c:pt idx="7688">
                  <c:v>2006.1589041095899</c:v>
                </c:pt>
                <c:pt idx="7689">
                  <c:v>2006.16164383562</c:v>
                </c:pt>
                <c:pt idx="7690">
                  <c:v>2006.1643835616401</c:v>
                </c:pt>
                <c:pt idx="7691">
                  <c:v>2006.1671232876699</c:v>
                </c:pt>
                <c:pt idx="7692">
                  <c:v>2006.1698630137</c:v>
                </c:pt>
                <c:pt idx="7693">
                  <c:v>2006.1726027397301</c:v>
                </c:pt>
                <c:pt idx="7694">
                  <c:v>2006.17534246575</c:v>
                </c:pt>
                <c:pt idx="7695">
                  <c:v>2006.17808219178</c:v>
                </c:pt>
                <c:pt idx="7696">
                  <c:v>2006.1808219178099</c:v>
                </c:pt>
                <c:pt idx="7697">
                  <c:v>2006.18356164384</c:v>
                </c:pt>
                <c:pt idx="7698">
                  <c:v>2006.1863013698601</c:v>
                </c:pt>
                <c:pt idx="7699">
                  <c:v>2006.1890410958899</c:v>
                </c:pt>
                <c:pt idx="7700">
                  <c:v>2006.19178082192</c:v>
                </c:pt>
                <c:pt idx="7701">
                  <c:v>2006.1945205479501</c:v>
                </c:pt>
                <c:pt idx="7702">
                  <c:v>2006.19726027397</c:v>
                </c:pt>
                <c:pt idx="7703">
                  <c:v>2006.2</c:v>
                </c:pt>
                <c:pt idx="7704">
                  <c:v>2006.2027397260299</c:v>
                </c:pt>
                <c:pt idx="7705">
                  <c:v>2006.20547945205</c:v>
                </c:pt>
                <c:pt idx="7706">
                  <c:v>2006.2082191780801</c:v>
                </c:pt>
                <c:pt idx="7707">
                  <c:v>2006.2109589041099</c:v>
                </c:pt>
                <c:pt idx="7708">
                  <c:v>2006.21369863014</c:v>
                </c:pt>
                <c:pt idx="7709">
                  <c:v>2006.2164383561601</c:v>
                </c:pt>
                <c:pt idx="7710">
                  <c:v>2006.21917808219</c:v>
                </c:pt>
                <c:pt idx="7711">
                  <c:v>2006.22191780822</c:v>
                </c:pt>
                <c:pt idx="7712">
                  <c:v>2006.2246575342499</c:v>
                </c:pt>
                <c:pt idx="7713">
                  <c:v>2006.22739726027</c:v>
                </c:pt>
                <c:pt idx="7714">
                  <c:v>2006.2301369863001</c:v>
                </c:pt>
                <c:pt idx="7715">
                  <c:v>2006.2328767123299</c:v>
                </c:pt>
                <c:pt idx="7716">
                  <c:v>2006.23561643836</c:v>
                </c:pt>
                <c:pt idx="7717">
                  <c:v>2006.2383561643801</c:v>
                </c:pt>
                <c:pt idx="7718">
                  <c:v>2006.24109589041</c:v>
                </c:pt>
                <c:pt idx="7719">
                  <c:v>2006.24383561644</c:v>
                </c:pt>
                <c:pt idx="7720">
                  <c:v>2006.2465753424699</c:v>
                </c:pt>
                <c:pt idx="7721">
                  <c:v>2006.24931506849</c:v>
                </c:pt>
                <c:pt idx="7722">
                  <c:v>2006.2520547945201</c:v>
                </c:pt>
                <c:pt idx="7723">
                  <c:v>2006.2547945205499</c:v>
                </c:pt>
                <c:pt idx="7724">
                  <c:v>2006.25753424658</c:v>
                </c:pt>
                <c:pt idx="7725">
                  <c:v>2006.2602739726001</c:v>
                </c:pt>
                <c:pt idx="7726">
                  <c:v>2006.2630136986299</c:v>
                </c:pt>
                <c:pt idx="7727">
                  <c:v>2006.26575342466</c:v>
                </c:pt>
                <c:pt idx="7728">
                  <c:v>2006.2684931506799</c:v>
                </c:pt>
                <c:pt idx="7729">
                  <c:v>2006.27123287671</c:v>
                </c:pt>
                <c:pt idx="7730">
                  <c:v>2006.2739726027401</c:v>
                </c:pt>
                <c:pt idx="7731">
                  <c:v>2006.2767123287699</c:v>
                </c:pt>
                <c:pt idx="7732">
                  <c:v>2006.27945205479</c:v>
                </c:pt>
                <c:pt idx="7733">
                  <c:v>2006.2821917808201</c:v>
                </c:pt>
                <c:pt idx="7734">
                  <c:v>2006.2849315068499</c:v>
                </c:pt>
                <c:pt idx="7735">
                  <c:v>2006.28767123288</c:v>
                </c:pt>
                <c:pt idx="7736">
                  <c:v>2006.2904109589001</c:v>
                </c:pt>
                <c:pt idx="7737">
                  <c:v>2006.29315068493</c:v>
                </c:pt>
                <c:pt idx="7738">
                  <c:v>2006.2958904109601</c:v>
                </c:pt>
                <c:pt idx="7739">
                  <c:v>2006.2986301369899</c:v>
                </c:pt>
                <c:pt idx="7740">
                  <c:v>2006.30136986301</c:v>
                </c:pt>
                <c:pt idx="7741">
                  <c:v>2006.3041095890401</c:v>
                </c:pt>
                <c:pt idx="7742">
                  <c:v>2006.3068493150699</c:v>
                </c:pt>
                <c:pt idx="7743">
                  <c:v>2006.3095890411</c:v>
                </c:pt>
                <c:pt idx="7744">
                  <c:v>2006.3123287671201</c:v>
                </c:pt>
                <c:pt idx="7745">
                  <c:v>2006.31506849315</c:v>
                </c:pt>
                <c:pt idx="7746">
                  <c:v>2006.3178082191801</c:v>
                </c:pt>
                <c:pt idx="7747">
                  <c:v>2006.3205479452099</c:v>
                </c:pt>
                <c:pt idx="7748">
                  <c:v>2006.32328767123</c:v>
                </c:pt>
                <c:pt idx="7749">
                  <c:v>2006.3260273972601</c:v>
                </c:pt>
                <c:pt idx="7750">
                  <c:v>2006.3287671232899</c:v>
                </c:pt>
                <c:pt idx="7751">
                  <c:v>2006.33150684932</c:v>
                </c:pt>
                <c:pt idx="7752">
                  <c:v>2006.3342465753401</c:v>
                </c:pt>
                <c:pt idx="7753">
                  <c:v>2006.33698630137</c:v>
                </c:pt>
                <c:pt idx="7754">
                  <c:v>2006.3397260274</c:v>
                </c:pt>
                <c:pt idx="7755">
                  <c:v>2006.3424657534199</c:v>
                </c:pt>
                <c:pt idx="7756">
                  <c:v>2006.34520547945</c:v>
                </c:pt>
                <c:pt idx="7757">
                  <c:v>2006.3479452054801</c:v>
                </c:pt>
                <c:pt idx="7758">
                  <c:v>2006.3506849315099</c:v>
                </c:pt>
                <c:pt idx="7759">
                  <c:v>2006.35342465753</c:v>
                </c:pt>
                <c:pt idx="7760">
                  <c:v>2006.3561643835601</c:v>
                </c:pt>
                <c:pt idx="7761">
                  <c:v>2006.35890410959</c:v>
                </c:pt>
                <c:pt idx="7762">
                  <c:v>2006.36164383562</c:v>
                </c:pt>
                <c:pt idx="7763">
                  <c:v>2006.3643835616399</c:v>
                </c:pt>
                <c:pt idx="7764">
                  <c:v>2006.36712328767</c:v>
                </c:pt>
                <c:pt idx="7765">
                  <c:v>2006.3698630137001</c:v>
                </c:pt>
                <c:pt idx="7766">
                  <c:v>2006.3726027397299</c:v>
                </c:pt>
                <c:pt idx="7767">
                  <c:v>2006.37534246575</c:v>
                </c:pt>
                <c:pt idx="7768">
                  <c:v>2006.3780821917801</c:v>
                </c:pt>
                <c:pt idx="7769">
                  <c:v>2006.38082191781</c:v>
                </c:pt>
                <c:pt idx="7770">
                  <c:v>2006.38356164384</c:v>
                </c:pt>
                <c:pt idx="7771">
                  <c:v>2006.3863013698599</c:v>
                </c:pt>
                <c:pt idx="7772">
                  <c:v>2006.38904109589</c:v>
                </c:pt>
                <c:pt idx="7773">
                  <c:v>2006.3917808219201</c:v>
                </c:pt>
                <c:pt idx="7774">
                  <c:v>2006.3945205479499</c:v>
                </c:pt>
                <c:pt idx="7775">
                  <c:v>2006.39726027397</c:v>
                </c:pt>
                <c:pt idx="7776">
                  <c:v>2006.4</c:v>
                </c:pt>
                <c:pt idx="7777">
                  <c:v>2006.4027397260299</c:v>
                </c:pt>
                <c:pt idx="7778">
                  <c:v>2006.40547945205</c:v>
                </c:pt>
                <c:pt idx="7779">
                  <c:v>2006.4082191780799</c:v>
                </c:pt>
                <c:pt idx="7780">
                  <c:v>2006.41095890411</c:v>
                </c:pt>
                <c:pt idx="7781">
                  <c:v>2006.4136986301401</c:v>
                </c:pt>
                <c:pt idx="7782">
                  <c:v>2006.4164383561599</c:v>
                </c:pt>
                <c:pt idx="7783">
                  <c:v>2006.41917808219</c:v>
                </c:pt>
                <c:pt idx="7784">
                  <c:v>2006.4219178082201</c:v>
                </c:pt>
                <c:pt idx="7785">
                  <c:v>2006.4246575342499</c:v>
                </c:pt>
                <c:pt idx="7786">
                  <c:v>2006.42739726027</c:v>
                </c:pt>
                <c:pt idx="7787">
                  <c:v>2006.4301369863001</c:v>
                </c:pt>
                <c:pt idx="7788">
                  <c:v>2006.43287671233</c:v>
                </c:pt>
                <c:pt idx="7789">
                  <c:v>2006.4356164383601</c:v>
                </c:pt>
                <c:pt idx="7790">
                  <c:v>2006.4383561643799</c:v>
                </c:pt>
                <c:pt idx="7791">
                  <c:v>2006.44109589041</c:v>
                </c:pt>
                <c:pt idx="7792">
                  <c:v>2006.4438356164401</c:v>
                </c:pt>
                <c:pt idx="7793">
                  <c:v>2006.4465753424699</c:v>
                </c:pt>
                <c:pt idx="7794">
                  <c:v>2006.44931506849</c:v>
                </c:pt>
                <c:pt idx="7795">
                  <c:v>2006.4520547945201</c:v>
                </c:pt>
                <c:pt idx="7796">
                  <c:v>2006.45479452055</c:v>
                </c:pt>
                <c:pt idx="7797">
                  <c:v>2006.4575342465801</c:v>
                </c:pt>
                <c:pt idx="7798">
                  <c:v>2006.4602739725999</c:v>
                </c:pt>
                <c:pt idx="7799">
                  <c:v>2006.46301369863</c:v>
                </c:pt>
                <c:pt idx="7800">
                  <c:v>2006.4657534246601</c:v>
                </c:pt>
                <c:pt idx="7801">
                  <c:v>2006.4684931506799</c:v>
                </c:pt>
                <c:pt idx="7802">
                  <c:v>2006.47123287671</c:v>
                </c:pt>
                <c:pt idx="7803">
                  <c:v>2006.4739726027401</c:v>
                </c:pt>
                <c:pt idx="7804">
                  <c:v>2006.47671232877</c:v>
                </c:pt>
                <c:pt idx="7805">
                  <c:v>2006.47945205479</c:v>
                </c:pt>
                <c:pt idx="7806">
                  <c:v>2006.4821917808199</c:v>
                </c:pt>
                <c:pt idx="7807">
                  <c:v>2006.48493150685</c:v>
                </c:pt>
                <c:pt idx="7808">
                  <c:v>2006.4876712328801</c:v>
                </c:pt>
                <c:pt idx="7809">
                  <c:v>2006.4904109588999</c:v>
                </c:pt>
                <c:pt idx="7810">
                  <c:v>2006.49315068493</c:v>
                </c:pt>
                <c:pt idx="7811">
                  <c:v>2006.4958904109601</c:v>
                </c:pt>
                <c:pt idx="7812">
                  <c:v>2006.49863013699</c:v>
                </c:pt>
                <c:pt idx="7813">
                  <c:v>2006.50136986301</c:v>
                </c:pt>
                <c:pt idx="7814">
                  <c:v>2006.5041095890399</c:v>
                </c:pt>
                <c:pt idx="7815">
                  <c:v>2006.50684931507</c:v>
                </c:pt>
                <c:pt idx="7816">
                  <c:v>2006.5095890411001</c:v>
                </c:pt>
                <c:pt idx="7817">
                  <c:v>2006.5123287671199</c:v>
                </c:pt>
                <c:pt idx="7818">
                  <c:v>2006.51506849315</c:v>
                </c:pt>
                <c:pt idx="7819">
                  <c:v>2006.5178082191801</c:v>
                </c:pt>
                <c:pt idx="7820">
                  <c:v>2006.52054794521</c:v>
                </c:pt>
                <c:pt idx="7821">
                  <c:v>2006.52328767123</c:v>
                </c:pt>
                <c:pt idx="7822">
                  <c:v>2006.5260273972599</c:v>
                </c:pt>
                <c:pt idx="7823">
                  <c:v>2006.52876712329</c:v>
                </c:pt>
                <c:pt idx="7824">
                  <c:v>2006.5315068493201</c:v>
                </c:pt>
                <c:pt idx="7825">
                  <c:v>2006.5342465753399</c:v>
                </c:pt>
                <c:pt idx="7826">
                  <c:v>2006.53698630137</c:v>
                </c:pt>
                <c:pt idx="7827">
                  <c:v>2006.5397260274001</c:v>
                </c:pt>
                <c:pt idx="7828">
                  <c:v>2006.5424657534199</c:v>
                </c:pt>
                <c:pt idx="7829">
                  <c:v>2006.54520547945</c:v>
                </c:pt>
                <c:pt idx="7830">
                  <c:v>2006.5479452054799</c:v>
                </c:pt>
                <c:pt idx="7831">
                  <c:v>2006.55068493151</c:v>
                </c:pt>
                <c:pt idx="7832">
                  <c:v>2006.5534246575301</c:v>
                </c:pt>
                <c:pt idx="7833">
                  <c:v>2006.5561643835599</c:v>
                </c:pt>
                <c:pt idx="7834">
                  <c:v>2006.55890410959</c:v>
                </c:pt>
                <c:pt idx="7835">
                  <c:v>2006.5616438356201</c:v>
                </c:pt>
                <c:pt idx="7836">
                  <c:v>2006.5643835616399</c:v>
                </c:pt>
                <c:pt idx="7837">
                  <c:v>2006.56712328767</c:v>
                </c:pt>
                <c:pt idx="7838">
                  <c:v>2006.5698630136999</c:v>
                </c:pt>
                <c:pt idx="7839">
                  <c:v>2006.57260273973</c:v>
                </c:pt>
                <c:pt idx="7840">
                  <c:v>2006.5753424657501</c:v>
                </c:pt>
                <c:pt idx="7841">
                  <c:v>2006.5780821917799</c:v>
                </c:pt>
                <c:pt idx="7842">
                  <c:v>2006.58082191781</c:v>
                </c:pt>
                <c:pt idx="7843">
                  <c:v>2006.5835616438401</c:v>
                </c:pt>
                <c:pt idx="7844">
                  <c:v>2006.5863013698599</c:v>
                </c:pt>
                <c:pt idx="7845">
                  <c:v>2006.58904109589</c:v>
                </c:pt>
                <c:pt idx="7846">
                  <c:v>2006.5917808219201</c:v>
                </c:pt>
                <c:pt idx="7847">
                  <c:v>2006.59452054795</c:v>
                </c:pt>
                <c:pt idx="7848">
                  <c:v>2006.5972602739701</c:v>
                </c:pt>
                <c:pt idx="7849">
                  <c:v>2006.6</c:v>
                </c:pt>
                <c:pt idx="7850">
                  <c:v>2006.60273972603</c:v>
                </c:pt>
                <c:pt idx="7851">
                  <c:v>2006.6054794520501</c:v>
                </c:pt>
                <c:pt idx="7852">
                  <c:v>2006.6082191780799</c:v>
                </c:pt>
                <c:pt idx="7853">
                  <c:v>2006.61095890411</c:v>
                </c:pt>
                <c:pt idx="7854">
                  <c:v>2006.6136986301401</c:v>
                </c:pt>
                <c:pt idx="7855">
                  <c:v>2006.61643835616</c:v>
                </c:pt>
                <c:pt idx="7856">
                  <c:v>2006.61917808219</c:v>
                </c:pt>
                <c:pt idx="7857">
                  <c:v>2006.6219178082199</c:v>
                </c:pt>
                <c:pt idx="7858">
                  <c:v>2006.62465753425</c:v>
                </c:pt>
                <c:pt idx="7859">
                  <c:v>2006.6273972602701</c:v>
                </c:pt>
                <c:pt idx="7860">
                  <c:v>2006.6301369862999</c:v>
                </c:pt>
                <c:pt idx="7861">
                  <c:v>2006.63287671233</c:v>
                </c:pt>
                <c:pt idx="7862">
                  <c:v>2006.6356164383601</c:v>
                </c:pt>
                <c:pt idx="7863">
                  <c:v>2006.63835616438</c:v>
                </c:pt>
                <c:pt idx="7864">
                  <c:v>2006.64109589041</c:v>
                </c:pt>
                <c:pt idx="7865">
                  <c:v>2006.6438356164399</c:v>
                </c:pt>
                <c:pt idx="7866">
                  <c:v>2006.64657534247</c:v>
                </c:pt>
                <c:pt idx="7867">
                  <c:v>2006.6493150684901</c:v>
                </c:pt>
                <c:pt idx="7868">
                  <c:v>2006.6520547945199</c:v>
                </c:pt>
                <c:pt idx="7869">
                  <c:v>2006.65479452055</c:v>
                </c:pt>
                <c:pt idx="7870">
                  <c:v>2006.6575342465801</c:v>
                </c:pt>
                <c:pt idx="7871">
                  <c:v>2006.6602739726</c:v>
                </c:pt>
                <c:pt idx="7872">
                  <c:v>2006.66301369863</c:v>
                </c:pt>
                <c:pt idx="7873">
                  <c:v>2006.6657534246599</c:v>
                </c:pt>
                <c:pt idx="7874">
                  <c:v>2006.66849315068</c:v>
                </c:pt>
                <c:pt idx="7875">
                  <c:v>2006.6712328767101</c:v>
                </c:pt>
                <c:pt idx="7876">
                  <c:v>2006.6739726027399</c:v>
                </c:pt>
                <c:pt idx="7877">
                  <c:v>2006.67671232877</c:v>
                </c:pt>
                <c:pt idx="7878">
                  <c:v>2006.6794520547901</c:v>
                </c:pt>
                <c:pt idx="7879">
                  <c:v>2006.6821917808199</c:v>
                </c:pt>
                <c:pt idx="7880">
                  <c:v>2006.68493150685</c:v>
                </c:pt>
                <c:pt idx="7881">
                  <c:v>2006.6876712328799</c:v>
                </c:pt>
                <c:pt idx="7882">
                  <c:v>2006.6904109589</c:v>
                </c:pt>
                <c:pt idx="7883">
                  <c:v>2006.6931506849301</c:v>
                </c:pt>
                <c:pt idx="7884">
                  <c:v>2006.6958904109599</c:v>
                </c:pt>
                <c:pt idx="7885">
                  <c:v>2006.69863013699</c:v>
                </c:pt>
                <c:pt idx="7886">
                  <c:v>2006.7013698630101</c:v>
                </c:pt>
                <c:pt idx="7887">
                  <c:v>2006.7041095890399</c:v>
                </c:pt>
                <c:pt idx="7888">
                  <c:v>2006.70684931507</c:v>
                </c:pt>
                <c:pt idx="7889">
                  <c:v>2006.7095890410999</c:v>
                </c:pt>
                <c:pt idx="7890">
                  <c:v>2006.71232876712</c:v>
                </c:pt>
                <c:pt idx="7891">
                  <c:v>2006.7150684931501</c:v>
                </c:pt>
                <c:pt idx="7892">
                  <c:v>2006.7178082191799</c:v>
                </c:pt>
                <c:pt idx="7893">
                  <c:v>2006.72054794521</c:v>
                </c:pt>
                <c:pt idx="7894">
                  <c:v>2006.7232876712301</c:v>
                </c:pt>
                <c:pt idx="7895">
                  <c:v>2006.7260273972599</c:v>
                </c:pt>
                <c:pt idx="7896">
                  <c:v>2006.72876712329</c:v>
                </c:pt>
                <c:pt idx="7897">
                  <c:v>2006.7315068493201</c:v>
                </c:pt>
                <c:pt idx="7898">
                  <c:v>2006.73424657534</c:v>
                </c:pt>
                <c:pt idx="7899">
                  <c:v>2006.7369863013701</c:v>
                </c:pt>
                <c:pt idx="7900">
                  <c:v>2006.7397260273999</c:v>
                </c:pt>
                <c:pt idx="7901">
                  <c:v>2006.74246575342</c:v>
                </c:pt>
                <c:pt idx="7902">
                  <c:v>2006.7452054794501</c:v>
                </c:pt>
                <c:pt idx="7903">
                  <c:v>2006.7479452054799</c:v>
                </c:pt>
                <c:pt idx="7904">
                  <c:v>2006.75068493151</c:v>
                </c:pt>
                <c:pt idx="7905">
                  <c:v>2006.7534246575301</c:v>
                </c:pt>
                <c:pt idx="7906">
                  <c:v>2006.75616438356</c:v>
                </c:pt>
                <c:pt idx="7907">
                  <c:v>2006.75890410959</c:v>
                </c:pt>
                <c:pt idx="7908">
                  <c:v>2006.7616438356199</c:v>
                </c:pt>
                <c:pt idx="7909">
                  <c:v>2006.76438356164</c:v>
                </c:pt>
                <c:pt idx="7910">
                  <c:v>2006.7671232876701</c:v>
                </c:pt>
                <c:pt idx="7911">
                  <c:v>2006.7698630136999</c:v>
                </c:pt>
                <c:pt idx="7912">
                  <c:v>2006.77260273973</c:v>
                </c:pt>
                <c:pt idx="7913">
                  <c:v>2006.7753424657501</c:v>
                </c:pt>
                <c:pt idx="7914">
                  <c:v>2006.77808219178</c:v>
                </c:pt>
                <c:pt idx="7915">
                  <c:v>2006.78082191781</c:v>
                </c:pt>
                <c:pt idx="7916">
                  <c:v>2006.7835616438399</c:v>
                </c:pt>
                <c:pt idx="7917">
                  <c:v>2006.78630136986</c:v>
                </c:pt>
                <c:pt idx="7918">
                  <c:v>2006.7890410958901</c:v>
                </c:pt>
                <c:pt idx="7919">
                  <c:v>2006.7917808219199</c:v>
                </c:pt>
                <c:pt idx="7920">
                  <c:v>2006.79452054795</c:v>
                </c:pt>
                <c:pt idx="7921">
                  <c:v>2006.7972602739701</c:v>
                </c:pt>
                <c:pt idx="7922">
                  <c:v>2006.8</c:v>
                </c:pt>
                <c:pt idx="7923">
                  <c:v>2006.80273972603</c:v>
                </c:pt>
                <c:pt idx="7924">
                  <c:v>2006.8054794520499</c:v>
                </c:pt>
                <c:pt idx="7925">
                  <c:v>2006.80821917808</c:v>
                </c:pt>
                <c:pt idx="7926">
                  <c:v>2006.8109589041101</c:v>
                </c:pt>
                <c:pt idx="7927">
                  <c:v>2006.8136986301399</c:v>
                </c:pt>
                <c:pt idx="7928">
                  <c:v>2006.81643835616</c:v>
                </c:pt>
                <c:pt idx="7929">
                  <c:v>2006.8191780821901</c:v>
                </c:pt>
                <c:pt idx="7930">
                  <c:v>2006.82191780822</c:v>
                </c:pt>
                <c:pt idx="7931">
                  <c:v>2006.82465753425</c:v>
                </c:pt>
                <c:pt idx="7932">
                  <c:v>2006.8273972602699</c:v>
                </c:pt>
                <c:pt idx="7933">
                  <c:v>2006.8301369863</c:v>
                </c:pt>
                <c:pt idx="7934">
                  <c:v>2006.8328767123301</c:v>
                </c:pt>
                <c:pt idx="7935">
                  <c:v>2006.8356164383599</c:v>
                </c:pt>
                <c:pt idx="7936">
                  <c:v>2006.83835616438</c:v>
                </c:pt>
                <c:pt idx="7937">
                  <c:v>2006.8410958904101</c:v>
                </c:pt>
                <c:pt idx="7938">
                  <c:v>2006.8438356164399</c:v>
                </c:pt>
                <c:pt idx="7939">
                  <c:v>2006.84657534247</c:v>
                </c:pt>
                <c:pt idx="7940">
                  <c:v>2006.8493150684899</c:v>
                </c:pt>
                <c:pt idx="7941">
                  <c:v>2006.85205479452</c:v>
                </c:pt>
                <c:pt idx="7942">
                  <c:v>2006.8547945205501</c:v>
                </c:pt>
                <c:pt idx="7943">
                  <c:v>2006.8575342465799</c:v>
                </c:pt>
                <c:pt idx="7944">
                  <c:v>2006.8602739726</c:v>
                </c:pt>
                <c:pt idx="7945">
                  <c:v>2006.8630136986301</c:v>
                </c:pt>
                <c:pt idx="7946">
                  <c:v>2006.8657534246599</c:v>
                </c:pt>
                <c:pt idx="7947">
                  <c:v>2006.86849315069</c:v>
                </c:pt>
                <c:pt idx="7948">
                  <c:v>2006.8712328767101</c:v>
                </c:pt>
                <c:pt idx="7949">
                  <c:v>2006.87397260274</c:v>
                </c:pt>
                <c:pt idx="7950">
                  <c:v>2006.8767123287701</c:v>
                </c:pt>
                <c:pt idx="7951">
                  <c:v>2006.8794520547899</c:v>
                </c:pt>
                <c:pt idx="7952">
                  <c:v>2006.88219178082</c:v>
                </c:pt>
                <c:pt idx="7953">
                  <c:v>2006.8849315068501</c:v>
                </c:pt>
                <c:pt idx="7954">
                  <c:v>2006.8876712328799</c:v>
                </c:pt>
                <c:pt idx="7955">
                  <c:v>2006.8904109589</c:v>
                </c:pt>
                <c:pt idx="7956">
                  <c:v>2006.8931506849301</c:v>
                </c:pt>
                <c:pt idx="7957">
                  <c:v>2006.89589041096</c:v>
                </c:pt>
                <c:pt idx="7958">
                  <c:v>2006.8986301369901</c:v>
                </c:pt>
                <c:pt idx="7959">
                  <c:v>2006.9013698630099</c:v>
                </c:pt>
                <c:pt idx="7960">
                  <c:v>2006.90410958904</c:v>
                </c:pt>
                <c:pt idx="7961">
                  <c:v>2006.9068493150701</c:v>
                </c:pt>
                <c:pt idx="7962">
                  <c:v>2006.9095890410999</c:v>
                </c:pt>
                <c:pt idx="7963">
                  <c:v>2006.91232876712</c:v>
                </c:pt>
                <c:pt idx="7964">
                  <c:v>2006.9150684931501</c:v>
                </c:pt>
                <c:pt idx="7965">
                  <c:v>2006.91780821918</c:v>
                </c:pt>
                <c:pt idx="7966">
                  <c:v>2006.92054794521</c:v>
                </c:pt>
                <c:pt idx="7967">
                  <c:v>2006.9232876712299</c:v>
                </c:pt>
                <c:pt idx="7968">
                  <c:v>2006.92602739726</c:v>
                </c:pt>
                <c:pt idx="7969">
                  <c:v>2006.9287671232901</c:v>
                </c:pt>
                <c:pt idx="7970">
                  <c:v>2006.9315068493199</c:v>
                </c:pt>
                <c:pt idx="7971">
                  <c:v>2006.93424657534</c:v>
                </c:pt>
                <c:pt idx="7972">
                  <c:v>2006.9369863013701</c:v>
                </c:pt>
                <c:pt idx="7973">
                  <c:v>2006.9397260274</c:v>
                </c:pt>
                <c:pt idx="7974">
                  <c:v>2006.94246575342</c:v>
                </c:pt>
                <c:pt idx="7975">
                  <c:v>2006.9452054794499</c:v>
                </c:pt>
                <c:pt idx="7976">
                  <c:v>2006.94794520548</c:v>
                </c:pt>
                <c:pt idx="7977">
                  <c:v>2006.9506849315101</c:v>
                </c:pt>
                <c:pt idx="7978">
                  <c:v>2006.9534246575299</c:v>
                </c:pt>
                <c:pt idx="7979">
                  <c:v>2006.95616438356</c:v>
                </c:pt>
                <c:pt idx="7980">
                  <c:v>2006.9589041095901</c:v>
                </c:pt>
                <c:pt idx="7981">
                  <c:v>2006.96164383562</c:v>
                </c:pt>
                <c:pt idx="7982">
                  <c:v>2006.96438356164</c:v>
                </c:pt>
                <c:pt idx="7983">
                  <c:v>2006.9671232876699</c:v>
                </c:pt>
                <c:pt idx="7984">
                  <c:v>2006.9698630137</c:v>
                </c:pt>
                <c:pt idx="7985">
                  <c:v>2006.9726027397301</c:v>
                </c:pt>
                <c:pt idx="7986">
                  <c:v>2006.9753424657499</c:v>
                </c:pt>
                <c:pt idx="7987">
                  <c:v>2006.97808219178</c:v>
                </c:pt>
                <c:pt idx="7988">
                  <c:v>2006.9808219178101</c:v>
                </c:pt>
                <c:pt idx="7989">
                  <c:v>2006.9835616438399</c:v>
                </c:pt>
                <c:pt idx="7990">
                  <c:v>2006.98630136986</c:v>
                </c:pt>
                <c:pt idx="7991">
                  <c:v>2006.9890410958899</c:v>
                </c:pt>
                <c:pt idx="7992">
                  <c:v>2006.99178082192</c:v>
                </c:pt>
                <c:pt idx="7993">
                  <c:v>2006.9945205479501</c:v>
                </c:pt>
                <c:pt idx="7994">
                  <c:v>2006.9972602739699</c:v>
                </c:pt>
                <c:pt idx="7995">
                  <c:v>2007</c:v>
                </c:pt>
                <c:pt idx="7996">
                  <c:v>2007.0027397260301</c:v>
                </c:pt>
                <c:pt idx="7997">
                  <c:v>2007.0054794520499</c:v>
                </c:pt>
                <c:pt idx="7998">
                  <c:v>2007.00821917808</c:v>
                </c:pt>
                <c:pt idx="7999">
                  <c:v>2007.0109589041101</c:v>
                </c:pt>
                <c:pt idx="8000">
                  <c:v>2007.01369863014</c:v>
                </c:pt>
                <c:pt idx="8001">
                  <c:v>2007.0164383561601</c:v>
                </c:pt>
                <c:pt idx="8002">
                  <c:v>2007.0191780821899</c:v>
                </c:pt>
                <c:pt idx="8003">
                  <c:v>2007.02191780822</c:v>
                </c:pt>
                <c:pt idx="8004">
                  <c:v>2007.0246575342501</c:v>
                </c:pt>
                <c:pt idx="8005">
                  <c:v>2007.0273972602699</c:v>
                </c:pt>
                <c:pt idx="8006">
                  <c:v>2007.0301369863</c:v>
                </c:pt>
                <c:pt idx="8007">
                  <c:v>2007.0328767123301</c:v>
                </c:pt>
                <c:pt idx="8008">
                  <c:v>2007.03561643836</c:v>
                </c:pt>
                <c:pt idx="8009">
                  <c:v>2007.03835616438</c:v>
                </c:pt>
                <c:pt idx="8010">
                  <c:v>2007.0410958904099</c:v>
                </c:pt>
                <c:pt idx="8011">
                  <c:v>2007.04383561644</c:v>
                </c:pt>
                <c:pt idx="8012">
                  <c:v>2007.0465753424701</c:v>
                </c:pt>
                <c:pt idx="8013">
                  <c:v>2007.0493150684899</c:v>
                </c:pt>
                <c:pt idx="8014">
                  <c:v>2007.05205479452</c:v>
                </c:pt>
                <c:pt idx="8015">
                  <c:v>2007.0547945205501</c:v>
                </c:pt>
                <c:pt idx="8016">
                  <c:v>2007.05753424658</c:v>
                </c:pt>
                <c:pt idx="8017">
                  <c:v>2007.0602739726</c:v>
                </c:pt>
                <c:pt idx="8018">
                  <c:v>2007.0630136986299</c:v>
                </c:pt>
                <c:pt idx="8019">
                  <c:v>2007.06575342466</c:v>
                </c:pt>
                <c:pt idx="8020">
                  <c:v>2007.0684931506801</c:v>
                </c:pt>
                <c:pt idx="8021">
                  <c:v>2007.0712328767099</c:v>
                </c:pt>
                <c:pt idx="8022">
                  <c:v>2007.07397260274</c:v>
                </c:pt>
                <c:pt idx="8023">
                  <c:v>2007.0767123287701</c:v>
                </c:pt>
                <c:pt idx="8024">
                  <c:v>2007.07945205479</c:v>
                </c:pt>
                <c:pt idx="8025">
                  <c:v>2007.08219178082</c:v>
                </c:pt>
                <c:pt idx="8026">
                  <c:v>2007.0849315068499</c:v>
                </c:pt>
                <c:pt idx="8027">
                  <c:v>2007.08767123288</c:v>
                </c:pt>
                <c:pt idx="8028">
                  <c:v>2007.0904109589001</c:v>
                </c:pt>
                <c:pt idx="8029">
                  <c:v>2007.0931506849299</c:v>
                </c:pt>
                <c:pt idx="8030">
                  <c:v>2007.09589041096</c:v>
                </c:pt>
                <c:pt idx="8031">
                  <c:v>2007.0986301369901</c:v>
                </c:pt>
                <c:pt idx="8032">
                  <c:v>2007.1013698630099</c:v>
                </c:pt>
                <c:pt idx="8033">
                  <c:v>2007.10410958904</c:v>
                </c:pt>
                <c:pt idx="8034">
                  <c:v>2007.1068493150699</c:v>
                </c:pt>
                <c:pt idx="8035">
                  <c:v>2007.1095890411</c:v>
                </c:pt>
                <c:pt idx="8036">
                  <c:v>2007.1123287671201</c:v>
                </c:pt>
                <c:pt idx="8037">
                  <c:v>2007.1150684931499</c:v>
                </c:pt>
                <c:pt idx="8038">
                  <c:v>2007.11780821918</c:v>
                </c:pt>
                <c:pt idx="8039">
                  <c:v>2007.1205479452101</c:v>
                </c:pt>
                <c:pt idx="8040">
                  <c:v>2007.1232876712299</c:v>
                </c:pt>
                <c:pt idx="8041">
                  <c:v>2007.12602739726</c:v>
                </c:pt>
                <c:pt idx="8042">
                  <c:v>2007.1287671232899</c:v>
                </c:pt>
                <c:pt idx="8043">
                  <c:v>2007.13150684931</c:v>
                </c:pt>
                <c:pt idx="8044">
                  <c:v>2007.1342465753401</c:v>
                </c:pt>
                <c:pt idx="8045">
                  <c:v>2007.1369863013699</c:v>
                </c:pt>
                <c:pt idx="8046">
                  <c:v>2007.1397260274</c:v>
                </c:pt>
                <c:pt idx="8047">
                  <c:v>2007.1424657534201</c:v>
                </c:pt>
                <c:pt idx="8048">
                  <c:v>2007.1452054794499</c:v>
                </c:pt>
                <c:pt idx="8049">
                  <c:v>2007.14794520548</c:v>
                </c:pt>
                <c:pt idx="8050">
                  <c:v>2007.1506849315101</c:v>
                </c:pt>
                <c:pt idx="8051">
                  <c:v>2007.15342465753</c:v>
                </c:pt>
                <c:pt idx="8052">
                  <c:v>2007.1561643835601</c:v>
                </c:pt>
                <c:pt idx="8053">
                  <c:v>2007.1589041095899</c:v>
                </c:pt>
                <c:pt idx="8054">
                  <c:v>2007.16164383562</c:v>
                </c:pt>
                <c:pt idx="8055">
                  <c:v>2007.1643835616401</c:v>
                </c:pt>
                <c:pt idx="8056">
                  <c:v>2007.1671232876699</c:v>
                </c:pt>
                <c:pt idx="8057">
                  <c:v>2007.1698630137</c:v>
                </c:pt>
                <c:pt idx="8058">
                  <c:v>2007.1726027397301</c:v>
                </c:pt>
                <c:pt idx="8059">
                  <c:v>2007.17534246575</c:v>
                </c:pt>
                <c:pt idx="8060">
                  <c:v>2007.17808219178</c:v>
                </c:pt>
                <c:pt idx="8061">
                  <c:v>2007.1808219178099</c:v>
                </c:pt>
                <c:pt idx="8062">
                  <c:v>2007.18356164384</c:v>
                </c:pt>
                <c:pt idx="8063">
                  <c:v>2007.1863013698601</c:v>
                </c:pt>
                <c:pt idx="8064">
                  <c:v>2007.1890410958899</c:v>
                </c:pt>
                <c:pt idx="8065">
                  <c:v>2007.19178082192</c:v>
                </c:pt>
                <c:pt idx="8066">
                  <c:v>2007.1945205479501</c:v>
                </c:pt>
                <c:pt idx="8067">
                  <c:v>2007.19726027397</c:v>
                </c:pt>
                <c:pt idx="8068">
                  <c:v>2007.2</c:v>
                </c:pt>
                <c:pt idx="8069">
                  <c:v>2007.2027397260299</c:v>
                </c:pt>
                <c:pt idx="8070">
                  <c:v>2007.20547945205</c:v>
                </c:pt>
                <c:pt idx="8071">
                  <c:v>2007.2082191780801</c:v>
                </c:pt>
                <c:pt idx="8072">
                  <c:v>2007.2109589041099</c:v>
                </c:pt>
                <c:pt idx="8073">
                  <c:v>2007.21369863014</c:v>
                </c:pt>
                <c:pt idx="8074">
                  <c:v>2007.2164383561601</c:v>
                </c:pt>
                <c:pt idx="8075">
                  <c:v>2007.21917808219</c:v>
                </c:pt>
                <c:pt idx="8076">
                  <c:v>2007.22191780822</c:v>
                </c:pt>
                <c:pt idx="8077">
                  <c:v>2007.2246575342499</c:v>
                </c:pt>
                <c:pt idx="8078">
                  <c:v>2007.22739726027</c:v>
                </c:pt>
                <c:pt idx="8079">
                  <c:v>2007.2301369863001</c:v>
                </c:pt>
                <c:pt idx="8080">
                  <c:v>2007.2328767123299</c:v>
                </c:pt>
                <c:pt idx="8081">
                  <c:v>2007.23561643836</c:v>
                </c:pt>
                <c:pt idx="8082">
                  <c:v>2007.2383561643801</c:v>
                </c:pt>
                <c:pt idx="8083">
                  <c:v>2007.24109589041</c:v>
                </c:pt>
                <c:pt idx="8084">
                  <c:v>2007.24383561644</c:v>
                </c:pt>
                <c:pt idx="8085">
                  <c:v>2007.2465753424699</c:v>
                </c:pt>
                <c:pt idx="8086">
                  <c:v>2007.24931506849</c:v>
                </c:pt>
                <c:pt idx="8087">
                  <c:v>2007.2520547945201</c:v>
                </c:pt>
                <c:pt idx="8088">
                  <c:v>2007.2547945205499</c:v>
                </c:pt>
                <c:pt idx="8089">
                  <c:v>2007.25753424658</c:v>
                </c:pt>
                <c:pt idx="8090">
                  <c:v>2007.2602739726001</c:v>
                </c:pt>
                <c:pt idx="8091">
                  <c:v>2007.2630136986299</c:v>
                </c:pt>
                <c:pt idx="8092">
                  <c:v>2007.26575342466</c:v>
                </c:pt>
                <c:pt idx="8093">
                  <c:v>2007.2684931506799</c:v>
                </c:pt>
                <c:pt idx="8094">
                  <c:v>2007.27123287671</c:v>
                </c:pt>
                <c:pt idx="8095">
                  <c:v>2007.2739726027401</c:v>
                </c:pt>
                <c:pt idx="8096">
                  <c:v>2007.2767123287699</c:v>
                </c:pt>
                <c:pt idx="8097">
                  <c:v>2007.27945205479</c:v>
                </c:pt>
                <c:pt idx="8098">
                  <c:v>2007.2821917808201</c:v>
                </c:pt>
                <c:pt idx="8099">
                  <c:v>2007.2849315068499</c:v>
                </c:pt>
                <c:pt idx="8100">
                  <c:v>2007.28767123288</c:v>
                </c:pt>
                <c:pt idx="8101">
                  <c:v>2007.2904109589001</c:v>
                </c:pt>
                <c:pt idx="8102">
                  <c:v>2007.29315068493</c:v>
                </c:pt>
                <c:pt idx="8103">
                  <c:v>2007.2958904109601</c:v>
                </c:pt>
                <c:pt idx="8104">
                  <c:v>2007.2986301369899</c:v>
                </c:pt>
                <c:pt idx="8105">
                  <c:v>2007.30136986301</c:v>
                </c:pt>
                <c:pt idx="8106">
                  <c:v>2007.3041095890401</c:v>
                </c:pt>
                <c:pt idx="8107">
                  <c:v>2007.3068493150699</c:v>
                </c:pt>
                <c:pt idx="8108">
                  <c:v>2007.3095890411</c:v>
                </c:pt>
                <c:pt idx="8109">
                  <c:v>2007.3123287671201</c:v>
                </c:pt>
                <c:pt idx="8110">
                  <c:v>2007.31506849315</c:v>
                </c:pt>
                <c:pt idx="8111">
                  <c:v>2007.3178082191801</c:v>
                </c:pt>
                <c:pt idx="8112">
                  <c:v>2007.3205479452099</c:v>
                </c:pt>
                <c:pt idx="8113">
                  <c:v>2007.32328767123</c:v>
                </c:pt>
                <c:pt idx="8114">
                  <c:v>2007.3260273972601</c:v>
                </c:pt>
                <c:pt idx="8115">
                  <c:v>2007.3287671232899</c:v>
                </c:pt>
                <c:pt idx="8116">
                  <c:v>2007.33150684932</c:v>
                </c:pt>
                <c:pt idx="8117">
                  <c:v>2007.3342465753401</c:v>
                </c:pt>
                <c:pt idx="8118">
                  <c:v>2007.33698630137</c:v>
                </c:pt>
                <c:pt idx="8119">
                  <c:v>2007.3397260274</c:v>
                </c:pt>
                <c:pt idx="8120">
                  <c:v>2007.3424657534199</c:v>
                </c:pt>
                <c:pt idx="8121">
                  <c:v>2007.34520547945</c:v>
                </c:pt>
                <c:pt idx="8122">
                  <c:v>2007.3479452054801</c:v>
                </c:pt>
                <c:pt idx="8123">
                  <c:v>2007.3506849315099</c:v>
                </c:pt>
                <c:pt idx="8124">
                  <c:v>2007.35342465753</c:v>
                </c:pt>
                <c:pt idx="8125">
                  <c:v>2007.3561643835601</c:v>
                </c:pt>
                <c:pt idx="8126">
                  <c:v>2007.35890410959</c:v>
                </c:pt>
                <c:pt idx="8127">
                  <c:v>2007.36164383562</c:v>
                </c:pt>
                <c:pt idx="8128">
                  <c:v>2007.3643835616399</c:v>
                </c:pt>
                <c:pt idx="8129">
                  <c:v>2007.36712328767</c:v>
                </c:pt>
                <c:pt idx="8130">
                  <c:v>2007.3698630137001</c:v>
                </c:pt>
                <c:pt idx="8131">
                  <c:v>2007.3726027397299</c:v>
                </c:pt>
                <c:pt idx="8132">
                  <c:v>2007.37534246575</c:v>
                </c:pt>
                <c:pt idx="8133">
                  <c:v>2007.3780821917801</c:v>
                </c:pt>
                <c:pt idx="8134">
                  <c:v>2007.38082191781</c:v>
                </c:pt>
                <c:pt idx="8135">
                  <c:v>2007.38356164384</c:v>
                </c:pt>
                <c:pt idx="8136">
                  <c:v>2007.3863013698599</c:v>
                </c:pt>
                <c:pt idx="8137">
                  <c:v>2007.38904109589</c:v>
                </c:pt>
                <c:pt idx="8138">
                  <c:v>2007.3917808219201</c:v>
                </c:pt>
                <c:pt idx="8139">
                  <c:v>2007.3945205479499</c:v>
                </c:pt>
                <c:pt idx="8140">
                  <c:v>2007.39726027397</c:v>
                </c:pt>
                <c:pt idx="8141">
                  <c:v>2007.4</c:v>
                </c:pt>
                <c:pt idx="8142">
                  <c:v>2007.4027397260299</c:v>
                </c:pt>
                <c:pt idx="8143">
                  <c:v>2007.40547945205</c:v>
                </c:pt>
                <c:pt idx="8144">
                  <c:v>2007.4082191780799</c:v>
                </c:pt>
                <c:pt idx="8145">
                  <c:v>2007.41095890411</c:v>
                </c:pt>
                <c:pt idx="8146">
                  <c:v>2007.4136986301401</c:v>
                </c:pt>
                <c:pt idx="8147">
                  <c:v>2007.4164383561599</c:v>
                </c:pt>
                <c:pt idx="8148">
                  <c:v>2007.41917808219</c:v>
                </c:pt>
                <c:pt idx="8149">
                  <c:v>2007.4219178082201</c:v>
                </c:pt>
                <c:pt idx="8150">
                  <c:v>2007.4246575342499</c:v>
                </c:pt>
                <c:pt idx="8151">
                  <c:v>2007.42739726027</c:v>
                </c:pt>
                <c:pt idx="8152">
                  <c:v>2007.4301369863001</c:v>
                </c:pt>
                <c:pt idx="8153">
                  <c:v>2007.43287671233</c:v>
                </c:pt>
                <c:pt idx="8154">
                  <c:v>2007.4356164383601</c:v>
                </c:pt>
                <c:pt idx="8155">
                  <c:v>2007.4383561643799</c:v>
                </c:pt>
                <c:pt idx="8156">
                  <c:v>2007.44109589041</c:v>
                </c:pt>
                <c:pt idx="8157">
                  <c:v>2007.4438356164401</c:v>
                </c:pt>
                <c:pt idx="8158">
                  <c:v>2007.4465753424699</c:v>
                </c:pt>
                <c:pt idx="8159">
                  <c:v>2007.44931506849</c:v>
                </c:pt>
                <c:pt idx="8160">
                  <c:v>2007.4520547945201</c:v>
                </c:pt>
                <c:pt idx="8161">
                  <c:v>2007.45479452055</c:v>
                </c:pt>
                <c:pt idx="8162">
                  <c:v>2007.4575342465801</c:v>
                </c:pt>
                <c:pt idx="8163">
                  <c:v>2007.4602739725999</c:v>
                </c:pt>
                <c:pt idx="8164">
                  <c:v>2007.46301369863</c:v>
                </c:pt>
                <c:pt idx="8165">
                  <c:v>2007.4657534246601</c:v>
                </c:pt>
                <c:pt idx="8166">
                  <c:v>2007.4684931506799</c:v>
                </c:pt>
                <c:pt idx="8167">
                  <c:v>2007.47123287671</c:v>
                </c:pt>
                <c:pt idx="8168">
                  <c:v>2007.4739726027401</c:v>
                </c:pt>
                <c:pt idx="8169">
                  <c:v>2007.47671232877</c:v>
                </c:pt>
                <c:pt idx="8170">
                  <c:v>2007.47945205479</c:v>
                </c:pt>
                <c:pt idx="8171">
                  <c:v>2007.4821917808199</c:v>
                </c:pt>
                <c:pt idx="8172">
                  <c:v>2007.48493150685</c:v>
                </c:pt>
                <c:pt idx="8173">
                  <c:v>2007.4876712328801</c:v>
                </c:pt>
                <c:pt idx="8174">
                  <c:v>2007.4904109588999</c:v>
                </c:pt>
                <c:pt idx="8175">
                  <c:v>2007.49315068493</c:v>
                </c:pt>
                <c:pt idx="8176">
                  <c:v>2007.4958904109601</c:v>
                </c:pt>
                <c:pt idx="8177">
                  <c:v>2007.49863013699</c:v>
                </c:pt>
                <c:pt idx="8178">
                  <c:v>2007.50136986301</c:v>
                </c:pt>
                <c:pt idx="8179">
                  <c:v>2007.5041095890399</c:v>
                </c:pt>
                <c:pt idx="8180">
                  <c:v>2007.50684931507</c:v>
                </c:pt>
                <c:pt idx="8181">
                  <c:v>2007.5095890411001</c:v>
                </c:pt>
                <c:pt idx="8182">
                  <c:v>2007.5123287671199</c:v>
                </c:pt>
                <c:pt idx="8183">
                  <c:v>2007.51506849315</c:v>
                </c:pt>
                <c:pt idx="8184">
                  <c:v>2007.5178082191801</c:v>
                </c:pt>
                <c:pt idx="8185">
                  <c:v>2007.52054794521</c:v>
                </c:pt>
                <c:pt idx="8186">
                  <c:v>2007.52328767123</c:v>
                </c:pt>
                <c:pt idx="8187">
                  <c:v>2007.5260273972599</c:v>
                </c:pt>
                <c:pt idx="8188">
                  <c:v>2007.52876712329</c:v>
                </c:pt>
                <c:pt idx="8189">
                  <c:v>2007.5315068493201</c:v>
                </c:pt>
                <c:pt idx="8190">
                  <c:v>2007.5342465753399</c:v>
                </c:pt>
                <c:pt idx="8191">
                  <c:v>2007.53698630137</c:v>
                </c:pt>
                <c:pt idx="8192">
                  <c:v>2007.5397260274001</c:v>
                </c:pt>
                <c:pt idx="8193">
                  <c:v>2007.5424657534199</c:v>
                </c:pt>
                <c:pt idx="8194">
                  <c:v>2007.54520547945</c:v>
                </c:pt>
                <c:pt idx="8195">
                  <c:v>2007.5479452054799</c:v>
                </c:pt>
                <c:pt idx="8196">
                  <c:v>2007.55068493151</c:v>
                </c:pt>
                <c:pt idx="8197">
                  <c:v>2007.5534246575301</c:v>
                </c:pt>
                <c:pt idx="8198">
                  <c:v>2007.5561643835599</c:v>
                </c:pt>
                <c:pt idx="8199">
                  <c:v>2007.55890410959</c:v>
                </c:pt>
                <c:pt idx="8200">
                  <c:v>2007.5616438356201</c:v>
                </c:pt>
                <c:pt idx="8201">
                  <c:v>2007.5643835616399</c:v>
                </c:pt>
                <c:pt idx="8202">
                  <c:v>2007.56712328767</c:v>
                </c:pt>
                <c:pt idx="8203">
                  <c:v>2007.5698630136999</c:v>
                </c:pt>
                <c:pt idx="8204">
                  <c:v>2007.57260273973</c:v>
                </c:pt>
                <c:pt idx="8205">
                  <c:v>2007.5753424657501</c:v>
                </c:pt>
                <c:pt idx="8206">
                  <c:v>2007.5780821917799</c:v>
                </c:pt>
                <c:pt idx="8207">
                  <c:v>2007.58082191781</c:v>
                </c:pt>
                <c:pt idx="8208">
                  <c:v>2007.5835616438401</c:v>
                </c:pt>
                <c:pt idx="8209">
                  <c:v>2007.5863013698599</c:v>
                </c:pt>
                <c:pt idx="8210">
                  <c:v>2007.58904109589</c:v>
                </c:pt>
                <c:pt idx="8211">
                  <c:v>2007.5917808219201</c:v>
                </c:pt>
                <c:pt idx="8212">
                  <c:v>2007.59452054795</c:v>
                </c:pt>
                <c:pt idx="8213">
                  <c:v>2007.5972602739701</c:v>
                </c:pt>
                <c:pt idx="8214">
                  <c:v>2007.6</c:v>
                </c:pt>
                <c:pt idx="8215">
                  <c:v>2007.60273972603</c:v>
                </c:pt>
                <c:pt idx="8216">
                  <c:v>2007.6054794520501</c:v>
                </c:pt>
                <c:pt idx="8217">
                  <c:v>2007.6082191780799</c:v>
                </c:pt>
                <c:pt idx="8218">
                  <c:v>2007.61095890411</c:v>
                </c:pt>
                <c:pt idx="8219">
                  <c:v>2007.6136986301401</c:v>
                </c:pt>
                <c:pt idx="8220">
                  <c:v>2007.61643835616</c:v>
                </c:pt>
                <c:pt idx="8221">
                  <c:v>2007.61917808219</c:v>
                </c:pt>
                <c:pt idx="8222">
                  <c:v>2007.6219178082199</c:v>
                </c:pt>
                <c:pt idx="8223">
                  <c:v>2007.62465753425</c:v>
                </c:pt>
                <c:pt idx="8224">
                  <c:v>2007.6273972602701</c:v>
                </c:pt>
                <c:pt idx="8225">
                  <c:v>2007.6301369862999</c:v>
                </c:pt>
                <c:pt idx="8226">
                  <c:v>2007.63287671233</c:v>
                </c:pt>
                <c:pt idx="8227">
                  <c:v>2007.6356164383601</c:v>
                </c:pt>
                <c:pt idx="8228">
                  <c:v>2007.63835616438</c:v>
                </c:pt>
                <c:pt idx="8229">
                  <c:v>2007.64109589041</c:v>
                </c:pt>
                <c:pt idx="8230">
                  <c:v>2007.6438356164399</c:v>
                </c:pt>
                <c:pt idx="8231">
                  <c:v>2007.64657534247</c:v>
                </c:pt>
                <c:pt idx="8232">
                  <c:v>2007.6493150684901</c:v>
                </c:pt>
                <c:pt idx="8233">
                  <c:v>2007.6520547945199</c:v>
                </c:pt>
                <c:pt idx="8234">
                  <c:v>2007.65479452055</c:v>
                </c:pt>
                <c:pt idx="8235">
                  <c:v>2007.6575342465801</c:v>
                </c:pt>
                <c:pt idx="8236">
                  <c:v>2007.6602739726</c:v>
                </c:pt>
                <c:pt idx="8237">
                  <c:v>2007.66301369863</c:v>
                </c:pt>
                <c:pt idx="8238">
                  <c:v>2007.6657534246599</c:v>
                </c:pt>
                <c:pt idx="8239">
                  <c:v>2007.66849315068</c:v>
                </c:pt>
                <c:pt idx="8240">
                  <c:v>2007.6712328767101</c:v>
                </c:pt>
                <c:pt idx="8241">
                  <c:v>2007.6739726027399</c:v>
                </c:pt>
                <c:pt idx="8242">
                  <c:v>2007.67671232877</c:v>
                </c:pt>
                <c:pt idx="8243">
                  <c:v>2007.6794520547901</c:v>
                </c:pt>
                <c:pt idx="8244">
                  <c:v>2007.6821917808199</c:v>
                </c:pt>
                <c:pt idx="8245">
                  <c:v>2007.68493150685</c:v>
                </c:pt>
                <c:pt idx="8246">
                  <c:v>2007.6876712328799</c:v>
                </c:pt>
                <c:pt idx="8247">
                  <c:v>2007.6904109589</c:v>
                </c:pt>
                <c:pt idx="8248">
                  <c:v>2007.6931506849301</c:v>
                </c:pt>
                <c:pt idx="8249">
                  <c:v>2007.6958904109599</c:v>
                </c:pt>
                <c:pt idx="8250">
                  <c:v>2007.69863013699</c:v>
                </c:pt>
                <c:pt idx="8251">
                  <c:v>2007.7013698630101</c:v>
                </c:pt>
                <c:pt idx="8252">
                  <c:v>2007.7041095890399</c:v>
                </c:pt>
                <c:pt idx="8253">
                  <c:v>2007.70684931507</c:v>
                </c:pt>
                <c:pt idx="8254">
                  <c:v>2007.7095890410999</c:v>
                </c:pt>
                <c:pt idx="8255">
                  <c:v>2007.71232876712</c:v>
                </c:pt>
                <c:pt idx="8256">
                  <c:v>2007.7150684931501</c:v>
                </c:pt>
                <c:pt idx="8257">
                  <c:v>2007.7178082191799</c:v>
                </c:pt>
                <c:pt idx="8258">
                  <c:v>2007.72054794521</c:v>
                </c:pt>
                <c:pt idx="8259">
                  <c:v>2007.7232876712301</c:v>
                </c:pt>
                <c:pt idx="8260">
                  <c:v>2007.7260273972599</c:v>
                </c:pt>
                <c:pt idx="8261">
                  <c:v>2007.72876712329</c:v>
                </c:pt>
                <c:pt idx="8262">
                  <c:v>2007.7315068493201</c:v>
                </c:pt>
                <c:pt idx="8263">
                  <c:v>2007.73424657534</c:v>
                </c:pt>
                <c:pt idx="8264">
                  <c:v>2007.7369863013701</c:v>
                </c:pt>
                <c:pt idx="8265">
                  <c:v>2007.7397260273999</c:v>
                </c:pt>
                <c:pt idx="8266">
                  <c:v>2007.74246575342</c:v>
                </c:pt>
                <c:pt idx="8267">
                  <c:v>2007.7452054794501</c:v>
                </c:pt>
                <c:pt idx="8268">
                  <c:v>2007.7479452054799</c:v>
                </c:pt>
                <c:pt idx="8269">
                  <c:v>2007.75068493151</c:v>
                </c:pt>
                <c:pt idx="8270">
                  <c:v>2007.7534246575301</c:v>
                </c:pt>
                <c:pt idx="8271">
                  <c:v>2007.75616438356</c:v>
                </c:pt>
                <c:pt idx="8272">
                  <c:v>2007.75890410959</c:v>
                </c:pt>
                <c:pt idx="8273">
                  <c:v>2007.7616438356199</c:v>
                </c:pt>
                <c:pt idx="8274">
                  <c:v>2007.76438356164</c:v>
                </c:pt>
                <c:pt idx="8275">
                  <c:v>2007.7671232876701</c:v>
                </c:pt>
                <c:pt idx="8276">
                  <c:v>2007.7698630136999</c:v>
                </c:pt>
                <c:pt idx="8277">
                  <c:v>2007.77260273973</c:v>
                </c:pt>
                <c:pt idx="8278">
                  <c:v>2007.7753424657501</c:v>
                </c:pt>
                <c:pt idx="8279">
                  <c:v>2007.77808219178</c:v>
                </c:pt>
                <c:pt idx="8280">
                  <c:v>2007.78082191781</c:v>
                </c:pt>
                <c:pt idx="8281">
                  <c:v>2007.7835616438399</c:v>
                </c:pt>
                <c:pt idx="8282">
                  <c:v>2007.78630136986</c:v>
                </c:pt>
                <c:pt idx="8283">
                  <c:v>2007.7890410958901</c:v>
                </c:pt>
                <c:pt idx="8284">
                  <c:v>2007.7917808219199</c:v>
                </c:pt>
                <c:pt idx="8285">
                  <c:v>2007.79452054795</c:v>
                </c:pt>
                <c:pt idx="8286">
                  <c:v>2007.7972602739701</c:v>
                </c:pt>
                <c:pt idx="8287">
                  <c:v>2007.8</c:v>
                </c:pt>
                <c:pt idx="8288">
                  <c:v>2007.80273972603</c:v>
                </c:pt>
                <c:pt idx="8289">
                  <c:v>2007.8054794520499</c:v>
                </c:pt>
                <c:pt idx="8290">
                  <c:v>2007.80821917808</c:v>
                </c:pt>
                <c:pt idx="8291">
                  <c:v>2007.8109589041101</c:v>
                </c:pt>
                <c:pt idx="8292">
                  <c:v>2007.8136986301399</c:v>
                </c:pt>
                <c:pt idx="8293">
                  <c:v>2007.81643835616</c:v>
                </c:pt>
                <c:pt idx="8294">
                  <c:v>2007.8191780821901</c:v>
                </c:pt>
                <c:pt idx="8295">
                  <c:v>2007.82191780822</c:v>
                </c:pt>
                <c:pt idx="8296">
                  <c:v>2007.82465753425</c:v>
                </c:pt>
                <c:pt idx="8297">
                  <c:v>2007.8273972602699</c:v>
                </c:pt>
                <c:pt idx="8298">
                  <c:v>2007.8301369863</c:v>
                </c:pt>
                <c:pt idx="8299">
                  <c:v>2007.8328767123301</c:v>
                </c:pt>
                <c:pt idx="8300">
                  <c:v>2007.8356164383599</c:v>
                </c:pt>
                <c:pt idx="8301">
                  <c:v>2007.83835616438</c:v>
                </c:pt>
                <c:pt idx="8302">
                  <c:v>2007.8410958904101</c:v>
                </c:pt>
                <c:pt idx="8303">
                  <c:v>2007.8438356164399</c:v>
                </c:pt>
                <c:pt idx="8304">
                  <c:v>2007.84657534247</c:v>
                </c:pt>
                <c:pt idx="8305">
                  <c:v>2007.8493150684899</c:v>
                </c:pt>
                <c:pt idx="8306">
                  <c:v>2007.85205479452</c:v>
                </c:pt>
                <c:pt idx="8307">
                  <c:v>2007.8547945205501</c:v>
                </c:pt>
                <c:pt idx="8308">
                  <c:v>2007.8575342465799</c:v>
                </c:pt>
                <c:pt idx="8309">
                  <c:v>2007.8602739726</c:v>
                </c:pt>
                <c:pt idx="8310">
                  <c:v>2007.8630136986301</c:v>
                </c:pt>
                <c:pt idx="8311">
                  <c:v>2007.8657534246599</c:v>
                </c:pt>
                <c:pt idx="8312">
                  <c:v>2007.86849315069</c:v>
                </c:pt>
                <c:pt idx="8313">
                  <c:v>2007.8712328767101</c:v>
                </c:pt>
                <c:pt idx="8314">
                  <c:v>2007.87397260274</c:v>
                </c:pt>
                <c:pt idx="8315">
                  <c:v>2007.8767123287701</c:v>
                </c:pt>
                <c:pt idx="8316">
                  <c:v>2007.8794520547899</c:v>
                </c:pt>
                <c:pt idx="8317">
                  <c:v>2007.88219178082</c:v>
                </c:pt>
                <c:pt idx="8318">
                  <c:v>2007.8849315068501</c:v>
                </c:pt>
                <c:pt idx="8319">
                  <c:v>2007.8876712328799</c:v>
                </c:pt>
                <c:pt idx="8320">
                  <c:v>2007.8904109589</c:v>
                </c:pt>
                <c:pt idx="8321">
                  <c:v>2007.8931506849301</c:v>
                </c:pt>
                <c:pt idx="8322">
                  <c:v>2007.89589041096</c:v>
                </c:pt>
                <c:pt idx="8323">
                  <c:v>2007.8986301369901</c:v>
                </c:pt>
                <c:pt idx="8324">
                  <c:v>2007.9013698630099</c:v>
                </c:pt>
                <c:pt idx="8325">
                  <c:v>2007.90410958904</c:v>
                </c:pt>
                <c:pt idx="8326">
                  <c:v>2007.9068493150701</c:v>
                </c:pt>
                <c:pt idx="8327">
                  <c:v>2007.9095890410999</c:v>
                </c:pt>
                <c:pt idx="8328">
                  <c:v>2007.91232876712</c:v>
                </c:pt>
                <c:pt idx="8329">
                  <c:v>2007.9150684931501</c:v>
                </c:pt>
                <c:pt idx="8330">
                  <c:v>2007.91780821918</c:v>
                </c:pt>
                <c:pt idx="8331">
                  <c:v>2007.92054794521</c:v>
                </c:pt>
                <c:pt idx="8332">
                  <c:v>2007.9232876712299</c:v>
                </c:pt>
                <c:pt idx="8333">
                  <c:v>2007.92602739726</c:v>
                </c:pt>
                <c:pt idx="8334">
                  <c:v>2007.9287671232901</c:v>
                </c:pt>
                <c:pt idx="8335">
                  <c:v>2007.9315068493199</c:v>
                </c:pt>
                <c:pt idx="8336">
                  <c:v>2007.93424657534</c:v>
                </c:pt>
                <c:pt idx="8337">
                  <c:v>2007.9369863013701</c:v>
                </c:pt>
                <c:pt idx="8338">
                  <c:v>2007.9397260274</c:v>
                </c:pt>
                <c:pt idx="8339">
                  <c:v>2007.94246575342</c:v>
                </c:pt>
                <c:pt idx="8340">
                  <c:v>2007.9452054794499</c:v>
                </c:pt>
                <c:pt idx="8341">
                  <c:v>2007.94794520548</c:v>
                </c:pt>
                <c:pt idx="8342">
                  <c:v>2007.9506849315101</c:v>
                </c:pt>
                <c:pt idx="8343">
                  <c:v>2007.9534246575299</c:v>
                </c:pt>
                <c:pt idx="8344">
                  <c:v>2007.95616438356</c:v>
                </c:pt>
                <c:pt idx="8345">
                  <c:v>2007.9589041095901</c:v>
                </c:pt>
                <c:pt idx="8346">
                  <c:v>2007.96164383562</c:v>
                </c:pt>
                <c:pt idx="8347">
                  <c:v>2007.96438356164</c:v>
                </c:pt>
                <c:pt idx="8348">
                  <c:v>2007.9671232876699</c:v>
                </c:pt>
                <c:pt idx="8349">
                  <c:v>2007.9698630137</c:v>
                </c:pt>
                <c:pt idx="8350">
                  <c:v>2007.9726027397301</c:v>
                </c:pt>
                <c:pt idx="8351">
                  <c:v>2007.9753424657499</c:v>
                </c:pt>
                <c:pt idx="8352">
                  <c:v>2007.97808219178</c:v>
                </c:pt>
                <c:pt idx="8353">
                  <c:v>2007.9808219178101</c:v>
                </c:pt>
                <c:pt idx="8354">
                  <c:v>2007.9835616438399</c:v>
                </c:pt>
                <c:pt idx="8355">
                  <c:v>2007.98630136986</c:v>
                </c:pt>
                <c:pt idx="8356">
                  <c:v>2007.9890410958899</c:v>
                </c:pt>
                <c:pt idx="8357">
                  <c:v>2007.99178082192</c:v>
                </c:pt>
                <c:pt idx="8358">
                  <c:v>2007.9945205479501</c:v>
                </c:pt>
                <c:pt idx="8359">
                  <c:v>2007.9972602739699</c:v>
                </c:pt>
                <c:pt idx="8360">
                  <c:v>2008</c:v>
                </c:pt>
                <c:pt idx="8361">
                  <c:v>2008.0027322404401</c:v>
                </c:pt>
                <c:pt idx="8362">
                  <c:v>2008.0054644808699</c:v>
                </c:pt>
                <c:pt idx="8363">
                  <c:v>2008.00819672131</c:v>
                </c:pt>
                <c:pt idx="8364">
                  <c:v>2008.0109289617501</c:v>
                </c:pt>
                <c:pt idx="8365">
                  <c:v>2008.01366120219</c:v>
                </c:pt>
                <c:pt idx="8366">
                  <c:v>2008.01639344262</c:v>
                </c:pt>
                <c:pt idx="8367">
                  <c:v>2008.0191256830601</c:v>
                </c:pt>
                <c:pt idx="8368">
                  <c:v>2008.0218579235</c:v>
                </c:pt>
                <c:pt idx="8369">
                  <c:v>2008.02459016393</c:v>
                </c:pt>
                <c:pt idx="8370">
                  <c:v>2008.0273224043699</c:v>
                </c:pt>
                <c:pt idx="8371">
                  <c:v>2008.03005464481</c:v>
                </c:pt>
                <c:pt idx="8372">
                  <c:v>2008.0327868852501</c:v>
                </c:pt>
                <c:pt idx="8373">
                  <c:v>2008.0355191256799</c:v>
                </c:pt>
                <c:pt idx="8374">
                  <c:v>2008.03825136612</c:v>
                </c:pt>
                <c:pt idx="8375">
                  <c:v>2008.0409836065601</c:v>
                </c:pt>
                <c:pt idx="8376">
                  <c:v>2008.0437158469899</c:v>
                </c:pt>
                <c:pt idx="8377">
                  <c:v>2008.04644808743</c:v>
                </c:pt>
                <c:pt idx="8378">
                  <c:v>2008.0491803278701</c:v>
                </c:pt>
                <c:pt idx="8379">
                  <c:v>2008.0519125683099</c:v>
                </c:pt>
                <c:pt idx="8380">
                  <c:v>2008.05464480874</c:v>
                </c:pt>
                <c:pt idx="8381">
                  <c:v>2008.0573770491801</c:v>
                </c:pt>
                <c:pt idx="8382">
                  <c:v>2008.06010928962</c:v>
                </c:pt>
                <c:pt idx="8383">
                  <c:v>2008.06284153005</c:v>
                </c:pt>
                <c:pt idx="8384">
                  <c:v>2008.0655737704899</c:v>
                </c:pt>
                <c:pt idx="8385">
                  <c:v>2008.06830601093</c:v>
                </c:pt>
                <c:pt idx="8386">
                  <c:v>2008.0710382513701</c:v>
                </c:pt>
                <c:pt idx="8387">
                  <c:v>2008.0737704917999</c:v>
                </c:pt>
                <c:pt idx="8388">
                  <c:v>2008.07650273224</c:v>
                </c:pt>
                <c:pt idx="8389">
                  <c:v>2008.0792349726801</c:v>
                </c:pt>
                <c:pt idx="8390">
                  <c:v>2008.0819672131099</c:v>
                </c:pt>
                <c:pt idx="8391">
                  <c:v>2008.08469945355</c:v>
                </c:pt>
                <c:pt idx="8392">
                  <c:v>2008.0874316939901</c:v>
                </c:pt>
                <c:pt idx="8393">
                  <c:v>2008.0901639344299</c:v>
                </c:pt>
                <c:pt idx="8394">
                  <c:v>2008.09289617486</c:v>
                </c:pt>
                <c:pt idx="8395">
                  <c:v>2008.0956284153001</c:v>
                </c:pt>
                <c:pt idx="8396">
                  <c:v>2008.09836065574</c:v>
                </c:pt>
                <c:pt idx="8397">
                  <c:v>2008.10109289617</c:v>
                </c:pt>
                <c:pt idx="8398">
                  <c:v>2008.1038251366101</c:v>
                </c:pt>
                <c:pt idx="8399">
                  <c:v>2008.10655737705</c:v>
                </c:pt>
                <c:pt idx="8400">
                  <c:v>2008.10928961749</c:v>
                </c:pt>
                <c:pt idx="8401">
                  <c:v>2008.1120218579199</c:v>
                </c:pt>
                <c:pt idx="8402">
                  <c:v>2008.11475409836</c:v>
                </c:pt>
                <c:pt idx="8403">
                  <c:v>2008.1174863388001</c:v>
                </c:pt>
                <c:pt idx="8404">
                  <c:v>2008.1202185792299</c:v>
                </c:pt>
                <c:pt idx="8405">
                  <c:v>2008.12295081967</c:v>
                </c:pt>
                <c:pt idx="8406">
                  <c:v>2008.1256830601101</c:v>
                </c:pt>
                <c:pt idx="8407">
                  <c:v>2008.1284153005499</c:v>
                </c:pt>
                <c:pt idx="8408">
                  <c:v>2008.13114754098</c:v>
                </c:pt>
                <c:pt idx="8409">
                  <c:v>2008.1338797814201</c:v>
                </c:pt>
                <c:pt idx="8410">
                  <c:v>2008.1366120218599</c:v>
                </c:pt>
                <c:pt idx="8411">
                  <c:v>2008.1393442623</c:v>
                </c:pt>
                <c:pt idx="8412">
                  <c:v>2008.1420765027301</c:v>
                </c:pt>
                <c:pt idx="8413">
                  <c:v>2008.14480874317</c:v>
                </c:pt>
                <c:pt idx="8414">
                  <c:v>2008.14754098361</c:v>
                </c:pt>
                <c:pt idx="8415">
                  <c:v>2008.1502732240399</c:v>
                </c:pt>
                <c:pt idx="8416">
                  <c:v>2008.15300546448</c:v>
                </c:pt>
                <c:pt idx="8417">
                  <c:v>2008.1557377049201</c:v>
                </c:pt>
                <c:pt idx="8418">
                  <c:v>2008.1584699453599</c:v>
                </c:pt>
                <c:pt idx="8419">
                  <c:v>2008.16120218579</c:v>
                </c:pt>
                <c:pt idx="8420">
                  <c:v>2008.1639344262301</c:v>
                </c:pt>
                <c:pt idx="8421">
                  <c:v>2008.1666666666699</c:v>
                </c:pt>
                <c:pt idx="8422">
                  <c:v>2008.1693989071</c:v>
                </c:pt>
                <c:pt idx="8423">
                  <c:v>2008.1721311475401</c:v>
                </c:pt>
                <c:pt idx="8424">
                  <c:v>2008.1748633879799</c:v>
                </c:pt>
                <c:pt idx="8425">
                  <c:v>2008.17759562842</c:v>
                </c:pt>
                <c:pt idx="8426">
                  <c:v>2008.1803278688501</c:v>
                </c:pt>
                <c:pt idx="8427">
                  <c:v>2008.18306010929</c:v>
                </c:pt>
                <c:pt idx="8428">
                  <c:v>2008.18579234973</c:v>
                </c:pt>
                <c:pt idx="8429">
                  <c:v>2008.1885245901599</c:v>
                </c:pt>
                <c:pt idx="8430">
                  <c:v>2008.1912568306</c:v>
                </c:pt>
                <c:pt idx="8431">
                  <c:v>2008.1939890710401</c:v>
                </c:pt>
                <c:pt idx="8432">
                  <c:v>2008.1967213114799</c:v>
                </c:pt>
                <c:pt idx="8433">
                  <c:v>2008.19945355191</c:v>
                </c:pt>
                <c:pt idx="8434">
                  <c:v>2008.2021857923501</c:v>
                </c:pt>
                <c:pt idx="8435">
                  <c:v>2008.2049180327899</c:v>
                </c:pt>
                <c:pt idx="8436">
                  <c:v>2008.20765027322</c:v>
                </c:pt>
                <c:pt idx="8437">
                  <c:v>2008.2103825136601</c:v>
                </c:pt>
                <c:pt idx="8438">
                  <c:v>2008.2131147540999</c:v>
                </c:pt>
                <c:pt idx="8439">
                  <c:v>2008.21584699454</c:v>
                </c:pt>
                <c:pt idx="8440">
                  <c:v>2008.2185792349701</c:v>
                </c:pt>
                <c:pt idx="8441">
                  <c:v>2008.2213114754099</c:v>
                </c:pt>
                <c:pt idx="8442">
                  <c:v>2008.22404371585</c:v>
                </c:pt>
                <c:pt idx="8443">
                  <c:v>2008.2267759562801</c:v>
                </c:pt>
                <c:pt idx="8444">
                  <c:v>2008.22950819672</c:v>
                </c:pt>
                <c:pt idx="8445">
                  <c:v>2008.23224043716</c:v>
                </c:pt>
                <c:pt idx="8446">
                  <c:v>2008.2349726775999</c:v>
                </c:pt>
                <c:pt idx="8447">
                  <c:v>2008.23770491803</c:v>
                </c:pt>
                <c:pt idx="8448">
                  <c:v>2008.2404371584701</c:v>
                </c:pt>
                <c:pt idx="8449">
                  <c:v>2008.2431693989099</c:v>
                </c:pt>
                <c:pt idx="8450">
                  <c:v>2008.24590163934</c:v>
                </c:pt>
                <c:pt idx="8451">
                  <c:v>2008.2486338797801</c:v>
                </c:pt>
                <c:pt idx="8452">
                  <c:v>2008.2513661202199</c:v>
                </c:pt>
                <c:pt idx="8453">
                  <c:v>2008.25409836066</c:v>
                </c:pt>
                <c:pt idx="8454">
                  <c:v>2008.2568306010901</c:v>
                </c:pt>
                <c:pt idx="8455">
                  <c:v>2008.2595628415299</c:v>
                </c:pt>
                <c:pt idx="8456">
                  <c:v>2008.26229508197</c:v>
                </c:pt>
                <c:pt idx="8457">
                  <c:v>2008.2650273224001</c:v>
                </c:pt>
                <c:pt idx="8458">
                  <c:v>2008.26775956284</c:v>
                </c:pt>
                <c:pt idx="8459">
                  <c:v>2008.27049180328</c:v>
                </c:pt>
                <c:pt idx="8460">
                  <c:v>2008.2732240437199</c:v>
                </c:pt>
                <c:pt idx="8461">
                  <c:v>2008.27595628415</c:v>
                </c:pt>
                <c:pt idx="8462">
                  <c:v>2008.2786885245901</c:v>
                </c:pt>
                <c:pt idx="8463">
                  <c:v>2008.2814207650299</c:v>
                </c:pt>
                <c:pt idx="8464">
                  <c:v>2008.28415300546</c:v>
                </c:pt>
                <c:pt idx="8465">
                  <c:v>2008.2868852459001</c:v>
                </c:pt>
                <c:pt idx="8466">
                  <c:v>2008.2896174863399</c:v>
                </c:pt>
                <c:pt idx="8467">
                  <c:v>2008.29234972678</c:v>
                </c:pt>
                <c:pt idx="8468">
                  <c:v>2008.2950819672101</c:v>
                </c:pt>
                <c:pt idx="8469">
                  <c:v>2008.2978142076499</c:v>
                </c:pt>
                <c:pt idx="8470">
                  <c:v>2008.30054644809</c:v>
                </c:pt>
                <c:pt idx="8471">
                  <c:v>2008.3032786885201</c:v>
                </c:pt>
                <c:pt idx="8472">
                  <c:v>2008.3060109289599</c:v>
                </c:pt>
                <c:pt idx="8473">
                  <c:v>2008.3087431694</c:v>
                </c:pt>
                <c:pt idx="8474">
                  <c:v>2008.3114754098401</c:v>
                </c:pt>
                <c:pt idx="8475">
                  <c:v>2008.31420765027</c:v>
                </c:pt>
                <c:pt idx="8476">
                  <c:v>2008.31693989071</c:v>
                </c:pt>
                <c:pt idx="8477">
                  <c:v>2008.3196721311499</c:v>
                </c:pt>
                <c:pt idx="8478">
                  <c:v>2008.32240437158</c:v>
                </c:pt>
                <c:pt idx="8479">
                  <c:v>2008.3251366120201</c:v>
                </c:pt>
                <c:pt idx="8480">
                  <c:v>2008.3278688524599</c:v>
                </c:pt>
                <c:pt idx="8481">
                  <c:v>2008.3306010929</c:v>
                </c:pt>
                <c:pt idx="8482">
                  <c:v>2008.3333333333301</c:v>
                </c:pt>
                <c:pt idx="8483">
                  <c:v>2008.3360655737699</c:v>
                </c:pt>
                <c:pt idx="8484">
                  <c:v>2008.33879781421</c:v>
                </c:pt>
                <c:pt idx="8485">
                  <c:v>2008.3415300546401</c:v>
                </c:pt>
                <c:pt idx="8486">
                  <c:v>2008.3442622950799</c:v>
                </c:pt>
                <c:pt idx="8487">
                  <c:v>2008.34699453552</c:v>
                </c:pt>
                <c:pt idx="8488">
                  <c:v>2008.3497267759601</c:v>
                </c:pt>
                <c:pt idx="8489">
                  <c:v>2008.35245901639</c:v>
                </c:pt>
                <c:pt idx="8490">
                  <c:v>2008.35519125683</c:v>
                </c:pt>
                <c:pt idx="8491">
                  <c:v>2008.3579234972699</c:v>
                </c:pt>
                <c:pt idx="8492">
                  <c:v>2008.3606557377</c:v>
                </c:pt>
                <c:pt idx="8493">
                  <c:v>2008.3633879781401</c:v>
                </c:pt>
                <c:pt idx="8494">
                  <c:v>2008.3661202185799</c:v>
                </c:pt>
                <c:pt idx="8495">
                  <c:v>2008.36885245902</c:v>
                </c:pt>
                <c:pt idx="8496">
                  <c:v>2008.3715846994501</c:v>
                </c:pt>
                <c:pt idx="8497">
                  <c:v>2008.3743169398899</c:v>
                </c:pt>
                <c:pt idx="8498">
                  <c:v>2008.37704918033</c:v>
                </c:pt>
                <c:pt idx="8499">
                  <c:v>2008.3797814207701</c:v>
                </c:pt>
                <c:pt idx="8500">
                  <c:v>2008.3825136611999</c:v>
                </c:pt>
                <c:pt idx="8501">
                  <c:v>2008.38524590164</c:v>
                </c:pt>
                <c:pt idx="8502">
                  <c:v>2008.3879781420801</c:v>
                </c:pt>
                <c:pt idx="8503">
                  <c:v>2008.39071038251</c:v>
                </c:pt>
                <c:pt idx="8504">
                  <c:v>2008.39344262295</c:v>
                </c:pt>
                <c:pt idx="8505">
                  <c:v>2008.3961748633899</c:v>
                </c:pt>
                <c:pt idx="8506">
                  <c:v>2008.39890710383</c:v>
                </c:pt>
                <c:pt idx="8507">
                  <c:v>2008.40163934426</c:v>
                </c:pt>
                <c:pt idx="8508">
                  <c:v>2008.4043715846999</c:v>
                </c:pt>
                <c:pt idx="8509">
                  <c:v>2008.40710382514</c:v>
                </c:pt>
                <c:pt idx="8510">
                  <c:v>2008.4098360655701</c:v>
                </c:pt>
                <c:pt idx="8511">
                  <c:v>2008.4125683060099</c:v>
                </c:pt>
                <c:pt idx="8512">
                  <c:v>2008.41530054645</c:v>
                </c:pt>
                <c:pt idx="8513">
                  <c:v>2008.4180327868901</c:v>
                </c:pt>
                <c:pt idx="8514">
                  <c:v>2008.4207650273199</c:v>
                </c:pt>
                <c:pt idx="8515">
                  <c:v>2008.42349726776</c:v>
                </c:pt>
                <c:pt idx="8516">
                  <c:v>2008.4262295082001</c:v>
                </c:pt>
                <c:pt idx="8517">
                  <c:v>2008.4289617486299</c:v>
                </c:pt>
                <c:pt idx="8518">
                  <c:v>2008.43169398907</c:v>
                </c:pt>
                <c:pt idx="8519">
                  <c:v>2008.4344262295101</c:v>
                </c:pt>
                <c:pt idx="8520">
                  <c:v>2008.43715846995</c:v>
                </c:pt>
                <c:pt idx="8521">
                  <c:v>2008.43989071038</c:v>
                </c:pt>
                <c:pt idx="8522">
                  <c:v>2008.4426229508199</c:v>
                </c:pt>
                <c:pt idx="8523">
                  <c:v>2008.44535519126</c:v>
                </c:pt>
                <c:pt idx="8524">
                  <c:v>2008.4480874316901</c:v>
                </c:pt>
                <c:pt idx="8525">
                  <c:v>2008.4508196721299</c:v>
                </c:pt>
                <c:pt idx="8526">
                  <c:v>2008.45355191257</c:v>
                </c:pt>
                <c:pt idx="8527">
                  <c:v>2008.4562841530101</c:v>
                </c:pt>
                <c:pt idx="8528">
                  <c:v>2008.4590163934399</c:v>
                </c:pt>
                <c:pt idx="8529">
                  <c:v>2008.46174863388</c:v>
                </c:pt>
                <c:pt idx="8530">
                  <c:v>2008.4644808743201</c:v>
                </c:pt>
                <c:pt idx="8531">
                  <c:v>2008.4672131147499</c:v>
                </c:pt>
                <c:pt idx="8532">
                  <c:v>2008.46994535519</c:v>
                </c:pt>
                <c:pt idx="8533">
                  <c:v>2008.4726775956301</c:v>
                </c:pt>
                <c:pt idx="8534">
                  <c:v>2008.47540983607</c:v>
                </c:pt>
                <c:pt idx="8535">
                  <c:v>2008.4781420765</c:v>
                </c:pt>
                <c:pt idx="8536">
                  <c:v>2008.4808743169399</c:v>
                </c:pt>
                <c:pt idx="8537">
                  <c:v>2008.48360655738</c:v>
                </c:pt>
                <c:pt idx="8538">
                  <c:v>2008.48633879781</c:v>
                </c:pt>
                <c:pt idx="8539">
                  <c:v>2008.4890710382499</c:v>
                </c:pt>
                <c:pt idx="8540">
                  <c:v>2008.49180327869</c:v>
                </c:pt>
                <c:pt idx="8541">
                  <c:v>2008.4945355191301</c:v>
                </c:pt>
                <c:pt idx="8542">
                  <c:v>2008.4972677595599</c:v>
                </c:pt>
                <c:pt idx="8543">
                  <c:v>2008.5</c:v>
                </c:pt>
                <c:pt idx="8544">
                  <c:v>2008.5027322404401</c:v>
                </c:pt>
                <c:pt idx="8545">
                  <c:v>2008.5054644808699</c:v>
                </c:pt>
                <c:pt idx="8546">
                  <c:v>2008.50819672131</c:v>
                </c:pt>
                <c:pt idx="8547">
                  <c:v>2008.5109289617501</c:v>
                </c:pt>
                <c:pt idx="8548">
                  <c:v>2008.51366120219</c:v>
                </c:pt>
                <c:pt idx="8549">
                  <c:v>2008.51639344262</c:v>
                </c:pt>
                <c:pt idx="8550">
                  <c:v>2008.5191256830601</c:v>
                </c:pt>
                <c:pt idx="8551">
                  <c:v>2008.5218579235</c:v>
                </c:pt>
                <c:pt idx="8552">
                  <c:v>2008.52459016393</c:v>
                </c:pt>
                <c:pt idx="8553">
                  <c:v>2008.5273224043699</c:v>
                </c:pt>
                <c:pt idx="8554">
                  <c:v>2008.53005464481</c:v>
                </c:pt>
                <c:pt idx="8555">
                  <c:v>2008.5327868852501</c:v>
                </c:pt>
                <c:pt idx="8556">
                  <c:v>2008.5355191256799</c:v>
                </c:pt>
                <c:pt idx="8557">
                  <c:v>2008.53825136612</c:v>
                </c:pt>
                <c:pt idx="8558">
                  <c:v>2008.5409836065601</c:v>
                </c:pt>
                <c:pt idx="8559">
                  <c:v>2008.5437158469899</c:v>
                </c:pt>
                <c:pt idx="8560">
                  <c:v>2008.54644808743</c:v>
                </c:pt>
                <c:pt idx="8561">
                  <c:v>2008.5491803278701</c:v>
                </c:pt>
                <c:pt idx="8562">
                  <c:v>2008.5519125683099</c:v>
                </c:pt>
                <c:pt idx="8563">
                  <c:v>2008.55464480874</c:v>
                </c:pt>
                <c:pt idx="8564">
                  <c:v>2008.5573770491801</c:v>
                </c:pt>
                <c:pt idx="8565">
                  <c:v>2008.56010928962</c:v>
                </c:pt>
                <c:pt idx="8566">
                  <c:v>2008.56284153005</c:v>
                </c:pt>
                <c:pt idx="8567">
                  <c:v>2008.5655737704899</c:v>
                </c:pt>
                <c:pt idx="8568">
                  <c:v>2008.56830601093</c:v>
                </c:pt>
                <c:pt idx="8569">
                  <c:v>2008.5710382513701</c:v>
                </c:pt>
                <c:pt idx="8570">
                  <c:v>2008.5737704917999</c:v>
                </c:pt>
                <c:pt idx="8571">
                  <c:v>2008.57650273224</c:v>
                </c:pt>
                <c:pt idx="8572">
                  <c:v>2008.5792349726801</c:v>
                </c:pt>
                <c:pt idx="8573">
                  <c:v>2008.5819672131099</c:v>
                </c:pt>
                <c:pt idx="8574">
                  <c:v>2008.58469945355</c:v>
                </c:pt>
                <c:pt idx="8575">
                  <c:v>2008.5874316939901</c:v>
                </c:pt>
                <c:pt idx="8576">
                  <c:v>2008.5901639344299</c:v>
                </c:pt>
                <c:pt idx="8577">
                  <c:v>2008.59289617486</c:v>
                </c:pt>
                <c:pt idx="8578">
                  <c:v>2008.5956284153001</c:v>
                </c:pt>
                <c:pt idx="8579">
                  <c:v>2008.59836065574</c:v>
                </c:pt>
                <c:pt idx="8580">
                  <c:v>2008.60109289617</c:v>
                </c:pt>
                <c:pt idx="8581">
                  <c:v>2008.6038251366101</c:v>
                </c:pt>
                <c:pt idx="8582">
                  <c:v>2008.60655737705</c:v>
                </c:pt>
                <c:pt idx="8583">
                  <c:v>2008.60928961749</c:v>
                </c:pt>
                <c:pt idx="8584">
                  <c:v>2008.6120218579199</c:v>
                </c:pt>
                <c:pt idx="8585">
                  <c:v>2008.61475409836</c:v>
                </c:pt>
                <c:pt idx="8586">
                  <c:v>2008.6174863388001</c:v>
                </c:pt>
                <c:pt idx="8587">
                  <c:v>2008.6202185792299</c:v>
                </c:pt>
                <c:pt idx="8588">
                  <c:v>2008.62295081967</c:v>
                </c:pt>
                <c:pt idx="8589">
                  <c:v>2008.6256830601101</c:v>
                </c:pt>
                <c:pt idx="8590">
                  <c:v>2008.6284153005499</c:v>
                </c:pt>
                <c:pt idx="8591">
                  <c:v>2008.63114754098</c:v>
                </c:pt>
                <c:pt idx="8592">
                  <c:v>2008.6338797814201</c:v>
                </c:pt>
                <c:pt idx="8593">
                  <c:v>2008.6366120218599</c:v>
                </c:pt>
                <c:pt idx="8594">
                  <c:v>2008.6393442623</c:v>
                </c:pt>
                <c:pt idx="8595">
                  <c:v>2008.6420765027301</c:v>
                </c:pt>
                <c:pt idx="8596">
                  <c:v>2008.64480874317</c:v>
                </c:pt>
                <c:pt idx="8597">
                  <c:v>2008.64754098361</c:v>
                </c:pt>
                <c:pt idx="8598">
                  <c:v>2008.6502732240399</c:v>
                </c:pt>
                <c:pt idx="8599">
                  <c:v>2008.65300546448</c:v>
                </c:pt>
                <c:pt idx="8600">
                  <c:v>2008.6557377049201</c:v>
                </c:pt>
                <c:pt idx="8601">
                  <c:v>2008.6584699453599</c:v>
                </c:pt>
                <c:pt idx="8602">
                  <c:v>2008.66120218579</c:v>
                </c:pt>
                <c:pt idx="8603">
                  <c:v>2008.6639344262301</c:v>
                </c:pt>
                <c:pt idx="8604">
                  <c:v>2008.6666666666699</c:v>
                </c:pt>
                <c:pt idx="8605">
                  <c:v>2008.6693989071</c:v>
                </c:pt>
                <c:pt idx="8606">
                  <c:v>2008.6721311475401</c:v>
                </c:pt>
                <c:pt idx="8607">
                  <c:v>2008.6748633879799</c:v>
                </c:pt>
                <c:pt idx="8608">
                  <c:v>2008.67759562842</c:v>
                </c:pt>
                <c:pt idx="8609">
                  <c:v>2008.6803278688501</c:v>
                </c:pt>
                <c:pt idx="8610">
                  <c:v>2008.68306010929</c:v>
                </c:pt>
                <c:pt idx="8611">
                  <c:v>2008.68579234973</c:v>
                </c:pt>
                <c:pt idx="8612">
                  <c:v>2008.6885245901599</c:v>
                </c:pt>
                <c:pt idx="8613">
                  <c:v>2008.6912568306</c:v>
                </c:pt>
                <c:pt idx="8614">
                  <c:v>2008.6939890710401</c:v>
                </c:pt>
                <c:pt idx="8615">
                  <c:v>2008.6967213114799</c:v>
                </c:pt>
                <c:pt idx="8616">
                  <c:v>2008.69945355191</c:v>
                </c:pt>
                <c:pt idx="8617">
                  <c:v>2008.7021857923501</c:v>
                </c:pt>
                <c:pt idx="8618">
                  <c:v>2008.7049180327899</c:v>
                </c:pt>
                <c:pt idx="8619">
                  <c:v>2008.70765027322</c:v>
                </c:pt>
                <c:pt idx="8620">
                  <c:v>2008.7103825136601</c:v>
                </c:pt>
                <c:pt idx="8621">
                  <c:v>2008.7131147540999</c:v>
                </c:pt>
                <c:pt idx="8622">
                  <c:v>2008.71584699454</c:v>
                </c:pt>
                <c:pt idx="8623">
                  <c:v>2008.7185792349701</c:v>
                </c:pt>
                <c:pt idx="8624">
                  <c:v>2008.7213114754099</c:v>
                </c:pt>
                <c:pt idx="8625">
                  <c:v>2008.72404371585</c:v>
                </c:pt>
                <c:pt idx="8626">
                  <c:v>2008.7267759562801</c:v>
                </c:pt>
                <c:pt idx="8627">
                  <c:v>2008.72950819672</c:v>
                </c:pt>
                <c:pt idx="8628">
                  <c:v>2008.73224043716</c:v>
                </c:pt>
                <c:pt idx="8629">
                  <c:v>2008.7349726775999</c:v>
                </c:pt>
                <c:pt idx="8630">
                  <c:v>2008.73770491803</c:v>
                </c:pt>
                <c:pt idx="8631">
                  <c:v>2008.7404371584701</c:v>
                </c:pt>
                <c:pt idx="8632">
                  <c:v>2008.7431693989099</c:v>
                </c:pt>
                <c:pt idx="8633">
                  <c:v>2008.74590163934</c:v>
                </c:pt>
                <c:pt idx="8634">
                  <c:v>2008.7486338797801</c:v>
                </c:pt>
                <c:pt idx="8635">
                  <c:v>2008.7513661202199</c:v>
                </c:pt>
                <c:pt idx="8636">
                  <c:v>2008.75409836066</c:v>
                </c:pt>
                <c:pt idx="8637">
                  <c:v>2008.7568306010901</c:v>
                </c:pt>
                <c:pt idx="8638">
                  <c:v>2008.7595628415299</c:v>
                </c:pt>
                <c:pt idx="8639">
                  <c:v>2008.76229508197</c:v>
                </c:pt>
                <c:pt idx="8640">
                  <c:v>2008.7650273224001</c:v>
                </c:pt>
                <c:pt idx="8641">
                  <c:v>2008.76775956284</c:v>
                </c:pt>
                <c:pt idx="8642">
                  <c:v>2008.77049180328</c:v>
                </c:pt>
                <c:pt idx="8643">
                  <c:v>2008.7732240437199</c:v>
                </c:pt>
                <c:pt idx="8644">
                  <c:v>2008.77595628415</c:v>
                </c:pt>
                <c:pt idx="8645">
                  <c:v>2008.7786885245901</c:v>
                </c:pt>
                <c:pt idx="8646">
                  <c:v>2008.7814207650299</c:v>
                </c:pt>
                <c:pt idx="8647">
                  <c:v>2008.78415300546</c:v>
                </c:pt>
                <c:pt idx="8648">
                  <c:v>2008.7868852459001</c:v>
                </c:pt>
                <c:pt idx="8649">
                  <c:v>2008.7896174863399</c:v>
                </c:pt>
                <c:pt idx="8650">
                  <c:v>2008.79234972678</c:v>
                </c:pt>
                <c:pt idx="8651">
                  <c:v>2008.7950819672101</c:v>
                </c:pt>
                <c:pt idx="8652">
                  <c:v>2008.7978142076499</c:v>
                </c:pt>
                <c:pt idx="8653">
                  <c:v>2008.80054644809</c:v>
                </c:pt>
                <c:pt idx="8654">
                  <c:v>2008.8032786885201</c:v>
                </c:pt>
                <c:pt idx="8655">
                  <c:v>2008.8060109289599</c:v>
                </c:pt>
                <c:pt idx="8656">
                  <c:v>2008.8087431694</c:v>
                </c:pt>
                <c:pt idx="8657">
                  <c:v>2008.8114754098401</c:v>
                </c:pt>
                <c:pt idx="8658">
                  <c:v>2008.81420765027</c:v>
                </c:pt>
                <c:pt idx="8659">
                  <c:v>2008.81693989071</c:v>
                </c:pt>
                <c:pt idx="8660">
                  <c:v>2008.8196721311499</c:v>
                </c:pt>
                <c:pt idx="8661">
                  <c:v>2008.82240437158</c:v>
                </c:pt>
                <c:pt idx="8662">
                  <c:v>2008.8251366120201</c:v>
                </c:pt>
                <c:pt idx="8663">
                  <c:v>2008.8278688524599</c:v>
                </c:pt>
                <c:pt idx="8664">
                  <c:v>2008.8306010929</c:v>
                </c:pt>
                <c:pt idx="8665">
                  <c:v>2008.8333333333301</c:v>
                </c:pt>
                <c:pt idx="8666">
                  <c:v>2008.8360655737699</c:v>
                </c:pt>
                <c:pt idx="8667">
                  <c:v>2008.83879781421</c:v>
                </c:pt>
                <c:pt idx="8668">
                  <c:v>2008.8415300546401</c:v>
                </c:pt>
                <c:pt idx="8669">
                  <c:v>2008.8442622950799</c:v>
                </c:pt>
                <c:pt idx="8670">
                  <c:v>2008.84699453552</c:v>
                </c:pt>
                <c:pt idx="8671">
                  <c:v>2008.8497267759601</c:v>
                </c:pt>
                <c:pt idx="8672">
                  <c:v>2008.85245901639</c:v>
                </c:pt>
                <c:pt idx="8673">
                  <c:v>2008.85519125683</c:v>
                </c:pt>
                <c:pt idx="8674">
                  <c:v>2008.8579234972699</c:v>
                </c:pt>
                <c:pt idx="8675">
                  <c:v>2008.8606557377</c:v>
                </c:pt>
                <c:pt idx="8676">
                  <c:v>2008.8633879781401</c:v>
                </c:pt>
                <c:pt idx="8677">
                  <c:v>2008.8661202185799</c:v>
                </c:pt>
                <c:pt idx="8678">
                  <c:v>2008.86885245902</c:v>
                </c:pt>
                <c:pt idx="8679">
                  <c:v>2008.8715846994501</c:v>
                </c:pt>
                <c:pt idx="8680">
                  <c:v>2008.8743169398899</c:v>
                </c:pt>
                <c:pt idx="8681">
                  <c:v>2008.87704918033</c:v>
                </c:pt>
                <c:pt idx="8682">
                  <c:v>2008.8797814207701</c:v>
                </c:pt>
                <c:pt idx="8683">
                  <c:v>2008.8825136611999</c:v>
                </c:pt>
                <c:pt idx="8684">
                  <c:v>2008.88524590164</c:v>
                </c:pt>
                <c:pt idx="8685">
                  <c:v>2008.8879781420801</c:v>
                </c:pt>
                <c:pt idx="8686">
                  <c:v>2008.89071038251</c:v>
                </c:pt>
                <c:pt idx="8687">
                  <c:v>2008.89344262295</c:v>
                </c:pt>
                <c:pt idx="8688">
                  <c:v>2008.8961748633899</c:v>
                </c:pt>
                <c:pt idx="8689">
                  <c:v>2008.89890710383</c:v>
                </c:pt>
                <c:pt idx="8690">
                  <c:v>2008.90163934426</c:v>
                </c:pt>
                <c:pt idx="8691">
                  <c:v>2008.9043715846999</c:v>
                </c:pt>
                <c:pt idx="8692">
                  <c:v>2008.90710382514</c:v>
                </c:pt>
                <c:pt idx="8693">
                  <c:v>2008.9098360655701</c:v>
                </c:pt>
                <c:pt idx="8694">
                  <c:v>2008.9125683060099</c:v>
                </c:pt>
                <c:pt idx="8695">
                  <c:v>2008.91530054645</c:v>
                </c:pt>
                <c:pt idx="8696">
                  <c:v>2008.9180327868901</c:v>
                </c:pt>
                <c:pt idx="8697">
                  <c:v>2008.9207650273199</c:v>
                </c:pt>
                <c:pt idx="8698">
                  <c:v>2008.92349726776</c:v>
                </c:pt>
                <c:pt idx="8699">
                  <c:v>2008.9262295082001</c:v>
                </c:pt>
                <c:pt idx="8700">
                  <c:v>2008.9289617486299</c:v>
                </c:pt>
                <c:pt idx="8701">
                  <c:v>2008.93169398907</c:v>
                </c:pt>
                <c:pt idx="8702">
                  <c:v>2008.9344262295101</c:v>
                </c:pt>
                <c:pt idx="8703">
                  <c:v>2008.93715846995</c:v>
                </c:pt>
                <c:pt idx="8704">
                  <c:v>2008.93989071038</c:v>
                </c:pt>
                <c:pt idx="8705">
                  <c:v>2008.9426229508199</c:v>
                </c:pt>
                <c:pt idx="8706">
                  <c:v>2008.94535519126</c:v>
                </c:pt>
                <c:pt idx="8707">
                  <c:v>2008.9480874316901</c:v>
                </c:pt>
                <c:pt idx="8708">
                  <c:v>2008.9508196721299</c:v>
                </c:pt>
                <c:pt idx="8709">
                  <c:v>2008.95355191257</c:v>
                </c:pt>
                <c:pt idx="8710">
                  <c:v>2008.9562841530101</c:v>
                </c:pt>
                <c:pt idx="8711">
                  <c:v>2008.9590163934399</c:v>
                </c:pt>
                <c:pt idx="8712">
                  <c:v>2008.96174863388</c:v>
                </c:pt>
                <c:pt idx="8713">
                  <c:v>2008.9644808743201</c:v>
                </c:pt>
                <c:pt idx="8714">
                  <c:v>2008.9672131147499</c:v>
                </c:pt>
                <c:pt idx="8715">
                  <c:v>2008.96994535519</c:v>
                </c:pt>
                <c:pt idx="8716">
                  <c:v>2008.9726775956301</c:v>
                </c:pt>
                <c:pt idx="8717">
                  <c:v>2008.97540983607</c:v>
                </c:pt>
                <c:pt idx="8718">
                  <c:v>2008.9781420765</c:v>
                </c:pt>
                <c:pt idx="8719">
                  <c:v>2008.9808743169399</c:v>
                </c:pt>
                <c:pt idx="8720">
                  <c:v>2008.98360655738</c:v>
                </c:pt>
                <c:pt idx="8721">
                  <c:v>2008.98633879781</c:v>
                </c:pt>
                <c:pt idx="8722">
                  <c:v>2008.9890710382499</c:v>
                </c:pt>
                <c:pt idx="8723">
                  <c:v>2008.99180327869</c:v>
                </c:pt>
                <c:pt idx="8724">
                  <c:v>2008.9945355191301</c:v>
                </c:pt>
                <c:pt idx="8725">
                  <c:v>2008.9972677595599</c:v>
                </c:pt>
                <c:pt idx="8726">
                  <c:v>2009</c:v>
                </c:pt>
                <c:pt idx="8727">
                  <c:v>2009.0027397260301</c:v>
                </c:pt>
                <c:pt idx="8728">
                  <c:v>2009.0054794520499</c:v>
                </c:pt>
                <c:pt idx="8729">
                  <c:v>2009.00821917808</c:v>
                </c:pt>
                <c:pt idx="8730">
                  <c:v>2009.0109589041101</c:v>
                </c:pt>
                <c:pt idx="8731">
                  <c:v>2009.01369863014</c:v>
                </c:pt>
                <c:pt idx="8732">
                  <c:v>2009.0164383561601</c:v>
                </c:pt>
                <c:pt idx="8733">
                  <c:v>2009.0191780821899</c:v>
                </c:pt>
                <c:pt idx="8734">
                  <c:v>2009.02191780822</c:v>
                </c:pt>
                <c:pt idx="8735">
                  <c:v>2009.0246575342501</c:v>
                </c:pt>
                <c:pt idx="8736">
                  <c:v>2009.0273972602699</c:v>
                </c:pt>
                <c:pt idx="8737">
                  <c:v>2009.0301369863</c:v>
                </c:pt>
                <c:pt idx="8738">
                  <c:v>2009.0328767123301</c:v>
                </c:pt>
                <c:pt idx="8739">
                  <c:v>2009.03561643836</c:v>
                </c:pt>
                <c:pt idx="8740">
                  <c:v>2009.03835616438</c:v>
                </c:pt>
                <c:pt idx="8741">
                  <c:v>2009.0410958904099</c:v>
                </c:pt>
                <c:pt idx="8742">
                  <c:v>2009.04383561644</c:v>
                </c:pt>
                <c:pt idx="8743">
                  <c:v>2009.0465753424701</c:v>
                </c:pt>
                <c:pt idx="8744">
                  <c:v>2009.0493150684899</c:v>
                </c:pt>
                <c:pt idx="8745">
                  <c:v>2009.05205479452</c:v>
                </c:pt>
                <c:pt idx="8746">
                  <c:v>2009.0547945205501</c:v>
                </c:pt>
                <c:pt idx="8747">
                  <c:v>2009.05753424658</c:v>
                </c:pt>
                <c:pt idx="8748">
                  <c:v>2009.0602739726</c:v>
                </c:pt>
                <c:pt idx="8749">
                  <c:v>2009.0630136986299</c:v>
                </c:pt>
                <c:pt idx="8750">
                  <c:v>2009.06575342466</c:v>
                </c:pt>
                <c:pt idx="8751">
                  <c:v>2009.0684931506801</c:v>
                </c:pt>
                <c:pt idx="8752">
                  <c:v>2009.0712328767099</c:v>
                </c:pt>
                <c:pt idx="8753">
                  <c:v>2009.07397260274</c:v>
                </c:pt>
                <c:pt idx="8754">
                  <c:v>2009.0767123287701</c:v>
                </c:pt>
                <c:pt idx="8755">
                  <c:v>2009.07945205479</c:v>
                </c:pt>
                <c:pt idx="8756">
                  <c:v>2009.08219178082</c:v>
                </c:pt>
                <c:pt idx="8757">
                  <c:v>2009.0849315068499</c:v>
                </c:pt>
                <c:pt idx="8758">
                  <c:v>2009.08767123288</c:v>
                </c:pt>
                <c:pt idx="8759">
                  <c:v>2009.0904109589001</c:v>
                </c:pt>
                <c:pt idx="8760">
                  <c:v>2009.0931506849299</c:v>
                </c:pt>
                <c:pt idx="8761">
                  <c:v>2009.09589041096</c:v>
                </c:pt>
                <c:pt idx="8762">
                  <c:v>2009.0986301369901</c:v>
                </c:pt>
                <c:pt idx="8763">
                  <c:v>2009.1013698630099</c:v>
                </c:pt>
                <c:pt idx="8764">
                  <c:v>2009.10410958904</c:v>
                </c:pt>
                <c:pt idx="8765">
                  <c:v>2009.1068493150699</c:v>
                </c:pt>
                <c:pt idx="8766">
                  <c:v>2009.1095890411</c:v>
                </c:pt>
                <c:pt idx="8767">
                  <c:v>2009.1123287671201</c:v>
                </c:pt>
                <c:pt idx="8768">
                  <c:v>2009.1150684931499</c:v>
                </c:pt>
                <c:pt idx="8769">
                  <c:v>2009.11780821918</c:v>
                </c:pt>
                <c:pt idx="8770">
                  <c:v>2009.1205479452101</c:v>
                </c:pt>
                <c:pt idx="8771">
                  <c:v>2009.1232876712299</c:v>
                </c:pt>
                <c:pt idx="8772">
                  <c:v>2009.12602739726</c:v>
                </c:pt>
                <c:pt idx="8773">
                  <c:v>2009.1287671232899</c:v>
                </c:pt>
                <c:pt idx="8774">
                  <c:v>2009.13150684931</c:v>
                </c:pt>
                <c:pt idx="8775">
                  <c:v>2009.1342465753401</c:v>
                </c:pt>
                <c:pt idx="8776">
                  <c:v>2009.1369863013699</c:v>
                </c:pt>
                <c:pt idx="8777">
                  <c:v>2009.1397260274</c:v>
                </c:pt>
                <c:pt idx="8778">
                  <c:v>2009.1424657534201</c:v>
                </c:pt>
                <c:pt idx="8779">
                  <c:v>2009.1452054794499</c:v>
                </c:pt>
                <c:pt idx="8780">
                  <c:v>2009.14794520548</c:v>
                </c:pt>
                <c:pt idx="8781">
                  <c:v>2009.1506849315101</c:v>
                </c:pt>
                <c:pt idx="8782">
                  <c:v>2009.15342465753</c:v>
                </c:pt>
                <c:pt idx="8783">
                  <c:v>2009.1561643835601</c:v>
                </c:pt>
                <c:pt idx="8784">
                  <c:v>2009.1589041095899</c:v>
                </c:pt>
                <c:pt idx="8785">
                  <c:v>2009.16164383562</c:v>
                </c:pt>
                <c:pt idx="8786">
                  <c:v>2009.1643835616401</c:v>
                </c:pt>
                <c:pt idx="8787">
                  <c:v>2009.1671232876699</c:v>
                </c:pt>
                <c:pt idx="8788">
                  <c:v>2009.1698630137</c:v>
                </c:pt>
                <c:pt idx="8789">
                  <c:v>2009.1726027397301</c:v>
                </c:pt>
                <c:pt idx="8790">
                  <c:v>2009.17534246575</c:v>
                </c:pt>
                <c:pt idx="8791">
                  <c:v>2009.17808219178</c:v>
                </c:pt>
                <c:pt idx="8792">
                  <c:v>2009.1808219178099</c:v>
                </c:pt>
                <c:pt idx="8793">
                  <c:v>2009.18356164384</c:v>
                </c:pt>
                <c:pt idx="8794">
                  <c:v>2009.1863013698601</c:v>
                </c:pt>
                <c:pt idx="8795">
                  <c:v>2009.1890410958899</c:v>
                </c:pt>
                <c:pt idx="8796">
                  <c:v>2009.19178082192</c:v>
                </c:pt>
                <c:pt idx="8797">
                  <c:v>2009.1945205479501</c:v>
                </c:pt>
                <c:pt idx="8798">
                  <c:v>2009.19726027397</c:v>
                </c:pt>
                <c:pt idx="8799">
                  <c:v>2009.2</c:v>
                </c:pt>
                <c:pt idx="8800">
                  <c:v>2009.2027397260299</c:v>
                </c:pt>
                <c:pt idx="8801">
                  <c:v>2009.20547945205</c:v>
                </c:pt>
                <c:pt idx="8802">
                  <c:v>2009.2082191780801</c:v>
                </c:pt>
                <c:pt idx="8803">
                  <c:v>2009.2109589041099</c:v>
                </c:pt>
                <c:pt idx="8804">
                  <c:v>2009.21369863014</c:v>
                </c:pt>
                <c:pt idx="8805">
                  <c:v>2009.2164383561601</c:v>
                </c:pt>
                <c:pt idx="8806">
                  <c:v>2009.21917808219</c:v>
                </c:pt>
                <c:pt idx="8807">
                  <c:v>2009.22191780822</c:v>
                </c:pt>
                <c:pt idx="8808">
                  <c:v>2009.2246575342499</c:v>
                </c:pt>
                <c:pt idx="8809">
                  <c:v>2009.22739726027</c:v>
                </c:pt>
                <c:pt idx="8810">
                  <c:v>2009.2301369863001</c:v>
                </c:pt>
                <c:pt idx="8811">
                  <c:v>2009.2328767123299</c:v>
                </c:pt>
                <c:pt idx="8812">
                  <c:v>2009.23561643836</c:v>
                </c:pt>
                <c:pt idx="8813">
                  <c:v>2009.2383561643801</c:v>
                </c:pt>
                <c:pt idx="8814">
                  <c:v>2009.24109589041</c:v>
                </c:pt>
                <c:pt idx="8815">
                  <c:v>2009.24383561644</c:v>
                </c:pt>
                <c:pt idx="8816">
                  <c:v>2009.2465753424699</c:v>
                </c:pt>
                <c:pt idx="8817">
                  <c:v>2009.24931506849</c:v>
                </c:pt>
                <c:pt idx="8818">
                  <c:v>2009.2520547945201</c:v>
                </c:pt>
                <c:pt idx="8819">
                  <c:v>2009.2547945205499</c:v>
                </c:pt>
                <c:pt idx="8820">
                  <c:v>2009.25753424658</c:v>
                </c:pt>
                <c:pt idx="8821">
                  <c:v>2009.2602739726001</c:v>
                </c:pt>
                <c:pt idx="8822">
                  <c:v>2009.2630136986299</c:v>
                </c:pt>
                <c:pt idx="8823">
                  <c:v>2009.26575342466</c:v>
                </c:pt>
                <c:pt idx="8824">
                  <c:v>2009.2684931506799</c:v>
                </c:pt>
                <c:pt idx="8825">
                  <c:v>2009.27123287671</c:v>
                </c:pt>
                <c:pt idx="8826">
                  <c:v>2009.2739726027401</c:v>
                </c:pt>
                <c:pt idx="8827">
                  <c:v>2009.2767123287699</c:v>
                </c:pt>
                <c:pt idx="8828">
                  <c:v>2009.27945205479</c:v>
                </c:pt>
                <c:pt idx="8829">
                  <c:v>2009.2821917808201</c:v>
                </c:pt>
                <c:pt idx="8830">
                  <c:v>2009.2849315068499</c:v>
                </c:pt>
                <c:pt idx="8831">
                  <c:v>2009.28767123288</c:v>
                </c:pt>
                <c:pt idx="8832">
                  <c:v>2009.2904109589001</c:v>
                </c:pt>
                <c:pt idx="8833">
                  <c:v>2009.29315068493</c:v>
                </c:pt>
                <c:pt idx="8834">
                  <c:v>2009.2958904109601</c:v>
                </c:pt>
                <c:pt idx="8835">
                  <c:v>2009.2986301369899</c:v>
                </c:pt>
                <c:pt idx="8836">
                  <c:v>2009.30136986301</c:v>
                </c:pt>
                <c:pt idx="8837">
                  <c:v>2009.3041095890401</c:v>
                </c:pt>
                <c:pt idx="8838">
                  <c:v>2009.3068493150699</c:v>
                </c:pt>
                <c:pt idx="8839">
                  <c:v>2009.3095890411</c:v>
                </c:pt>
                <c:pt idx="8840">
                  <c:v>2009.3123287671201</c:v>
                </c:pt>
                <c:pt idx="8841">
                  <c:v>2009.31506849315</c:v>
                </c:pt>
                <c:pt idx="8842">
                  <c:v>2009.3178082191801</c:v>
                </c:pt>
                <c:pt idx="8843">
                  <c:v>2009.3205479452099</c:v>
                </c:pt>
                <c:pt idx="8844">
                  <c:v>2009.32328767123</c:v>
                </c:pt>
                <c:pt idx="8845">
                  <c:v>2009.3260273972601</c:v>
                </c:pt>
                <c:pt idx="8846">
                  <c:v>2009.3287671232899</c:v>
                </c:pt>
                <c:pt idx="8847">
                  <c:v>2009.33150684932</c:v>
                </c:pt>
                <c:pt idx="8848">
                  <c:v>2009.3342465753401</c:v>
                </c:pt>
                <c:pt idx="8849">
                  <c:v>2009.33698630137</c:v>
                </c:pt>
                <c:pt idx="8850">
                  <c:v>2009.3397260274</c:v>
                </c:pt>
                <c:pt idx="8851">
                  <c:v>2009.3424657534199</c:v>
                </c:pt>
                <c:pt idx="8852">
                  <c:v>2009.34520547945</c:v>
                </c:pt>
                <c:pt idx="8853">
                  <c:v>2009.3479452054801</c:v>
                </c:pt>
                <c:pt idx="8854">
                  <c:v>2009.3506849315099</c:v>
                </c:pt>
                <c:pt idx="8855">
                  <c:v>2009.35342465753</c:v>
                </c:pt>
                <c:pt idx="8856">
                  <c:v>2009.3561643835601</c:v>
                </c:pt>
                <c:pt idx="8857">
                  <c:v>2009.35890410959</c:v>
                </c:pt>
                <c:pt idx="8858">
                  <c:v>2009.36164383562</c:v>
                </c:pt>
                <c:pt idx="8859">
                  <c:v>2009.3643835616399</c:v>
                </c:pt>
                <c:pt idx="8860">
                  <c:v>2009.36712328767</c:v>
                </c:pt>
                <c:pt idx="8861">
                  <c:v>2009.3698630137001</c:v>
                </c:pt>
                <c:pt idx="8862">
                  <c:v>2009.3726027397299</c:v>
                </c:pt>
                <c:pt idx="8863">
                  <c:v>2009.37534246575</c:v>
                </c:pt>
                <c:pt idx="8864">
                  <c:v>2009.3780821917801</c:v>
                </c:pt>
                <c:pt idx="8865">
                  <c:v>2009.38082191781</c:v>
                </c:pt>
                <c:pt idx="8866">
                  <c:v>2009.38356164384</c:v>
                </c:pt>
                <c:pt idx="8867">
                  <c:v>2009.3863013698599</c:v>
                </c:pt>
                <c:pt idx="8868">
                  <c:v>2009.38904109589</c:v>
                </c:pt>
                <c:pt idx="8869">
                  <c:v>2009.3917808219201</c:v>
                </c:pt>
                <c:pt idx="8870">
                  <c:v>2009.3945205479499</c:v>
                </c:pt>
                <c:pt idx="8871">
                  <c:v>2009.39726027397</c:v>
                </c:pt>
                <c:pt idx="8872">
                  <c:v>2009.4</c:v>
                </c:pt>
                <c:pt idx="8873">
                  <c:v>2009.4027397260299</c:v>
                </c:pt>
                <c:pt idx="8874">
                  <c:v>2009.40547945205</c:v>
                </c:pt>
                <c:pt idx="8875">
                  <c:v>2009.4082191780799</c:v>
                </c:pt>
                <c:pt idx="8876">
                  <c:v>2009.41095890411</c:v>
                </c:pt>
                <c:pt idx="8877">
                  <c:v>2009.4136986301401</c:v>
                </c:pt>
                <c:pt idx="8878">
                  <c:v>2009.4164383561599</c:v>
                </c:pt>
                <c:pt idx="8879">
                  <c:v>2009.41917808219</c:v>
                </c:pt>
                <c:pt idx="8880">
                  <c:v>2009.4219178082201</c:v>
                </c:pt>
                <c:pt idx="8881">
                  <c:v>2009.4246575342499</c:v>
                </c:pt>
                <c:pt idx="8882">
                  <c:v>2009.42739726027</c:v>
                </c:pt>
                <c:pt idx="8883">
                  <c:v>2009.4301369863001</c:v>
                </c:pt>
                <c:pt idx="8884">
                  <c:v>2009.43287671233</c:v>
                </c:pt>
                <c:pt idx="8885">
                  <c:v>2009.4356164383601</c:v>
                </c:pt>
                <c:pt idx="8886">
                  <c:v>2009.4383561643799</c:v>
                </c:pt>
                <c:pt idx="8887">
                  <c:v>2009.44109589041</c:v>
                </c:pt>
                <c:pt idx="8888">
                  <c:v>2009.4438356164401</c:v>
                </c:pt>
                <c:pt idx="8889">
                  <c:v>2009.4465753424699</c:v>
                </c:pt>
                <c:pt idx="8890">
                  <c:v>2009.44931506849</c:v>
                </c:pt>
                <c:pt idx="8891">
                  <c:v>2009.4520547945201</c:v>
                </c:pt>
                <c:pt idx="8892">
                  <c:v>2009.45479452055</c:v>
                </c:pt>
                <c:pt idx="8893">
                  <c:v>2009.4575342465801</c:v>
                </c:pt>
                <c:pt idx="8894">
                  <c:v>2009.4602739725999</c:v>
                </c:pt>
                <c:pt idx="8895">
                  <c:v>2009.46301369863</c:v>
                </c:pt>
                <c:pt idx="8896">
                  <c:v>2009.4657534246601</c:v>
                </c:pt>
                <c:pt idx="8897">
                  <c:v>2009.4684931506799</c:v>
                </c:pt>
                <c:pt idx="8898">
                  <c:v>2009.47123287671</c:v>
                </c:pt>
                <c:pt idx="8899">
                  <c:v>2009.4739726027401</c:v>
                </c:pt>
                <c:pt idx="8900">
                  <c:v>2009.47671232877</c:v>
                </c:pt>
                <c:pt idx="8901">
                  <c:v>2009.47945205479</c:v>
                </c:pt>
                <c:pt idx="8902">
                  <c:v>2009.4821917808199</c:v>
                </c:pt>
                <c:pt idx="8903">
                  <c:v>2009.48493150685</c:v>
                </c:pt>
                <c:pt idx="8904">
                  <c:v>2009.4876712328801</c:v>
                </c:pt>
                <c:pt idx="8905">
                  <c:v>2009.4904109588999</c:v>
                </c:pt>
                <c:pt idx="8906">
                  <c:v>2009.49315068493</c:v>
                </c:pt>
                <c:pt idx="8907">
                  <c:v>2009.4958904109601</c:v>
                </c:pt>
                <c:pt idx="8908">
                  <c:v>2009.49863013699</c:v>
                </c:pt>
                <c:pt idx="8909">
                  <c:v>2009.50136986301</c:v>
                </c:pt>
                <c:pt idx="8910">
                  <c:v>2009.5041095890399</c:v>
                </c:pt>
                <c:pt idx="8911">
                  <c:v>2009.50684931507</c:v>
                </c:pt>
                <c:pt idx="8912">
                  <c:v>2009.5095890411001</c:v>
                </c:pt>
                <c:pt idx="8913">
                  <c:v>2009.5123287671199</c:v>
                </c:pt>
                <c:pt idx="8914">
                  <c:v>2009.51506849315</c:v>
                </c:pt>
                <c:pt idx="8915">
                  <c:v>2009.5178082191801</c:v>
                </c:pt>
                <c:pt idx="8916">
                  <c:v>2009.52054794521</c:v>
                </c:pt>
                <c:pt idx="8917">
                  <c:v>2009.52328767123</c:v>
                </c:pt>
                <c:pt idx="8918">
                  <c:v>2009.5260273972599</c:v>
                </c:pt>
                <c:pt idx="8919">
                  <c:v>2009.52876712329</c:v>
                </c:pt>
                <c:pt idx="8920">
                  <c:v>2009.5315068493201</c:v>
                </c:pt>
                <c:pt idx="8921">
                  <c:v>2009.5342465753399</c:v>
                </c:pt>
                <c:pt idx="8922">
                  <c:v>2009.53698630137</c:v>
                </c:pt>
                <c:pt idx="8923">
                  <c:v>2009.5397260274001</c:v>
                </c:pt>
                <c:pt idx="8924">
                  <c:v>2009.5424657534199</c:v>
                </c:pt>
                <c:pt idx="8925">
                  <c:v>2009.54520547945</c:v>
                </c:pt>
                <c:pt idx="8926">
                  <c:v>2009.5479452054799</c:v>
                </c:pt>
                <c:pt idx="8927">
                  <c:v>2009.55068493151</c:v>
                </c:pt>
                <c:pt idx="8928">
                  <c:v>2009.5534246575301</c:v>
                </c:pt>
                <c:pt idx="8929">
                  <c:v>2009.5561643835599</c:v>
                </c:pt>
                <c:pt idx="8930">
                  <c:v>2009.55890410959</c:v>
                </c:pt>
                <c:pt idx="8931">
                  <c:v>2009.5616438356201</c:v>
                </c:pt>
                <c:pt idx="8932">
                  <c:v>2009.5643835616399</c:v>
                </c:pt>
                <c:pt idx="8933">
                  <c:v>2009.56712328767</c:v>
                </c:pt>
                <c:pt idx="8934">
                  <c:v>2009.5698630136999</c:v>
                </c:pt>
                <c:pt idx="8935">
                  <c:v>2009.57260273973</c:v>
                </c:pt>
                <c:pt idx="8936">
                  <c:v>2009.5753424657501</c:v>
                </c:pt>
                <c:pt idx="8937">
                  <c:v>2009.5780821917799</c:v>
                </c:pt>
                <c:pt idx="8938">
                  <c:v>2009.58082191781</c:v>
                </c:pt>
                <c:pt idx="8939">
                  <c:v>2009.5835616438401</c:v>
                </c:pt>
                <c:pt idx="8940">
                  <c:v>2009.5863013698599</c:v>
                </c:pt>
                <c:pt idx="8941">
                  <c:v>2009.58904109589</c:v>
                </c:pt>
                <c:pt idx="8942">
                  <c:v>2009.5917808219201</c:v>
                </c:pt>
                <c:pt idx="8943">
                  <c:v>2009.59452054795</c:v>
                </c:pt>
                <c:pt idx="8944">
                  <c:v>2009.5972602739701</c:v>
                </c:pt>
                <c:pt idx="8945">
                  <c:v>2009.6</c:v>
                </c:pt>
                <c:pt idx="8946">
                  <c:v>2009.60273972603</c:v>
                </c:pt>
                <c:pt idx="8947">
                  <c:v>2009.6054794520501</c:v>
                </c:pt>
                <c:pt idx="8948">
                  <c:v>2009.6082191780799</c:v>
                </c:pt>
                <c:pt idx="8949">
                  <c:v>2009.61095890411</c:v>
                </c:pt>
                <c:pt idx="8950">
                  <c:v>2009.6136986301401</c:v>
                </c:pt>
                <c:pt idx="8951">
                  <c:v>2009.61643835616</c:v>
                </c:pt>
                <c:pt idx="8952">
                  <c:v>2009.61917808219</c:v>
                </c:pt>
                <c:pt idx="8953">
                  <c:v>2009.6219178082199</c:v>
                </c:pt>
                <c:pt idx="8954">
                  <c:v>2009.62465753425</c:v>
                </c:pt>
                <c:pt idx="8955">
                  <c:v>2009.6273972602701</c:v>
                </c:pt>
                <c:pt idx="8956">
                  <c:v>2009.6301369862999</c:v>
                </c:pt>
                <c:pt idx="8957">
                  <c:v>2009.63287671233</c:v>
                </c:pt>
                <c:pt idx="8958">
                  <c:v>2009.6356164383601</c:v>
                </c:pt>
                <c:pt idx="8959">
                  <c:v>2009.63835616438</c:v>
                </c:pt>
                <c:pt idx="8960">
                  <c:v>2009.64109589041</c:v>
                </c:pt>
                <c:pt idx="8961">
                  <c:v>2009.6438356164399</c:v>
                </c:pt>
                <c:pt idx="8962">
                  <c:v>2009.64657534247</c:v>
                </c:pt>
                <c:pt idx="8963">
                  <c:v>2009.6493150684901</c:v>
                </c:pt>
                <c:pt idx="8964">
                  <c:v>2009.6520547945199</c:v>
                </c:pt>
                <c:pt idx="8965">
                  <c:v>2009.65479452055</c:v>
                </c:pt>
                <c:pt idx="8966">
                  <c:v>2009.6575342465801</c:v>
                </c:pt>
                <c:pt idx="8967">
                  <c:v>2009.6602739726</c:v>
                </c:pt>
                <c:pt idx="8968">
                  <c:v>2009.66301369863</c:v>
                </c:pt>
                <c:pt idx="8969">
                  <c:v>2009.6657534246599</c:v>
                </c:pt>
                <c:pt idx="8970">
                  <c:v>2009.66849315068</c:v>
                </c:pt>
                <c:pt idx="8971">
                  <c:v>2009.6712328767101</c:v>
                </c:pt>
                <c:pt idx="8972">
                  <c:v>2009.6739726027399</c:v>
                </c:pt>
                <c:pt idx="8973">
                  <c:v>2009.67671232877</c:v>
                </c:pt>
                <c:pt idx="8974">
                  <c:v>2009.6794520547901</c:v>
                </c:pt>
                <c:pt idx="8975">
                  <c:v>2009.6821917808199</c:v>
                </c:pt>
                <c:pt idx="8976">
                  <c:v>2009.68493150685</c:v>
                </c:pt>
                <c:pt idx="8977">
                  <c:v>2009.6876712328799</c:v>
                </c:pt>
                <c:pt idx="8978">
                  <c:v>2009.6904109589</c:v>
                </c:pt>
                <c:pt idx="8979">
                  <c:v>2009.6931506849301</c:v>
                </c:pt>
                <c:pt idx="8980">
                  <c:v>2009.6958904109599</c:v>
                </c:pt>
                <c:pt idx="8981">
                  <c:v>2009.69863013699</c:v>
                </c:pt>
                <c:pt idx="8982">
                  <c:v>2009.7013698630101</c:v>
                </c:pt>
                <c:pt idx="8983">
                  <c:v>2009.7041095890399</c:v>
                </c:pt>
                <c:pt idx="8984">
                  <c:v>2009.70684931507</c:v>
                </c:pt>
                <c:pt idx="8985">
                  <c:v>2009.7095890410999</c:v>
                </c:pt>
                <c:pt idx="8986">
                  <c:v>2009.71232876712</c:v>
                </c:pt>
                <c:pt idx="8987">
                  <c:v>2009.7150684931501</c:v>
                </c:pt>
                <c:pt idx="8988">
                  <c:v>2009.7178082191799</c:v>
                </c:pt>
                <c:pt idx="8989">
                  <c:v>2009.72054794521</c:v>
                </c:pt>
                <c:pt idx="8990">
                  <c:v>2009.7232876712301</c:v>
                </c:pt>
                <c:pt idx="8991">
                  <c:v>2009.7260273972599</c:v>
                </c:pt>
                <c:pt idx="8992">
                  <c:v>2009.72876712329</c:v>
                </c:pt>
                <c:pt idx="8993">
                  <c:v>2009.7315068493201</c:v>
                </c:pt>
                <c:pt idx="8994">
                  <c:v>2009.73424657534</c:v>
                </c:pt>
                <c:pt idx="8995">
                  <c:v>2009.7369863013701</c:v>
                </c:pt>
                <c:pt idx="8996">
                  <c:v>2009.7397260273999</c:v>
                </c:pt>
                <c:pt idx="8997">
                  <c:v>2009.74246575342</c:v>
                </c:pt>
                <c:pt idx="8998">
                  <c:v>2009.7452054794501</c:v>
                </c:pt>
                <c:pt idx="8999">
                  <c:v>2009.7479452054799</c:v>
                </c:pt>
                <c:pt idx="9000">
                  <c:v>2009.75068493151</c:v>
                </c:pt>
                <c:pt idx="9001">
                  <c:v>2009.7534246575301</c:v>
                </c:pt>
                <c:pt idx="9002">
                  <c:v>2009.75616438356</c:v>
                </c:pt>
                <c:pt idx="9003">
                  <c:v>2009.75890410959</c:v>
                </c:pt>
                <c:pt idx="9004">
                  <c:v>2009.7616438356199</c:v>
                </c:pt>
                <c:pt idx="9005">
                  <c:v>2009.76438356164</c:v>
                </c:pt>
                <c:pt idx="9006">
                  <c:v>2009.7671232876701</c:v>
                </c:pt>
                <c:pt idx="9007">
                  <c:v>2009.7698630136999</c:v>
                </c:pt>
                <c:pt idx="9008">
                  <c:v>2009.77260273973</c:v>
                </c:pt>
                <c:pt idx="9009">
                  <c:v>2009.7753424657501</c:v>
                </c:pt>
                <c:pt idx="9010">
                  <c:v>2009.77808219178</c:v>
                </c:pt>
                <c:pt idx="9011">
                  <c:v>2009.78082191781</c:v>
                </c:pt>
                <c:pt idx="9012">
                  <c:v>2009.7835616438399</c:v>
                </c:pt>
                <c:pt idx="9013">
                  <c:v>2009.78630136986</c:v>
                </c:pt>
                <c:pt idx="9014">
                  <c:v>2009.7890410958901</c:v>
                </c:pt>
                <c:pt idx="9015">
                  <c:v>2009.7917808219199</c:v>
                </c:pt>
                <c:pt idx="9016">
                  <c:v>2009.79452054795</c:v>
                </c:pt>
                <c:pt idx="9017">
                  <c:v>2009.7972602739701</c:v>
                </c:pt>
                <c:pt idx="9018">
                  <c:v>2009.8</c:v>
                </c:pt>
                <c:pt idx="9019">
                  <c:v>2009.80273972603</c:v>
                </c:pt>
                <c:pt idx="9020">
                  <c:v>2009.8054794520499</c:v>
                </c:pt>
                <c:pt idx="9021">
                  <c:v>2009.80821917808</c:v>
                </c:pt>
                <c:pt idx="9022">
                  <c:v>2009.8109589041101</c:v>
                </c:pt>
                <c:pt idx="9023">
                  <c:v>2009.8136986301399</c:v>
                </c:pt>
                <c:pt idx="9024">
                  <c:v>2009.81643835616</c:v>
                </c:pt>
                <c:pt idx="9025">
                  <c:v>2009.8191780821901</c:v>
                </c:pt>
                <c:pt idx="9026">
                  <c:v>2009.82191780822</c:v>
                </c:pt>
                <c:pt idx="9027">
                  <c:v>2009.82465753425</c:v>
                </c:pt>
                <c:pt idx="9028">
                  <c:v>2009.8273972602699</c:v>
                </c:pt>
                <c:pt idx="9029">
                  <c:v>2009.8301369863</c:v>
                </c:pt>
                <c:pt idx="9030">
                  <c:v>2009.8328767123301</c:v>
                </c:pt>
                <c:pt idx="9031">
                  <c:v>2009.8356164383599</c:v>
                </c:pt>
                <c:pt idx="9032">
                  <c:v>2009.83835616438</c:v>
                </c:pt>
                <c:pt idx="9033">
                  <c:v>2009.8410958904101</c:v>
                </c:pt>
                <c:pt idx="9034">
                  <c:v>2009.8438356164399</c:v>
                </c:pt>
                <c:pt idx="9035">
                  <c:v>2009.84657534247</c:v>
                </c:pt>
                <c:pt idx="9036">
                  <c:v>2009.8493150684899</c:v>
                </c:pt>
                <c:pt idx="9037">
                  <c:v>2009.85205479452</c:v>
                </c:pt>
                <c:pt idx="9038">
                  <c:v>2009.8547945205501</c:v>
                </c:pt>
                <c:pt idx="9039">
                  <c:v>2009.8575342465799</c:v>
                </c:pt>
                <c:pt idx="9040">
                  <c:v>2009.8602739726</c:v>
                </c:pt>
                <c:pt idx="9041">
                  <c:v>2009.8630136986301</c:v>
                </c:pt>
                <c:pt idx="9042">
                  <c:v>2009.8657534246599</c:v>
                </c:pt>
                <c:pt idx="9043">
                  <c:v>2009.86849315069</c:v>
                </c:pt>
                <c:pt idx="9044">
                  <c:v>2009.8712328767101</c:v>
                </c:pt>
                <c:pt idx="9045">
                  <c:v>2009.87397260274</c:v>
                </c:pt>
                <c:pt idx="9046">
                  <c:v>2009.8767123287701</c:v>
                </c:pt>
                <c:pt idx="9047">
                  <c:v>2009.8794520547899</c:v>
                </c:pt>
                <c:pt idx="9048">
                  <c:v>2009.88219178082</c:v>
                </c:pt>
                <c:pt idx="9049">
                  <c:v>2009.8849315068501</c:v>
                </c:pt>
                <c:pt idx="9050">
                  <c:v>2009.8876712328799</c:v>
                </c:pt>
                <c:pt idx="9051">
                  <c:v>2009.8904109589</c:v>
                </c:pt>
                <c:pt idx="9052">
                  <c:v>2009.8931506849301</c:v>
                </c:pt>
                <c:pt idx="9053">
                  <c:v>2009.89589041096</c:v>
                </c:pt>
                <c:pt idx="9054">
                  <c:v>2009.8986301369901</c:v>
                </c:pt>
                <c:pt idx="9055">
                  <c:v>2009.9013698630099</c:v>
                </c:pt>
                <c:pt idx="9056">
                  <c:v>2009.90410958904</c:v>
                </c:pt>
                <c:pt idx="9057">
                  <c:v>2009.9068493150701</c:v>
                </c:pt>
                <c:pt idx="9058">
                  <c:v>2009.9095890410999</c:v>
                </c:pt>
                <c:pt idx="9059">
                  <c:v>2009.91232876712</c:v>
                </c:pt>
                <c:pt idx="9060">
                  <c:v>2009.9150684931501</c:v>
                </c:pt>
                <c:pt idx="9061">
                  <c:v>2009.91780821918</c:v>
                </c:pt>
                <c:pt idx="9062">
                  <c:v>2009.92054794521</c:v>
                </c:pt>
                <c:pt idx="9063">
                  <c:v>2009.9232876712299</c:v>
                </c:pt>
                <c:pt idx="9064">
                  <c:v>2009.92602739726</c:v>
                </c:pt>
                <c:pt idx="9065">
                  <c:v>2009.9287671232901</c:v>
                </c:pt>
                <c:pt idx="9066">
                  <c:v>2009.9315068493199</c:v>
                </c:pt>
                <c:pt idx="9067">
                  <c:v>2009.93424657534</c:v>
                </c:pt>
                <c:pt idx="9068">
                  <c:v>2009.9369863013701</c:v>
                </c:pt>
                <c:pt idx="9069">
                  <c:v>2009.9397260274</c:v>
                </c:pt>
                <c:pt idx="9070">
                  <c:v>2009.94246575342</c:v>
                </c:pt>
                <c:pt idx="9071">
                  <c:v>2009.9452054794499</c:v>
                </c:pt>
                <c:pt idx="9072">
                  <c:v>2009.94794520548</c:v>
                </c:pt>
                <c:pt idx="9073">
                  <c:v>2009.9506849315101</c:v>
                </c:pt>
                <c:pt idx="9074">
                  <c:v>2009.9534246575299</c:v>
                </c:pt>
                <c:pt idx="9075">
                  <c:v>2009.95616438356</c:v>
                </c:pt>
                <c:pt idx="9076">
                  <c:v>2009.9589041095901</c:v>
                </c:pt>
                <c:pt idx="9077">
                  <c:v>2009.96164383562</c:v>
                </c:pt>
                <c:pt idx="9078">
                  <c:v>2009.96438356164</c:v>
                </c:pt>
                <c:pt idx="9079">
                  <c:v>2009.9671232876699</c:v>
                </c:pt>
                <c:pt idx="9080">
                  <c:v>2009.9698630137</c:v>
                </c:pt>
                <c:pt idx="9081">
                  <c:v>2009.9726027397301</c:v>
                </c:pt>
                <c:pt idx="9082">
                  <c:v>2009.9753424657499</c:v>
                </c:pt>
                <c:pt idx="9083">
                  <c:v>2009.97808219178</c:v>
                </c:pt>
                <c:pt idx="9084">
                  <c:v>2009.9808219178101</c:v>
                </c:pt>
                <c:pt idx="9085">
                  <c:v>2009.9835616438399</c:v>
                </c:pt>
                <c:pt idx="9086">
                  <c:v>2009.98630136986</c:v>
                </c:pt>
                <c:pt idx="9087">
                  <c:v>2009.9890410958899</c:v>
                </c:pt>
                <c:pt idx="9088">
                  <c:v>2009.99178082192</c:v>
                </c:pt>
                <c:pt idx="9089">
                  <c:v>2009.9945205479501</c:v>
                </c:pt>
                <c:pt idx="9090">
                  <c:v>2009.9972602739699</c:v>
                </c:pt>
                <c:pt idx="9091">
                  <c:v>2010</c:v>
                </c:pt>
                <c:pt idx="9092">
                  <c:v>2010.0027397260301</c:v>
                </c:pt>
                <c:pt idx="9093">
                  <c:v>2010.0054794520499</c:v>
                </c:pt>
                <c:pt idx="9094">
                  <c:v>2010.00821917808</c:v>
                </c:pt>
                <c:pt idx="9095">
                  <c:v>2010.0109589041101</c:v>
                </c:pt>
                <c:pt idx="9096">
                  <c:v>2010.01369863014</c:v>
                </c:pt>
                <c:pt idx="9097">
                  <c:v>2010.0164383561601</c:v>
                </c:pt>
                <c:pt idx="9098">
                  <c:v>2010.0191780821899</c:v>
                </c:pt>
                <c:pt idx="9099">
                  <c:v>2010.02191780822</c:v>
                </c:pt>
                <c:pt idx="9100">
                  <c:v>2010.0246575342501</c:v>
                </c:pt>
                <c:pt idx="9101">
                  <c:v>2010.0273972602699</c:v>
                </c:pt>
                <c:pt idx="9102">
                  <c:v>2010.0301369863</c:v>
                </c:pt>
                <c:pt idx="9103">
                  <c:v>2010.0328767123301</c:v>
                </c:pt>
                <c:pt idx="9104">
                  <c:v>2010.03561643836</c:v>
                </c:pt>
                <c:pt idx="9105">
                  <c:v>2010.03835616438</c:v>
                </c:pt>
                <c:pt idx="9106">
                  <c:v>2010.0410958904099</c:v>
                </c:pt>
                <c:pt idx="9107">
                  <c:v>2010.04383561644</c:v>
                </c:pt>
                <c:pt idx="9108">
                  <c:v>2010.0465753424701</c:v>
                </c:pt>
                <c:pt idx="9109">
                  <c:v>2010.0493150684899</c:v>
                </c:pt>
                <c:pt idx="9110">
                  <c:v>2010.05205479452</c:v>
                </c:pt>
                <c:pt idx="9111">
                  <c:v>2010.0547945205501</c:v>
                </c:pt>
                <c:pt idx="9112">
                  <c:v>2010.05753424658</c:v>
                </c:pt>
                <c:pt idx="9113">
                  <c:v>2010.0602739726</c:v>
                </c:pt>
                <c:pt idx="9114">
                  <c:v>2010.0630136986299</c:v>
                </c:pt>
                <c:pt idx="9115">
                  <c:v>2010.06575342466</c:v>
                </c:pt>
                <c:pt idx="9116">
                  <c:v>2010.0684931506801</c:v>
                </c:pt>
                <c:pt idx="9117">
                  <c:v>2010.0712328767099</c:v>
                </c:pt>
                <c:pt idx="9118">
                  <c:v>2010.07397260274</c:v>
                </c:pt>
                <c:pt idx="9119">
                  <c:v>2010.0767123287701</c:v>
                </c:pt>
                <c:pt idx="9120">
                  <c:v>2010.07945205479</c:v>
                </c:pt>
                <c:pt idx="9121">
                  <c:v>2010.08219178082</c:v>
                </c:pt>
                <c:pt idx="9122">
                  <c:v>2010.0849315068499</c:v>
                </c:pt>
                <c:pt idx="9123">
                  <c:v>2010.08767123288</c:v>
                </c:pt>
                <c:pt idx="9124">
                  <c:v>2010.0904109589001</c:v>
                </c:pt>
                <c:pt idx="9125">
                  <c:v>2010.0931506849299</c:v>
                </c:pt>
                <c:pt idx="9126">
                  <c:v>2010.09589041096</c:v>
                </c:pt>
                <c:pt idx="9127">
                  <c:v>2010.0986301369901</c:v>
                </c:pt>
                <c:pt idx="9128">
                  <c:v>2010.1013698630099</c:v>
                </c:pt>
                <c:pt idx="9129">
                  <c:v>2010.10410958904</c:v>
                </c:pt>
                <c:pt idx="9130">
                  <c:v>2010.1068493150699</c:v>
                </c:pt>
                <c:pt idx="9131">
                  <c:v>2010.1095890411</c:v>
                </c:pt>
                <c:pt idx="9132">
                  <c:v>2010.1123287671201</c:v>
                </c:pt>
                <c:pt idx="9133">
                  <c:v>2010.1150684931499</c:v>
                </c:pt>
                <c:pt idx="9134">
                  <c:v>2010.11780821918</c:v>
                </c:pt>
                <c:pt idx="9135">
                  <c:v>2010.1205479452101</c:v>
                </c:pt>
                <c:pt idx="9136">
                  <c:v>2010.1232876712299</c:v>
                </c:pt>
                <c:pt idx="9137">
                  <c:v>2010.12602739726</c:v>
                </c:pt>
                <c:pt idx="9138">
                  <c:v>2010.1287671232899</c:v>
                </c:pt>
                <c:pt idx="9139">
                  <c:v>2010.13150684931</c:v>
                </c:pt>
                <c:pt idx="9140">
                  <c:v>2010.1342465753401</c:v>
                </c:pt>
                <c:pt idx="9141">
                  <c:v>2010.1369863013699</c:v>
                </c:pt>
                <c:pt idx="9142">
                  <c:v>2010.1397260274</c:v>
                </c:pt>
                <c:pt idx="9143">
                  <c:v>2010.1424657534201</c:v>
                </c:pt>
                <c:pt idx="9144">
                  <c:v>2010.1452054794499</c:v>
                </c:pt>
                <c:pt idx="9145">
                  <c:v>2010.14794520548</c:v>
                </c:pt>
                <c:pt idx="9146">
                  <c:v>2010.1506849315101</c:v>
                </c:pt>
                <c:pt idx="9147">
                  <c:v>2010.15342465753</c:v>
                </c:pt>
                <c:pt idx="9148">
                  <c:v>2010.1561643835601</c:v>
                </c:pt>
                <c:pt idx="9149">
                  <c:v>2010.1589041095899</c:v>
                </c:pt>
                <c:pt idx="9150">
                  <c:v>2010.16164383562</c:v>
                </c:pt>
                <c:pt idx="9151">
                  <c:v>2010.1643835616401</c:v>
                </c:pt>
                <c:pt idx="9152">
                  <c:v>2010.1671232876699</c:v>
                </c:pt>
                <c:pt idx="9153">
                  <c:v>2010.1698630137</c:v>
                </c:pt>
                <c:pt idx="9154">
                  <c:v>2010.1726027397301</c:v>
                </c:pt>
                <c:pt idx="9155">
                  <c:v>2010.17534246575</c:v>
                </c:pt>
                <c:pt idx="9156">
                  <c:v>2010.17808219178</c:v>
                </c:pt>
                <c:pt idx="9157">
                  <c:v>2010.1808219178099</c:v>
                </c:pt>
                <c:pt idx="9158">
                  <c:v>2010.18356164384</c:v>
                </c:pt>
                <c:pt idx="9159">
                  <c:v>2010.1863013698601</c:v>
                </c:pt>
                <c:pt idx="9160">
                  <c:v>2010.1890410958899</c:v>
                </c:pt>
                <c:pt idx="9161">
                  <c:v>2010.19178082192</c:v>
                </c:pt>
                <c:pt idx="9162">
                  <c:v>2010.1945205479501</c:v>
                </c:pt>
                <c:pt idx="9163">
                  <c:v>2010.19726027397</c:v>
                </c:pt>
                <c:pt idx="9164">
                  <c:v>2010.2</c:v>
                </c:pt>
                <c:pt idx="9165">
                  <c:v>2010.2027397260299</c:v>
                </c:pt>
                <c:pt idx="9166">
                  <c:v>2010.20547945205</c:v>
                </c:pt>
                <c:pt idx="9167">
                  <c:v>2010.2082191780801</c:v>
                </c:pt>
                <c:pt idx="9168">
                  <c:v>2010.2109589041099</c:v>
                </c:pt>
                <c:pt idx="9169">
                  <c:v>2010.21369863014</c:v>
                </c:pt>
                <c:pt idx="9170">
                  <c:v>2010.2164383561601</c:v>
                </c:pt>
                <c:pt idx="9171">
                  <c:v>2010.21917808219</c:v>
                </c:pt>
                <c:pt idx="9172">
                  <c:v>2010.22191780822</c:v>
                </c:pt>
                <c:pt idx="9173">
                  <c:v>2010.2246575342499</c:v>
                </c:pt>
                <c:pt idx="9174">
                  <c:v>2010.22739726027</c:v>
                </c:pt>
                <c:pt idx="9175">
                  <c:v>2010.2301369863001</c:v>
                </c:pt>
                <c:pt idx="9176">
                  <c:v>2010.2328767123299</c:v>
                </c:pt>
                <c:pt idx="9177">
                  <c:v>2010.23561643836</c:v>
                </c:pt>
                <c:pt idx="9178">
                  <c:v>2010.2383561643801</c:v>
                </c:pt>
                <c:pt idx="9179">
                  <c:v>2010.24109589041</c:v>
                </c:pt>
                <c:pt idx="9180">
                  <c:v>2010.24383561644</c:v>
                </c:pt>
                <c:pt idx="9181">
                  <c:v>2010.2465753424699</c:v>
                </c:pt>
                <c:pt idx="9182">
                  <c:v>2010.24931506849</c:v>
                </c:pt>
                <c:pt idx="9183">
                  <c:v>2010.2520547945201</c:v>
                </c:pt>
                <c:pt idx="9184">
                  <c:v>2010.2547945205499</c:v>
                </c:pt>
                <c:pt idx="9185">
                  <c:v>2010.25753424658</c:v>
                </c:pt>
                <c:pt idx="9186">
                  <c:v>2010.2602739726001</c:v>
                </c:pt>
                <c:pt idx="9187">
                  <c:v>2010.2630136986299</c:v>
                </c:pt>
                <c:pt idx="9188">
                  <c:v>2010.26575342466</c:v>
                </c:pt>
                <c:pt idx="9189">
                  <c:v>2010.2684931506799</c:v>
                </c:pt>
                <c:pt idx="9190">
                  <c:v>2010.27123287671</c:v>
                </c:pt>
                <c:pt idx="9191">
                  <c:v>2010.2739726027401</c:v>
                </c:pt>
                <c:pt idx="9192">
                  <c:v>2010.2767123287699</c:v>
                </c:pt>
                <c:pt idx="9193">
                  <c:v>2010.27945205479</c:v>
                </c:pt>
                <c:pt idx="9194">
                  <c:v>2010.2821917808201</c:v>
                </c:pt>
                <c:pt idx="9195">
                  <c:v>2010.2849315068499</c:v>
                </c:pt>
                <c:pt idx="9196">
                  <c:v>2010.28767123288</c:v>
                </c:pt>
                <c:pt idx="9197">
                  <c:v>2010.2904109589001</c:v>
                </c:pt>
                <c:pt idx="9198">
                  <c:v>2010.29315068493</c:v>
                </c:pt>
                <c:pt idx="9199">
                  <c:v>2010.2958904109601</c:v>
                </c:pt>
                <c:pt idx="9200">
                  <c:v>2010.2986301369899</c:v>
                </c:pt>
                <c:pt idx="9201">
                  <c:v>2010.30136986301</c:v>
                </c:pt>
                <c:pt idx="9202">
                  <c:v>2010.3041095890401</c:v>
                </c:pt>
                <c:pt idx="9203">
                  <c:v>2010.3068493150699</c:v>
                </c:pt>
                <c:pt idx="9204">
                  <c:v>2010.3095890411</c:v>
                </c:pt>
                <c:pt idx="9205">
                  <c:v>2010.3123287671201</c:v>
                </c:pt>
                <c:pt idx="9206">
                  <c:v>2010.31506849315</c:v>
                </c:pt>
                <c:pt idx="9207">
                  <c:v>2010.3178082191801</c:v>
                </c:pt>
                <c:pt idx="9208">
                  <c:v>2010.3205479452099</c:v>
                </c:pt>
                <c:pt idx="9209">
                  <c:v>2010.32328767123</c:v>
                </c:pt>
                <c:pt idx="9210">
                  <c:v>2010.3260273972601</c:v>
                </c:pt>
                <c:pt idx="9211">
                  <c:v>2010.3287671232899</c:v>
                </c:pt>
                <c:pt idx="9212">
                  <c:v>2010.33150684932</c:v>
                </c:pt>
                <c:pt idx="9213">
                  <c:v>2010.3342465753401</c:v>
                </c:pt>
                <c:pt idx="9214">
                  <c:v>2010.33698630137</c:v>
                </c:pt>
                <c:pt idx="9215">
                  <c:v>2010.3397260274</c:v>
                </c:pt>
                <c:pt idx="9216">
                  <c:v>2010.3424657534199</c:v>
                </c:pt>
                <c:pt idx="9217">
                  <c:v>2010.34520547945</c:v>
                </c:pt>
                <c:pt idx="9218">
                  <c:v>2010.3479452054801</c:v>
                </c:pt>
                <c:pt idx="9219">
                  <c:v>2010.3506849315099</c:v>
                </c:pt>
                <c:pt idx="9220">
                  <c:v>2010.35342465753</c:v>
                </c:pt>
                <c:pt idx="9221">
                  <c:v>2010.3561643835601</c:v>
                </c:pt>
                <c:pt idx="9222">
                  <c:v>2010.35890410959</c:v>
                </c:pt>
                <c:pt idx="9223">
                  <c:v>2010.36164383562</c:v>
                </c:pt>
                <c:pt idx="9224">
                  <c:v>2010.3643835616399</c:v>
                </c:pt>
                <c:pt idx="9225">
                  <c:v>2010.36712328767</c:v>
                </c:pt>
                <c:pt idx="9226">
                  <c:v>2010.3698630137001</c:v>
                </c:pt>
                <c:pt idx="9227">
                  <c:v>2010.3726027397299</c:v>
                </c:pt>
                <c:pt idx="9228">
                  <c:v>2010.37534246575</c:v>
                </c:pt>
                <c:pt idx="9229">
                  <c:v>2010.3780821917801</c:v>
                </c:pt>
                <c:pt idx="9230">
                  <c:v>2010.38082191781</c:v>
                </c:pt>
                <c:pt idx="9231">
                  <c:v>2010.38356164384</c:v>
                </c:pt>
                <c:pt idx="9232">
                  <c:v>2010.3863013698599</c:v>
                </c:pt>
                <c:pt idx="9233">
                  <c:v>2010.38904109589</c:v>
                </c:pt>
                <c:pt idx="9234">
                  <c:v>2010.3917808219201</c:v>
                </c:pt>
                <c:pt idx="9235">
                  <c:v>2010.3945205479499</c:v>
                </c:pt>
                <c:pt idx="9236">
                  <c:v>2010.39726027397</c:v>
                </c:pt>
                <c:pt idx="9237">
                  <c:v>2010.4</c:v>
                </c:pt>
                <c:pt idx="9238">
                  <c:v>2010.4027397260299</c:v>
                </c:pt>
                <c:pt idx="9239">
                  <c:v>2010.40547945205</c:v>
                </c:pt>
                <c:pt idx="9240">
                  <c:v>2010.4082191780799</c:v>
                </c:pt>
                <c:pt idx="9241">
                  <c:v>2010.41095890411</c:v>
                </c:pt>
                <c:pt idx="9242">
                  <c:v>2010.4136986301401</c:v>
                </c:pt>
                <c:pt idx="9243">
                  <c:v>2010.4164383561599</c:v>
                </c:pt>
                <c:pt idx="9244">
                  <c:v>2010.41917808219</c:v>
                </c:pt>
                <c:pt idx="9245">
                  <c:v>2010.4219178082201</c:v>
                </c:pt>
                <c:pt idx="9246">
                  <c:v>2010.4246575342499</c:v>
                </c:pt>
                <c:pt idx="9247">
                  <c:v>2010.42739726027</c:v>
                </c:pt>
                <c:pt idx="9248">
                  <c:v>2010.4301369863001</c:v>
                </c:pt>
                <c:pt idx="9249">
                  <c:v>2010.43287671233</c:v>
                </c:pt>
                <c:pt idx="9250">
                  <c:v>2010.4356164383601</c:v>
                </c:pt>
                <c:pt idx="9251">
                  <c:v>2010.4383561643799</c:v>
                </c:pt>
                <c:pt idx="9252">
                  <c:v>2010.44109589041</c:v>
                </c:pt>
                <c:pt idx="9253">
                  <c:v>2010.4438356164401</c:v>
                </c:pt>
                <c:pt idx="9254">
                  <c:v>2010.4465753424699</c:v>
                </c:pt>
                <c:pt idx="9255">
                  <c:v>2010.44931506849</c:v>
                </c:pt>
                <c:pt idx="9256">
                  <c:v>2010.4520547945201</c:v>
                </c:pt>
                <c:pt idx="9257">
                  <c:v>2010.45479452055</c:v>
                </c:pt>
                <c:pt idx="9258">
                  <c:v>2010.4575342465801</c:v>
                </c:pt>
                <c:pt idx="9259">
                  <c:v>2010.4602739725999</c:v>
                </c:pt>
                <c:pt idx="9260">
                  <c:v>2010.46301369863</c:v>
                </c:pt>
                <c:pt idx="9261">
                  <c:v>2010.4657534246601</c:v>
                </c:pt>
                <c:pt idx="9262">
                  <c:v>2010.4684931506799</c:v>
                </c:pt>
                <c:pt idx="9263">
                  <c:v>2010.47123287671</c:v>
                </c:pt>
                <c:pt idx="9264">
                  <c:v>2010.4739726027401</c:v>
                </c:pt>
                <c:pt idx="9265">
                  <c:v>2010.47671232877</c:v>
                </c:pt>
                <c:pt idx="9266">
                  <c:v>2010.47945205479</c:v>
                </c:pt>
                <c:pt idx="9267">
                  <c:v>2010.4821917808199</c:v>
                </c:pt>
                <c:pt idx="9268">
                  <c:v>2010.48493150685</c:v>
                </c:pt>
                <c:pt idx="9269">
                  <c:v>2010.4876712328801</c:v>
                </c:pt>
                <c:pt idx="9270">
                  <c:v>2010.4904109588999</c:v>
                </c:pt>
                <c:pt idx="9271">
                  <c:v>2010.49315068493</c:v>
                </c:pt>
                <c:pt idx="9272">
                  <c:v>2010.4958904109601</c:v>
                </c:pt>
                <c:pt idx="9273">
                  <c:v>2010.49863013699</c:v>
                </c:pt>
                <c:pt idx="9274">
                  <c:v>2010.50136986301</c:v>
                </c:pt>
                <c:pt idx="9275">
                  <c:v>2010.5041095890399</c:v>
                </c:pt>
                <c:pt idx="9276">
                  <c:v>2010.50684931507</c:v>
                </c:pt>
                <c:pt idx="9277">
                  <c:v>2010.5095890411001</c:v>
                </c:pt>
                <c:pt idx="9278">
                  <c:v>2010.5123287671199</c:v>
                </c:pt>
                <c:pt idx="9279">
                  <c:v>2010.51506849315</c:v>
                </c:pt>
                <c:pt idx="9280">
                  <c:v>2010.5178082191801</c:v>
                </c:pt>
                <c:pt idx="9281">
                  <c:v>2010.52054794521</c:v>
                </c:pt>
                <c:pt idx="9282">
                  <c:v>2010.52328767123</c:v>
                </c:pt>
                <c:pt idx="9283">
                  <c:v>2010.5260273972599</c:v>
                </c:pt>
                <c:pt idx="9284">
                  <c:v>2010.52876712329</c:v>
                </c:pt>
                <c:pt idx="9285">
                  <c:v>2010.5315068493201</c:v>
                </c:pt>
                <c:pt idx="9286">
                  <c:v>2010.5342465753399</c:v>
                </c:pt>
                <c:pt idx="9287">
                  <c:v>2010.53698630137</c:v>
                </c:pt>
                <c:pt idx="9288">
                  <c:v>2010.5397260274001</c:v>
                </c:pt>
                <c:pt idx="9289">
                  <c:v>2010.5424657534199</c:v>
                </c:pt>
                <c:pt idx="9290">
                  <c:v>2010.54520547945</c:v>
                </c:pt>
                <c:pt idx="9291">
                  <c:v>2010.5479452054799</c:v>
                </c:pt>
                <c:pt idx="9292">
                  <c:v>2010.55068493151</c:v>
                </c:pt>
                <c:pt idx="9293">
                  <c:v>2010.5534246575301</c:v>
                </c:pt>
                <c:pt idx="9294">
                  <c:v>2010.5561643835599</c:v>
                </c:pt>
                <c:pt idx="9295">
                  <c:v>2010.55890410959</c:v>
                </c:pt>
                <c:pt idx="9296">
                  <c:v>2010.5616438356201</c:v>
                </c:pt>
                <c:pt idx="9297">
                  <c:v>2010.5643835616399</c:v>
                </c:pt>
                <c:pt idx="9298">
                  <c:v>2010.56712328767</c:v>
                </c:pt>
                <c:pt idx="9299">
                  <c:v>2010.5698630136999</c:v>
                </c:pt>
                <c:pt idx="9300">
                  <c:v>2010.57260273973</c:v>
                </c:pt>
                <c:pt idx="9301">
                  <c:v>2010.5753424657501</c:v>
                </c:pt>
                <c:pt idx="9302">
                  <c:v>2010.5780821917799</c:v>
                </c:pt>
                <c:pt idx="9303">
                  <c:v>2010.58082191781</c:v>
                </c:pt>
                <c:pt idx="9304">
                  <c:v>2010.5835616438401</c:v>
                </c:pt>
                <c:pt idx="9305">
                  <c:v>2010.5863013698599</c:v>
                </c:pt>
                <c:pt idx="9306">
                  <c:v>2010.58904109589</c:v>
                </c:pt>
                <c:pt idx="9307">
                  <c:v>2010.5917808219201</c:v>
                </c:pt>
                <c:pt idx="9308">
                  <c:v>2010.59452054795</c:v>
                </c:pt>
                <c:pt idx="9309">
                  <c:v>2010.5972602739701</c:v>
                </c:pt>
                <c:pt idx="9310">
                  <c:v>2010.6</c:v>
                </c:pt>
                <c:pt idx="9311">
                  <c:v>2010.60273972603</c:v>
                </c:pt>
                <c:pt idx="9312">
                  <c:v>2010.6054794520501</c:v>
                </c:pt>
                <c:pt idx="9313">
                  <c:v>2010.6082191780799</c:v>
                </c:pt>
                <c:pt idx="9314">
                  <c:v>2010.61095890411</c:v>
                </c:pt>
                <c:pt idx="9315">
                  <c:v>2010.6136986301401</c:v>
                </c:pt>
                <c:pt idx="9316">
                  <c:v>2010.61643835616</c:v>
                </c:pt>
                <c:pt idx="9317">
                  <c:v>2010.61917808219</c:v>
                </c:pt>
                <c:pt idx="9318">
                  <c:v>2010.6219178082199</c:v>
                </c:pt>
                <c:pt idx="9319">
                  <c:v>2010.62465753425</c:v>
                </c:pt>
                <c:pt idx="9320">
                  <c:v>2010.6273972602701</c:v>
                </c:pt>
                <c:pt idx="9321">
                  <c:v>2010.6301369862999</c:v>
                </c:pt>
                <c:pt idx="9322">
                  <c:v>2010.63287671233</c:v>
                </c:pt>
                <c:pt idx="9323">
                  <c:v>2010.6356164383601</c:v>
                </c:pt>
                <c:pt idx="9324">
                  <c:v>2010.63835616438</c:v>
                </c:pt>
                <c:pt idx="9325">
                  <c:v>2010.64109589041</c:v>
                </c:pt>
                <c:pt idx="9326">
                  <c:v>2010.6438356164399</c:v>
                </c:pt>
                <c:pt idx="9327">
                  <c:v>2010.64657534247</c:v>
                </c:pt>
                <c:pt idx="9328">
                  <c:v>2010.6493150684901</c:v>
                </c:pt>
                <c:pt idx="9329">
                  <c:v>2010.6520547945199</c:v>
                </c:pt>
                <c:pt idx="9330">
                  <c:v>2010.65479452055</c:v>
                </c:pt>
                <c:pt idx="9331">
                  <c:v>2010.6575342465801</c:v>
                </c:pt>
                <c:pt idx="9332">
                  <c:v>2010.6602739726</c:v>
                </c:pt>
                <c:pt idx="9333">
                  <c:v>2010.66301369863</c:v>
                </c:pt>
                <c:pt idx="9334">
                  <c:v>2010.6657534246599</c:v>
                </c:pt>
                <c:pt idx="9335">
                  <c:v>2010.66849315068</c:v>
                </c:pt>
                <c:pt idx="9336">
                  <c:v>2010.6712328767101</c:v>
                </c:pt>
                <c:pt idx="9337">
                  <c:v>2010.6739726027399</c:v>
                </c:pt>
                <c:pt idx="9338">
                  <c:v>2010.67671232877</c:v>
                </c:pt>
                <c:pt idx="9339">
                  <c:v>2010.6794520547901</c:v>
                </c:pt>
                <c:pt idx="9340">
                  <c:v>2010.6821917808199</c:v>
                </c:pt>
                <c:pt idx="9341">
                  <c:v>2010.68493150685</c:v>
                </c:pt>
                <c:pt idx="9342">
                  <c:v>2010.6876712328799</c:v>
                </c:pt>
                <c:pt idx="9343">
                  <c:v>2010.6904109589</c:v>
                </c:pt>
                <c:pt idx="9344">
                  <c:v>2010.6931506849301</c:v>
                </c:pt>
                <c:pt idx="9345">
                  <c:v>2010.6958904109599</c:v>
                </c:pt>
                <c:pt idx="9346">
                  <c:v>2010.69863013699</c:v>
                </c:pt>
                <c:pt idx="9347">
                  <c:v>2010.7013698630101</c:v>
                </c:pt>
                <c:pt idx="9348">
                  <c:v>2010.7041095890399</c:v>
                </c:pt>
                <c:pt idx="9349">
                  <c:v>2010.70684931507</c:v>
                </c:pt>
                <c:pt idx="9350">
                  <c:v>2010.7095890410999</c:v>
                </c:pt>
                <c:pt idx="9351">
                  <c:v>2010.71232876712</c:v>
                </c:pt>
                <c:pt idx="9352">
                  <c:v>2010.7150684931501</c:v>
                </c:pt>
                <c:pt idx="9353">
                  <c:v>2010.7178082191799</c:v>
                </c:pt>
                <c:pt idx="9354">
                  <c:v>2010.72054794521</c:v>
                </c:pt>
                <c:pt idx="9355">
                  <c:v>2010.7232876712301</c:v>
                </c:pt>
                <c:pt idx="9356">
                  <c:v>2010.7260273972599</c:v>
                </c:pt>
                <c:pt idx="9357">
                  <c:v>2010.72876712329</c:v>
                </c:pt>
                <c:pt idx="9358">
                  <c:v>2010.7315068493201</c:v>
                </c:pt>
                <c:pt idx="9359">
                  <c:v>2010.73424657534</c:v>
                </c:pt>
                <c:pt idx="9360">
                  <c:v>2010.7369863013701</c:v>
                </c:pt>
                <c:pt idx="9361">
                  <c:v>2010.7397260273999</c:v>
                </c:pt>
                <c:pt idx="9362">
                  <c:v>2010.74246575342</c:v>
                </c:pt>
                <c:pt idx="9363">
                  <c:v>2010.7452054794501</c:v>
                </c:pt>
                <c:pt idx="9364">
                  <c:v>2010.7479452054799</c:v>
                </c:pt>
                <c:pt idx="9365">
                  <c:v>2010.75068493151</c:v>
                </c:pt>
                <c:pt idx="9366">
                  <c:v>2010.7534246575301</c:v>
                </c:pt>
                <c:pt idx="9367">
                  <c:v>2010.75616438356</c:v>
                </c:pt>
                <c:pt idx="9368">
                  <c:v>2010.75890410959</c:v>
                </c:pt>
                <c:pt idx="9369">
                  <c:v>2010.7616438356199</c:v>
                </c:pt>
                <c:pt idx="9370">
                  <c:v>2010.76438356164</c:v>
                </c:pt>
                <c:pt idx="9371">
                  <c:v>2010.7671232876701</c:v>
                </c:pt>
                <c:pt idx="9372">
                  <c:v>2010.7698630136999</c:v>
                </c:pt>
                <c:pt idx="9373">
                  <c:v>2010.77260273973</c:v>
                </c:pt>
                <c:pt idx="9374">
                  <c:v>2010.7753424657501</c:v>
                </c:pt>
                <c:pt idx="9375">
                  <c:v>2010.77808219178</c:v>
                </c:pt>
                <c:pt idx="9376">
                  <c:v>2010.78082191781</c:v>
                </c:pt>
                <c:pt idx="9377">
                  <c:v>2010.7835616438399</c:v>
                </c:pt>
                <c:pt idx="9378">
                  <c:v>2010.78630136986</c:v>
                </c:pt>
                <c:pt idx="9379">
                  <c:v>2010.7890410958901</c:v>
                </c:pt>
                <c:pt idx="9380">
                  <c:v>2010.7917808219199</c:v>
                </c:pt>
                <c:pt idx="9381">
                  <c:v>2010.79452054795</c:v>
                </c:pt>
                <c:pt idx="9382">
                  <c:v>2010.7972602739701</c:v>
                </c:pt>
                <c:pt idx="9383">
                  <c:v>2010.8</c:v>
                </c:pt>
                <c:pt idx="9384">
                  <c:v>2010.80273972603</c:v>
                </c:pt>
                <c:pt idx="9385">
                  <c:v>2010.8054794520499</c:v>
                </c:pt>
                <c:pt idx="9386">
                  <c:v>2010.80821917808</c:v>
                </c:pt>
                <c:pt idx="9387">
                  <c:v>2010.8109589041101</c:v>
                </c:pt>
                <c:pt idx="9388">
                  <c:v>2010.8136986301399</c:v>
                </c:pt>
                <c:pt idx="9389">
                  <c:v>2010.81643835616</c:v>
                </c:pt>
                <c:pt idx="9390">
                  <c:v>2010.8191780821901</c:v>
                </c:pt>
                <c:pt idx="9391">
                  <c:v>2010.82191780822</c:v>
                </c:pt>
                <c:pt idx="9392">
                  <c:v>2010.82465753425</c:v>
                </c:pt>
                <c:pt idx="9393">
                  <c:v>2010.8273972602699</c:v>
                </c:pt>
                <c:pt idx="9394">
                  <c:v>2010.8301369863</c:v>
                </c:pt>
                <c:pt idx="9395">
                  <c:v>2010.8328767123301</c:v>
                </c:pt>
                <c:pt idx="9396">
                  <c:v>2010.8356164383599</c:v>
                </c:pt>
                <c:pt idx="9397">
                  <c:v>2010.83835616438</c:v>
                </c:pt>
                <c:pt idx="9398">
                  <c:v>2010.8410958904101</c:v>
                </c:pt>
                <c:pt idx="9399">
                  <c:v>2010.8438356164399</c:v>
                </c:pt>
                <c:pt idx="9400">
                  <c:v>2010.84657534247</c:v>
                </c:pt>
                <c:pt idx="9401">
                  <c:v>2010.8493150684899</c:v>
                </c:pt>
                <c:pt idx="9402">
                  <c:v>2010.85205479452</c:v>
                </c:pt>
                <c:pt idx="9403">
                  <c:v>2010.8547945205501</c:v>
                </c:pt>
                <c:pt idx="9404">
                  <c:v>2010.8575342465799</c:v>
                </c:pt>
                <c:pt idx="9405">
                  <c:v>2010.8602739726</c:v>
                </c:pt>
                <c:pt idx="9406">
                  <c:v>2010.8630136986301</c:v>
                </c:pt>
                <c:pt idx="9407">
                  <c:v>2010.8657534246599</c:v>
                </c:pt>
                <c:pt idx="9408">
                  <c:v>2010.86849315069</c:v>
                </c:pt>
                <c:pt idx="9409">
                  <c:v>2010.8712328767101</c:v>
                </c:pt>
                <c:pt idx="9410">
                  <c:v>2010.87397260274</c:v>
                </c:pt>
                <c:pt idx="9411">
                  <c:v>2010.8767123287701</c:v>
                </c:pt>
                <c:pt idx="9412">
                  <c:v>2010.8794520547899</c:v>
                </c:pt>
                <c:pt idx="9413">
                  <c:v>2010.88219178082</c:v>
                </c:pt>
                <c:pt idx="9414">
                  <c:v>2010.8849315068501</c:v>
                </c:pt>
                <c:pt idx="9415">
                  <c:v>2010.8876712328799</c:v>
                </c:pt>
                <c:pt idx="9416">
                  <c:v>2010.8904109589</c:v>
                </c:pt>
                <c:pt idx="9417">
                  <c:v>2010.8931506849301</c:v>
                </c:pt>
                <c:pt idx="9418">
                  <c:v>2010.89589041096</c:v>
                </c:pt>
                <c:pt idx="9419">
                  <c:v>2010.8986301369901</c:v>
                </c:pt>
                <c:pt idx="9420">
                  <c:v>2010.9013698630099</c:v>
                </c:pt>
                <c:pt idx="9421">
                  <c:v>2010.90410958904</c:v>
                </c:pt>
                <c:pt idx="9422">
                  <c:v>2010.9068493150701</c:v>
                </c:pt>
                <c:pt idx="9423">
                  <c:v>2010.9095890410999</c:v>
                </c:pt>
                <c:pt idx="9424">
                  <c:v>2010.91232876712</c:v>
                </c:pt>
                <c:pt idx="9425">
                  <c:v>2010.9150684931501</c:v>
                </c:pt>
                <c:pt idx="9426">
                  <c:v>2010.91780821918</c:v>
                </c:pt>
                <c:pt idx="9427">
                  <c:v>2010.92054794521</c:v>
                </c:pt>
                <c:pt idx="9428">
                  <c:v>2010.9232876712299</c:v>
                </c:pt>
                <c:pt idx="9429">
                  <c:v>2010.92602739726</c:v>
                </c:pt>
                <c:pt idx="9430">
                  <c:v>2010.9287671232901</c:v>
                </c:pt>
                <c:pt idx="9431">
                  <c:v>2010.9315068493199</c:v>
                </c:pt>
                <c:pt idx="9432">
                  <c:v>2010.93424657534</c:v>
                </c:pt>
                <c:pt idx="9433">
                  <c:v>2010.9369863013701</c:v>
                </c:pt>
                <c:pt idx="9434">
                  <c:v>2010.9397260274</c:v>
                </c:pt>
                <c:pt idx="9435">
                  <c:v>2010.94246575342</c:v>
                </c:pt>
                <c:pt idx="9436">
                  <c:v>2010.9452054794499</c:v>
                </c:pt>
                <c:pt idx="9437">
                  <c:v>2010.94794520548</c:v>
                </c:pt>
                <c:pt idx="9438">
                  <c:v>2010.9506849315101</c:v>
                </c:pt>
                <c:pt idx="9439">
                  <c:v>2010.9534246575299</c:v>
                </c:pt>
                <c:pt idx="9440">
                  <c:v>2010.95616438356</c:v>
                </c:pt>
                <c:pt idx="9441">
                  <c:v>2010.9589041095901</c:v>
                </c:pt>
                <c:pt idx="9442">
                  <c:v>2010.96164383562</c:v>
                </c:pt>
                <c:pt idx="9443">
                  <c:v>2010.96438356164</c:v>
                </c:pt>
                <c:pt idx="9444">
                  <c:v>2010.9671232876699</c:v>
                </c:pt>
                <c:pt idx="9445">
                  <c:v>2010.9698630137</c:v>
                </c:pt>
                <c:pt idx="9446">
                  <c:v>2010.9726027397301</c:v>
                </c:pt>
                <c:pt idx="9447">
                  <c:v>2010.9753424657499</c:v>
                </c:pt>
                <c:pt idx="9448">
                  <c:v>2010.97808219178</c:v>
                </c:pt>
                <c:pt idx="9449">
                  <c:v>2010.9808219178101</c:v>
                </c:pt>
                <c:pt idx="9450">
                  <c:v>2010.9835616438399</c:v>
                </c:pt>
                <c:pt idx="9451">
                  <c:v>2010.98630136986</c:v>
                </c:pt>
                <c:pt idx="9452">
                  <c:v>2010.9890410958899</c:v>
                </c:pt>
                <c:pt idx="9453">
                  <c:v>2010.99178082192</c:v>
                </c:pt>
                <c:pt idx="9454">
                  <c:v>2010.9945205479501</c:v>
                </c:pt>
                <c:pt idx="9455">
                  <c:v>2010.9972602739699</c:v>
                </c:pt>
                <c:pt idx="9456">
                  <c:v>2011</c:v>
                </c:pt>
                <c:pt idx="9457">
                  <c:v>2011.0027397260301</c:v>
                </c:pt>
                <c:pt idx="9458">
                  <c:v>2011.0054794520499</c:v>
                </c:pt>
                <c:pt idx="9459">
                  <c:v>2011.00821917808</c:v>
                </c:pt>
                <c:pt idx="9460">
                  <c:v>2011.0109589041101</c:v>
                </c:pt>
                <c:pt idx="9461">
                  <c:v>2011.01369863014</c:v>
                </c:pt>
                <c:pt idx="9462">
                  <c:v>2011.0164383561601</c:v>
                </c:pt>
                <c:pt idx="9463">
                  <c:v>2011.0191780821899</c:v>
                </c:pt>
                <c:pt idx="9464">
                  <c:v>2011.02191780822</c:v>
                </c:pt>
                <c:pt idx="9465">
                  <c:v>2011.0246575342501</c:v>
                </c:pt>
                <c:pt idx="9466">
                  <c:v>2011.0273972602699</c:v>
                </c:pt>
                <c:pt idx="9467">
                  <c:v>2011.0301369863</c:v>
                </c:pt>
                <c:pt idx="9468">
                  <c:v>2011.0328767123301</c:v>
                </c:pt>
                <c:pt idx="9469">
                  <c:v>2011.03561643836</c:v>
                </c:pt>
                <c:pt idx="9470">
                  <c:v>2011.03835616438</c:v>
                </c:pt>
                <c:pt idx="9471">
                  <c:v>2011.0410958904099</c:v>
                </c:pt>
                <c:pt idx="9472">
                  <c:v>2011.04383561644</c:v>
                </c:pt>
                <c:pt idx="9473">
                  <c:v>2011.0465753424701</c:v>
                </c:pt>
                <c:pt idx="9474">
                  <c:v>2011.0493150684899</c:v>
                </c:pt>
                <c:pt idx="9475">
                  <c:v>2011.05205479452</c:v>
                </c:pt>
                <c:pt idx="9476">
                  <c:v>2011.0547945205501</c:v>
                </c:pt>
                <c:pt idx="9477">
                  <c:v>2011.05753424658</c:v>
                </c:pt>
                <c:pt idx="9478">
                  <c:v>2011.0602739726</c:v>
                </c:pt>
                <c:pt idx="9479">
                  <c:v>2011.0630136986299</c:v>
                </c:pt>
                <c:pt idx="9480">
                  <c:v>2011.06575342466</c:v>
                </c:pt>
                <c:pt idx="9481">
                  <c:v>2011.0684931506801</c:v>
                </c:pt>
                <c:pt idx="9482">
                  <c:v>2011.0712328767099</c:v>
                </c:pt>
                <c:pt idx="9483">
                  <c:v>2011.07397260274</c:v>
                </c:pt>
                <c:pt idx="9484">
                  <c:v>2011.0767123287701</c:v>
                </c:pt>
                <c:pt idx="9485">
                  <c:v>2011.07945205479</c:v>
                </c:pt>
                <c:pt idx="9486">
                  <c:v>2011.08219178082</c:v>
                </c:pt>
                <c:pt idx="9487">
                  <c:v>2011.0849315068499</c:v>
                </c:pt>
                <c:pt idx="9488">
                  <c:v>2011.08767123288</c:v>
                </c:pt>
                <c:pt idx="9489">
                  <c:v>2011.0904109589001</c:v>
                </c:pt>
                <c:pt idx="9490">
                  <c:v>2011.0931506849299</c:v>
                </c:pt>
                <c:pt idx="9491">
                  <c:v>2011.09589041096</c:v>
                </c:pt>
                <c:pt idx="9492">
                  <c:v>2011.0986301369901</c:v>
                </c:pt>
                <c:pt idx="9493">
                  <c:v>2011.1013698630099</c:v>
                </c:pt>
                <c:pt idx="9494">
                  <c:v>2011.10410958904</c:v>
                </c:pt>
                <c:pt idx="9495">
                  <c:v>2011.1068493150699</c:v>
                </c:pt>
                <c:pt idx="9496">
                  <c:v>2011.1095890411</c:v>
                </c:pt>
                <c:pt idx="9497">
                  <c:v>2011.1123287671201</c:v>
                </c:pt>
                <c:pt idx="9498">
                  <c:v>2011.1150684931499</c:v>
                </c:pt>
                <c:pt idx="9499">
                  <c:v>2011.11780821918</c:v>
                </c:pt>
                <c:pt idx="9500">
                  <c:v>2011.1205479452101</c:v>
                </c:pt>
                <c:pt idx="9501">
                  <c:v>2011.1232876712299</c:v>
                </c:pt>
                <c:pt idx="9502">
                  <c:v>2011.12602739726</c:v>
                </c:pt>
                <c:pt idx="9503">
                  <c:v>2011.1287671232899</c:v>
                </c:pt>
                <c:pt idx="9504">
                  <c:v>2011.13150684931</c:v>
                </c:pt>
                <c:pt idx="9505">
                  <c:v>2011.1342465753401</c:v>
                </c:pt>
                <c:pt idx="9506">
                  <c:v>2011.1369863013699</c:v>
                </c:pt>
                <c:pt idx="9507">
                  <c:v>2011.1397260274</c:v>
                </c:pt>
                <c:pt idx="9508">
                  <c:v>2011.1424657534201</c:v>
                </c:pt>
                <c:pt idx="9509">
                  <c:v>2011.1452054794499</c:v>
                </c:pt>
                <c:pt idx="9510">
                  <c:v>2011.14794520548</c:v>
                </c:pt>
                <c:pt idx="9511">
                  <c:v>2011.1506849315101</c:v>
                </c:pt>
                <c:pt idx="9512">
                  <c:v>2011.15342465753</c:v>
                </c:pt>
                <c:pt idx="9513">
                  <c:v>2011.1561643835601</c:v>
                </c:pt>
                <c:pt idx="9514">
                  <c:v>2011.1589041095899</c:v>
                </c:pt>
                <c:pt idx="9515">
                  <c:v>2011.16164383562</c:v>
                </c:pt>
                <c:pt idx="9516">
                  <c:v>2011.1643835616401</c:v>
                </c:pt>
                <c:pt idx="9517">
                  <c:v>2011.1671232876699</c:v>
                </c:pt>
                <c:pt idx="9518">
                  <c:v>2011.1698630137</c:v>
                </c:pt>
                <c:pt idx="9519">
                  <c:v>2011.1726027397301</c:v>
                </c:pt>
                <c:pt idx="9520">
                  <c:v>2011.17534246575</c:v>
                </c:pt>
                <c:pt idx="9521">
                  <c:v>2011.17808219178</c:v>
                </c:pt>
                <c:pt idx="9522">
                  <c:v>2011.1808219178099</c:v>
                </c:pt>
                <c:pt idx="9523">
                  <c:v>2011.18356164384</c:v>
                </c:pt>
                <c:pt idx="9524">
                  <c:v>2011.1863013698601</c:v>
                </c:pt>
                <c:pt idx="9525">
                  <c:v>2011.1890410958899</c:v>
                </c:pt>
                <c:pt idx="9526">
                  <c:v>2011.19178082192</c:v>
                </c:pt>
                <c:pt idx="9527">
                  <c:v>2011.1945205479501</c:v>
                </c:pt>
                <c:pt idx="9528">
                  <c:v>2011.19726027397</c:v>
                </c:pt>
                <c:pt idx="9529">
                  <c:v>2011.2</c:v>
                </c:pt>
                <c:pt idx="9530">
                  <c:v>2011.2027397260299</c:v>
                </c:pt>
                <c:pt idx="9531">
                  <c:v>2011.20547945205</c:v>
                </c:pt>
                <c:pt idx="9532">
                  <c:v>2011.2082191780801</c:v>
                </c:pt>
                <c:pt idx="9533">
                  <c:v>2011.2109589041099</c:v>
                </c:pt>
                <c:pt idx="9534">
                  <c:v>2011.21369863014</c:v>
                </c:pt>
                <c:pt idx="9535">
                  <c:v>2011.2164383561601</c:v>
                </c:pt>
                <c:pt idx="9536">
                  <c:v>2011.21917808219</c:v>
                </c:pt>
                <c:pt idx="9537">
                  <c:v>2011.22191780822</c:v>
                </c:pt>
                <c:pt idx="9538">
                  <c:v>2011.2246575342499</c:v>
                </c:pt>
                <c:pt idx="9539">
                  <c:v>2011.22739726027</c:v>
                </c:pt>
                <c:pt idx="9540">
                  <c:v>2011.2301369863001</c:v>
                </c:pt>
                <c:pt idx="9541">
                  <c:v>2011.2328767123299</c:v>
                </c:pt>
                <c:pt idx="9542">
                  <c:v>2011.23561643836</c:v>
                </c:pt>
                <c:pt idx="9543">
                  <c:v>2011.2383561643801</c:v>
                </c:pt>
                <c:pt idx="9544">
                  <c:v>2011.24109589041</c:v>
                </c:pt>
                <c:pt idx="9545">
                  <c:v>2011.24383561644</c:v>
                </c:pt>
                <c:pt idx="9546">
                  <c:v>2011.2465753424699</c:v>
                </c:pt>
                <c:pt idx="9547">
                  <c:v>2011.24931506849</c:v>
                </c:pt>
                <c:pt idx="9548">
                  <c:v>2011.2520547945201</c:v>
                </c:pt>
                <c:pt idx="9549">
                  <c:v>2011.2547945205499</c:v>
                </c:pt>
                <c:pt idx="9550">
                  <c:v>2011.25753424658</c:v>
                </c:pt>
                <c:pt idx="9551">
                  <c:v>2011.2602739726001</c:v>
                </c:pt>
                <c:pt idx="9552">
                  <c:v>2011.2630136986299</c:v>
                </c:pt>
                <c:pt idx="9553">
                  <c:v>2011.26575342466</c:v>
                </c:pt>
                <c:pt idx="9554">
                  <c:v>2011.2684931506799</c:v>
                </c:pt>
                <c:pt idx="9555">
                  <c:v>2011.27123287671</c:v>
                </c:pt>
                <c:pt idx="9556">
                  <c:v>2011.2739726027401</c:v>
                </c:pt>
                <c:pt idx="9557">
                  <c:v>2011.2767123287699</c:v>
                </c:pt>
                <c:pt idx="9558">
                  <c:v>2011.27945205479</c:v>
                </c:pt>
                <c:pt idx="9559">
                  <c:v>2011.2821917808201</c:v>
                </c:pt>
                <c:pt idx="9560">
                  <c:v>2011.2849315068499</c:v>
                </c:pt>
                <c:pt idx="9561">
                  <c:v>2011.28767123288</c:v>
                </c:pt>
                <c:pt idx="9562">
                  <c:v>2011.2904109589001</c:v>
                </c:pt>
                <c:pt idx="9563">
                  <c:v>2011.29315068493</c:v>
                </c:pt>
                <c:pt idx="9564">
                  <c:v>2011.2958904109601</c:v>
                </c:pt>
                <c:pt idx="9565">
                  <c:v>2011.2986301369899</c:v>
                </c:pt>
                <c:pt idx="9566">
                  <c:v>2011.30136986301</c:v>
                </c:pt>
                <c:pt idx="9567">
                  <c:v>2011.3041095890401</c:v>
                </c:pt>
                <c:pt idx="9568">
                  <c:v>2011.3068493150699</c:v>
                </c:pt>
                <c:pt idx="9569">
                  <c:v>2011.3095890411</c:v>
                </c:pt>
                <c:pt idx="9570">
                  <c:v>2011.3123287671201</c:v>
                </c:pt>
                <c:pt idx="9571">
                  <c:v>2011.31506849315</c:v>
                </c:pt>
                <c:pt idx="9572">
                  <c:v>2011.3178082191801</c:v>
                </c:pt>
                <c:pt idx="9573">
                  <c:v>2011.3205479452099</c:v>
                </c:pt>
                <c:pt idx="9574">
                  <c:v>2011.32328767123</c:v>
                </c:pt>
                <c:pt idx="9575">
                  <c:v>2011.3260273972601</c:v>
                </c:pt>
                <c:pt idx="9576">
                  <c:v>2011.3287671232899</c:v>
                </c:pt>
                <c:pt idx="9577">
                  <c:v>2011.33150684932</c:v>
                </c:pt>
                <c:pt idx="9578">
                  <c:v>2011.3342465753401</c:v>
                </c:pt>
                <c:pt idx="9579">
                  <c:v>2011.33698630137</c:v>
                </c:pt>
                <c:pt idx="9580">
                  <c:v>2011.3397260274</c:v>
                </c:pt>
                <c:pt idx="9581">
                  <c:v>2011.3424657534199</c:v>
                </c:pt>
                <c:pt idx="9582">
                  <c:v>2011.34520547945</c:v>
                </c:pt>
                <c:pt idx="9583">
                  <c:v>2011.3479452054801</c:v>
                </c:pt>
                <c:pt idx="9584">
                  <c:v>2011.3506849315099</c:v>
                </c:pt>
                <c:pt idx="9585">
                  <c:v>2011.35342465753</c:v>
                </c:pt>
                <c:pt idx="9586">
                  <c:v>2011.3561643835601</c:v>
                </c:pt>
                <c:pt idx="9587">
                  <c:v>2011.35890410959</c:v>
                </c:pt>
                <c:pt idx="9588">
                  <c:v>2011.36164383562</c:v>
                </c:pt>
                <c:pt idx="9589">
                  <c:v>2011.3643835616399</c:v>
                </c:pt>
                <c:pt idx="9590">
                  <c:v>2011.36712328767</c:v>
                </c:pt>
                <c:pt idx="9591">
                  <c:v>2011.3698630137001</c:v>
                </c:pt>
                <c:pt idx="9592">
                  <c:v>2011.3726027397299</c:v>
                </c:pt>
                <c:pt idx="9593">
                  <c:v>2011.37534246575</c:v>
                </c:pt>
                <c:pt idx="9594">
                  <c:v>2011.3780821917801</c:v>
                </c:pt>
                <c:pt idx="9595">
                  <c:v>2011.38082191781</c:v>
                </c:pt>
                <c:pt idx="9596">
                  <c:v>2011.38356164384</c:v>
                </c:pt>
                <c:pt idx="9597">
                  <c:v>2011.3863013698599</c:v>
                </c:pt>
                <c:pt idx="9598">
                  <c:v>2011.38904109589</c:v>
                </c:pt>
                <c:pt idx="9599">
                  <c:v>2011.3917808219201</c:v>
                </c:pt>
                <c:pt idx="9600">
                  <c:v>2011.3945205479499</c:v>
                </c:pt>
                <c:pt idx="9601">
                  <c:v>2011.39726027397</c:v>
                </c:pt>
                <c:pt idx="9602">
                  <c:v>2011.4</c:v>
                </c:pt>
                <c:pt idx="9603">
                  <c:v>2011.4027397260299</c:v>
                </c:pt>
                <c:pt idx="9604">
                  <c:v>2011.40547945205</c:v>
                </c:pt>
                <c:pt idx="9605">
                  <c:v>2011.4082191780799</c:v>
                </c:pt>
                <c:pt idx="9606">
                  <c:v>2011.41095890411</c:v>
                </c:pt>
                <c:pt idx="9607">
                  <c:v>2011.4136986301401</c:v>
                </c:pt>
                <c:pt idx="9608">
                  <c:v>2011.4164383561599</c:v>
                </c:pt>
                <c:pt idx="9609">
                  <c:v>2011.41917808219</c:v>
                </c:pt>
                <c:pt idx="9610">
                  <c:v>2011.4219178082201</c:v>
                </c:pt>
                <c:pt idx="9611">
                  <c:v>2011.4246575342499</c:v>
                </c:pt>
                <c:pt idx="9612">
                  <c:v>2011.42739726027</c:v>
                </c:pt>
                <c:pt idx="9613">
                  <c:v>2011.4301369863001</c:v>
                </c:pt>
                <c:pt idx="9614">
                  <c:v>2011.43287671233</c:v>
                </c:pt>
                <c:pt idx="9615">
                  <c:v>2011.4356164383601</c:v>
                </c:pt>
                <c:pt idx="9616">
                  <c:v>2011.4383561643799</c:v>
                </c:pt>
                <c:pt idx="9617">
                  <c:v>2011.44109589041</c:v>
                </c:pt>
                <c:pt idx="9618">
                  <c:v>2011.4438356164401</c:v>
                </c:pt>
                <c:pt idx="9619">
                  <c:v>2011.4465753424699</c:v>
                </c:pt>
                <c:pt idx="9620">
                  <c:v>2011.44931506849</c:v>
                </c:pt>
                <c:pt idx="9621">
                  <c:v>2011.4520547945201</c:v>
                </c:pt>
                <c:pt idx="9622">
                  <c:v>2011.45479452055</c:v>
                </c:pt>
                <c:pt idx="9623">
                  <c:v>2011.4575342465801</c:v>
                </c:pt>
                <c:pt idx="9624">
                  <c:v>2011.4602739725999</c:v>
                </c:pt>
                <c:pt idx="9625">
                  <c:v>2011.46301369863</c:v>
                </c:pt>
                <c:pt idx="9626">
                  <c:v>2011.4657534246601</c:v>
                </c:pt>
                <c:pt idx="9627">
                  <c:v>2011.4684931506799</c:v>
                </c:pt>
                <c:pt idx="9628">
                  <c:v>2011.47123287671</c:v>
                </c:pt>
                <c:pt idx="9629">
                  <c:v>2011.4739726027401</c:v>
                </c:pt>
                <c:pt idx="9630">
                  <c:v>2011.47671232877</c:v>
                </c:pt>
                <c:pt idx="9631">
                  <c:v>2011.47945205479</c:v>
                </c:pt>
                <c:pt idx="9632">
                  <c:v>2011.4821917808199</c:v>
                </c:pt>
                <c:pt idx="9633">
                  <c:v>2011.48493150685</c:v>
                </c:pt>
                <c:pt idx="9634">
                  <c:v>2011.4876712328801</c:v>
                </c:pt>
                <c:pt idx="9635">
                  <c:v>2011.4904109588999</c:v>
                </c:pt>
                <c:pt idx="9636">
                  <c:v>2011.49315068493</c:v>
                </c:pt>
                <c:pt idx="9637">
                  <c:v>2011.4958904109601</c:v>
                </c:pt>
                <c:pt idx="9638">
                  <c:v>2011.49863013699</c:v>
                </c:pt>
                <c:pt idx="9639">
                  <c:v>2011.50136986301</c:v>
                </c:pt>
                <c:pt idx="9640">
                  <c:v>2011.5041095890399</c:v>
                </c:pt>
                <c:pt idx="9641">
                  <c:v>2011.50684931507</c:v>
                </c:pt>
                <c:pt idx="9642">
                  <c:v>2011.5095890411001</c:v>
                </c:pt>
                <c:pt idx="9643">
                  <c:v>2011.5123287671199</c:v>
                </c:pt>
                <c:pt idx="9644">
                  <c:v>2011.51506849315</c:v>
                </c:pt>
                <c:pt idx="9645">
                  <c:v>2011.5178082191801</c:v>
                </c:pt>
                <c:pt idx="9646">
                  <c:v>2011.52054794521</c:v>
                </c:pt>
                <c:pt idx="9647">
                  <c:v>2011.52328767123</c:v>
                </c:pt>
                <c:pt idx="9648">
                  <c:v>2011.5260273972599</c:v>
                </c:pt>
                <c:pt idx="9649">
                  <c:v>2011.52876712329</c:v>
                </c:pt>
                <c:pt idx="9650">
                  <c:v>2011.5315068493201</c:v>
                </c:pt>
                <c:pt idx="9651">
                  <c:v>2011.5342465753399</c:v>
                </c:pt>
                <c:pt idx="9652">
                  <c:v>2011.53698630137</c:v>
                </c:pt>
                <c:pt idx="9653">
                  <c:v>2011.5397260274001</c:v>
                </c:pt>
                <c:pt idx="9654">
                  <c:v>2011.5424657534199</c:v>
                </c:pt>
                <c:pt idx="9655">
                  <c:v>2011.54520547945</c:v>
                </c:pt>
                <c:pt idx="9656">
                  <c:v>2011.5479452054799</c:v>
                </c:pt>
                <c:pt idx="9657">
                  <c:v>2011.55068493151</c:v>
                </c:pt>
                <c:pt idx="9658">
                  <c:v>2011.5534246575301</c:v>
                </c:pt>
                <c:pt idx="9659">
                  <c:v>2011.5561643835599</c:v>
                </c:pt>
                <c:pt idx="9660">
                  <c:v>2011.55890410959</c:v>
                </c:pt>
                <c:pt idx="9661">
                  <c:v>2011.5616438356201</c:v>
                </c:pt>
                <c:pt idx="9662">
                  <c:v>2011.5643835616399</c:v>
                </c:pt>
                <c:pt idx="9663">
                  <c:v>2011.56712328767</c:v>
                </c:pt>
                <c:pt idx="9664">
                  <c:v>2011.5698630136999</c:v>
                </c:pt>
                <c:pt idx="9665">
                  <c:v>2011.57260273973</c:v>
                </c:pt>
                <c:pt idx="9666">
                  <c:v>2011.5753424657501</c:v>
                </c:pt>
                <c:pt idx="9667">
                  <c:v>2011.5780821917799</c:v>
                </c:pt>
                <c:pt idx="9668">
                  <c:v>2011.58082191781</c:v>
                </c:pt>
                <c:pt idx="9669">
                  <c:v>2011.5835616438401</c:v>
                </c:pt>
                <c:pt idx="9670">
                  <c:v>2011.5863013698599</c:v>
                </c:pt>
                <c:pt idx="9671">
                  <c:v>2011.58904109589</c:v>
                </c:pt>
                <c:pt idx="9672">
                  <c:v>2011.5917808219201</c:v>
                </c:pt>
                <c:pt idx="9673">
                  <c:v>2011.59452054795</c:v>
                </c:pt>
                <c:pt idx="9674">
                  <c:v>2011.5972602739701</c:v>
                </c:pt>
                <c:pt idx="9675">
                  <c:v>2011.6</c:v>
                </c:pt>
                <c:pt idx="9676">
                  <c:v>2011.60273972603</c:v>
                </c:pt>
                <c:pt idx="9677">
                  <c:v>2011.6054794520501</c:v>
                </c:pt>
                <c:pt idx="9678">
                  <c:v>2011.6082191780799</c:v>
                </c:pt>
                <c:pt idx="9679">
                  <c:v>2011.61095890411</c:v>
                </c:pt>
                <c:pt idx="9680">
                  <c:v>2011.6136986301401</c:v>
                </c:pt>
                <c:pt idx="9681">
                  <c:v>2011.61643835616</c:v>
                </c:pt>
                <c:pt idx="9682">
                  <c:v>2011.61917808219</c:v>
                </c:pt>
                <c:pt idx="9683">
                  <c:v>2011.6219178082199</c:v>
                </c:pt>
                <c:pt idx="9684">
                  <c:v>2011.62465753425</c:v>
                </c:pt>
                <c:pt idx="9685">
                  <c:v>2011.6273972602701</c:v>
                </c:pt>
                <c:pt idx="9686">
                  <c:v>2011.6301369862999</c:v>
                </c:pt>
                <c:pt idx="9687">
                  <c:v>2011.63287671233</c:v>
                </c:pt>
                <c:pt idx="9688">
                  <c:v>2011.6356164383601</c:v>
                </c:pt>
                <c:pt idx="9689">
                  <c:v>2011.63835616438</c:v>
                </c:pt>
                <c:pt idx="9690">
                  <c:v>2011.64109589041</c:v>
                </c:pt>
                <c:pt idx="9691">
                  <c:v>2011.6438356164399</c:v>
                </c:pt>
                <c:pt idx="9692">
                  <c:v>2011.64657534247</c:v>
                </c:pt>
                <c:pt idx="9693">
                  <c:v>2011.6493150684901</c:v>
                </c:pt>
                <c:pt idx="9694">
                  <c:v>2011.6520547945199</c:v>
                </c:pt>
                <c:pt idx="9695">
                  <c:v>2011.65479452055</c:v>
                </c:pt>
                <c:pt idx="9696">
                  <c:v>2011.6575342465801</c:v>
                </c:pt>
                <c:pt idx="9697">
                  <c:v>2011.6602739726</c:v>
                </c:pt>
                <c:pt idx="9698">
                  <c:v>2011.66301369863</c:v>
                </c:pt>
                <c:pt idx="9699">
                  <c:v>2011.6657534246599</c:v>
                </c:pt>
                <c:pt idx="9700">
                  <c:v>2011.66849315068</c:v>
                </c:pt>
                <c:pt idx="9701">
                  <c:v>2011.6712328767101</c:v>
                </c:pt>
                <c:pt idx="9702">
                  <c:v>2011.6739726027399</c:v>
                </c:pt>
                <c:pt idx="9703">
                  <c:v>2011.67671232877</c:v>
                </c:pt>
                <c:pt idx="9704">
                  <c:v>2011.6794520547901</c:v>
                </c:pt>
                <c:pt idx="9705">
                  <c:v>2011.6821917808199</c:v>
                </c:pt>
                <c:pt idx="9706">
                  <c:v>2011.68493150685</c:v>
                </c:pt>
                <c:pt idx="9707">
                  <c:v>2011.6876712328799</c:v>
                </c:pt>
                <c:pt idx="9708">
                  <c:v>2011.6904109589</c:v>
                </c:pt>
                <c:pt idx="9709">
                  <c:v>2011.6931506849301</c:v>
                </c:pt>
                <c:pt idx="9710">
                  <c:v>2011.6958904109599</c:v>
                </c:pt>
                <c:pt idx="9711">
                  <c:v>2011.69863013699</c:v>
                </c:pt>
                <c:pt idx="9712">
                  <c:v>2011.7013698630101</c:v>
                </c:pt>
                <c:pt idx="9713">
                  <c:v>2011.7041095890399</c:v>
                </c:pt>
                <c:pt idx="9714">
                  <c:v>2011.70684931507</c:v>
                </c:pt>
                <c:pt idx="9715">
                  <c:v>2011.7095890410999</c:v>
                </c:pt>
                <c:pt idx="9716">
                  <c:v>2011.71232876712</c:v>
                </c:pt>
                <c:pt idx="9717">
                  <c:v>2011.7150684931501</c:v>
                </c:pt>
                <c:pt idx="9718">
                  <c:v>2011.7178082191799</c:v>
                </c:pt>
                <c:pt idx="9719">
                  <c:v>2011.72054794521</c:v>
                </c:pt>
                <c:pt idx="9720">
                  <c:v>2011.7232876712301</c:v>
                </c:pt>
                <c:pt idx="9721">
                  <c:v>2011.7260273972599</c:v>
                </c:pt>
                <c:pt idx="9722">
                  <c:v>2011.72876712329</c:v>
                </c:pt>
                <c:pt idx="9723">
                  <c:v>2011.7315068493201</c:v>
                </c:pt>
                <c:pt idx="9724">
                  <c:v>2011.73424657534</c:v>
                </c:pt>
                <c:pt idx="9725">
                  <c:v>2011.7369863013701</c:v>
                </c:pt>
                <c:pt idx="9726">
                  <c:v>2011.7397260273999</c:v>
                </c:pt>
                <c:pt idx="9727">
                  <c:v>2011.74246575342</c:v>
                </c:pt>
                <c:pt idx="9728">
                  <c:v>2011.7452054794501</c:v>
                </c:pt>
                <c:pt idx="9729">
                  <c:v>2011.7479452054799</c:v>
                </c:pt>
                <c:pt idx="9730">
                  <c:v>2011.75068493151</c:v>
                </c:pt>
                <c:pt idx="9731">
                  <c:v>2011.7534246575301</c:v>
                </c:pt>
                <c:pt idx="9732">
                  <c:v>2011.75616438356</c:v>
                </c:pt>
                <c:pt idx="9733">
                  <c:v>2011.75890410959</c:v>
                </c:pt>
                <c:pt idx="9734">
                  <c:v>2011.7616438356199</c:v>
                </c:pt>
                <c:pt idx="9735">
                  <c:v>2011.76438356164</c:v>
                </c:pt>
                <c:pt idx="9736">
                  <c:v>2011.7671232876701</c:v>
                </c:pt>
                <c:pt idx="9737">
                  <c:v>2011.7698630136999</c:v>
                </c:pt>
                <c:pt idx="9738">
                  <c:v>2011.77260273973</c:v>
                </c:pt>
                <c:pt idx="9739">
                  <c:v>2011.7753424657501</c:v>
                </c:pt>
                <c:pt idx="9740">
                  <c:v>2011.77808219178</c:v>
                </c:pt>
                <c:pt idx="9741">
                  <c:v>2011.78082191781</c:v>
                </c:pt>
                <c:pt idx="9742">
                  <c:v>2011.7835616438399</c:v>
                </c:pt>
                <c:pt idx="9743">
                  <c:v>2011.78630136986</c:v>
                </c:pt>
                <c:pt idx="9744">
                  <c:v>2011.7890410958901</c:v>
                </c:pt>
                <c:pt idx="9745">
                  <c:v>2011.7917808219199</c:v>
                </c:pt>
                <c:pt idx="9746">
                  <c:v>2011.79452054795</c:v>
                </c:pt>
                <c:pt idx="9747">
                  <c:v>2011.7972602739701</c:v>
                </c:pt>
                <c:pt idx="9748">
                  <c:v>2011.8</c:v>
                </c:pt>
                <c:pt idx="9749">
                  <c:v>2011.80273972603</c:v>
                </c:pt>
                <c:pt idx="9750">
                  <c:v>2011.8054794520499</c:v>
                </c:pt>
                <c:pt idx="9751">
                  <c:v>2011.80821917808</c:v>
                </c:pt>
                <c:pt idx="9752">
                  <c:v>2011.8109589041101</c:v>
                </c:pt>
                <c:pt idx="9753">
                  <c:v>2011.8136986301399</c:v>
                </c:pt>
                <c:pt idx="9754">
                  <c:v>2011.81643835616</c:v>
                </c:pt>
                <c:pt idx="9755">
                  <c:v>2011.8191780821901</c:v>
                </c:pt>
                <c:pt idx="9756">
                  <c:v>2011.82191780822</c:v>
                </c:pt>
                <c:pt idx="9757">
                  <c:v>2011.82465753425</c:v>
                </c:pt>
                <c:pt idx="9758">
                  <c:v>2011.8273972602699</c:v>
                </c:pt>
                <c:pt idx="9759">
                  <c:v>2011.8301369863</c:v>
                </c:pt>
                <c:pt idx="9760">
                  <c:v>2011.8328767123301</c:v>
                </c:pt>
                <c:pt idx="9761">
                  <c:v>2011.8356164383599</c:v>
                </c:pt>
                <c:pt idx="9762">
                  <c:v>2011.83835616438</c:v>
                </c:pt>
                <c:pt idx="9763">
                  <c:v>2011.8410958904101</c:v>
                </c:pt>
                <c:pt idx="9764">
                  <c:v>2011.8438356164399</c:v>
                </c:pt>
                <c:pt idx="9765">
                  <c:v>2011.84657534247</c:v>
                </c:pt>
                <c:pt idx="9766">
                  <c:v>2011.8493150684899</c:v>
                </c:pt>
                <c:pt idx="9767">
                  <c:v>2011.85205479452</c:v>
                </c:pt>
                <c:pt idx="9768">
                  <c:v>2011.8547945205501</c:v>
                </c:pt>
                <c:pt idx="9769">
                  <c:v>2011.8575342465799</c:v>
                </c:pt>
                <c:pt idx="9770">
                  <c:v>2011.8602739726</c:v>
                </c:pt>
                <c:pt idx="9771">
                  <c:v>2011.8630136986301</c:v>
                </c:pt>
                <c:pt idx="9772">
                  <c:v>2011.8657534246599</c:v>
                </c:pt>
                <c:pt idx="9773">
                  <c:v>2011.86849315069</c:v>
                </c:pt>
                <c:pt idx="9774">
                  <c:v>2011.8712328767101</c:v>
                </c:pt>
                <c:pt idx="9775">
                  <c:v>2011.87397260274</c:v>
                </c:pt>
                <c:pt idx="9776">
                  <c:v>2011.8767123287701</c:v>
                </c:pt>
                <c:pt idx="9777">
                  <c:v>2011.8794520547899</c:v>
                </c:pt>
                <c:pt idx="9778">
                  <c:v>2011.88219178082</c:v>
                </c:pt>
                <c:pt idx="9779">
                  <c:v>2011.8849315068501</c:v>
                </c:pt>
                <c:pt idx="9780">
                  <c:v>2011.8876712328799</c:v>
                </c:pt>
                <c:pt idx="9781">
                  <c:v>2011.8904109589</c:v>
                </c:pt>
                <c:pt idx="9782">
                  <c:v>2011.8931506849301</c:v>
                </c:pt>
                <c:pt idx="9783">
                  <c:v>2011.89589041096</c:v>
                </c:pt>
                <c:pt idx="9784">
                  <c:v>2011.8986301369901</c:v>
                </c:pt>
                <c:pt idx="9785">
                  <c:v>2011.9013698630099</c:v>
                </c:pt>
                <c:pt idx="9786">
                  <c:v>2011.90410958904</c:v>
                </c:pt>
                <c:pt idx="9787">
                  <c:v>2011.9068493150701</c:v>
                </c:pt>
                <c:pt idx="9788">
                  <c:v>2011.9095890410999</c:v>
                </c:pt>
                <c:pt idx="9789">
                  <c:v>2011.91232876712</c:v>
                </c:pt>
                <c:pt idx="9790">
                  <c:v>2011.9150684931501</c:v>
                </c:pt>
                <c:pt idx="9791">
                  <c:v>2011.91780821918</c:v>
                </c:pt>
                <c:pt idx="9792">
                  <c:v>2011.92054794521</c:v>
                </c:pt>
                <c:pt idx="9793">
                  <c:v>2011.9232876712299</c:v>
                </c:pt>
                <c:pt idx="9794">
                  <c:v>2011.92602739726</c:v>
                </c:pt>
                <c:pt idx="9795">
                  <c:v>2011.9287671232901</c:v>
                </c:pt>
                <c:pt idx="9796">
                  <c:v>2011.9315068493199</c:v>
                </c:pt>
                <c:pt idx="9797">
                  <c:v>2011.93424657534</c:v>
                </c:pt>
                <c:pt idx="9798">
                  <c:v>2011.9369863013701</c:v>
                </c:pt>
                <c:pt idx="9799">
                  <c:v>2011.9397260274</c:v>
                </c:pt>
                <c:pt idx="9800">
                  <c:v>2011.94246575342</c:v>
                </c:pt>
                <c:pt idx="9801">
                  <c:v>2011.9452054794499</c:v>
                </c:pt>
                <c:pt idx="9802">
                  <c:v>2011.94794520548</c:v>
                </c:pt>
                <c:pt idx="9803">
                  <c:v>2011.9506849315101</c:v>
                </c:pt>
                <c:pt idx="9804">
                  <c:v>2011.9534246575299</c:v>
                </c:pt>
                <c:pt idx="9805">
                  <c:v>2011.95616438356</c:v>
                </c:pt>
                <c:pt idx="9806">
                  <c:v>2011.9589041095901</c:v>
                </c:pt>
                <c:pt idx="9807">
                  <c:v>2011.96164383562</c:v>
                </c:pt>
                <c:pt idx="9808">
                  <c:v>2011.96438356164</c:v>
                </c:pt>
                <c:pt idx="9809">
                  <c:v>2011.9671232876699</c:v>
                </c:pt>
                <c:pt idx="9810">
                  <c:v>2011.9698630137</c:v>
                </c:pt>
                <c:pt idx="9811">
                  <c:v>2011.9726027397301</c:v>
                </c:pt>
                <c:pt idx="9812">
                  <c:v>2011.9753424657499</c:v>
                </c:pt>
                <c:pt idx="9813">
                  <c:v>2011.97808219178</c:v>
                </c:pt>
                <c:pt idx="9814">
                  <c:v>2011.9808219178101</c:v>
                </c:pt>
                <c:pt idx="9815">
                  <c:v>2011.9835616438399</c:v>
                </c:pt>
                <c:pt idx="9816">
                  <c:v>2011.98630136986</c:v>
                </c:pt>
                <c:pt idx="9817">
                  <c:v>2011.9890410958899</c:v>
                </c:pt>
                <c:pt idx="9818">
                  <c:v>2011.99178082192</c:v>
                </c:pt>
                <c:pt idx="9819">
                  <c:v>2011.9945205479501</c:v>
                </c:pt>
                <c:pt idx="9820">
                  <c:v>2011.9972602739699</c:v>
                </c:pt>
                <c:pt idx="9821">
                  <c:v>2012</c:v>
                </c:pt>
                <c:pt idx="9822">
                  <c:v>2012.0027322404401</c:v>
                </c:pt>
                <c:pt idx="9823">
                  <c:v>2012.0054644808699</c:v>
                </c:pt>
                <c:pt idx="9824">
                  <c:v>2012.00819672131</c:v>
                </c:pt>
                <c:pt idx="9825">
                  <c:v>2012.0109289617501</c:v>
                </c:pt>
                <c:pt idx="9826">
                  <c:v>2012.01366120219</c:v>
                </c:pt>
                <c:pt idx="9827">
                  <c:v>2012.01639344262</c:v>
                </c:pt>
                <c:pt idx="9828">
                  <c:v>2012.0191256830601</c:v>
                </c:pt>
                <c:pt idx="9829">
                  <c:v>2012.0218579235</c:v>
                </c:pt>
                <c:pt idx="9830">
                  <c:v>2012.02459016393</c:v>
                </c:pt>
                <c:pt idx="9831">
                  <c:v>2012.0273224043699</c:v>
                </c:pt>
                <c:pt idx="9832">
                  <c:v>2012.03005464481</c:v>
                </c:pt>
                <c:pt idx="9833">
                  <c:v>2012.0327868852501</c:v>
                </c:pt>
                <c:pt idx="9834">
                  <c:v>2012.0355191256799</c:v>
                </c:pt>
                <c:pt idx="9835">
                  <c:v>2012.03825136612</c:v>
                </c:pt>
                <c:pt idx="9836">
                  <c:v>2012.0409836065601</c:v>
                </c:pt>
                <c:pt idx="9837">
                  <c:v>2012.0437158469899</c:v>
                </c:pt>
                <c:pt idx="9838">
                  <c:v>2012.04644808743</c:v>
                </c:pt>
                <c:pt idx="9839">
                  <c:v>2012.0491803278701</c:v>
                </c:pt>
                <c:pt idx="9840">
                  <c:v>2012.0519125683099</c:v>
                </c:pt>
                <c:pt idx="9841">
                  <c:v>2012.05464480874</c:v>
                </c:pt>
                <c:pt idx="9842">
                  <c:v>2012.0573770491801</c:v>
                </c:pt>
                <c:pt idx="9843">
                  <c:v>2012.06010928962</c:v>
                </c:pt>
                <c:pt idx="9844">
                  <c:v>2012.06284153005</c:v>
                </c:pt>
                <c:pt idx="9845">
                  <c:v>2012.0655737704899</c:v>
                </c:pt>
                <c:pt idx="9846">
                  <c:v>2012.06830601093</c:v>
                </c:pt>
                <c:pt idx="9847">
                  <c:v>2012.0710382513701</c:v>
                </c:pt>
                <c:pt idx="9848">
                  <c:v>2012.0737704917999</c:v>
                </c:pt>
                <c:pt idx="9849">
                  <c:v>2012.07650273224</c:v>
                </c:pt>
                <c:pt idx="9850">
                  <c:v>2012.0792349726801</c:v>
                </c:pt>
                <c:pt idx="9851">
                  <c:v>2012.0819672131099</c:v>
                </c:pt>
                <c:pt idx="9852">
                  <c:v>2012.08469945355</c:v>
                </c:pt>
                <c:pt idx="9853">
                  <c:v>2012.0874316939901</c:v>
                </c:pt>
                <c:pt idx="9854">
                  <c:v>2012.0901639344299</c:v>
                </c:pt>
                <c:pt idx="9855">
                  <c:v>2012.09289617486</c:v>
                </c:pt>
                <c:pt idx="9856">
                  <c:v>2012.0956284153001</c:v>
                </c:pt>
                <c:pt idx="9857">
                  <c:v>2012.09836065574</c:v>
                </c:pt>
                <c:pt idx="9858">
                  <c:v>2012.10109289617</c:v>
                </c:pt>
                <c:pt idx="9859">
                  <c:v>2012.1038251366101</c:v>
                </c:pt>
                <c:pt idx="9860">
                  <c:v>2012.10655737705</c:v>
                </c:pt>
                <c:pt idx="9861">
                  <c:v>2012.10928961749</c:v>
                </c:pt>
                <c:pt idx="9862">
                  <c:v>2012.1120218579199</c:v>
                </c:pt>
                <c:pt idx="9863">
                  <c:v>2012.11475409836</c:v>
                </c:pt>
                <c:pt idx="9864">
                  <c:v>2012.1174863388001</c:v>
                </c:pt>
                <c:pt idx="9865">
                  <c:v>2012.1202185792299</c:v>
                </c:pt>
                <c:pt idx="9866">
                  <c:v>2012.12295081967</c:v>
                </c:pt>
                <c:pt idx="9867">
                  <c:v>2012.1256830601101</c:v>
                </c:pt>
                <c:pt idx="9868">
                  <c:v>2012.1284153005499</c:v>
                </c:pt>
                <c:pt idx="9869">
                  <c:v>2012.13114754098</c:v>
                </c:pt>
                <c:pt idx="9870">
                  <c:v>2012.1338797814201</c:v>
                </c:pt>
                <c:pt idx="9871">
                  <c:v>2012.1366120218599</c:v>
                </c:pt>
                <c:pt idx="9872">
                  <c:v>2012.1393442623</c:v>
                </c:pt>
                <c:pt idx="9873">
                  <c:v>2012.1420765027301</c:v>
                </c:pt>
                <c:pt idx="9874">
                  <c:v>2012.14480874317</c:v>
                </c:pt>
                <c:pt idx="9875">
                  <c:v>2012.14754098361</c:v>
                </c:pt>
                <c:pt idx="9876">
                  <c:v>2012.1502732240399</c:v>
                </c:pt>
                <c:pt idx="9877">
                  <c:v>2012.15300546448</c:v>
                </c:pt>
                <c:pt idx="9878">
                  <c:v>2012.1557377049201</c:v>
                </c:pt>
                <c:pt idx="9879">
                  <c:v>2012.1584699453599</c:v>
                </c:pt>
                <c:pt idx="9880">
                  <c:v>2012.16120218579</c:v>
                </c:pt>
                <c:pt idx="9881">
                  <c:v>2012.1639344262301</c:v>
                </c:pt>
                <c:pt idx="9882">
                  <c:v>2012.1666666666699</c:v>
                </c:pt>
                <c:pt idx="9883">
                  <c:v>2012.1693989071</c:v>
                </c:pt>
                <c:pt idx="9884">
                  <c:v>2012.1721311475401</c:v>
                </c:pt>
                <c:pt idx="9885">
                  <c:v>2012.1748633879799</c:v>
                </c:pt>
                <c:pt idx="9886">
                  <c:v>2012.17759562842</c:v>
                </c:pt>
                <c:pt idx="9887">
                  <c:v>2012.1803278688501</c:v>
                </c:pt>
                <c:pt idx="9888">
                  <c:v>2012.18306010929</c:v>
                </c:pt>
                <c:pt idx="9889">
                  <c:v>2012.18579234973</c:v>
                </c:pt>
                <c:pt idx="9890">
                  <c:v>2012.1885245901599</c:v>
                </c:pt>
                <c:pt idx="9891">
                  <c:v>2012.1912568306</c:v>
                </c:pt>
                <c:pt idx="9892">
                  <c:v>2012.1939890710401</c:v>
                </c:pt>
                <c:pt idx="9893">
                  <c:v>2012.1967213114799</c:v>
                </c:pt>
                <c:pt idx="9894">
                  <c:v>2012.19945355191</c:v>
                </c:pt>
                <c:pt idx="9895">
                  <c:v>2012.2021857923501</c:v>
                </c:pt>
                <c:pt idx="9896">
                  <c:v>2012.2049180327899</c:v>
                </c:pt>
                <c:pt idx="9897">
                  <c:v>2012.20765027322</c:v>
                </c:pt>
                <c:pt idx="9898">
                  <c:v>2012.2103825136601</c:v>
                </c:pt>
                <c:pt idx="9899">
                  <c:v>2012.2131147540999</c:v>
                </c:pt>
                <c:pt idx="9900">
                  <c:v>2012.21584699454</c:v>
                </c:pt>
                <c:pt idx="9901">
                  <c:v>2012.2185792349701</c:v>
                </c:pt>
                <c:pt idx="9902">
                  <c:v>2012.2213114754099</c:v>
                </c:pt>
                <c:pt idx="9903">
                  <c:v>2012.22404371585</c:v>
                </c:pt>
                <c:pt idx="9904">
                  <c:v>2012.2267759562801</c:v>
                </c:pt>
                <c:pt idx="9905">
                  <c:v>2012.22950819672</c:v>
                </c:pt>
                <c:pt idx="9906">
                  <c:v>2012.23224043716</c:v>
                </c:pt>
                <c:pt idx="9907">
                  <c:v>2012.2349726775999</c:v>
                </c:pt>
                <c:pt idx="9908">
                  <c:v>2012.23770491803</c:v>
                </c:pt>
                <c:pt idx="9909">
                  <c:v>2012.2404371584701</c:v>
                </c:pt>
                <c:pt idx="9910">
                  <c:v>2012.2431693989099</c:v>
                </c:pt>
                <c:pt idx="9911">
                  <c:v>2012.24590163934</c:v>
                </c:pt>
                <c:pt idx="9912">
                  <c:v>2012.2486338797801</c:v>
                </c:pt>
                <c:pt idx="9913">
                  <c:v>2012.2513661202199</c:v>
                </c:pt>
                <c:pt idx="9914">
                  <c:v>2012.25409836066</c:v>
                </c:pt>
                <c:pt idx="9915">
                  <c:v>2012.2568306010901</c:v>
                </c:pt>
                <c:pt idx="9916">
                  <c:v>2012.2595628415299</c:v>
                </c:pt>
                <c:pt idx="9917">
                  <c:v>2012.26229508197</c:v>
                </c:pt>
                <c:pt idx="9918">
                  <c:v>2012.2650273224001</c:v>
                </c:pt>
                <c:pt idx="9919">
                  <c:v>2012.26775956284</c:v>
                </c:pt>
                <c:pt idx="9920">
                  <c:v>2012.27049180328</c:v>
                </c:pt>
                <c:pt idx="9921">
                  <c:v>2012.2732240437199</c:v>
                </c:pt>
                <c:pt idx="9922">
                  <c:v>2012.27595628415</c:v>
                </c:pt>
                <c:pt idx="9923">
                  <c:v>2012.2786885245901</c:v>
                </c:pt>
                <c:pt idx="9924">
                  <c:v>2012.2814207650299</c:v>
                </c:pt>
                <c:pt idx="9925">
                  <c:v>2012.28415300546</c:v>
                </c:pt>
                <c:pt idx="9926">
                  <c:v>2012.2868852459001</c:v>
                </c:pt>
                <c:pt idx="9927">
                  <c:v>2012.2896174863399</c:v>
                </c:pt>
                <c:pt idx="9928">
                  <c:v>2012.29234972678</c:v>
                </c:pt>
                <c:pt idx="9929">
                  <c:v>2012.2950819672101</c:v>
                </c:pt>
                <c:pt idx="9930">
                  <c:v>2012.2978142076499</c:v>
                </c:pt>
                <c:pt idx="9931">
                  <c:v>2012.30054644809</c:v>
                </c:pt>
                <c:pt idx="9932">
                  <c:v>2012.3032786885201</c:v>
                </c:pt>
                <c:pt idx="9933">
                  <c:v>2012.3060109289599</c:v>
                </c:pt>
                <c:pt idx="9934">
                  <c:v>2012.3087431694</c:v>
                </c:pt>
                <c:pt idx="9935">
                  <c:v>2012.3114754098401</c:v>
                </c:pt>
                <c:pt idx="9936">
                  <c:v>2012.31420765027</c:v>
                </c:pt>
                <c:pt idx="9937">
                  <c:v>2012.31693989071</c:v>
                </c:pt>
                <c:pt idx="9938">
                  <c:v>2012.3196721311499</c:v>
                </c:pt>
                <c:pt idx="9939">
                  <c:v>2012.32240437158</c:v>
                </c:pt>
                <c:pt idx="9940">
                  <c:v>2012.3251366120201</c:v>
                </c:pt>
                <c:pt idx="9941">
                  <c:v>2012.3278688524599</c:v>
                </c:pt>
                <c:pt idx="9942">
                  <c:v>2012.3306010929</c:v>
                </c:pt>
                <c:pt idx="9943">
                  <c:v>2012.3333333333301</c:v>
                </c:pt>
                <c:pt idx="9944">
                  <c:v>2012.3360655737699</c:v>
                </c:pt>
                <c:pt idx="9945">
                  <c:v>2012.33879781421</c:v>
                </c:pt>
                <c:pt idx="9946">
                  <c:v>2012.3415300546401</c:v>
                </c:pt>
                <c:pt idx="9947">
                  <c:v>2012.3442622950799</c:v>
                </c:pt>
                <c:pt idx="9948">
                  <c:v>2012.34699453552</c:v>
                </c:pt>
                <c:pt idx="9949">
                  <c:v>2012.3497267759601</c:v>
                </c:pt>
                <c:pt idx="9950">
                  <c:v>2012.35245901639</c:v>
                </c:pt>
                <c:pt idx="9951">
                  <c:v>2012.35519125683</c:v>
                </c:pt>
                <c:pt idx="9952">
                  <c:v>2012.3579234972699</c:v>
                </c:pt>
                <c:pt idx="9953">
                  <c:v>2012.3606557377</c:v>
                </c:pt>
                <c:pt idx="9954">
                  <c:v>2012.3633879781401</c:v>
                </c:pt>
                <c:pt idx="9955">
                  <c:v>2012.3661202185799</c:v>
                </c:pt>
                <c:pt idx="9956">
                  <c:v>2012.36885245902</c:v>
                </c:pt>
                <c:pt idx="9957">
                  <c:v>2012.3715846994501</c:v>
                </c:pt>
                <c:pt idx="9958">
                  <c:v>2012.3743169398899</c:v>
                </c:pt>
                <c:pt idx="9959">
                  <c:v>2012.37704918033</c:v>
                </c:pt>
                <c:pt idx="9960">
                  <c:v>2012.3797814207701</c:v>
                </c:pt>
                <c:pt idx="9961">
                  <c:v>2012.3825136611999</c:v>
                </c:pt>
                <c:pt idx="9962">
                  <c:v>2012.38524590164</c:v>
                </c:pt>
                <c:pt idx="9963">
                  <c:v>2012.3879781420801</c:v>
                </c:pt>
                <c:pt idx="9964">
                  <c:v>2012.39071038251</c:v>
                </c:pt>
                <c:pt idx="9965">
                  <c:v>2012.39344262295</c:v>
                </c:pt>
                <c:pt idx="9966">
                  <c:v>2012.3961748633899</c:v>
                </c:pt>
                <c:pt idx="9967">
                  <c:v>2012.39890710383</c:v>
                </c:pt>
                <c:pt idx="9968">
                  <c:v>2012.40163934426</c:v>
                </c:pt>
                <c:pt idx="9969">
                  <c:v>2012.4043715846999</c:v>
                </c:pt>
                <c:pt idx="9970">
                  <c:v>2012.40710382514</c:v>
                </c:pt>
                <c:pt idx="9971">
                  <c:v>2012.4098360655701</c:v>
                </c:pt>
                <c:pt idx="9972">
                  <c:v>2012.4125683060099</c:v>
                </c:pt>
                <c:pt idx="9973">
                  <c:v>2012.41530054645</c:v>
                </c:pt>
                <c:pt idx="9974">
                  <c:v>2012.4180327868901</c:v>
                </c:pt>
                <c:pt idx="9975">
                  <c:v>2012.4207650273199</c:v>
                </c:pt>
                <c:pt idx="9976">
                  <c:v>2012.42349726776</c:v>
                </c:pt>
                <c:pt idx="9977">
                  <c:v>2012.4262295082001</c:v>
                </c:pt>
                <c:pt idx="9978">
                  <c:v>2012.4289617486299</c:v>
                </c:pt>
                <c:pt idx="9979">
                  <c:v>2012.43169398907</c:v>
                </c:pt>
                <c:pt idx="9980">
                  <c:v>2012.4344262295101</c:v>
                </c:pt>
                <c:pt idx="9981">
                  <c:v>2012.43715846995</c:v>
                </c:pt>
                <c:pt idx="9982">
                  <c:v>2012.43989071038</c:v>
                </c:pt>
                <c:pt idx="9983">
                  <c:v>2012.4426229508199</c:v>
                </c:pt>
                <c:pt idx="9984">
                  <c:v>2012.44535519126</c:v>
                </c:pt>
                <c:pt idx="9985">
                  <c:v>2012.4480874316901</c:v>
                </c:pt>
                <c:pt idx="9986">
                  <c:v>2012.4508196721299</c:v>
                </c:pt>
                <c:pt idx="9987">
                  <c:v>2012.45355191257</c:v>
                </c:pt>
                <c:pt idx="9988">
                  <c:v>2012.4562841530101</c:v>
                </c:pt>
                <c:pt idx="9989">
                  <c:v>2012.4590163934399</c:v>
                </c:pt>
                <c:pt idx="9990">
                  <c:v>2012.46174863388</c:v>
                </c:pt>
                <c:pt idx="9991">
                  <c:v>2012.4644808743201</c:v>
                </c:pt>
                <c:pt idx="9992">
                  <c:v>2012.4672131147499</c:v>
                </c:pt>
                <c:pt idx="9993">
                  <c:v>2012.46994535519</c:v>
                </c:pt>
                <c:pt idx="9994">
                  <c:v>2012.4726775956301</c:v>
                </c:pt>
                <c:pt idx="9995">
                  <c:v>2012.47540983607</c:v>
                </c:pt>
                <c:pt idx="9996">
                  <c:v>2012.4781420765</c:v>
                </c:pt>
                <c:pt idx="9997">
                  <c:v>2012.4808743169399</c:v>
                </c:pt>
                <c:pt idx="9998">
                  <c:v>2012.48360655738</c:v>
                </c:pt>
                <c:pt idx="9999">
                  <c:v>2012.48633879781</c:v>
                </c:pt>
                <c:pt idx="10000">
                  <c:v>2012.4890710382499</c:v>
                </c:pt>
                <c:pt idx="10001">
                  <c:v>2012.49180327869</c:v>
                </c:pt>
                <c:pt idx="10002">
                  <c:v>2012.4945355191301</c:v>
                </c:pt>
                <c:pt idx="10003">
                  <c:v>2012.4972677595599</c:v>
                </c:pt>
                <c:pt idx="10004">
                  <c:v>2012.5</c:v>
                </c:pt>
                <c:pt idx="10005">
                  <c:v>2012.5027322404401</c:v>
                </c:pt>
                <c:pt idx="10006">
                  <c:v>2012.5054644808699</c:v>
                </c:pt>
                <c:pt idx="10007">
                  <c:v>2012.50819672131</c:v>
                </c:pt>
                <c:pt idx="10008">
                  <c:v>2012.5109289617501</c:v>
                </c:pt>
                <c:pt idx="10009">
                  <c:v>2012.51366120219</c:v>
                </c:pt>
                <c:pt idx="10010">
                  <c:v>2012.51639344262</c:v>
                </c:pt>
                <c:pt idx="10011">
                  <c:v>2012.5191256830601</c:v>
                </c:pt>
                <c:pt idx="10012">
                  <c:v>2012.5218579235</c:v>
                </c:pt>
                <c:pt idx="10013">
                  <c:v>2012.52459016393</c:v>
                </c:pt>
                <c:pt idx="10014">
                  <c:v>2012.5273224043699</c:v>
                </c:pt>
                <c:pt idx="10015">
                  <c:v>2012.53005464481</c:v>
                </c:pt>
                <c:pt idx="10016">
                  <c:v>2012.5327868852501</c:v>
                </c:pt>
                <c:pt idx="10017">
                  <c:v>2012.5355191256799</c:v>
                </c:pt>
                <c:pt idx="10018">
                  <c:v>2012.53825136612</c:v>
                </c:pt>
                <c:pt idx="10019">
                  <c:v>2012.5409836065601</c:v>
                </c:pt>
                <c:pt idx="10020">
                  <c:v>2012.5437158469899</c:v>
                </c:pt>
                <c:pt idx="10021">
                  <c:v>2012.54644808743</c:v>
                </c:pt>
                <c:pt idx="10022">
                  <c:v>2012.5491803278701</c:v>
                </c:pt>
                <c:pt idx="10023">
                  <c:v>2012.5519125683099</c:v>
                </c:pt>
                <c:pt idx="10024">
                  <c:v>2012.55464480874</c:v>
                </c:pt>
                <c:pt idx="10025">
                  <c:v>2012.5573770491801</c:v>
                </c:pt>
                <c:pt idx="10026">
                  <c:v>2012.56010928962</c:v>
                </c:pt>
                <c:pt idx="10027">
                  <c:v>2012.56284153005</c:v>
                </c:pt>
                <c:pt idx="10028">
                  <c:v>2012.5655737704899</c:v>
                </c:pt>
                <c:pt idx="10029">
                  <c:v>2012.56830601093</c:v>
                </c:pt>
                <c:pt idx="10030">
                  <c:v>2012.5710382513701</c:v>
                </c:pt>
                <c:pt idx="10031">
                  <c:v>2012.5737704917999</c:v>
                </c:pt>
                <c:pt idx="10032">
                  <c:v>2012.57650273224</c:v>
                </c:pt>
                <c:pt idx="10033">
                  <c:v>2012.5792349726801</c:v>
                </c:pt>
                <c:pt idx="10034">
                  <c:v>2012.5819672131099</c:v>
                </c:pt>
                <c:pt idx="10035">
                  <c:v>2012.58469945355</c:v>
                </c:pt>
                <c:pt idx="10036">
                  <c:v>2012.5874316939901</c:v>
                </c:pt>
                <c:pt idx="10037">
                  <c:v>2012.5901639344299</c:v>
                </c:pt>
                <c:pt idx="10038">
                  <c:v>2012.59289617486</c:v>
                </c:pt>
                <c:pt idx="10039">
                  <c:v>2012.5956284153001</c:v>
                </c:pt>
                <c:pt idx="10040">
                  <c:v>2012.59836065574</c:v>
                </c:pt>
                <c:pt idx="10041">
                  <c:v>2012.60109289617</c:v>
                </c:pt>
                <c:pt idx="10042">
                  <c:v>2012.6038251366101</c:v>
                </c:pt>
                <c:pt idx="10043">
                  <c:v>2012.60655737705</c:v>
                </c:pt>
                <c:pt idx="10044">
                  <c:v>2012.60928961749</c:v>
                </c:pt>
                <c:pt idx="10045">
                  <c:v>2012.6120218579199</c:v>
                </c:pt>
                <c:pt idx="10046">
                  <c:v>2012.61475409836</c:v>
                </c:pt>
                <c:pt idx="10047">
                  <c:v>2012.6174863388001</c:v>
                </c:pt>
                <c:pt idx="10048">
                  <c:v>2012.6202185792299</c:v>
                </c:pt>
                <c:pt idx="10049">
                  <c:v>2012.62295081967</c:v>
                </c:pt>
                <c:pt idx="10050">
                  <c:v>2012.6256830601101</c:v>
                </c:pt>
                <c:pt idx="10051">
                  <c:v>2012.6284153005499</c:v>
                </c:pt>
                <c:pt idx="10052">
                  <c:v>2012.63114754098</c:v>
                </c:pt>
                <c:pt idx="10053">
                  <c:v>2012.6338797814201</c:v>
                </c:pt>
                <c:pt idx="10054">
                  <c:v>2012.6366120218599</c:v>
                </c:pt>
                <c:pt idx="10055">
                  <c:v>2012.6393442623</c:v>
                </c:pt>
                <c:pt idx="10056">
                  <c:v>2012.6420765027301</c:v>
                </c:pt>
                <c:pt idx="10057">
                  <c:v>2012.64480874317</c:v>
                </c:pt>
                <c:pt idx="10058">
                  <c:v>2012.64754098361</c:v>
                </c:pt>
                <c:pt idx="10059">
                  <c:v>2012.6502732240399</c:v>
                </c:pt>
                <c:pt idx="10060">
                  <c:v>2012.65300546448</c:v>
                </c:pt>
                <c:pt idx="10061">
                  <c:v>2012.6557377049201</c:v>
                </c:pt>
                <c:pt idx="10062">
                  <c:v>2012.6584699453599</c:v>
                </c:pt>
                <c:pt idx="10063">
                  <c:v>2012.66120218579</c:v>
                </c:pt>
                <c:pt idx="10064">
                  <c:v>2012.6639344262301</c:v>
                </c:pt>
                <c:pt idx="10065">
                  <c:v>2012.6666666666699</c:v>
                </c:pt>
                <c:pt idx="10066">
                  <c:v>2012.6693989071</c:v>
                </c:pt>
                <c:pt idx="10067">
                  <c:v>2012.6721311475401</c:v>
                </c:pt>
                <c:pt idx="10068">
                  <c:v>2012.6748633879799</c:v>
                </c:pt>
                <c:pt idx="10069">
                  <c:v>2012.67759562842</c:v>
                </c:pt>
                <c:pt idx="10070">
                  <c:v>2012.6803278688501</c:v>
                </c:pt>
                <c:pt idx="10071">
                  <c:v>2012.68306010929</c:v>
                </c:pt>
                <c:pt idx="10072">
                  <c:v>2012.68579234973</c:v>
                </c:pt>
                <c:pt idx="10073">
                  <c:v>2012.6885245901599</c:v>
                </c:pt>
                <c:pt idx="10074">
                  <c:v>2012.6912568306</c:v>
                </c:pt>
                <c:pt idx="10075">
                  <c:v>2012.6939890710401</c:v>
                </c:pt>
                <c:pt idx="10076">
                  <c:v>2012.6967213114799</c:v>
                </c:pt>
                <c:pt idx="10077">
                  <c:v>2012.69945355191</c:v>
                </c:pt>
                <c:pt idx="10078">
                  <c:v>2012.7021857923501</c:v>
                </c:pt>
                <c:pt idx="10079">
                  <c:v>2012.7049180327899</c:v>
                </c:pt>
                <c:pt idx="10080">
                  <c:v>2012.70765027322</c:v>
                </c:pt>
                <c:pt idx="10081">
                  <c:v>2012.7103825136601</c:v>
                </c:pt>
                <c:pt idx="10082">
                  <c:v>2012.7131147540999</c:v>
                </c:pt>
                <c:pt idx="10083">
                  <c:v>2012.71584699454</c:v>
                </c:pt>
                <c:pt idx="10084">
                  <c:v>2012.7185792349701</c:v>
                </c:pt>
                <c:pt idx="10085">
                  <c:v>2012.7213114754099</c:v>
                </c:pt>
                <c:pt idx="10086">
                  <c:v>2012.72404371585</c:v>
                </c:pt>
                <c:pt idx="10087">
                  <c:v>2012.7267759562801</c:v>
                </c:pt>
                <c:pt idx="10088">
                  <c:v>2012.72950819672</c:v>
                </c:pt>
                <c:pt idx="10089">
                  <c:v>2012.73224043716</c:v>
                </c:pt>
                <c:pt idx="10090">
                  <c:v>2012.7349726775999</c:v>
                </c:pt>
                <c:pt idx="10091">
                  <c:v>2012.73770491803</c:v>
                </c:pt>
                <c:pt idx="10092">
                  <c:v>2012.7404371584701</c:v>
                </c:pt>
                <c:pt idx="10093">
                  <c:v>2012.7431693989099</c:v>
                </c:pt>
                <c:pt idx="10094">
                  <c:v>2012.74590163934</c:v>
                </c:pt>
                <c:pt idx="10095">
                  <c:v>2012.7486338797801</c:v>
                </c:pt>
                <c:pt idx="10096">
                  <c:v>2012.7513661202199</c:v>
                </c:pt>
                <c:pt idx="10097">
                  <c:v>2012.75409836066</c:v>
                </c:pt>
                <c:pt idx="10098">
                  <c:v>2012.7568306010901</c:v>
                </c:pt>
                <c:pt idx="10099">
                  <c:v>2012.7595628415299</c:v>
                </c:pt>
                <c:pt idx="10100">
                  <c:v>2012.76229508197</c:v>
                </c:pt>
                <c:pt idx="10101">
                  <c:v>2012.7650273224001</c:v>
                </c:pt>
                <c:pt idx="10102">
                  <c:v>2012.76775956284</c:v>
                </c:pt>
                <c:pt idx="10103">
                  <c:v>2012.77049180328</c:v>
                </c:pt>
                <c:pt idx="10104">
                  <c:v>2012.7732240437199</c:v>
                </c:pt>
                <c:pt idx="10105">
                  <c:v>2012.77595628415</c:v>
                </c:pt>
                <c:pt idx="10106">
                  <c:v>2012.7786885245901</c:v>
                </c:pt>
                <c:pt idx="10107">
                  <c:v>2012.7814207650299</c:v>
                </c:pt>
                <c:pt idx="10108">
                  <c:v>2012.78415300546</c:v>
                </c:pt>
                <c:pt idx="10109">
                  <c:v>2012.7868852459001</c:v>
                </c:pt>
                <c:pt idx="10110">
                  <c:v>2012.7896174863399</c:v>
                </c:pt>
                <c:pt idx="10111">
                  <c:v>2012.79234972678</c:v>
                </c:pt>
                <c:pt idx="10112">
                  <c:v>2012.7950819672101</c:v>
                </c:pt>
                <c:pt idx="10113">
                  <c:v>2012.7978142076499</c:v>
                </c:pt>
                <c:pt idx="10114">
                  <c:v>2012.80054644809</c:v>
                </c:pt>
                <c:pt idx="10115">
                  <c:v>2012.8032786885201</c:v>
                </c:pt>
                <c:pt idx="10116">
                  <c:v>2012.8060109289599</c:v>
                </c:pt>
                <c:pt idx="10117">
                  <c:v>2012.8087431694</c:v>
                </c:pt>
                <c:pt idx="10118">
                  <c:v>2012.8114754098401</c:v>
                </c:pt>
                <c:pt idx="10119">
                  <c:v>2012.81420765027</c:v>
                </c:pt>
                <c:pt idx="10120">
                  <c:v>2012.81693989071</c:v>
                </c:pt>
                <c:pt idx="10121">
                  <c:v>2012.8196721311499</c:v>
                </c:pt>
                <c:pt idx="10122">
                  <c:v>2012.82240437158</c:v>
                </c:pt>
                <c:pt idx="10123">
                  <c:v>2012.8251366120201</c:v>
                </c:pt>
                <c:pt idx="10124">
                  <c:v>2012.8278688524599</c:v>
                </c:pt>
                <c:pt idx="10125">
                  <c:v>2012.8306010929</c:v>
                </c:pt>
                <c:pt idx="10126">
                  <c:v>2012.8333333333301</c:v>
                </c:pt>
                <c:pt idx="10127">
                  <c:v>2012.8360655737699</c:v>
                </c:pt>
                <c:pt idx="10128">
                  <c:v>2012.83879781421</c:v>
                </c:pt>
                <c:pt idx="10129">
                  <c:v>2012.8415300546401</c:v>
                </c:pt>
                <c:pt idx="10130">
                  <c:v>2012.8442622950799</c:v>
                </c:pt>
                <c:pt idx="10131">
                  <c:v>2012.84699453552</c:v>
                </c:pt>
                <c:pt idx="10132">
                  <c:v>2012.8497267759601</c:v>
                </c:pt>
                <c:pt idx="10133">
                  <c:v>2012.85245901639</c:v>
                </c:pt>
                <c:pt idx="10134">
                  <c:v>2012.85519125683</c:v>
                </c:pt>
                <c:pt idx="10135">
                  <c:v>2012.8579234972699</c:v>
                </c:pt>
                <c:pt idx="10136">
                  <c:v>2012.8606557377</c:v>
                </c:pt>
                <c:pt idx="10137">
                  <c:v>2012.8633879781401</c:v>
                </c:pt>
                <c:pt idx="10138">
                  <c:v>2012.8661202185799</c:v>
                </c:pt>
                <c:pt idx="10139">
                  <c:v>2012.86885245902</c:v>
                </c:pt>
                <c:pt idx="10140">
                  <c:v>2012.8715846994501</c:v>
                </c:pt>
                <c:pt idx="10141">
                  <c:v>2012.8743169398899</c:v>
                </c:pt>
                <c:pt idx="10142">
                  <c:v>2012.87704918033</c:v>
                </c:pt>
                <c:pt idx="10143">
                  <c:v>2012.8797814207701</c:v>
                </c:pt>
                <c:pt idx="10144">
                  <c:v>2012.8825136611999</c:v>
                </c:pt>
                <c:pt idx="10145">
                  <c:v>2012.88524590164</c:v>
                </c:pt>
                <c:pt idx="10146">
                  <c:v>2012.8879781420801</c:v>
                </c:pt>
                <c:pt idx="10147">
                  <c:v>2012.89071038251</c:v>
                </c:pt>
                <c:pt idx="10148">
                  <c:v>2012.89344262295</c:v>
                </c:pt>
                <c:pt idx="10149">
                  <c:v>2012.8961748633899</c:v>
                </c:pt>
                <c:pt idx="10150">
                  <c:v>2012.89890710383</c:v>
                </c:pt>
                <c:pt idx="10151">
                  <c:v>2012.90163934426</c:v>
                </c:pt>
                <c:pt idx="10152">
                  <c:v>2012.9043715846999</c:v>
                </c:pt>
                <c:pt idx="10153">
                  <c:v>2012.90710382514</c:v>
                </c:pt>
                <c:pt idx="10154">
                  <c:v>2012.9098360655701</c:v>
                </c:pt>
                <c:pt idx="10155">
                  <c:v>2012.9125683060099</c:v>
                </c:pt>
                <c:pt idx="10156">
                  <c:v>2012.91530054645</c:v>
                </c:pt>
                <c:pt idx="10157">
                  <c:v>2012.9180327868901</c:v>
                </c:pt>
                <c:pt idx="10158">
                  <c:v>2012.9207650273199</c:v>
                </c:pt>
                <c:pt idx="10159">
                  <c:v>2012.92349726776</c:v>
                </c:pt>
                <c:pt idx="10160">
                  <c:v>2012.9262295082001</c:v>
                </c:pt>
                <c:pt idx="10161">
                  <c:v>2012.9289617486299</c:v>
                </c:pt>
                <c:pt idx="10162">
                  <c:v>2012.93169398907</c:v>
                </c:pt>
                <c:pt idx="10163">
                  <c:v>2012.9344262295101</c:v>
                </c:pt>
                <c:pt idx="10164">
                  <c:v>2012.93715846995</c:v>
                </c:pt>
                <c:pt idx="10165">
                  <c:v>2012.93989071038</c:v>
                </c:pt>
                <c:pt idx="10166">
                  <c:v>2012.9426229508199</c:v>
                </c:pt>
                <c:pt idx="10167">
                  <c:v>2012.94535519126</c:v>
                </c:pt>
                <c:pt idx="10168">
                  <c:v>2012.9480874316901</c:v>
                </c:pt>
                <c:pt idx="10169">
                  <c:v>2012.9508196721299</c:v>
                </c:pt>
                <c:pt idx="10170">
                  <c:v>2012.95355191257</c:v>
                </c:pt>
                <c:pt idx="10171">
                  <c:v>2012.9562841530101</c:v>
                </c:pt>
                <c:pt idx="10172">
                  <c:v>2012.9590163934399</c:v>
                </c:pt>
                <c:pt idx="10173">
                  <c:v>2012.96174863388</c:v>
                </c:pt>
                <c:pt idx="10174">
                  <c:v>2012.9644808743201</c:v>
                </c:pt>
                <c:pt idx="10175">
                  <c:v>2012.9672131147499</c:v>
                </c:pt>
                <c:pt idx="10176">
                  <c:v>2012.96994535519</c:v>
                </c:pt>
                <c:pt idx="10177">
                  <c:v>2012.9726775956301</c:v>
                </c:pt>
                <c:pt idx="10178">
                  <c:v>2012.97540983607</c:v>
                </c:pt>
                <c:pt idx="10179">
                  <c:v>2012.9781420765</c:v>
                </c:pt>
                <c:pt idx="10180">
                  <c:v>2012.9808743169399</c:v>
                </c:pt>
                <c:pt idx="10181">
                  <c:v>2012.98360655738</c:v>
                </c:pt>
                <c:pt idx="10182">
                  <c:v>2012.98633879781</c:v>
                </c:pt>
                <c:pt idx="10183">
                  <c:v>2012.9890710382499</c:v>
                </c:pt>
                <c:pt idx="10184">
                  <c:v>2012.99180327869</c:v>
                </c:pt>
                <c:pt idx="10185">
                  <c:v>2012.9945355191301</c:v>
                </c:pt>
                <c:pt idx="10186">
                  <c:v>2012.9972677595599</c:v>
                </c:pt>
                <c:pt idx="10187">
                  <c:v>2013</c:v>
                </c:pt>
                <c:pt idx="10188">
                  <c:v>2013.0027397260301</c:v>
                </c:pt>
                <c:pt idx="10189">
                  <c:v>2013.0054794520499</c:v>
                </c:pt>
                <c:pt idx="10190">
                  <c:v>2013.00821917808</c:v>
                </c:pt>
                <c:pt idx="10191">
                  <c:v>2013.0109589041101</c:v>
                </c:pt>
                <c:pt idx="10192">
                  <c:v>2013.01369863014</c:v>
                </c:pt>
                <c:pt idx="10193">
                  <c:v>2013.0164383561601</c:v>
                </c:pt>
                <c:pt idx="10194">
                  <c:v>2013.0191780821899</c:v>
                </c:pt>
                <c:pt idx="10195">
                  <c:v>2013.02191780822</c:v>
                </c:pt>
                <c:pt idx="10196">
                  <c:v>2013.0246575342501</c:v>
                </c:pt>
                <c:pt idx="10197">
                  <c:v>2013.0273972602699</c:v>
                </c:pt>
                <c:pt idx="10198">
                  <c:v>2013.0301369863</c:v>
                </c:pt>
                <c:pt idx="10199">
                  <c:v>2013.0328767123301</c:v>
                </c:pt>
                <c:pt idx="10200">
                  <c:v>2013.03561643836</c:v>
                </c:pt>
                <c:pt idx="10201">
                  <c:v>2013.03835616438</c:v>
                </c:pt>
                <c:pt idx="10202">
                  <c:v>2013.0410958904099</c:v>
                </c:pt>
                <c:pt idx="10203">
                  <c:v>2013.04383561644</c:v>
                </c:pt>
                <c:pt idx="10204">
                  <c:v>2013.0465753424701</c:v>
                </c:pt>
                <c:pt idx="10205">
                  <c:v>2013.0493150684899</c:v>
                </c:pt>
                <c:pt idx="10206">
                  <c:v>2013.05205479452</c:v>
                </c:pt>
                <c:pt idx="10207">
                  <c:v>2013.0547945205501</c:v>
                </c:pt>
                <c:pt idx="10208">
                  <c:v>2013.05753424658</c:v>
                </c:pt>
                <c:pt idx="10209">
                  <c:v>2013.0602739726</c:v>
                </c:pt>
                <c:pt idx="10210">
                  <c:v>2013.0630136986299</c:v>
                </c:pt>
                <c:pt idx="10211">
                  <c:v>2013.06575342466</c:v>
                </c:pt>
                <c:pt idx="10212">
                  <c:v>2013.0684931506801</c:v>
                </c:pt>
                <c:pt idx="10213">
                  <c:v>2013.0712328767099</c:v>
                </c:pt>
                <c:pt idx="10214">
                  <c:v>2013.07397260274</c:v>
                </c:pt>
                <c:pt idx="10215">
                  <c:v>2013.0767123287701</c:v>
                </c:pt>
                <c:pt idx="10216">
                  <c:v>2013.07945205479</c:v>
                </c:pt>
                <c:pt idx="10217">
                  <c:v>2013.08219178082</c:v>
                </c:pt>
                <c:pt idx="10218">
                  <c:v>2013.0849315068499</c:v>
                </c:pt>
                <c:pt idx="10219">
                  <c:v>2013.08767123288</c:v>
                </c:pt>
                <c:pt idx="10220">
                  <c:v>2013.0904109589001</c:v>
                </c:pt>
                <c:pt idx="10221">
                  <c:v>2013.0931506849299</c:v>
                </c:pt>
                <c:pt idx="10222">
                  <c:v>2013.09589041096</c:v>
                </c:pt>
                <c:pt idx="10223">
                  <c:v>2013.0986301369901</c:v>
                </c:pt>
                <c:pt idx="10224">
                  <c:v>2013.1013698630099</c:v>
                </c:pt>
                <c:pt idx="10225">
                  <c:v>2013.10410958904</c:v>
                </c:pt>
                <c:pt idx="10226">
                  <c:v>2013.1068493150699</c:v>
                </c:pt>
                <c:pt idx="10227">
                  <c:v>2013.1095890411</c:v>
                </c:pt>
                <c:pt idx="10228">
                  <c:v>2013.1123287671201</c:v>
                </c:pt>
                <c:pt idx="10229">
                  <c:v>2013.1150684931499</c:v>
                </c:pt>
                <c:pt idx="10230">
                  <c:v>2013.11780821918</c:v>
                </c:pt>
                <c:pt idx="10231">
                  <c:v>2013.1205479452101</c:v>
                </c:pt>
                <c:pt idx="10232">
                  <c:v>2013.1232876712299</c:v>
                </c:pt>
                <c:pt idx="10233">
                  <c:v>2013.12602739726</c:v>
                </c:pt>
                <c:pt idx="10234">
                  <c:v>2013.1287671232899</c:v>
                </c:pt>
                <c:pt idx="10235">
                  <c:v>2013.13150684931</c:v>
                </c:pt>
                <c:pt idx="10236">
                  <c:v>2013.1342465753401</c:v>
                </c:pt>
                <c:pt idx="10237">
                  <c:v>2013.1369863013699</c:v>
                </c:pt>
                <c:pt idx="10238">
                  <c:v>2013.1397260274</c:v>
                </c:pt>
                <c:pt idx="10239">
                  <c:v>2013.1424657534201</c:v>
                </c:pt>
                <c:pt idx="10240">
                  <c:v>2013.1452054794499</c:v>
                </c:pt>
                <c:pt idx="10241">
                  <c:v>2013.14794520548</c:v>
                </c:pt>
                <c:pt idx="10242">
                  <c:v>2013.1506849315101</c:v>
                </c:pt>
                <c:pt idx="10243">
                  <c:v>2013.15342465753</c:v>
                </c:pt>
                <c:pt idx="10244">
                  <c:v>2013.1561643835601</c:v>
                </c:pt>
                <c:pt idx="10245">
                  <c:v>2013.1589041095899</c:v>
                </c:pt>
                <c:pt idx="10246">
                  <c:v>2013.16164383562</c:v>
                </c:pt>
                <c:pt idx="10247">
                  <c:v>2013.1643835616401</c:v>
                </c:pt>
                <c:pt idx="10248">
                  <c:v>2013.1671232876699</c:v>
                </c:pt>
                <c:pt idx="10249">
                  <c:v>2013.1698630137</c:v>
                </c:pt>
                <c:pt idx="10250">
                  <c:v>2013.1726027397301</c:v>
                </c:pt>
                <c:pt idx="10251">
                  <c:v>2013.17534246575</c:v>
                </c:pt>
                <c:pt idx="10252">
                  <c:v>2013.17808219178</c:v>
                </c:pt>
                <c:pt idx="10253">
                  <c:v>2013.1808219178099</c:v>
                </c:pt>
                <c:pt idx="10254">
                  <c:v>2013.18356164384</c:v>
                </c:pt>
                <c:pt idx="10255">
                  <c:v>2013.1863013698601</c:v>
                </c:pt>
                <c:pt idx="10256">
                  <c:v>2013.1890410958899</c:v>
                </c:pt>
                <c:pt idx="10257">
                  <c:v>2013.19178082192</c:v>
                </c:pt>
                <c:pt idx="10258">
                  <c:v>2013.1945205479501</c:v>
                </c:pt>
                <c:pt idx="10259">
                  <c:v>2013.19726027397</c:v>
                </c:pt>
                <c:pt idx="10260">
                  <c:v>2013.2</c:v>
                </c:pt>
                <c:pt idx="10261">
                  <c:v>2013.2027397260299</c:v>
                </c:pt>
                <c:pt idx="10262">
                  <c:v>2013.20547945205</c:v>
                </c:pt>
                <c:pt idx="10263">
                  <c:v>2013.2082191780801</c:v>
                </c:pt>
                <c:pt idx="10264">
                  <c:v>2013.2109589041099</c:v>
                </c:pt>
                <c:pt idx="10265">
                  <c:v>2013.21369863014</c:v>
                </c:pt>
                <c:pt idx="10266">
                  <c:v>2013.2164383561601</c:v>
                </c:pt>
                <c:pt idx="10267">
                  <c:v>2013.21917808219</c:v>
                </c:pt>
                <c:pt idx="10268">
                  <c:v>2013.22191780822</c:v>
                </c:pt>
                <c:pt idx="10269">
                  <c:v>2013.2246575342499</c:v>
                </c:pt>
                <c:pt idx="10270">
                  <c:v>2013.22739726027</c:v>
                </c:pt>
                <c:pt idx="10271">
                  <c:v>2013.2301369863001</c:v>
                </c:pt>
                <c:pt idx="10272">
                  <c:v>2013.2328767123299</c:v>
                </c:pt>
                <c:pt idx="10273">
                  <c:v>2013.23561643836</c:v>
                </c:pt>
                <c:pt idx="10274">
                  <c:v>2013.2383561643801</c:v>
                </c:pt>
                <c:pt idx="10275">
                  <c:v>2013.24109589041</c:v>
                </c:pt>
                <c:pt idx="10276">
                  <c:v>2013.24383561644</c:v>
                </c:pt>
                <c:pt idx="10277">
                  <c:v>2013.2465753424699</c:v>
                </c:pt>
                <c:pt idx="10278">
                  <c:v>2013.24931506849</c:v>
                </c:pt>
                <c:pt idx="10279">
                  <c:v>2013.2520547945201</c:v>
                </c:pt>
                <c:pt idx="10280">
                  <c:v>2013.2547945205499</c:v>
                </c:pt>
                <c:pt idx="10281">
                  <c:v>2013.25753424658</c:v>
                </c:pt>
                <c:pt idx="10282">
                  <c:v>2013.2602739726001</c:v>
                </c:pt>
                <c:pt idx="10283">
                  <c:v>2013.2630136986299</c:v>
                </c:pt>
                <c:pt idx="10284">
                  <c:v>2013.26575342466</c:v>
                </c:pt>
                <c:pt idx="10285">
                  <c:v>2013.2684931506799</c:v>
                </c:pt>
                <c:pt idx="10286">
                  <c:v>2013.27123287671</c:v>
                </c:pt>
                <c:pt idx="10287">
                  <c:v>2013.2739726027401</c:v>
                </c:pt>
                <c:pt idx="10288">
                  <c:v>2013.2767123287699</c:v>
                </c:pt>
                <c:pt idx="10289">
                  <c:v>2013.27945205479</c:v>
                </c:pt>
                <c:pt idx="10290">
                  <c:v>2013.2821917808201</c:v>
                </c:pt>
                <c:pt idx="10291">
                  <c:v>2013.2849315068499</c:v>
                </c:pt>
                <c:pt idx="10292">
                  <c:v>2013.28767123288</c:v>
                </c:pt>
                <c:pt idx="10293">
                  <c:v>2013.2904109589001</c:v>
                </c:pt>
                <c:pt idx="10294">
                  <c:v>2013.29315068493</c:v>
                </c:pt>
                <c:pt idx="10295">
                  <c:v>2013.2958904109601</c:v>
                </c:pt>
                <c:pt idx="10296">
                  <c:v>2013.2986301369899</c:v>
                </c:pt>
                <c:pt idx="10297">
                  <c:v>2013.30136986301</c:v>
                </c:pt>
                <c:pt idx="10298">
                  <c:v>2013.3041095890401</c:v>
                </c:pt>
                <c:pt idx="10299">
                  <c:v>2013.3068493150699</c:v>
                </c:pt>
                <c:pt idx="10300">
                  <c:v>2013.3095890411</c:v>
                </c:pt>
                <c:pt idx="10301">
                  <c:v>2013.3123287671201</c:v>
                </c:pt>
                <c:pt idx="10302">
                  <c:v>2013.31506849315</c:v>
                </c:pt>
                <c:pt idx="10303">
                  <c:v>2013.3178082191801</c:v>
                </c:pt>
                <c:pt idx="10304">
                  <c:v>2013.3205479452099</c:v>
                </c:pt>
                <c:pt idx="10305">
                  <c:v>2013.32328767123</c:v>
                </c:pt>
                <c:pt idx="10306">
                  <c:v>2013.3260273972601</c:v>
                </c:pt>
                <c:pt idx="10307">
                  <c:v>2013.3287671232899</c:v>
                </c:pt>
                <c:pt idx="10308">
                  <c:v>2013.33150684932</c:v>
                </c:pt>
                <c:pt idx="10309">
                  <c:v>2013.3342465753401</c:v>
                </c:pt>
                <c:pt idx="10310">
                  <c:v>2013.33698630137</c:v>
                </c:pt>
                <c:pt idx="10311">
                  <c:v>2013.3397260274</c:v>
                </c:pt>
                <c:pt idx="10312">
                  <c:v>2013.3424657534199</c:v>
                </c:pt>
                <c:pt idx="10313">
                  <c:v>2013.34520547945</c:v>
                </c:pt>
                <c:pt idx="10314">
                  <c:v>2013.3479452054801</c:v>
                </c:pt>
                <c:pt idx="10315">
                  <c:v>2013.3506849315099</c:v>
                </c:pt>
                <c:pt idx="10316">
                  <c:v>2013.35342465753</c:v>
                </c:pt>
                <c:pt idx="10317">
                  <c:v>2013.3561643835601</c:v>
                </c:pt>
                <c:pt idx="10318">
                  <c:v>2013.35890410959</c:v>
                </c:pt>
                <c:pt idx="10319">
                  <c:v>2013.36164383562</c:v>
                </c:pt>
                <c:pt idx="10320">
                  <c:v>2013.3643835616399</c:v>
                </c:pt>
                <c:pt idx="10321">
                  <c:v>2013.36712328767</c:v>
                </c:pt>
                <c:pt idx="10322">
                  <c:v>2013.3698630137001</c:v>
                </c:pt>
                <c:pt idx="10323">
                  <c:v>2013.3726027397299</c:v>
                </c:pt>
                <c:pt idx="10324">
                  <c:v>2013.37534246575</c:v>
                </c:pt>
                <c:pt idx="10325">
                  <c:v>2013.3780821917801</c:v>
                </c:pt>
                <c:pt idx="10326">
                  <c:v>2013.38082191781</c:v>
                </c:pt>
                <c:pt idx="10327">
                  <c:v>2013.38356164384</c:v>
                </c:pt>
                <c:pt idx="10328">
                  <c:v>2013.3863013698599</c:v>
                </c:pt>
                <c:pt idx="10329">
                  <c:v>2013.38904109589</c:v>
                </c:pt>
                <c:pt idx="10330">
                  <c:v>2013.3917808219201</c:v>
                </c:pt>
                <c:pt idx="10331">
                  <c:v>2013.3945205479499</c:v>
                </c:pt>
                <c:pt idx="10332">
                  <c:v>2013.39726027397</c:v>
                </c:pt>
                <c:pt idx="10333">
                  <c:v>2013.4</c:v>
                </c:pt>
                <c:pt idx="10334">
                  <c:v>2013.4027397260299</c:v>
                </c:pt>
                <c:pt idx="10335">
                  <c:v>2013.40547945205</c:v>
                </c:pt>
                <c:pt idx="10336">
                  <c:v>2013.4082191780799</c:v>
                </c:pt>
                <c:pt idx="10337">
                  <c:v>2013.41095890411</c:v>
                </c:pt>
                <c:pt idx="10338">
                  <c:v>2013.4136986301401</c:v>
                </c:pt>
                <c:pt idx="10339">
                  <c:v>2013.4164383561599</c:v>
                </c:pt>
                <c:pt idx="10340">
                  <c:v>2013.41917808219</c:v>
                </c:pt>
                <c:pt idx="10341">
                  <c:v>2013.4219178082201</c:v>
                </c:pt>
                <c:pt idx="10342">
                  <c:v>2013.4246575342499</c:v>
                </c:pt>
                <c:pt idx="10343">
                  <c:v>2013.42739726027</c:v>
                </c:pt>
                <c:pt idx="10344">
                  <c:v>2013.4301369863001</c:v>
                </c:pt>
                <c:pt idx="10345">
                  <c:v>2013.43287671233</c:v>
                </c:pt>
                <c:pt idx="10346">
                  <c:v>2013.4356164383601</c:v>
                </c:pt>
                <c:pt idx="10347">
                  <c:v>2013.4383561643799</c:v>
                </c:pt>
                <c:pt idx="10348">
                  <c:v>2013.44109589041</c:v>
                </c:pt>
                <c:pt idx="10349">
                  <c:v>2013.4438356164401</c:v>
                </c:pt>
                <c:pt idx="10350">
                  <c:v>2013.4465753424699</c:v>
                </c:pt>
                <c:pt idx="10351">
                  <c:v>2013.44931506849</c:v>
                </c:pt>
                <c:pt idx="10352">
                  <c:v>2013.4520547945201</c:v>
                </c:pt>
                <c:pt idx="10353">
                  <c:v>2013.45479452055</c:v>
                </c:pt>
                <c:pt idx="10354">
                  <c:v>2013.4575342465801</c:v>
                </c:pt>
                <c:pt idx="10355">
                  <c:v>2013.4602739725999</c:v>
                </c:pt>
                <c:pt idx="10356">
                  <c:v>2013.46301369863</c:v>
                </c:pt>
                <c:pt idx="10357">
                  <c:v>2013.4657534246601</c:v>
                </c:pt>
                <c:pt idx="10358">
                  <c:v>2013.4684931506799</c:v>
                </c:pt>
                <c:pt idx="10359">
                  <c:v>2013.47123287671</c:v>
                </c:pt>
                <c:pt idx="10360">
                  <c:v>2013.4739726027401</c:v>
                </c:pt>
                <c:pt idx="10361">
                  <c:v>2013.47671232877</c:v>
                </c:pt>
                <c:pt idx="10362">
                  <c:v>2013.47945205479</c:v>
                </c:pt>
                <c:pt idx="10363">
                  <c:v>2013.4821917808199</c:v>
                </c:pt>
                <c:pt idx="10364">
                  <c:v>2013.48493150685</c:v>
                </c:pt>
                <c:pt idx="10365">
                  <c:v>2013.4876712328801</c:v>
                </c:pt>
                <c:pt idx="10366">
                  <c:v>2013.4904109588999</c:v>
                </c:pt>
                <c:pt idx="10367">
                  <c:v>2013.49315068493</c:v>
                </c:pt>
                <c:pt idx="10368">
                  <c:v>2013.4958904109601</c:v>
                </c:pt>
                <c:pt idx="10369">
                  <c:v>2013.49863013699</c:v>
                </c:pt>
                <c:pt idx="10370">
                  <c:v>2013.50136986301</c:v>
                </c:pt>
                <c:pt idx="10371">
                  <c:v>2013.5041095890399</c:v>
                </c:pt>
                <c:pt idx="10372">
                  <c:v>2013.50684931507</c:v>
                </c:pt>
                <c:pt idx="10373">
                  <c:v>2013.5095890411001</c:v>
                </c:pt>
                <c:pt idx="10374">
                  <c:v>2013.5123287671199</c:v>
                </c:pt>
                <c:pt idx="10375">
                  <c:v>2013.51506849315</c:v>
                </c:pt>
                <c:pt idx="10376">
                  <c:v>2013.5178082191801</c:v>
                </c:pt>
                <c:pt idx="10377">
                  <c:v>2013.52054794521</c:v>
                </c:pt>
                <c:pt idx="10378">
                  <c:v>2013.52328767123</c:v>
                </c:pt>
                <c:pt idx="10379">
                  <c:v>2013.5260273972599</c:v>
                </c:pt>
                <c:pt idx="10380">
                  <c:v>2013.52876712329</c:v>
                </c:pt>
                <c:pt idx="10381">
                  <c:v>2013.5315068493201</c:v>
                </c:pt>
                <c:pt idx="10382">
                  <c:v>2013.5342465753399</c:v>
                </c:pt>
                <c:pt idx="10383">
                  <c:v>2013.53698630137</c:v>
                </c:pt>
                <c:pt idx="10384">
                  <c:v>2013.5397260274001</c:v>
                </c:pt>
                <c:pt idx="10385">
                  <c:v>2013.5424657534199</c:v>
                </c:pt>
                <c:pt idx="10386">
                  <c:v>2013.54520547945</c:v>
                </c:pt>
                <c:pt idx="10387">
                  <c:v>2013.5479452054799</c:v>
                </c:pt>
                <c:pt idx="10388">
                  <c:v>2013.55068493151</c:v>
                </c:pt>
                <c:pt idx="10389">
                  <c:v>2013.5534246575301</c:v>
                </c:pt>
                <c:pt idx="10390">
                  <c:v>2013.5561643835599</c:v>
                </c:pt>
                <c:pt idx="10391">
                  <c:v>2013.55890410959</c:v>
                </c:pt>
                <c:pt idx="10392">
                  <c:v>2013.5616438356201</c:v>
                </c:pt>
                <c:pt idx="10393">
                  <c:v>2013.5643835616399</c:v>
                </c:pt>
                <c:pt idx="10394">
                  <c:v>2013.56712328767</c:v>
                </c:pt>
                <c:pt idx="10395">
                  <c:v>2013.5698630136999</c:v>
                </c:pt>
                <c:pt idx="10396">
                  <c:v>2013.57260273973</c:v>
                </c:pt>
                <c:pt idx="10397">
                  <c:v>2013.5753424657501</c:v>
                </c:pt>
                <c:pt idx="10398">
                  <c:v>2013.5780821917799</c:v>
                </c:pt>
                <c:pt idx="10399">
                  <c:v>2013.58082191781</c:v>
                </c:pt>
                <c:pt idx="10400">
                  <c:v>2013.5835616438401</c:v>
                </c:pt>
                <c:pt idx="10401">
                  <c:v>2013.5863013698599</c:v>
                </c:pt>
                <c:pt idx="10402">
                  <c:v>2013.58904109589</c:v>
                </c:pt>
                <c:pt idx="10403">
                  <c:v>2013.5917808219201</c:v>
                </c:pt>
                <c:pt idx="10404">
                  <c:v>2013.59452054795</c:v>
                </c:pt>
                <c:pt idx="10405">
                  <c:v>2013.5972602739701</c:v>
                </c:pt>
                <c:pt idx="10406">
                  <c:v>2013.6</c:v>
                </c:pt>
                <c:pt idx="10407">
                  <c:v>2013.60273972603</c:v>
                </c:pt>
                <c:pt idx="10408">
                  <c:v>2013.6054794520501</c:v>
                </c:pt>
                <c:pt idx="10409">
                  <c:v>2013.6082191780799</c:v>
                </c:pt>
                <c:pt idx="10410">
                  <c:v>2013.61095890411</c:v>
                </c:pt>
                <c:pt idx="10411">
                  <c:v>2013.6136986301401</c:v>
                </c:pt>
                <c:pt idx="10412">
                  <c:v>2013.61643835616</c:v>
                </c:pt>
                <c:pt idx="10413">
                  <c:v>2013.61917808219</c:v>
                </c:pt>
                <c:pt idx="10414">
                  <c:v>2013.6219178082199</c:v>
                </c:pt>
                <c:pt idx="10415">
                  <c:v>2013.62465753425</c:v>
                </c:pt>
                <c:pt idx="10416">
                  <c:v>2013.6273972602701</c:v>
                </c:pt>
                <c:pt idx="10417">
                  <c:v>2013.6301369862999</c:v>
                </c:pt>
                <c:pt idx="10418">
                  <c:v>2013.63287671233</c:v>
                </c:pt>
                <c:pt idx="10419">
                  <c:v>2013.6356164383601</c:v>
                </c:pt>
                <c:pt idx="10420">
                  <c:v>2013.63835616438</c:v>
                </c:pt>
                <c:pt idx="10421">
                  <c:v>2013.64109589041</c:v>
                </c:pt>
                <c:pt idx="10422">
                  <c:v>2013.6438356164399</c:v>
                </c:pt>
                <c:pt idx="10423">
                  <c:v>2013.64657534247</c:v>
                </c:pt>
                <c:pt idx="10424">
                  <c:v>2013.6493150684901</c:v>
                </c:pt>
                <c:pt idx="10425">
                  <c:v>2013.6520547945199</c:v>
                </c:pt>
                <c:pt idx="10426">
                  <c:v>2013.65479452055</c:v>
                </c:pt>
                <c:pt idx="10427">
                  <c:v>2013.6575342465801</c:v>
                </c:pt>
                <c:pt idx="10428">
                  <c:v>2013.6602739726</c:v>
                </c:pt>
                <c:pt idx="10429">
                  <c:v>2013.66301369863</c:v>
                </c:pt>
                <c:pt idx="10430">
                  <c:v>2013.6657534246599</c:v>
                </c:pt>
                <c:pt idx="10431">
                  <c:v>2013.66849315068</c:v>
                </c:pt>
                <c:pt idx="10432">
                  <c:v>2013.6712328767101</c:v>
                </c:pt>
                <c:pt idx="10433">
                  <c:v>2013.6739726027399</c:v>
                </c:pt>
                <c:pt idx="10434">
                  <c:v>2013.67671232877</c:v>
                </c:pt>
                <c:pt idx="10435">
                  <c:v>2013.6794520547901</c:v>
                </c:pt>
                <c:pt idx="10436">
                  <c:v>2013.6821917808199</c:v>
                </c:pt>
                <c:pt idx="10437">
                  <c:v>2013.68493150685</c:v>
                </c:pt>
                <c:pt idx="10438">
                  <c:v>2013.6876712328799</c:v>
                </c:pt>
                <c:pt idx="10439">
                  <c:v>2013.6904109589</c:v>
                </c:pt>
                <c:pt idx="10440">
                  <c:v>2013.6931506849301</c:v>
                </c:pt>
                <c:pt idx="10441">
                  <c:v>2013.6958904109599</c:v>
                </c:pt>
                <c:pt idx="10442">
                  <c:v>2013.69863013699</c:v>
                </c:pt>
                <c:pt idx="10443">
                  <c:v>2013.7013698630101</c:v>
                </c:pt>
                <c:pt idx="10444">
                  <c:v>2013.7041095890399</c:v>
                </c:pt>
                <c:pt idx="10445">
                  <c:v>2013.70684931507</c:v>
                </c:pt>
                <c:pt idx="10446">
                  <c:v>2013.7095890410999</c:v>
                </c:pt>
                <c:pt idx="10447">
                  <c:v>2013.71232876712</c:v>
                </c:pt>
                <c:pt idx="10448">
                  <c:v>2013.7150684931501</c:v>
                </c:pt>
                <c:pt idx="10449">
                  <c:v>2013.7178082191799</c:v>
                </c:pt>
                <c:pt idx="10450">
                  <c:v>2013.72054794521</c:v>
                </c:pt>
                <c:pt idx="10451">
                  <c:v>2013.7232876712301</c:v>
                </c:pt>
                <c:pt idx="10452">
                  <c:v>2013.7260273972599</c:v>
                </c:pt>
                <c:pt idx="10453">
                  <c:v>2013.72876712329</c:v>
                </c:pt>
                <c:pt idx="10454">
                  <c:v>2013.7315068493201</c:v>
                </c:pt>
                <c:pt idx="10455">
                  <c:v>2013.73424657534</c:v>
                </c:pt>
                <c:pt idx="10456">
                  <c:v>2013.7369863013701</c:v>
                </c:pt>
                <c:pt idx="10457">
                  <c:v>2013.7397260273999</c:v>
                </c:pt>
                <c:pt idx="10458">
                  <c:v>2013.74246575342</c:v>
                </c:pt>
                <c:pt idx="10459">
                  <c:v>2013.7452054794501</c:v>
                </c:pt>
                <c:pt idx="10460">
                  <c:v>2013.7479452054799</c:v>
                </c:pt>
                <c:pt idx="10461">
                  <c:v>2013.75068493151</c:v>
                </c:pt>
                <c:pt idx="10462">
                  <c:v>2013.7534246575301</c:v>
                </c:pt>
                <c:pt idx="10463">
                  <c:v>2013.75616438356</c:v>
                </c:pt>
                <c:pt idx="10464">
                  <c:v>2013.75890410959</c:v>
                </c:pt>
                <c:pt idx="10465">
                  <c:v>2013.7616438356199</c:v>
                </c:pt>
                <c:pt idx="10466">
                  <c:v>2013.76438356164</c:v>
                </c:pt>
                <c:pt idx="10467">
                  <c:v>2013.7671232876701</c:v>
                </c:pt>
                <c:pt idx="10468">
                  <c:v>2013.7698630136999</c:v>
                </c:pt>
                <c:pt idx="10469">
                  <c:v>2013.77260273973</c:v>
                </c:pt>
                <c:pt idx="10470">
                  <c:v>2013.7753424657501</c:v>
                </c:pt>
                <c:pt idx="10471">
                  <c:v>2013.77808219178</c:v>
                </c:pt>
                <c:pt idx="10472">
                  <c:v>2013.78082191781</c:v>
                </c:pt>
                <c:pt idx="10473">
                  <c:v>2013.7835616438399</c:v>
                </c:pt>
                <c:pt idx="10474">
                  <c:v>2013.78630136986</c:v>
                </c:pt>
                <c:pt idx="10475">
                  <c:v>2013.7890410958901</c:v>
                </c:pt>
                <c:pt idx="10476">
                  <c:v>2013.7917808219199</c:v>
                </c:pt>
                <c:pt idx="10477">
                  <c:v>2013.79452054795</c:v>
                </c:pt>
                <c:pt idx="10478">
                  <c:v>2013.7972602739701</c:v>
                </c:pt>
                <c:pt idx="10479">
                  <c:v>2013.8</c:v>
                </c:pt>
                <c:pt idx="10480">
                  <c:v>2013.80273972603</c:v>
                </c:pt>
                <c:pt idx="10481">
                  <c:v>2013.8054794520499</c:v>
                </c:pt>
                <c:pt idx="10482">
                  <c:v>2013.80821917808</c:v>
                </c:pt>
                <c:pt idx="10483">
                  <c:v>2013.8109589041101</c:v>
                </c:pt>
                <c:pt idx="10484">
                  <c:v>2013.8136986301399</c:v>
                </c:pt>
                <c:pt idx="10485">
                  <c:v>2013.81643835616</c:v>
                </c:pt>
                <c:pt idx="10486">
                  <c:v>2013.8191780821901</c:v>
                </c:pt>
                <c:pt idx="10487">
                  <c:v>2013.82191780822</c:v>
                </c:pt>
                <c:pt idx="10488">
                  <c:v>2013.82465753425</c:v>
                </c:pt>
                <c:pt idx="10489">
                  <c:v>2013.8273972602699</c:v>
                </c:pt>
                <c:pt idx="10490">
                  <c:v>2013.8301369863</c:v>
                </c:pt>
                <c:pt idx="10491">
                  <c:v>2013.8328767123301</c:v>
                </c:pt>
                <c:pt idx="10492">
                  <c:v>2013.8356164383599</c:v>
                </c:pt>
                <c:pt idx="10493">
                  <c:v>2013.83835616438</c:v>
                </c:pt>
                <c:pt idx="10494">
                  <c:v>2013.8410958904101</c:v>
                </c:pt>
                <c:pt idx="10495">
                  <c:v>2013.8438356164399</c:v>
                </c:pt>
                <c:pt idx="10496">
                  <c:v>2013.84657534247</c:v>
                </c:pt>
                <c:pt idx="10497">
                  <c:v>2013.8493150684899</c:v>
                </c:pt>
                <c:pt idx="10498">
                  <c:v>2013.85205479452</c:v>
                </c:pt>
                <c:pt idx="10499">
                  <c:v>2013.8547945205501</c:v>
                </c:pt>
                <c:pt idx="10500">
                  <c:v>2013.8575342465799</c:v>
                </c:pt>
                <c:pt idx="10501">
                  <c:v>2013.8602739726</c:v>
                </c:pt>
                <c:pt idx="10502">
                  <c:v>2013.8630136986301</c:v>
                </c:pt>
                <c:pt idx="10503">
                  <c:v>2013.8657534246599</c:v>
                </c:pt>
                <c:pt idx="10504">
                  <c:v>2013.86849315069</c:v>
                </c:pt>
                <c:pt idx="10505">
                  <c:v>2013.8712328767101</c:v>
                </c:pt>
                <c:pt idx="10506">
                  <c:v>2013.87397260274</c:v>
                </c:pt>
                <c:pt idx="10507">
                  <c:v>2013.8767123287701</c:v>
                </c:pt>
                <c:pt idx="10508">
                  <c:v>2013.8794520547899</c:v>
                </c:pt>
                <c:pt idx="10509">
                  <c:v>2013.88219178082</c:v>
                </c:pt>
                <c:pt idx="10510">
                  <c:v>2013.8849315068501</c:v>
                </c:pt>
                <c:pt idx="10511">
                  <c:v>2013.8876712328799</c:v>
                </c:pt>
                <c:pt idx="10512">
                  <c:v>2013.8904109589</c:v>
                </c:pt>
                <c:pt idx="10513">
                  <c:v>2013.8931506849301</c:v>
                </c:pt>
                <c:pt idx="10514">
                  <c:v>2013.89589041096</c:v>
                </c:pt>
                <c:pt idx="10515">
                  <c:v>2013.8986301369901</c:v>
                </c:pt>
                <c:pt idx="10516">
                  <c:v>2013.9013698630099</c:v>
                </c:pt>
                <c:pt idx="10517">
                  <c:v>2013.90410958904</c:v>
                </c:pt>
                <c:pt idx="10518">
                  <c:v>2013.9068493150701</c:v>
                </c:pt>
                <c:pt idx="10519">
                  <c:v>2013.9095890410999</c:v>
                </c:pt>
                <c:pt idx="10520">
                  <c:v>2013.91232876712</c:v>
                </c:pt>
                <c:pt idx="10521">
                  <c:v>2013.9150684931501</c:v>
                </c:pt>
                <c:pt idx="10522">
                  <c:v>2013.91780821918</c:v>
                </c:pt>
                <c:pt idx="10523">
                  <c:v>2013.92054794521</c:v>
                </c:pt>
                <c:pt idx="10524">
                  <c:v>2013.9232876712299</c:v>
                </c:pt>
                <c:pt idx="10525">
                  <c:v>2013.92602739726</c:v>
                </c:pt>
                <c:pt idx="10526">
                  <c:v>2013.9287671232901</c:v>
                </c:pt>
                <c:pt idx="10527">
                  <c:v>2013.9315068493199</c:v>
                </c:pt>
                <c:pt idx="10528">
                  <c:v>2013.93424657534</c:v>
                </c:pt>
                <c:pt idx="10529">
                  <c:v>2013.9369863013701</c:v>
                </c:pt>
                <c:pt idx="10530">
                  <c:v>2013.9397260274</c:v>
                </c:pt>
                <c:pt idx="10531">
                  <c:v>2013.94246575342</c:v>
                </c:pt>
                <c:pt idx="10532">
                  <c:v>2013.9452054794499</c:v>
                </c:pt>
                <c:pt idx="10533">
                  <c:v>2013.94794520548</c:v>
                </c:pt>
                <c:pt idx="10534">
                  <c:v>2013.9506849315101</c:v>
                </c:pt>
                <c:pt idx="10535">
                  <c:v>2013.9534246575299</c:v>
                </c:pt>
                <c:pt idx="10536">
                  <c:v>2013.95616438356</c:v>
                </c:pt>
                <c:pt idx="10537">
                  <c:v>2013.9589041095901</c:v>
                </c:pt>
                <c:pt idx="10538">
                  <c:v>2013.96164383562</c:v>
                </c:pt>
                <c:pt idx="10539">
                  <c:v>2013.96438356164</c:v>
                </c:pt>
                <c:pt idx="10540">
                  <c:v>2013.9671232876699</c:v>
                </c:pt>
                <c:pt idx="10541">
                  <c:v>2013.9698630137</c:v>
                </c:pt>
                <c:pt idx="10542">
                  <c:v>2013.9726027397301</c:v>
                </c:pt>
                <c:pt idx="10543">
                  <c:v>2013.9753424657499</c:v>
                </c:pt>
                <c:pt idx="10544">
                  <c:v>2013.97808219178</c:v>
                </c:pt>
                <c:pt idx="10545">
                  <c:v>2013.9808219178101</c:v>
                </c:pt>
                <c:pt idx="10546">
                  <c:v>2013.9835616438399</c:v>
                </c:pt>
                <c:pt idx="10547">
                  <c:v>2013.98630136986</c:v>
                </c:pt>
                <c:pt idx="10548">
                  <c:v>2013.9890410958899</c:v>
                </c:pt>
                <c:pt idx="10549">
                  <c:v>2013.99178082192</c:v>
                </c:pt>
                <c:pt idx="10550">
                  <c:v>2013.9945205479501</c:v>
                </c:pt>
                <c:pt idx="10551">
                  <c:v>2013.9972602739699</c:v>
                </c:pt>
                <c:pt idx="10552">
                  <c:v>2014</c:v>
                </c:pt>
                <c:pt idx="10553">
                  <c:v>2014.0027397260301</c:v>
                </c:pt>
                <c:pt idx="10554">
                  <c:v>2014.0054794520499</c:v>
                </c:pt>
                <c:pt idx="10555">
                  <c:v>2014.00821917808</c:v>
                </c:pt>
                <c:pt idx="10556">
                  <c:v>2014.0109589041101</c:v>
                </c:pt>
                <c:pt idx="10557">
                  <c:v>2014.01369863014</c:v>
                </c:pt>
                <c:pt idx="10558">
                  <c:v>2014.0164383561601</c:v>
                </c:pt>
                <c:pt idx="10559">
                  <c:v>2014.0191780821899</c:v>
                </c:pt>
                <c:pt idx="10560">
                  <c:v>2014.02191780822</c:v>
                </c:pt>
                <c:pt idx="10561">
                  <c:v>2014.0246575342501</c:v>
                </c:pt>
                <c:pt idx="10562">
                  <c:v>2014.0273972602699</c:v>
                </c:pt>
                <c:pt idx="10563">
                  <c:v>2014.0301369863</c:v>
                </c:pt>
                <c:pt idx="10564">
                  <c:v>2014.0328767123301</c:v>
                </c:pt>
                <c:pt idx="10565">
                  <c:v>2014.03561643836</c:v>
                </c:pt>
                <c:pt idx="10566">
                  <c:v>2014.03835616438</c:v>
                </c:pt>
                <c:pt idx="10567">
                  <c:v>2014.0410958904099</c:v>
                </c:pt>
                <c:pt idx="10568">
                  <c:v>2014.04383561644</c:v>
                </c:pt>
                <c:pt idx="10569">
                  <c:v>2014.0465753424701</c:v>
                </c:pt>
                <c:pt idx="10570">
                  <c:v>2014.0493150684899</c:v>
                </c:pt>
                <c:pt idx="10571">
                  <c:v>2014.05205479452</c:v>
                </c:pt>
                <c:pt idx="10572">
                  <c:v>2014.0547945205501</c:v>
                </c:pt>
                <c:pt idx="10573">
                  <c:v>2014.05753424658</c:v>
                </c:pt>
                <c:pt idx="10574">
                  <c:v>2014.0602739726</c:v>
                </c:pt>
                <c:pt idx="10575">
                  <c:v>2014.0630136986299</c:v>
                </c:pt>
                <c:pt idx="10576">
                  <c:v>2014.06575342466</c:v>
                </c:pt>
                <c:pt idx="10577">
                  <c:v>2014.0684931506801</c:v>
                </c:pt>
                <c:pt idx="10578">
                  <c:v>2014.0712328767099</c:v>
                </c:pt>
                <c:pt idx="10579">
                  <c:v>2014.07397260274</c:v>
                </c:pt>
                <c:pt idx="10580">
                  <c:v>2014.0767123287701</c:v>
                </c:pt>
                <c:pt idx="10581">
                  <c:v>2014.07945205479</c:v>
                </c:pt>
                <c:pt idx="10582">
                  <c:v>2014.08219178082</c:v>
                </c:pt>
                <c:pt idx="10583">
                  <c:v>2014.0849315068499</c:v>
                </c:pt>
                <c:pt idx="10584">
                  <c:v>2014.08767123288</c:v>
                </c:pt>
                <c:pt idx="10585">
                  <c:v>2014.0904109589001</c:v>
                </c:pt>
                <c:pt idx="10586">
                  <c:v>2014.0931506849299</c:v>
                </c:pt>
                <c:pt idx="10587">
                  <c:v>2014.09589041096</c:v>
                </c:pt>
                <c:pt idx="10588">
                  <c:v>2014.0986301369901</c:v>
                </c:pt>
                <c:pt idx="10589">
                  <c:v>2014.1013698630099</c:v>
                </c:pt>
                <c:pt idx="10590">
                  <c:v>2014.10410958904</c:v>
                </c:pt>
                <c:pt idx="10591">
                  <c:v>2014.1068493150699</c:v>
                </c:pt>
                <c:pt idx="10592">
                  <c:v>2014.1095890411</c:v>
                </c:pt>
                <c:pt idx="10593">
                  <c:v>2014.1123287671201</c:v>
                </c:pt>
                <c:pt idx="10594">
                  <c:v>2014.1150684931499</c:v>
                </c:pt>
                <c:pt idx="10595">
                  <c:v>2014.11780821918</c:v>
                </c:pt>
                <c:pt idx="10596">
                  <c:v>2014.1205479452101</c:v>
                </c:pt>
                <c:pt idx="10597">
                  <c:v>2014.1232876712299</c:v>
                </c:pt>
                <c:pt idx="10598">
                  <c:v>2014.12602739726</c:v>
                </c:pt>
                <c:pt idx="10599">
                  <c:v>2014.1287671232899</c:v>
                </c:pt>
                <c:pt idx="10600">
                  <c:v>2014.13150684931</c:v>
                </c:pt>
                <c:pt idx="10601">
                  <c:v>2014.1342465753401</c:v>
                </c:pt>
                <c:pt idx="10602">
                  <c:v>2014.1369863013699</c:v>
                </c:pt>
                <c:pt idx="10603">
                  <c:v>2014.1397260274</c:v>
                </c:pt>
                <c:pt idx="10604">
                  <c:v>2014.1424657534201</c:v>
                </c:pt>
                <c:pt idx="10605">
                  <c:v>2014.1452054794499</c:v>
                </c:pt>
                <c:pt idx="10606">
                  <c:v>2014.14794520548</c:v>
                </c:pt>
                <c:pt idx="10607">
                  <c:v>2014.1506849315101</c:v>
                </c:pt>
                <c:pt idx="10608">
                  <c:v>2014.15342465753</c:v>
                </c:pt>
                <c:pt idx="10609">
                  <c:v>2014.1561643835601</c:v>
                </c:pt>
                <c:pt idx="10610">
                  <c:v>2014.1589041095899</c:v>
                </c:pt>
                <c:pt idx="10611">
                  <c:v>2014.16164383562</c:v>
                </c:pt>
                <c:pt idx="10612">
                  <c:v>2014.1643835616401</c:v>
                </c:pt>
                <c:pt idx="10613">
                  <c:v>2014.1671232876699</c:v>
                </c:pt>
                <c:pt idx="10614">
                  <c:v>2014.1698630137</c:v>
                </c:pt>
                <c:pt idx="10615">
                  <c:v>2014.1726027397301</c:v>
                </c:pt>
                <c:pt idx="10616">
                  <c:v>2014.17534246575</c:v>
                </c:pt>
                <c:pt idx="10617">
                  <c:v>2014.17808219178</c:v>
                </c:pt>
                <c:pt idx="10618">
                  <c:v>2014.1808219178099</c:v>
                </c:pt>
                <c:pt idx="10619">
                  <c:v>2014.18356164384</c:v>
                </c:pt>
                <c:pt idx="10620">
                  <c:v>2014.1863013698601</c:v>
                </c:pt>
                <c:pt idx="10621">
                  <c:v>2014.1890410958899</c:v>
                </c:pt>
                <c:pt idx="10622">
                  <c:v>2014.19178082192</c:v>
                </c:pt>
                <c:pt idx="10623">
                  <c:v>2014.1945205479501</c:v>
                </c:pt>
                <c:pt idx="10624">
                  <c:v>2014.19726027397</c:v>
                </c:pt>
                <c:pt idx="10625">
                  <c:v>2014.2</c:v>
                </c:pt>
                <c:pt idx="10626">
                  <c:v>2014.2027397260299</c:v>
                </c:pt>
                <c:pt idx="10627">
                  <c:v>2014.20547945205</c:v>
                </c:pt>
                <c:pt idx="10628">
                  <c:v>2014.2082191780801</c:v>
                </c:pt>
                <c:pt idx="10629">
                  <c:v>2014.2109589041099</c:v>
                </c:pt>
                <c:pt idx="10630">
                  <c:v>2014.21369863014</c:v>
                </c:pt>
                <c:pt idx="10631">
                  <c:v>2014.2164383561601</c:v>
                </c:pt>
                <c:pt idx="10632">
                  <c:v>2014.21917808219</c:v>
                </c:pt>
                <c:pt idx="10633">
                  <c:v>2014.22191780822</c:v>
                </c:pt>
                <c:pt idx="10634">
                  <c:v>2014.2246575342499</c:v>
                </c:pt>
                <c:pt idx="10635">
                  <c:v>2014.22739726027</c:v>
                </c:pt>
                <c:pt idx="10636">
                  <c:v>2014.2301369863001</c:v>
                </c:pt>
                <c:pt idx="10637">
                  <c:v>2014.2328767123299</c:v>
                </c:pt>
                <c:pt idx="10638">
                  <c:v>2014.23561643836</c:v>
                </c:pt>
                <c:pt idx="10639">
                  <c:v>2014.2383561643801</c:v>
                </c:pt>
                <c:pt idx="10640">
                  <c:v>2014.24109589041</c:v>
                </c:pt>
                <c:pt idx="10641">
                  <c:v>2014.24383561644</c:v>
                </c:pt>
                <c:pt idx="10642">
                  <c:v>2014.2465753424699</c:v>
                </c:pt>
                <c:pt idx="10643">
                  <c:v>2014.24931506849</c:v>
                </c:pt>
                <c:pt idx="10644">
                  <c:v>2014.2520547945201</c:v>
                </c:pt>
                <c:pt idx="10645">
                  <c:v>2014.2547945205499</c:v>
                </c:pt>
                <c:pt idx="10646">
                  <c:v>2014.25753424658</c:v>
                </c:pt>
                <c:pt idx="10647">
                  <c:v>2014.2602739726001</c:v>
                </c:pt>
                <c:pt idx="10648">
                  <c:v>2014.2630136986299</c:v>
                </c:pt>
                <c:pt idx="10649">
                  <c:v>2014.26575342466</c:v>
                </c:pt>
                <c:pt idx="10650">
                  <c:v>2014.2684931506799</c:v>
                </c:pt>
                <c:pt idx="10651">
                  <c:v>2014.27123287671</c:v>
                </c:pt>
                <c:pt idx="10652">
                  <c:v>2014.2739726027401</c:v>
                </c:pt>
                <c:pt idx="10653">
                  <c:v>2014.2767123287699</c:v>
                </c:pt>
                <c:pt idx="10654">
                  <c:v>2014.27945205479</c:v>
                </c:pt>
                <c:pt idx="10655">
                  <c:v>2014.2821917808201</c:v>
                </c:pt>
                <c:pt idx="10656">
                  <c:v>2014.2849315068499</c:v>
                </c:pt>
                <c:pt idx="10657">
                  <c:v>2014.28767123288</c:v>
                </c:pt>
                <c:pt idx="10658">
                  <c:v>2014.2904109589001</c:v>
                </c:pt>
                <c:pt idx="10659">
                  <c:v>2014.29315068493</c:v>
                </c:pt>
                <c:pt idx="10660">
                  <c:v>2014.2958904109601</c:v>
                </c:pt>
                <c:pt idx="10661">
                  <c:v>2014.2986301369899</c:v>
                </c:pt>
                <c:pt idx="10662">
                  <c:v>2014.30136986301</c:v>
                </c:pt>
                <c:pt idx="10663">
                  <c:v>2014.3041095890401</c:v>
                </c:pt>
                <c:pt idx="10664">
                  <c:v>2014.3068493150699</c:v>
                </c:pt>
                <c:pt idx="10665">
                  <c:v>2014.3095890411</c:v>
                </c:pt>
                <c:pt idx="10666">
                  <c:v>2014.3123287671201</c:v>
                </c:pt>
                <c:pt idx="10667">
                  <c:v>2014.31506849315</c:v>
                </c:pt>
                <c:pt idx="10668">
                  <c:v>2014.3178082191801</c:v>
                </c:pt>
                <c:pt idx="10669">
                  <c:v>2014.3205479452099</c:v>
                </c:pt>
                <c:pt idx="10670">
                  <c:v>2014.32328767123</c:v>
                </c:pt>
                <c:pt idx="10671">
                  <c:v>2014.3260273972601</c:v>
                </c:pt>
                <c:pt idx="10672">
                  <c:v>2014.3287671232899</c:v>
                </c:pt>
                <c:pt idx="10673">
                  <c:v>2014.33150684932</c:v>
                </c:pt>
                <c:pt idx="10674">
                  <c:v>2014.3342465753401</c:v>
                </c:pt>
                <c:pt idx="10675">
                  <c:v>2014.33698630137</c:v>
                </c:pt>
                <c:pt idx="10676">
                  <c:v>2014.3397260274</c:v>
                </c:pt>
                <c:pt idx="10677">
                  <c:v>2014.3424657534199</c:v>
                </c:pt>
                <c:pt idx="10678">
                  <c:v>2014.34520547945</c:v>
                </c:pt>
                <c:pt idx="10679">
                  <c:v>2014.3479452054801</c:v>
                </c:pt>
                <c:pt idx="10680">
                  <c:v>2014.3506849315099</c:v>
                </c:pt>
                <c:pt idx="10681">
                  <c:v>2014.35342465753</c:v>
                </c:pt>
                <c:pt idx="10682">
                  <c:v>2014.3561643835601</c:v>
                </c:pt>
                <c:pt idx="10683">
                  <c:v>2014.35890410959</c:v>
                </c:pt>
                <c:pt idx="10684">
                  <c:v>2014.36164383562</c:v>
                </c:pt>
                <c:pt idx="10685">
                  <c:v>2014.3643835616399</c:v>
                </c:pt>
                <c:pt idx="10686">
                  <c:v>2014.36712328767</c:v>
                </c:pt>
                <c:pt idx="10687">
                  <c:v>2014.3698630137001</c:v>
                </c:pt>
                <c:pt idx="10688">
                  <c:v>2014.3726027397299</c:v>
                </c:pt>
                <c:pt idx="10689">
                  <c:v>2014.37534246575</c:v>
                </c:pt>
                <c:pt idx="10690">
                  <c:v>2014.3780821917801</c:v>
                </c:pt>
                <c:pt idx="10691">
                  <c:v>2014.38082191781</c:v>
                </c:pt>
                <c:pt idx="10692">
                  <c:v>2014.38356164384</c:v>
                </c:pt>
                <c:pt idx="10693">
                  <c:v>2014.3863013698599</c:v>
                </c:pt>
                <c:pt idx="10694">
                  <c:v>2014.38904109589</c:v>
                </c:pt>
                <c:pt idx="10695">
                  <c:v>2014.3917808219201</c:v>
                </c:pt>
                <c:pt idx="10696">
                  <c:v>2014.3945205479499</c:v>
                </c:pt>
                <c:pt idx="10697">
                  <c:v>2014.39726027397</c:v>
                </c:pt>
                <c:pt idx="10698">
                  <c:v>2014.4</c:v>
                </c:pt>
                <c:pt idx="10699">
                  <c:v>2014.4027397260299</c:v>
                </c:pt>
                <c:pt idx="10700">
                  <c:v>2014.40547945205</c:v>
                </c:pt>
                <c:pt idx="10701">
                  <c:v>2014.4082191780799</c:v>
                </c:pt>
                <c:pt idx="10702">
                  <c:v>2014.41095890411</c:v>
                </c:pt>
                <c:pt idx="10703">
                  <c:v>2014.4136986301401</c:v>
                </c:pt>
                <c:pt idx="10704">
                  <c:v>2014.4164383561599</c:v>
                </c:pt>
                <c:pt idx="10705">
                  <c:v>2014.41917808219</c:v>
                </c:pt>
                <c:pt idx="10706">
                  <c:v>2014.4219178082201</c:v>
                </c:pt>
                <c:pt idx="10707">
                  <c:v>2014.4246575342499</c:v>
                </c:pt>
                <c:pt idx="10708">
                  <c:v>2014.42739726027</c:v>
                </c:pt>
                <c:pt idx="10709">
                  <c:v>2014.4301369863001</c:v>
                </c:pt>
                <c:pt idx="10710">
                  <c:v>2014.43287671233</c:v>
                </c:pt>
                <c:pt idx="10711">
                  <c:v>2014.4356164383601</c:v>
                </c:pt>
                <c:pt idx="10712">
                  <c:v>2014.4383561643799</c:v>
                </c:pt>
                <c:pt idx="10713">
                  <c:v>2014.44109589041</c:v>
                </c:pt>
                <c:pt idx="10714">
                  <c:v>2014.4438356164401</c:v>
                </c:pt>
                <c:pt idx="10715">
                  <c:v>2014.4465753424699</c:v>
                </c:pt>
                <c:pt idx="10716">
                  <c:v>2014.44931506849</c:v>
                </c:pt>
                <c:pt idx="10717">
                  <c:v>2014.4520547945201</c:v>
                </c:pt>
                <c:pt idx="10718">
                  <c:v>2014.45479452055</c:v>
                </c:pt>
                <c:pt idx="10719">
                  <c:v>2014.4575342465801</c:v>
                </c:pt>
                <c:pt idx="10720">
                  <c:v>2014.4602739725999</c:v>
                </c:pt>
                <c:pt idx="10721">
                  <c:v>2014.46301369863</c:v>
                </c:pt>
                <c:pt idx="10722">
                  <c:v>2014.4657534246601</c:v>
                </c:pt>
                <c:pt idx="10723">
                  <c:v>2014.4684931506799</c:v>
                </c:pt>
                <c:pt idx="10724">
                  <c:v>2014.47123287671</c:v>
                </c:pt>
                <c:pt idx="10725">
                  <c:v>2014.4739726027401</c:v>
                </c:pt>
                <c:pt idx="10726">
                  <c:v>2014.47671232877</c:v>
                </c:pt>
                <c:pt idx="10727">
                  <c:v>2014.47945205479</c:v>
                </c:pt>
                <c:pt idx="10728">
                  <c:v>2014.4821917808199</c:v>
                </c:pt>
                <c:pt idx="10729">
                  <c:v>2014.48493150685</c:v>
                </c:pt>
                <c:pt idx="10730">
                  <c:v>2014.4876712328801</c:v>
                </c:pt>
                <c:pt idx="10731">
                  <c:v>2014.4904109588999</c:v>
                </c:pt>
                <c:pt idx="10732">
                  <c:v>2014.49315068493</c:v>
                </c:pt>
                <c:pt idx="10733">
                  <c:v>2014.4958904109601</c:v>
                </c:pt>
                <c:pt idx="10734">
                  <c:v>2014.49863013699</c:v>
                </c:pt>
                <c:pt idx="10735">
                  <c:v>2014.50136986301</c:v>
                </c:pt>
                <c:pt idx="10736">
                  <c:v>2014.5041095890399</c:v>
                </c:pt>
                <c:pt idx="10737">
                  <c:v>2014.50684931507</c:v>
                </c:pt>
                <c:pt idx="10738">
                  <c:v>2014.5095890411001</c:v>
                </c:pt>
                <c:pt idx="10739">
                  <c:v>2014.5123287671199</c:v>
                </c:pt>
                <c:pt idx="10740">
                  <c:v>2014.51506849315</c:v>
                </c:pt>
                <c:pt idx="10741">
                  <c:v>2014.5178082191801</c:v>
                </c:pt>
                <c:pt idx="10742">
                  <c:v>2014.52054794521</c:v>
                </c:pt>
                <c:pt idx="10743">
                  <c:v>2014.52328767123</c:v>
                </c:pt>
                <c:pt idx="10744">
                  <c:v>2014.5260273972599</c:v>
                </c:pt>
                <c:pt idx="10745">
                  <c:v>2014.52876712329</c:v>
                </c:pt>
                <c:pt idx="10746">
                  <c:v>2014.5315068493201</c:v>
                </c:pt>
                <c:pt idx="10747">
                  <c:v>2014.5342465753399</c:v>
                </c:pt>
                <c:pt idx="10748">
                  <c:v>2014.53698630137</c:v>
                </c:pt>
                <c:pt idx="10749">
                  <c:v>2014.5397260274001</c:v>
                </c:pt>
                <c:pt idx="10750">
                  <c:v>2014.5424657534199</c:v>
                </c:pt>
                <c:pt idx="10751">
                  <c:v>2014.54520547945</c:v>
                </c:pt>
                <c:pt idx="10752">
                  <c:v>2014.5479452054799</c:v>
                </c:pt>
                <c:pt idx="10753">
                  <c:v>2014.55068493151</c:v>
                </c:pt>
                <c:pt idx="10754">
                  <c:v>2014.5534246575301</c:v>
                </c:pt>
                <c:pt idx="10755">
                  <c:v>2014.5561643835599</c:v>
                </c:pt>
                <c:pt idx="10756">
                  <c:v>2014.55890410959</c:v>
                </c:pt>
                <c:pt idx="10757">
                  <c:v>2014.5616438356201</c:v>
                </c:pt>
                <c:pt idx="10758">
                  <c:v>2014.5643835616399</c:v>
                </c:pt>
                <c:pt idx="10759">
                  <c:v>2014.56712328767</c:v>
                </c:pt>
                <c:pt idx="10760">
                  <c:v>2014.5698630136999</c:v>
                </c:pt>
                <c:pt idx="10761">
                  <c:v>2014.57260273973</c:v>
                </c:pt>
                <c:pt idx="10762">
                  <c:v>2014.5753424657501</c:v>
                </c:pt>
                <c:pt idx="10763">
                  <c:v>2014.5780821917799</c:v>
                </c:pt>
                <c:pt idx="10764">
                  <c:v>2014.58082191781</c:v>
                </c:pt>
                <c:pt idx="10765">
                  <c:v>2014.5835616438401</c:v>
                </c:pt>
                <c:pt idx="10766">
                  <c:v>2014.5863013698599</c:v>
                </c:pt>
                <c:pt idx="10767">
                  <c:v>2014.58904109589</c:v>
                </c:pt>
                <c:pt idx="10768">
                  <c:v>2014.5917808219201</c:v>
                </c:pt>
                <c:pt idx="10769">
                  <c:v>2014.59452054795</c:v>
                </c:pt>
                <c:pt idx="10770">
                  <c:v>2014.5972602739701</c:v>
                </c:pt>
                <c:pt idx="10771">
                  <c:v>2014.6</c:v>
                </c:pt>
                <c:pt idx="10772">
                  <c:v>2014.60273972603</c:v>
                </c:pt>
                <c:pt idx="10773">
                  <c:v>2014.6054794520501</c:v>
                </c:pt>
                <c:pt idx="10774">
                  <c:v>2014.6082191780799</c:v>
                </c:pt>
                <c:pt idx="10775">
                  <c:v>2014.61095890411</c:v>
                </c:pt>
                <c:pt idx="10776">
                  <c:v>2014.6136986301401</c:v>
                </c:pt>
                <c:pt idx="10777">
                  <c:v>2014.61643835616</c:v>
                </c:pt>
                <c:pt idx="10778">
                  <c:v>2014.61917808219</c:v>
                </c:pt>
                <c:pt idx="10779">
                  <c:v>2014.6219178082199</c:v>
                </c:pt>
                <c:pt idx="10780">
                  <c:v>2014.62465753425</c:v>
                </c:pt>
                <c:pt idx="10781">
                  <c:v>2014.6273972602701</c:v>
                </c:pt>
                <c:pt idx="10782">
                  <c:v>2014.6301369862999</c:v>
                </c:pt>
                <c:pt idx="10783">
                  <c:v>2014.63287671233</c:v>
                </c:pt>
                <c:pt idx="10784">
                  <c:v>2014.6356164383601</c:v>
                </c:pt>
                <c:pt idx="10785">
                  <c:v>2014.63835616438</c:v>
                </c:pt>
                <c:pt idx="10786">
                  <c:v>2014.64109589041</c:v>
                </c:pt>
                <c:pt idx="10787">
                  <c:v>2014.6438356164399</c:v>
                </c:pt>
                <c:pt idx="10788">
                  <c:v>2014.64657534247</c:v>
                </c:pt>
                <c:pt idx="10789">
                  <c:v>2014.6493150684901</c:v>
                </c:pt>
                <c:pt idx="10790">
                  <c:v>2014.6520547945199</c:v>
                </c:pt>
                <c:pt idx="10791">
                  <c:v>2014.65479452055</c:v>
                </c:pt>
                <c:pt idx="10792">
                  <c:v>2014.6575342465801</c:v>
                </c:pt>
                <c:pt idx="10793">
                  <c:v>2014.6602739726</c:v>
                </c:pt>
                <c:pt idx="10794">
                  <c:v>2014.66301369863</c:v>
                </c:pt>
                <c:pt idx="10795">
                  <c:v>2014.6657534246599</c:v>
                </c:pt>
                <c:pt idx="10796">
                  <c:v>2014.66849315068</c:v>
                </c:pt>
                <c:pt idx="10797">
                  <c:v>2014.6712328767101</c:v>
                </c:pt>
                <c:pt idx="10798">
                  <c:v>2014.6739726027399</c:v>
                </c:pt>
                <c:pt idx="10799">
                  <c:v>2014.67671232877</c:v>
                </c:pt>
                <c:pt idx="10800">
                  <c:v>2014.6794520547901</c:v>
                </c:pt>
                <c:pt idx="10801">
                  <c:v>2014.6821917808199</c:v>
                </c:pt>
                <c:pt idx="10802">
                  <c:v>2014.68493150685</c:v>
                </c:pt>
                <c:pt idx="10803">
                  <c:v>2014.6876712328799</c:v>
                </c:pt>
                <c:pt idx="10804">
                  <c:v>2014.6904109589</c:v>
                </c:pt>
                <c:pt idx="10805">
                  <c:v>2014.6931506849301</c:v>
                </c:pt>
                <c:pt idx="10806">
                  <c:v>2014.6958904109599</c:v>
                </c:pt>
                <c:pt idx="10807">
                  <c:v>2014.69863013699</c:v>
                </c:pt>
                <c:pt idx="10808">
                  <c:v>2014.7013698630101</c:v>
                </c:pt>
                <c:pt idx="10809">
                  <c:v>2014.7041095890399</c:v>
                </c:pt>
                <c:pt idx="10810">
                  <c:v>2014.70684931507</c:v>
                </c:pt>
                <c:pt idx="10811">
                  <c:v>2014.7095890410999</c:v>
                </c:pt>
                <c:pt idx="10812">
                  <c:v>2014.71232876712</c:v>
                </c:pt>
                <c:pt idx="10813">
                  <c:v>2014.7150684931501</c:v>
                </c:pt>
                <c:pt idx="10814">
                  <c:v>2014.7178082191799</c:v>
                </c:pt>
                <c:pt idx="10815">
                  <c:v>2014.72054794521</c:v>
                </c:pt>
                <c:pt idx="10816">
                  <c:v>2014.7232876712301</c:v>
                </c:pt>
                <c:pt idx="10817">
                  <c:v>2014.7260273972599</c:v>
                </c:pt>
                <c:pt idx="10818">
                  <c:v>2014.72876712329</c:v>
                </c:pt>
                <c:pt idx="10819">
                  <c:v>2014.7315068493201</c:v>
                </c:pt>
                <c:pt idx="10820">
                  <c:v>2014.73424657534</c:v>
                </c:pt>
                <c:pt idx="10821">
                  <c:v>2014.7369863013701</c:v>
                </c:pt>
                <c:pt idx="10822">
                  <c:v>2014.7397260273999</c:v>
                </c:pt>
                <c:pt idx="10823">
                  <c:v>2014.74246575342</c:v>
                </c:pt>
                <c:pt idx="10824">
                  <c:v>2014.7452054794501</c:v>
                </c:pt>
                <c:pt idx="10825">
                  <c:v>2014.7479452054799</c:v>
                </c:pt>
                <c:pt idx="10826">
                  <c:v>2014.75068493151</c:v>
                </c:pt>
                <c:pt idx="10827">
                  <c:v>2014.7534246575301</c:v>
                </c:pt>
                <c:pt idx="10828">
                  <c:v>2014.75616438356</c:v>
                </c:pt>
                <c:pt idx="10829">
                  <c:v>2014.75890410959</c:v>
                </c:pt>
                <c:pt idx="10830">
                  <c:v>2014.7616438356199</c:v>
                </c:pt>
                <c:pt idx="10831">
                  <c:v>2014.76438356164</c:v>
                </c:pt>
                <c:pt idx="10832">
                  <c:v>2014.7671232876701</c:v>
                </c:pt>
                <c:pt idx="10833">
                  <c:v>2014.7698630136999</c:v>
                </c:pt>
                <c:pt idx="10834">
                  <c:v>2014.77260273973</c:v>
                </c:pt>
                <c:pt idx="10835">
                  <c:v>2014.7753424657501</c:v>
                </c:pt>
                <c:pt idx="10836">
                  <c:v>2014.77808219178</c:v>
                </c:pt>
                <c:pt idx="10837">
                  <c:v>2014.78082191781</c:v>
                </c:pt>
                <c:pt idx="10838">
                  <c:v>2014.7835616438399</c:v>
                </c:pt>
                <c:pt idx="10839">
                  <c:v>2014.78630136986</c:v>
                </c:pt>
                <c:pt idx="10840">
                  <c:v>2014.7890410958901</c:v>
                </c:pt>
                <c:pt idx="10841">
                  <c:v>2014.7917808219199</c:v>
                </c:pt>
                <c:pt idx="10842">
                  <c:v>2014.79452054795</c:v>
                </c:pt>
                <c:pt idx="10843">
                  <c:v>2014.7972602739701</c:v>
                </c:pt>
                <c:pt idx="10844">
                  <c:v>2014.8</c:v>
                </c:pt>
                <c:pt idx="10845">
                  <c:v>2014.80273972603</c:v>
                </c:pt>
                <c:pt idx="10846">
                  <c:v>2014.8054794520499</c:v>
                </c:pt>
                <c:pt idx="10847">
                  <c:v>2014.80821917808</c:v>
                </c:pt>
                <c:pt idx="10848">
                  <c:v>2014.8109589041101</c:v>
                </c:pt>
                <c:pt idx="10849">
                  <c:v>2014.8136986301399</c:v>
                </c:pt>
                <c:pt idx="10850">
                  <c:v>2014.81643835616</c:v>
                </c:pt>
                <c:pt idx="10851">
                  <c:v>2014.8191780821901</c:v>
                </c:pt>
                <c:pt idx="10852">
                  <c:v>2014.82191780822</c:v>
                </c:pt>
                <c:pt idx="10853">
                  <c:v>2014.82465753425</c:v>
                </c:pt>
                <c:pt idx="10854">
                  <c:v>2014.8273972602699</c:v>
                </c:pt>
                <c:pt idx="10855">
                  <c:v>2014.8301369863</c:v>
                </c:pt>
                <c:pt idx="10856">
                  <c:v>2014.8328767123301</c:v>
                </c:pt>
                <c:pt idx="10857">
                  <c:v>2014.8356164383599</c:v>
                </c:pt>
                <c:pt idx="10858">
                  <c:v>2014.83835616438</c:v>
                </c:pt>
                <c:pt idx="10859">
                  <c:v>2014.8410958904101</c:v>
                </c:pt>
                <c:pt idx="10860">
                  <c:v>2014.8438356164399</c:v>
                </c:pt>
                <c:pt idx="10861">
                  <c:v>2014.84657534247</c:v>
                </c:pt>
                <c:pt idx="10862">
                  <c:v>2014.8493150684899</c:v>
                </c:pt>
                <c:pt idx="10863">
                  <c:v>2014.85205479452</c:v>
                </c:pt>
                <c:pt idx="10864">
                  <c:v>2014.8547945205501</c:v>
                </c:pt>
                <c:pt idx="10865">
                  <c:v>2014.8575342465799</c:v>
                </c:pt>
                <c:pt idx="10866">
                  <c:v>2014.8602739726</c:v>
                </c:pt>
                <c:pt idx="10867">
                  <c:v>2014.8630136986301</c:v>
                </c:pt>
                <c:pt idx="10868">
                  <c:v>2014.8657534246599</c:v>
                </c:pt>
                <c:pt idx="10869">
                  <c:v>2014.86849315069</c:v>
                </c:pt>
                <c:pt idx="10870">
                  <c:v>2014.8712328767101</c:v>
                </c:pt>
                <c:pt idx="10871">
                  <c:v>2014.87397260274</c:v>
                </c:pt>
                <c:pt idx="10872">
                  <c:v>2014.8767123287701</c:v>
                </c:pt>
                <c:pt idx="10873">
                  <c:v>2014.8794520547899</c:v>
                </c:pt>
                <c:pt idx="10874">
                  <c:v>2014.88219178082</c:v>
                </c:pt>
                <c:pt idx="10875">
                  <c:v>2014.8849315068501</c:v>
                </c:pt>
                <c:pt idx="10876">
                  <c:v>2014.8876712328799</c:v>
                </c:pt>
                <c:pt idx="10877">
                  <c:v>2014.8904109589</c:v>
                </c:pt>
                <c:pt idx="10878">
                  <c:v>2014.8931506849301</c:v>
                </c:pt>
                <c:pt idx="10879">
                  <c:v>2014.89589041096</c:v>
                </c:pt>
                <c:pt idx="10880">
                  <c:v>2014.8986301369901</c:v>
                </c:pt>
                <c:pt idx="10881">
                  <c:v>2014.9013698630099</c:v>
                </c:pt>
                <c:pt idx="10882">
                  <c:v>2014.90410958904</c:v>
                </c:pt>
                <c:pt idx="10883">
                  <c:v>2014.9068493150701</c:v>
                </c:pt>
                <c:pt idx="10884">
                  <c:v>2014.9095890410999</c:v>
                </c:pt>
                <c:pt idx="10885">
                  <c:v>2014.91232876712</c:v>
                </c:pt>
                <c:pt idx="10886">
                  <c:v>2014.9150684931501</c:v>
                </c:pt>
                <c:pt idx="10887">
                  <c:v>2014.91780821918</c:v>
                </c:pt>
                <c:pt idx="10888">
                  <c:v>2014.92054794521</c:v>
                </c:pt>
                <c:pt idx="10889">
                  <c:v>2014.9232876712299</c:v>
                </c:pt>
                <c:pt idx="10890">
                  <c:v>2014.92602739726</c:v>
                </c:pt>
                <c:pt idx="10891">
                  <c:v>2014.9287671232901</c:v>
                </c:pt>
                <c:pt idx="10892">
                  <c:v>2014.9315068493199</c:v>
                </c:pt>
                <c:pt idx="10893">
                  <c:v>2014.93424657534</c:v>
                </c:pt>
                <c:pt idx="10894">
                  <c:v>2014.9369863013701</c:v>
                </c:pt>
                <c:pt idx="10895">
                  <c:v>2014.9397260274</c:v>
                </c:pt>
                <c:pt idx="10896">
                  <c:v>2014.94246575342</c:v>
                </c:pt>
                <c:pt idx="10897">
                  <c:v>2014.9452054794499</c:v>
                </c:pt>
                <c:pt idx="10898">
                  <c:v>2014.94794520548</c:v>
                </c:pt>
                <c:pt idx="10899">
                  <c:v>2014.9506849315101</c:v>
                </c:pt>
                <c:pt idx="10900">
                  <c:v>2014.9534246575299</c:v>
                </c:pt>
                <c:pt idx="10901">
                  <c:v>2014.95616438356</c:v>
                </c:pt>
                <c:pt idx="10902">
                  <c:v>2014.9589041095901</c:v>
                </c:pt>
                <c:pt idx="10903">
                  <c:v>2014.96164383562</c:v>
                </c:pt>
                <c:pt idx="10904">
                  <c:v>2014.96438356164</c:v>
                </c:pt>
                <c:pt idx="10905">
                  <c:v>2014.9671232876699</c:v>
                </c:pt>
                <c:pt idx="10906">
                  <c:v>2014.9698630137</c:v>
                </c:pt>
                <c:pt idx="10907">
                  <c:v>2014.9726027397301</c:v>
                </c:pt>
                <c:pt idx="10908">
                  <c:v>2014.9753424657499</c:v>
                </c:pt>
                <c:pt idx="10909">
                  <c:v>2014.97808219178</c:v>
                </c:pt>
                <c:pt idx="10910">
                  <c:v>2014.9808219178101</c:v>
                </c:pt>
                <c:pt idx="10911">
                  <c:v>2014.9835616438399</c:v>
                </c:pt>
                <c:pt idx="10912">
                  <c:v>2014.98630136986</c:v>
                </c:pt>
                <c:pt idx="10913">
                  <c:v>2014.9890410958899</c:v>
                </c:pt>
                <c:pt idx="10914">
                  <c:v>2014.99178082192</c:v>
                </c:pt>
                <c:pt idx="10915">
                  <c:v>2014.9945205479501</c:v>
                </c:pt>
                <c:pt idx="10916">
                  <c:v>2014.9972602739699</c:v>
                </c:pt>
                <c:pt idx="10917">
                  <c:v>2015</c:v>
                </c:pt>
                <c:pt idx="10918">
                  <c:v>2015.0027397260301</c:v>
                </c:pt>
                <c:pt idx="10919">
                  <c:v>2015.0054794520499</c:v>
                </c:pt>
                <c:pt idx="10920">
                  <c:v>2015.00821917808</c:v>
                </c:pt>
                <c:pt idx="10921">
                  <c:v>2015.0109589041101</c:v>
                </c:pt>
                <c:pt idx="10922">
                  <c:v>2015.01369863014</c:v>
                </c:pt>
                <c:pt idx="10923">
                  <c:v>2015.0164383561601</c:v>
                </c:pt>
                <c:pt idx="10924">
                  <c:v>2015.0191780821899</c:v>
                </c:pt>
                <c:pt idx="10925">
                  <c:v>2015.02191780822</c:v>
                </c:pt>
                <c:pt idx="10926">
                  <c:v>2015.0246575342501</c:v>
                </c:pt>
                <c:pt idx="10927">
                  <c:v>2015.0273972602699</c:v>
                </c:pt>
                <c:pt idx="10928">
                  <c:v>2015.0301369863</c:v>
                </c:pt>
                <c:pt idx="10929">
                  <c:v>2015.0328767123301</c:v>
                </c:pt>
                <c:pt idx="10930">
                  <c:v>2015.03561643836</c:v>
                </c:pt>
                <c:pt idx="10931">
                  <c:v>2015.03835616438</c:v>
                </c:pt>
                <c:pt idx="10932">
                  <c:v>2015.0410958904099</c:v>
                </c:pt>
                <c:pt idx="10933">
                  <c:v>2015.04383561644</c:v>
                </c:pt>
                <c:pt idx="10934">
                  <c:v>2015.0465753424701</c:v>
                </c:pt>
                <c:pt idx="10935">
                  <c:v>2015.0493150684899</c:v>
                </c:pt>
                <c:pt idx="10936">
                  <c:v>2015.05205479452</c:v>
                </c:pt>
                <c:pt idx="10937">
                  <c:v>2015.0547945205501</c:v>
                </c:pt>
                <c:pt idx="10938">
                  <c:v>2015.05753424658</c:v>
                </c:pt>
                <c:pt idx="10939">
                  <c:v>2015.0602739726</c:v>
                </c:pt>
                <c:pt idx="10940">
                  <c:v>2015.0630136986299</c:v>
                </c:pt>
                <c:pt idx="10941">
                  <c:v>2015.06575342466</c:v>
                </c:pt>
                <c:pt idx="10942">
                  <c:v>2015.0684931506801</c:v>
                </c:pt>
                <c:pt idx="10943">
                  <c:v>2015.0712328767099</c:v>
                </c:pt>
                <c:pt idx="10944">
                  <c:v>2015.07397260274</c:v>
                </c:pt>
                <c:pt idx="10945">
                  <c:v>2015.0767123287701</c:v>
                </c:pt>
                <c:pt idx="10946">
                  <c:v>2015.07945205479</c:v>
                </c:pt>
                <c:pt idx="10947">
                  <c:v>2015.08219178082</c:v>
                </c:pt>
                <c:pt idx="10948">
                  <c:v>2015.0849315068499</c:v>
                </c:pt>
                <c:pt idx="10949">
                  <c:v>2015.08767123288</c:v>
                </c:pt>
                <c:pt idx="10950">
                  <c:v>2015.0904109589001</c:v>
                </c:pt>
                <c:pt idx="10951">
                  <c:v>2015.0931506849299</c:v>
                </c:pt>
                <c:pt idx="10952">
                  <c:v>2015.09589041096</c:v>
                </c:pt>
                <c:pt idx="10953">
                  <c:v>2015.0986301369901</c:v>
                </c:pt>
                <c:pt idx="10954">
                  <c:v>2015.1013698630099</c:v>
                </c:pt>
                <c:pt idx="10955">
                  <c:v>2015.10410958904</c:v>
                </c:pt>
                <c:pt idx="10956">
                  <c:v>2015.1068493150699</c:v>
                </c:pt>
                <c:pt idx="10957">
                  <c:v>2015.1095890411</c:v>
                </c:pt>
                <c:pt idx="10958">
                  <c:v>2015.1123287671201</c:v>
                </c:pt>
                <c:pt idx="10959">
                  <c:v>2015.1150684931499</c:v>
                </c:pt>
                <c:pt idx="10960">
                  <c:v>2015.11780821918</c:v>
                </c:pt>
                <c:pt idx="10961">
                  <c:v>2015.1205479452101</c:v>
                </c:pt>
                <c:pt idx="10962">
                  <c:v>2015.1232876712299</c:v>
                </c:pt>
                <c:pt idx="10963">
                  <c:v>2015.12602739726</c:v>
                </c:pt>
                <c:pt idx="10964">
                  <c:v>2015.1287671232899</c:v>
                </c:pt>
                <c:pt idx="10965">
                  <c:v>2015.13150684931</c:v>
                </c:pt>
                <c:pt idx="10966">
                  <c:v>2015.1342465753401</c:v>
                </c:pt>
                <c:pt idx="10967">
                  <c:v>2015.1369863013699</c:v>
                </c:pt>
                <c:pt idx="10968">
                  <c:v>2015.1397260274</c:v>
                </c:pt>
                <c:pt idx="10969">
                  <c:v>2015.1424657534201</c:v>
                </c:pt>
                <c:pt idx="10970">
                  <c:v>2015.1452054794499</c:v>
                </c:pt>
                <c:pt idx="10971">
                  <c:v>2015.14794520548</c:v>
                </c:pt>
                <c:pt idx="10972">
                  <c:v>2015.1506849315101</c:v>
                </c:pt>
                <c:pt idx="10973">
                  <c:v>2015.15342465753</c:v>
                </c:pt>
                <c:pt idx="10974">
                  <c:v>2015.1561643835601</c:v>
                </c:pt>
                <c:pt idx="10975">
                  <c:v>2015.1589041095899</c:v>
                </c:pt>
                <c:pt idx="10976">
                  <c:v>2015.16164383562</c:v>
                </c:pt>
                <c:pt idx="10977">
                  <c:v>2015.1643835616401</c:v>
                </c:pt>
                <c:pt idx="10978">
                  <c:v>2015.1671232876699</c:v>
                </c:pt>
                <c:pt idx="10979">
                  <c:v>2015.1698630137</c:v>
                </c:pt>
                <c:pt idx="10980">
                  <c:v>2015.1726027397301</c:v>
                </c:pt>
                <c:pt idx="10981">
                  <c:v>2015.17534246575</c:v>
                </c:pt>
                <c:pt idx="10982">
                  <c:v>2015.17808219178</c:v>
                </c:pt>
                <c:pt idx="10983">
                  <c:v>2015.1808219178099</c:v>
                </c:pt>
                <c:pt idx="10984">
                  <c:v>2015.18356164384</c:v>
                </c:pt>
                <c:pt idx="10985">
                  <c:v>2015.1863013698601</c:v>
                </c:pt>
                <c:pt idx="10986">
                  <c:v>2015.1890410958899</c:v>
                </c:pt>
                <c:pt idx="10987">
                  <c:v>2015.19178082192</c:v>
                </c:pt>
                <c:pt idx="10988">
                  <c:v>2015.1945205479501</c:v>
                </c:pt>
                <c:pt idx="10989">
                  <c:v>2015.19726027397</c:v>
                </c:pt>
                <c:pt idx="10990">
                  <c:v>2015.2</c:v>
                </c:pt>
                <c:pt idx="10991">
                  <c:v>2015.2027397260299</c:v>
                </c:pt>
                <c:pt idx="10992">
                  <c:v>2015.20547945205</c:v>
                </c:pt>
                <c:pt idx="10993">
                  <c:v>2015.2082191780801</c:v>
                </c:pt>
                <c:pt idx="10994">
                  <c:v>2015.2109589041099</c:v>
                </c:pt>
                <c:pt idx="10995">
                  <c:v>2015.21369863014</c:v>
                </c:pt>
                <c:pt idx="10996">
                  <c:v>2015.2164383561601</c:v>
                </c:pt>
                <c:pt idx="10997">
                  <c:v>2015.21917808219</c:v>
                </c:pt>
                <c:pt idx="10998">
                  <c:v>2015.22191780822</c:v>
                </c:pt>
                <c:pt idx="10999">
                  <c:v>2015.2246575342499</c:v>
                </c:pt>
                <c:pt idx="11000">
                  <c:v>2015.22739726027</c:v>
                </c:pt>
                <c:pt idx="11001">
                  <c:v>2015.2301369863001</c:v>
                </c:pt>
                <c:pt idx="11002">
                  <c:v>2015.2328767123299</c:v>
                </c:pt>
                <c:pt idx="11003">
                  <c:v>2015.23561643836</c:v>
                </c:pt>
                <c:pt idx="11004">
                  <c:v>2015.2383561643801</c:v>
                </c:pt>
                <c:pt idx="11005">
                  <c:v>2015.24109589041</c:v>
                </c:pt>
                <c:pt idx="11006">
                  <c:v>2015.24383561644</c:v>
                </c:pt>
                <c:pt idx="11007">
                  <c:v>2015.2465753424699</c:v>
                </c:pt>
                <c:pt idx="11008">
                  <c:v>2015.24931506849</c:v>
                </c:pt>
                <c:pt idx="11009">
                  <c:v>2015.2520547945201</c:v>
                </c:pt>
                <c:pt idx="11010">
                  <c:v>2015.2547945205499</c:v>
                </c:pt>
                <c:pt idx="11011">
                  <c:v>2015.25753424658</c:v>
                </c:pt>
                <c:pt idx="11012">
                  <c:v>2015.2602739726001</c:v>
                </c:pt>
                <c:pt idx="11013">
                  <c:v>2015.2630136986299</c:v>
                </c:pt>
                <c:pt idx="11014">
                  <c:v>2015.26575342466</c:v>
                </c:pt>
                <c:pt idx="11015">
                  <c:v>2015.2684931506799</c:v>
                </c:pt>
                <c:pt idx="11016">
                  <c:v>2015.27123287671</c:v>
                </c:pt>
                <c:pt idx="11017">
                  <c:v>2015.2739726027401</c:v>
                </c:pt>
                <c:pt idx="11018">
                  <c:v>2015.2767123287699</c:v>
                </c:pt>
                <c:pt idx="11019">
                  <c:v>2015.27945205479</c:v>
                </c:pt>
                <c:pt idx="11020">
                  <c:v>2015.2821917808201</c:v>
                </c:pt>
                <c:pt idx="11021">
                  <c:v>2015.2849315068499</c:v>
                </c:pt>
                <c:pt idx="11022">
                  <c:v>2015.28767123288</c:v>
                </c:pt>
                <c:pt idx="11023">
                  <c:v>2015.2904109589001</c:v>
                </c:pt>
                <c:pt idx="11024">
                  <c:v>2015.29315068493</c:v>
                </c:pt>
                <c:pt idx="11025">
                  <c:v>2015.2958904109601</c:v>
                </c:pt>
                <c:pt idx="11026">
                  <c:v>2015.2986301369899</c:v>
                </c:pt>
                <c:pt idx="11027">
                  <c:v>2015.30136986301</c:v>
                </c:pt>
                <c:pt idx="11028">
                  <c:v>2015.3041095890401</c:v>
                </c:pt>
                <c:pt idx="11029">
                  <c:v>2015.3068493150699</c:v>
                </c:pt>
                <c:pt idx="11030">
                  <c:v>2015.3095890411</c:v>
                </c:pt>
                <c:pt idx="11031">
                  <c:v>2015.3123287671201</c:v>
                </c:pt>
                <c:pt idx="11032">
                  <c:v>2015.31506849315</c:v>
                </c:pt>
                <c:pt idx="11033">
                  <c:v>2015.3178082191801</c:v>
                </c:pt>
                <c:pt idx="11034">
                  <c:v>2015.3205479452099</c:v>
                </c:pt>
                <c:pt idx="11035">
                  <c:v>2015.32328767123</c:v>
                </c:pt>
                <c:pt idx="11036">
                  <c:v>2015.3260273972601</c:v>
                </c:pt>
                <c:pt idx="11037">
                  <c:v>2015.3287671232899</c:v>
                </c:pt>
                <c:pt idx="11038">
                  <c:v>2015.33150684932</c:v>
                </c:pt>
                <c:pt idx="11039">
                  <c:v>2015.3342465753401</c:v>
                </c:pt>
                <c:pt idx="11040">
                  <c:v>2015.33698630137</c:v>
                </c:pt>
                <c:pt idx="11041">
                  <c:v>2015.3397260274</c:v>
                </c:pt>
                <c:pt idx="11042">
                  <c:v>2015.3424657534199</c:v>
                </c:pt>
                <c:pt idx="11043">
                  <c:v>2015.34520547945</c:v>
                </c:pt>
                <c:pt idx="11044">
                  <c:v>2015.3479452054801</c:v>
                </c:pt>
                <c:pt idx="11045">
                  <c:v>2015.3506849315099</c:v>
                </c:pt>
                <c:pt idx="11046">
                  <c:v>2015.35342465753</c:v>
                </c:pt>
                <c:pt idx="11047">
                  <c:v>2015.3561643835601</c:v>
                </c:pt>
                <c:pt idx="11048">
                  <c:v>2015.35890410959</c:v>
                </c:pt>
                <c:pt idx="11049">
                  <c:v>2015.36164383562</c:v>
                </c:pt>
                <c:pt idx="11050">
                  <c:v>2015.3643835616399</c:v>
                </c:pt>
                <c:pt idx="11051">
                  <c:v>2015.36712328767</c:v>
                </c:pt>
                <c:pt idx="11052">
                  <c:v>2015.3698630137001</c:v>
                </c:pt>
                <c:pt idx="11053">
                  <c:v>2015.3726027397299</c:v>
                </c:pt>
                <c:pt idx="11054">
                  <c:v>2015.37534246575</c:v>
                </c:pt>
                <c:pt idx="11055">
                  <c:v>2015.3780821917801</c:v>
                </c:pt>
                <c:pt idx="11056">
                  <c:v>2015.38082191781</c:v>
                </c:pt>
                <c:pt idx="11057">
                  <c:v>2015.38356164384</c:v>
                </c:pt>
                <c:pt idx="11058">
                  <c:v>2015.3863013698599</c:v>
                </c:pt>
                <c:pt idx="11059">
                  <c:v>2015.38904109589</c:v>
                </c:pt>
                <c:pt idx="11060">
                  <c:v>2015.3917808219201</c:v>
                </c:pt>
                <c:pt idx="11061">
                  <c:v>2015.3945205479499</c:v>
                </c:pt>
                <c:pt idx="11062">
                  <c:v>2015.39726027397</c:v>
                </c:pt>
                <c:pt idx="11063">
                  <c:v>2015.4</c:v>
                </c:pt>
                <c:pt idx="11064">
                  <c:v>2015.4027397260299</c:v>
                </c:pt>
                <c:pt idx="11065">
                  <c:v>2015.40547945205</c:v>
                </c:pt>
                <c:pt idx="11066">
                  <c:v>2015.4082191780799</c:v>
                </c:pt>
                <c:pt idx="11067">
                  <c:v>2015.41095890411</c:v>
                </c:pt>
                <c:pt idx="11068">
                  <c:v>2015.4136986301401</c:v>
                </c:pt>
                <c:pt idx="11069">
                  <c:v>2015.4164383561599</c:v>
                </c:pt>
                <c:pt idx="11070">
                  <c:v>2015.41917808219</c:v>
                </c:pt>
                <c:pt idx="11071">
                  <c:v>2015.4219178082201</c:v>
                </c:pt>
                <c:pt idx="11072">
                  <c:v>2015.4246575342499</c:v>
                </c:pt>
                <c:pt idx="11073">
                  <c:v>2015.42739726027</c:v>
                </c:pt>
                <c:pt idx="11074">
                  <c:v>2015.4301369863001</c:v>
                </c:pt>
                <c:pt idx="11075">
                  <c:v>2015.43287671233</c:v>
                </c:pt>
                <c:pt idx="11076">
                  <c:v>2015.4356164383601</c:v>
                </c:pt>
                <c:pt idx="11077">
                  <c:v>2015.4383561643799</c:v>
                </c:pt>
                <c:pt idx="11078">
                  <c:v>2015.44109589041</c:v>
                </c:pt>
                <c:pt idx="11079">
                  <c:v>2015.4438356164401</c:v>
                </c:pt>
                <c:pt idx="11080">
                  <c:v>2015.4465753424699</c:v>
                </c:pt>
                <c:pt idx="11081">
                  <c:v>2015.44931506849</c:v>
                </c:pt>
                <c:pt idx="11082">
                  <c:v>2015.4520547945201</c:v>
                </c:pt>
                <c:pt idx="11083">
                  <c:v>2015.45479452055</c:v>
                </c:pt>
                <c:pt idx="11084">
                  <c:v>2015.4575342465801</c:v>
                </c:pt>
                <c:pt idx="11085">
                  <c:v>2015.4602739725999</c:v>
                </c:pt>
                <c:pt idx="11086">
                  <c:v>2015.46301369863</c:v>
                </c:pt>
                <c:pt idx="11087">
                  <c:v>2015.4657534246601</c:v>
                </c:pt>
                <c:pt idx="11088">
                  <c:v>2015.4684931506799</c:v>
                </c:pt>
                <c:pt idx="11089">
                  <c:v>2015.47123287671</c:v>
                </c:pt>
                <c:pt idx="11090">
                  <c:v>2015.4739726027401</c:v>
                </c:pt>
                <c:pt idx="11091">
                  <c:v>2015.47671232877</c:v>
                </c:pt>
                <c:pt idx="11092">
                  <c:v>2015.47945205479</c:v>
                </c:pt>
                <c:pt idx="11093">
                  <c:v>2015.4821917808199</c:v>
                </c:pt>
                <c:pt idx="11094">
                  <c:v>2015.48493150685</c:v>
                </c:pt>
                <c:pt idx="11095">
                  <c:v>2015.4876712328801</c:v>
                </c:pt>
                <c:pt idx="11096">
                  <c:v>2015.4904109588999</c:v>
                </c:pt>
                <c:pt idx="11097">
                  <c:v>2015.49315068493</c:v>
                </c:pt>
                <c:pt idx="11098">
                  <c:v>2015.4958904109601</c:v>
                </c:pt>
                <c:pt idx="11099">
                  <c:v>2015.49863013699</c:v>
                </c:pt>
                <c:pt idx="11100">
                  <c:v>2015.50136986301</c:v>
                </c:pt>
                <c:pt idx="11101">
                  <c:v>2015.5041095890399</c:v>
                </c:pt>
                <c:pt idx="11102">
                  <c:v>2015.50684931507</c:v>
                </c:pt>
                <c:pt idx="11103">
                  <c:v>2015.5095890411001</c:v>
                </c:pt>
                <c:pt idx="11104">
                  <c:v>2015.5123287671199</c:v>
                </c:pt>
                <c:pt idx="11105">
                  <c:v>2015.51506849315</c:v>
                </c:pt>
                <c:pt idx="11106">
                  <c:v>2015.5178082191801</c:v>
                </c:pt>
                <c:pt idx="11107">
                  <c:v>2015.52054794521</c:v>
                </c:pt>
                <c:pt idx="11108">
                  <c:v>2015.52328767123</c:v>
                </c:pt>
                <c:pt idx="11109">
                  <c:v>2015.5260273972599</c:v>
                </c:pt>
                <c:pt idx="11110">
                  <c:v>2015.52876712329</c:v>
                </c:pt>
                <c:pt idx="11111">
                  <c:v>2015.5315068493201</c:v>
                </c:pt>
                <c:pt idx="11112">
                  <c:v>2015.5342465753399</c:v>
                </c:pt>
                <c:pt idx="11113">
                  <c:v>2015.53698630137</c:v>
                </c:pt>
                <c:pt idx="11114">
                  <c:v>2015.5397260274001</c:v>
                </c:pt>
                <c:pt idx="11115">
                  <c:v>2015.5424657534199</c:v>
                </c:pt>
                <c:pt idx="11116">
                  <c:v>2015.54520547945</c:v>
                </c:pt>
                <c:pt idx="11117">
                  <c:v>2015.5479452054799</c:v>
                </c:pt>
                <c:pt idx="11118">
                  <c:v>2015.55068493151</c:v>
                </c:pt>
                <c:pt idx="11119">
                  <c:v>2015.5534246575301</c:v>
                </c:pt>
                <c:pt idx="11120">
                  <c:v>2015.5561643835599</c:v>
                </c:pt>
                <c:pt idx="11121">
                  <c:v>2015.55890410959</c:v>
                </c:pt>
                <c:pt idx="11122">
                  <c:v>2015.5616438356201</c:v>
                </c:pt>
                <c:pt idx="11123">
                  <c:v>2015.5643835616399</c:v>
                </c:pt>
                <c:pt idx="11124">
                  <c:v>2015.56712328767</c:v>
                </c:pt>
                <c:pt idx="11125">
                  <c:v>2015.5698630136999</c:v>
                </c:pt>
                <c:pt idx="11126">
                  <c:v>2015.57260273973</c:v>
                </c:pt>
                <c:pt idx="11127">
                  <c:v>2015.5753424657501</c:v>
                </c:pt>
                <c:pt idx="11128">
                  <c:v>2015.5780821917799</c:v>
                </c:pt>
                <c:pt idx="11129">
                  <c:v>2015.58082191781</c:v>
                </c:pt>
                <c:pt idx="11130">
                  <c:v>2015.5835616438401</c:v>
                </c:pt>
                <c:pt idx="11131">
                  <c:v>2015.5863013698599</c:v>
                </c:pt>
                <c:pt idx="11132">
                  <c:v>2015.58904109589</c:v>
                </c:pt>
                <c:pt idx="11133">
                  <c:v>2015.5917808219201</c:v>
                </c:pt>
                <c:pt idx="11134">
                  <c:v>2015.59452054795</c:v>
                </c:pt>
                <c:pt idx="11135">
                  <c:v>2015.5972602739701</c:v>
                </c:pt>
                <c:pt idx="11136">
                  <c:v>2015.6</c:v>
                </c:pt>
                <c:pt idx="11137">
                  <c:v>2015.60273972603</c:v>
                </c:pt>
                <c:pt idx="11138">
                  <c:v>2015.6054794520501</c:v>
                </c:pt>
                <c:pt idx="11139">
                  <c:v>2015.6082191780799</c:v>
                </c:pt>
                <c:pt idx="11140">
                  <c:v>2015.61095890411</c:v>
                </c:pt>
                <c:pt idx="11141">
                  <c:v>2015.6136986301401</c:v>
                </c:pt>
                <c:pt idx="11142">
                  <c:v>2015.61643835616</c:v>
                </c:pt>
                <c:pt idx="11143">
                  <c:v>2015.61917808219</c:v>
                </c:pt>
                <c:pt idx="11144">
                  <c:v>2015.6219178082199</c:v>
                </c:pt>
                <c:pt idx="11145">
                  <c:v>2015.62465753425</c:v>
                </c:pt>
                <c:pt idx="11146">
                  <c:v>2015.6273972602701</c:v>
                </c:pt>
                <c:pt idx="11147">
                  <c:v>2015.6301369862999</c:v>
                </c:pt>
                <c:pt idx="11148">
                  <c:v>2015.63287671233</c:v>
                </c:pt>
                <c:pt idx="11149">
                  <c:v>2015.6356164383601</c:v>
                </c:pt>
                <c:pt idx="11150">
                  <c:v>2015.63835616438</c:v>
                </c:pt>
                <c:pt idx="11151">
                  <c:v>2015.64109589041</c:v>
                </c:pt>
                <c:pt idx="11152">
                  <c:v>2015.6438356164399</c:v>
                </c:pt>
                <c:pt idx="11153">
                  <c:v>2015.64657534247</c:v>
                </c:pt>
                <c:pt idx="11154">
                  <c:v>2015.6493150684901</c:v>
                </c:pt>
                <c:pt idx="11155">
                  <c:v>2015.6520547945199</c:v>
                </c:pt>
                <c:pt idx="11156">
                  <c:v>2015.65479452055</c:v>
                </c:pt>
                <c:pt idx="11157">
                  <c:v>2015.6575342465801</c:v>
                </c:pt>
                <c:pt idx="11158">
                  <c:v>2015.6602739726</c:v>
                </c:pt>
                <c:pt idx="11159">
                  <c:v>2015.66301369863</c:v>
                </c:pt>
                <c:pt idx="11160">
                  <c:v>2015.6657534246599</c:v>
                </c:pt>
                <c:pt idx="11161">
                  <c:v>2015.66849315068</c:v>
                </c:pt>
                <c:pt idx="11162">
                  <c:v>2015.6712328767101</c:v>
                </c:pt>
                <c:pt idx="11163">
                  <c:v>2015.6739726027399</c:v>
                </c:pt>
                <c:pt idx="11164">
                  <c:v>2015.67671232877</c:v>
                </c:pt>
                <c:pt idx="11165">
                  <c:v>2015.6794520547901</c:v>
                </c:pt>
                <c:pt idx="11166">
                  <c:v>2015.6821917808199</c:v>
                </c:pt>
                <c:pt idx="11167">
                  <c:v>2015.68493150685</c:v>
                </c:pt>
                <c:pt idx="11168">
                  <c:v>2015.6876712328799</c:v>
                </c:pt>
                <c:pt idx="11169">
                  <c:v>2015.6904109589</c:v>
                </c:pt>
                <c:pt idx="11170">
                  <c:v>2015.6931506849301</c:v>
                </c:pt>
                <c:pt idx="11171">
                  <c:v>2015.6958904109599</c:v>
                </c:pt>
                <c:pt idx="11172">
                  <c:v>2015.69863013699</c:v>
                </c:pt>
                <c:pt idx="11173">
                  <c:v>2015.7013698630101</c:v>
                </c:pt>
                <c:pt idx="11174">
                  <c:v>2015.7041095890399</c:v>
                </c:pt>
                <c:pt idx="11175">
                  <c:v>2015.70684931507</c:v>
                </c:pt>
                <c:pt idx="11176">
                  <c:v>2015.71232876712</c:v>
                </c:pt>
                <c:pt idx="11177">
                  <c:v>2015.7150684931501</c:v>
                </c:pt>
                <c:pt idx="11178">
                  <c:v>2015.7178082191799</c:v>
                </c:pt>
                <c:pt idx="11179">
                  <c:v>2015.72054794521</c:v>
                </c:pt>
                <c:pt idx="11180">
                  <c:v>2015.7232876712301</c:v>
                </c:pt>
                <c:pt idx="11181">
                  <c:v>2015.7260273972599</c:v>
                </c:pt>
                <c:pt idx="11182">
                  <c:v>2015.72876712329</c:v>
                </c:pt>
                <c:pt idx="11183">
                  <c:v>2015.7315068493201</c:v>
                </c:pt>
                <c:pt idx="11184">
                  <c:v>2015.73424657534</c:v>
                </c:pt>
                <c:pt idx="11185">
                  <c:v>2015.7369863013701</c:v>
                </c:pt>
                <c:pt idx="11186">
                  <c:v>2015.7397260273999</c:v>
                </c:pt>
                <c:pt idx="11187">
                  <c:v>2015.74246575342</c:v>
                </c:pt>
                <c:pt idx="11188">
                  <c:v>2015.7452054794501</c:v>
                </c:pt>
                <c:pt idx="11189">
                  <c:v>2015.7479452054799</c:v>
                </c:pt>
                <c:pt idx="11190">
                  <c:v>2015.75068493151</c:v>
                </c:pt>
                <c:pt idx="11191">
                  <c:v>2015.7534246575301</c:v>
                </c:pt>
                <c:pt idx="11192">
                  <c:v>2015.75616438356</c:v>
                </c:pt>
                <c:pt idx="11193">
                  <c:v>2015.75890410959</c:v>
                </c:pt>
                <c:pt idx="11194">
                  <c:v>2015.7616438356199</c:v>
                </c:pt>
                <c:pt idx="11195">
                  <c:v>2015.76438356164</c:v>
                </c:pt>
                <c:pt idx="11196">
                  <c:v>2015.7671232876701</c:v>
                </c:pt>
                <c:pt idx="11197">
                  <c:v>2015.7698630136999</c:v>
                </c:pt>
                <c:pt idx="11198">
                  <c:v>2015.77260273973</c:v>
                </c:pt>
                <c:pt idx="11199">
                  <c:v>2015.7753424657501</c:v>
                </c:pt>
                <c:pt idx="11200">
                  <c:v>2015.77808219178</c:v>
                </c:pt>
                <c:pt idx="11201">
                  <c:v>2015.78082191781</c:v>
                </c:pt>
                <c:pt idx="11202">
                  <c:v>2015.7835616438399</c:v>
                </c:pt>
                <c:pt idx="11203">
                  <c:v>2015.78630136986</c:v>
                </c:pt>
                <c:pt idx="11204">
                  <c:v>2015.7890410958901</c:v>
                </c:pt>
                <c:pt idx="11205">
                  <c:v>2015.7917808219199</c:v>
                </c:pt>
                <c:pt idx="11206">
                  <c:v>2015.79452054795</c:v>
                </c:pt>
                <c:pt idx="11207">
                  <c:v>2015.7972602739701</c:v>
                </c:pt>
                <c:pt idx="11208">
                  <c:v>2015.8</c:v>
                </c:pt>
                <c:pt idx="11209">
                  <c:v>2015.80273972603</c:v>
                </c:pt>
                <c:pt idx="11210">
                  <c:v>2015.8054794520499</c:v>
                </c:pt>
                <c:pt idx="11211">
                  <c:v>2015.80821917808</c:v>
                </c:pt>
                <c:pt idx="11212">
                  <c:v>2015.8109589041101</c:v>
                </c:pt>
                <c:pt idx="11213">
                  <c:v>2015.8136986301399</c:v>
                </c:pt>
                <c:pt idx="11214">
                  <c:v>2015.81643835616</c:v>
                </c:pt>
                <c:pt idx="11215">
                  <c:v>2015.8191780821901</c:v>
                </c:pt>
                <c:pt idx="11216">
                  <c:v>2015.82191780822</c:v>
                </c:pt>
                <c:pt idx="11217">
                  <c:v>2015.82465753425</c:v>
                </c:pt>
                <c:pt idx="11218">
                  <c:v>2015.8273972602699</c:v>
                </c:pt>
                <c:pt idx="11219">
                  <c:v>2015.8301369863</c:v>
                </c:pt>
                <c:pt idx="11220">
                  <c:v>2015.8328767123301</c:v>
                </c:pt>
                <c:pt idx="11221">
                  <c:v>2015.8356164383599</c:v>
                </c:pt>
                <c:pt idx="11222">
                  <c:v>2015.83835616438</c:v>
                </c:pt>
                <c:pt idx="11223">
                  <c:v>2015.8410958904101</c:v>
                </c:pt>
                <c:pt idx="11224">
                  <c:v>2015.8438356164399</c:v>
                </c:pt>
                <c:pt idx="11225">
                  <c:v>2015.84657534247</c:v>
                </c:pt>
              </c:numCache>
            </c:numRef>
          </c:xVal>
          <c:yVal>
            <c:numRef>
              <c:f>Results88!$H$2:$H$11227</c:f>
              <c:numCache>
                <c:formatCode>General</c:formatCode>
                <c:ptCount val="11226"/>
                <c:pt idx="0">
                  <c:v>4184.4475494538801</c:v>
                </c:pt>
                <c:pt idx="1">
                  <c:v>4187.1288710100898</c:v>
                </c:pt>
                <c:pt idx="2">
                  <c:v>4184.5575361712199</c:v>
                </c:pt>
                <c:pt idx="3">
                  <c:v>4187.5289093104302</c:v>
                </c:pt>
                <c:pt idx="4">
                  <c:v>4184.9733577815005</c:v>
                </c:pt>
                <c:pt idx="5">
                  <c:v>4187.8939407358203</c:v>
                </c:pt>
                <c:pt idx="6">
                  <c:v>4185.1528614053796</c:v>
                </c:pt>
                <c:pt idx="7">
                  <c:v>4189.6192604578</c:v>
                </c:pt>
                <c:pt idx="8">
                  <c:v>4186.9865320511099</c:v>
                </c:pt>
                <c:pt idx="9">
                  <c:v>4191.3674707720802</c:v>
                </c:pt>
                <c:pt idx="10">
                  <c:v>4189.6056814501799</c:v>
                </c:pt>
                <c:pt idx="11">
                  <c:v>4193.3534454853798</c:v>
                </c:pt>
                <c:pt idx="12">
                  <c:v>4191.7636978907803</c:v>
                </c:pt>
                <c:pt idx="13">
                  <c:v>4194.2228337840297</c:v>
                </c:pt>
                <c:pt idx="14">
                  <c:v>4193.0869103345203</c:v>
                </c:pt>
                <c:pt idx="15">
                  <c:v>4194.8186194303498</c:v>
                </c:pt>
                <c:pt idx="16">
                  <c:v>4192.29363316326</c:v>
                </c:pt>
                <c:pt idx="17">
                  <c:v>4194.4706534500401</c:v>
                </c:pt>
                <c:pt idx="18">
                  <c:v>4192.5163944264996</c:v>
                </c:pt>
                <c:pt idx="19">
                  <c:v>4193.9537976335696</c:v>
                </c:pt>
                <c:pt idx="20">
                  <c:v>4190.8205674242199</c:v>
                </c:pt>
                <c:pt idx="21">
                  <c:v>4192.7083341095404</c:v>
                </c:pt>
                <c:pt idx="22">
                  <c:v>4189.0974370453396</c:v>
                </c:pt>
                <c:pt idx="23">
                  <c:v>4190.4853330032502</c:v>
                </c:pt>
                <c:pt idx="24">
                  <c:v>4187.4343476669401</c:v>
                </c:pt>
                <c:pt idx="25">
                  <c:v>4189.8672561142102</c:v>
                </c:pt>
                <c:pt idx="26">
                  <c:v>4186.0228811786201</c:v>
                </c:pt>
                <c:pt idx="27">
                  <c:v>4188.82005377715</c:v>
                </c:pt>
                <c:pt idx="28">
                  <c:v>4185.79294844573</c:v>
                </c:pt>
                <c:pt idx="29">
                  <c:v>4192.4387125972498</c:v>
                </c:pt>
                <c:pt idx="30">
                  <c:v>4190.0971196239398</c:v>
                </c:pt>
                <c:pt idx="31">
                  <c:v>4190.4707277234902</c:v>
                </c:pt>
                <c:pt idx="32">
                  <c:v>4192.0121777344102</c:v>
                </c:pt>
                <c:pt idx="33">
                  <c:v>4195.21315839415</c:v>
                </c:pt>
                <c:pt idx="34">
                  <c:v>4192.9537921823403</c:v>
                </c:pt>
                <c:pt idx="35">
                  <c:v>4196.3766407585799</c:v>
                </c:pt>
                <c:pt idx="36">
                  <c:v>4195.6223702049901</c:v>
                </c:pt>
                <c:pt idx="37">
                  <c:v>4198.7926004209803</c:v>
                </c:pt>
                <c:pt idx="38">
                  <c:v>4198.3090398588402</c:v>
                </c:pt>
                <c:pt idx="39">
                  <c:v>4201.2263652765896</c:v>
                </c:pt>
                <c:pt idx="40">
                  <c:v>4200.2486774408999</c:v>
                </c:pt>
                <c:pt idx="41">
                  <c:v>4203.44005888416</c:v>
                </c:pt>
                <c:pt idx="42">
                  <c:v>4202.4759513707304</c:v>
                </c:pt>
                <c:pt idx="43">
                  <c:v>4204.9380016104897</c:v>
                </c:pt>
                <c:pt idx="44">
                  <c:v>4203.2977929931603</c:v>
                </c:pt>
                <c:pt idx="45">
                  <c:v>4204.4917333926196</c:v>
                </c:pt>
                <c:pt idx="46">
                  <c:v>4202.5210391563596</c:v>
                </c:pt>
                <c:pt idx="47">
                  <c:v>4204.1381245252096</c:v>
                </c:pt>
                <c:pt idx="48">
                  <c:v>4202.9258709546502</c:v>
                </c:pt>
                <c:pt idx="49">
                  <c:v>4205.6710038989904</c:v>
                </c:pt>
                <c:pt idx="50">
                  <c:v>4204.1507053627402</c:v>
                </c:pt>
                <c:pt idx="51">
                  <c:v>4205.6656704789802</c:v>
                </c:pt>
                <c:pt idx="52">
                  <c:v>4204.2702158921702</c:v>
                </c:pt>
                <c:pt idx="53">
                  <c:v>4205.4433342819202</c:v>
                </c:pt>
                <c:pt idx="54">
                  <c:v>4203.1155913714201</c:v>
                </c:pt>
                <c:pt idx="55">
                  <c:v>4204.7267900063998</c:v>
                </c:pt>
                <c:pt idx="56">
                  <c:v>4202.0591531350701</c:v>
                </c:pt>
                <c:pt idx="57">
                  <c:v>4201.8159947946097</c:v>
                </c:pt>
                <c:pt idx="58">
                  <c:v>4201.7084489419503</c:v>
                </c:pt>
                <c:pt idx="59">
                  <c:v>4201.9888745209901</c:v>
                </c:pt>
                <c:pt idx="60">
                  <c:v>4202.2833849070203</c:v>
                </c:pt>
                <c:pt idx="61">
                  <c:v>4202.4571497718498</c:v>
                </c:pt>
                <c:pt idx="62">
                  <c:v>4202.61135890881</c:v>
                </c:pt>
                <c:pt idx="63">
                  <c:v>4202.8702814857097</c:v>
                </c:pt>
                <c:pt idx="64">
                  <c:v>4203.2390959540999</c:v>
                </c:pt>
                <c:pt idx="65">
                  <c:v>4203.9762766639396</c:v>
                </c:pt>
                <c:pt idx="66">
                  <c:v>4204.7120745460197</c:v>
                </c:pt>
                <c:pt idx="67">
                  <c:v>4204.2968161384197</c:v>
                </c:pt>
                <c:pt idx="68">
                  <c:v>4203.5006411353697</c:v>
                </c:pt>
                <c:pt idx="69">
                  <c:v>4203.3564741889604</c:v>
                </c:pt>
                <c:pt idx="70">
                  <c:v>4204.0115546402903</c:v>
                </c:pt>
                <c:pt idx="71">
                  <c:v>4203.70605460977</c:v>
                </c:pt>
                <c:pt idx="72">
                  <c:v>4201.9888432739899</c:v>
                </c:pt>
                <c:pt idx="73">
                  <c:v>4202.1983282916299</c:v>
                </c:pt>
                <c:pt idx="74">
                  <c:v>4202.3243468157998</c:v>
                </c:pt>
                <c:pt idx="75">
                  <c:v>4202.5522272937096</c:v>
                </c:pt>
                <c:pt idx="76">
                  <c:v>4202.5525801532003</c:v>
                </c:pt>
                <c:pt idx="77">
                  <c:v>4202.2168200366305</c:v>
                </c:pt>
                <c:pt idx="78">
                  <c:v>4200.5328886859197</c:v>
                </c:pt>
                <c:pt idx="79">
                  <c:v>4200.4297565496699</c:v>
                </c:pt>
                <c:pt idx="80">
                  <c:v>4200.8944869093402</c:v>
                </c:pt>
                <c:pt idx="81">
                  <c:v>4200.2248454145902</c:v>
                </c:pt>
                <c:pt idx="82">
                  <c:v>4197.70249128862</c:v>
                </c:pt>
                <c:pt idx="83">
                  <c:v>4197.7057961633</c:v>
                </c:pt>
                <c:pt idx="84">
                  <c:v>4198.0248876716296</c:v>
                </c:pt>
                <c:pt idx="85">
                  <c:v>4197.92650662914</c:v>
                </c:pt>
                <c:pt idx="86">
                  <c:v>4198.0818315650604</c:v>
                </c:pt>
                <c:pt idx="87">
                  <c:v>4198.2071729804602</c:v>
                </c:pt>
                <c:pt idx="88">
                  <c:v>4198.4537836219397</c:v>
                </c:pt>
                <c:pt idx="89">
                  <c:v>4198.8233896400097</c:v>
                </c:pt>
                <c:pt idx="90">
                  <c:v>4198.9582773353204</c:v>
                </c:pt>
                <c:pt idx="91">
                  <c:v>4198.6018892432803</c:v>
                </c:pt>
                <c:pt idx="92">
                  <c:v>4198.1172891761398</c:v>
                </c:pt>
                <c:pt idx="93">
                  <c:v>4197.1743818427703</c:v>
                </c:pt>
                <c:pt idx="94">
                  <c:v>4197.05369435803</c:v>
                </c:pt>
                <c:pt idx="95">
                  <c:v>4196.8148752357101</c:v>
                </c:pt>
                <c:pt idx="96">
                  <c:v>4196.98779546276</c:v>
                </c:pt>
                <c:pt idx="97">
                  <c:v>4197.3024309237799</c:v>
                </c:pt>
                <c:pt idx="98">
                  <c:v>4198.0212915499997</c:v>
                </c:pt>
                <c:pt idx="99">
                  <c:v>4198.1495130618396</c:v>
                </c:pt>
                <c:pt idx="100">
                  <c:v>4198.6576116641399</c:v>
                </c:pt>
                <c:pt idx="101">
                  <c:v>4199.1577375491497</c:v>
                </c:pt>
                <c:pt idx="102">
                  <c:v>4198.9124811252004</c:v>
                </c:pt>
                <c:pt idx="103">
                  <c:v>4198.5583723147702</c:v>
                </c:pt>
                <c:pt idx="104">
                  <c:v>4197.9429090579297</c:v>
                </c:pt>
                <c:pt idx="105">
                  <c:v>4197.5556982119897</c:v>
                </c:pt>
                <c:pt idx="106">
                  <c:v>4197.4414194186502</c:v>
                </c:pt>
                <c:pt idx="107">
                  <c:v>4197.4726868520502</c:v>
                </c:pt>
                <c:pt idx="108">
                  <c:v>4197.6528799979496</c:v>
                </c:pt>
                <c:pt idx="109">
                  <c:v>4197.8330417593897</c:v>
                </c:pt>
                <c:pt idx="110">
                  <c:v>4197.9952903708399</c:v>
                </c:pt>
                <c:pt idx="111">
                  <c:v>4198.3864208182204</c:v>
                </c:pt>
                <c:pt idx="112">
                  <c:v>4198.63269767369</c:v>
                </c:pt>
                <c:pt idx="113">
                  <c:v>4198.7481113394597</c:v>
                </c:pt>
                <c:pt idx="114">
                  <c:v>4198.5052391012996</c:v>
                </c:pt>
                <c:pt idx="115">
                  <c:v>4198.1438728293297</c:v>
                </c:pt>
                <c:pt idx="116">
                  <c:v>4197.36515006627</c:v>
                </c:pt>
                <c:pt idx="117">
                  <c:v>4196.9983764609196</c:v>
                </c:pt>
                <c:pt idx="118">
                  <c:v>4196.8889232596302</c:v>
                </c:pt>
                <c:pt idx="119">
                  <c:v>4196.9198132661404</c:v>
                </c:pt>
                <c:pt idx="120">
                  <c:v>4196.9611094186603</c:v>
                </c:pt>
                <c:pt idx="121">
                  <c:v>4197.0028473387001</c:v>
                </c:pt>
                <c:pt idx="122">
                  <c:v>4197.1563126096999</c:v>
                </c:pt>
                <c:pt idx="123">
                  <c:v>4197.2810627470299</c:v>
                </c:pt>
                <c:pt idx="124">
                  <c:v>4197.7691627989097</c:v>
                </c:pt>
                <c:pt idx="125">
                  <c:v>4197.6812149534499</c:v>
                </c:pt>
                <c:pt idx="126">
                  <c:v>4196.5171314726103</c:v>
                </c:pt>
                <c:pt idx="127">
                  <c:v>4195.9815479765202</c:v>
                </c:pt>
                <c:pt idx="128">
                  <c:v>4195.7173281033301</c:v>
                </c:pt>
                <c:pt idx="129">
                  <c:v>4195.7621246031904</c:v>
                </c:pt>
                <c:pt idx="130">
                  <c:v>4195.8056056075502</c:v>
                </c:pt>
                <c:pt idx="131">
                  <c:v>4196.1144244246898</c:v>
                </c:pt>
                <c:pt idx="132">
                  <c:v>4196.6512858443602</c:v>
                </c:pt>
                <c:pt idx="133">
                  <c:v>4197.4201190047597</c:v>
                </c:pt>
                <c:pt idx="134">
                  <c:v>4198.4515559249303</c:v>
                </c:pt>
                <c:pt idx="135">
                  <c:v>4198.9666831069399</c:v>
                </c:pt>
                <c:pt idx="136">
                  <c:v>4198.7435805373598</c:v>
                </c:pt>
                <c:pt idx="137">
                  <c:v>4198.52860327295</c:v>
                </c:pt>
                <c:pt idx="138">
                  <c:v>4198.5576045089101</c:v>
                </c:pt>
                <c:pt idx="139">
                  <c:v>4198.4524905257604</c:v>
                </c:pt>
                <c:pt idx="140">
                  <c:v>4198.3485699972698</c:v>
                </c:pt>
                <c:pt idx="141">
                  <c:v>4198.7683806697096</c:v>
                </c:pt>
                <c:pt idx="142">
                  <c:v>4199.0614104221404</c:v>
                </c:pt>
                <c:pt idx="143">
                  <c:v>4199.3368887851802</c:v>
                </c:pt>
                <c:pt idx="144">
                  <c:v>4199.7220683048299</c:v>
                </c:pt>
                <c:pt idx="145">
                  <c:v>4200.0953745792503</c:v>
                </c:pt>
                <c:pt idx="146">
                  <c:v>4200.5781912754101</c:v>
                </c:pt>
                <c:pt idx="147">
                  <c:v>4200.9716868351097</c:v>
                </c:pt>
                <c:pt idx="148">
                  <c:v>4200.7294821689702</c:v>
                </c:pt>
                <c:pt idx="149">
                  <c:v>4200.27085065347</c:v>
                </c:pt>
                <c:pt idx="150">
                  <c:v>4200.0619482944603</c:v>
                </c:pt>
                <c:pt idx="151">
                  <c:v>4199.9705195377401</c:v>
                </c:pt>
                <c:pt idx="152">
                  <c:v>4199.7513365696004</c:v>
                </c:pt>
                <c:pt idx="153">
                  <c:v>4200.1632351185499</c:v>
                </c:pt>
                <c:pt idx="154">
                  <c:v>4200.5675457193902</c:v>
                </c:pt>
                <c:pt idx="155">
                  <c:v>4200.9634540751003</c:v>
                </c:pt>
                <c:pt idx="156">
                  <c:v>4201.2175129129901</c:v>
                </c:pt>
                <c:pt idx="157">
                  <c:v>4201.4588401987603</c:v>
                </c:pt>
                <c:pt idx="158">
                  <c:v>4201.6893814280002</c:v>
                </c:pt>
                <c:pt idx="159">
                  <c:v>4201.18871194863</c:v>
                </c:pt>
                <c:pt idx="160">
                  <c:v>4200.4995201304</c:v>
                </c:pt>
                <c:pt idx="161">
                  <c:v>4200.28396112466</c:v>
                </c:pt>
                <c:pt idx="162">
                  <c:v>4200.5943224761204</c:v>
                </c:pt>
                <c:pt idx="163">
                  <c:v>4200.5075562485699</c:v>
                </c:pt>
                <c:pt idx="164">
                  <c:v>4200.7715237626098</c:v>
                </c:pt>
                <c:pt idx="165">
                  <c:v>4200.8922112473501</c:v>
                </c:pt>
                <c:pt idx="166">
                  <c:v>4200.8817399033596</c:v>
                </c:pt>
                <c:pt idx="167">
                  <c:v>4201.24069337931</c:v>
                </c:pt>
                <c:pt idx="168">
                  <c:v>4200.98577623454</c:v>
                </c:pt>
                <c:pt idx="169">
                  <c:v>4200.5257809647601</c:v>
                </c:pt>
                <c:pt idx="170">
                  <c:v>4200.0832283982299</c:v>
                </c:pt>
                <c:pt idx="171">
                  <c:v>4199.62837343302</c:v>
                </c:pt>
                <c:pt idx="172">
                  <c:v>4199.4117749222796</c:v>
                </c:pt>
                <c:pt idx="173">
                  <c:v>4199.4751408044604</c:v>
                </c:pt>
                <c:pt idx="174">
                  <c:v>4199.63238032564</c:v>
                </c:pt>
                <c:pt idx="175">
                  <c:v>4199.7778824160996</c:v>
                </c:pt>
                <c:pt idx="176">
                  <c:v>4200.1514557193204</c:v>
                </c:pt>
                <c:pt idx="177">
                  <c:v>4199.9035671542597</c:v>
                </c:pt>
                <c:pt idx="178">
                  <c:v>4200.0282696078702</c:v>
                </c:pt>
                <c:pt idx="179">
                  <c:v>4199.5627621005497</c:v>
                </c:pt>
                <c:pt idx="180">
                  <c:v>4199.1220882724201</c:v>
                </c:pt>
                <c:pt idx="181">
                  <c:v>4198.6973026584101</c:v>
                </c:pt>
                <c:pt idx="182">
                  <c:v>4198.2603672335999</c:v>
                </c:pt>
                <c:pt idx="183">
                  <c:v>4197.6598575900498</c:v>
                </c:pt>
                <c:pt idx="184">
                  <c:v>4197.9477929976902</c:v>
                </c:pt>
                <c:pt idx="185">
                  <c:v>4197.9836466212901</c:v>
                </c:pt>
                <c:pt idx="186">
                  <c:v>4198.1399407253102</c:v>
                </c:pt>
                <c:pt idx="187">
                  <c:v>4198.5268177852504</c:v>
                </c:pt>
                <c:pt idx="188">
                  <c:v>4198.88712547873</c:v>
                </c:pt>
                <c:pt idx="189">
                  <c:v>4198.4114327297002</c:v>
                </c:pt>
                <c:pt idx="190">
                  <c:v>4198.1703057155401</c:v>
                </c:pt>
                <c:pt idx="191">
                  <c:v>4197.5605931148402</c:v>
                </c:pt>
                <c:pt idx="192">
                  <c:v>4196.8085064754296</c:v>
                </c:pt>
                <c:pt idx="193">
                  <c:v>4196.1819138393203</c:v>
                </c:pt>
                <c:pt idx="194">
                  <c:v>4195.5007328853399</c:v>
                </c:pt>
                <c:pt idx="195">
                  <c:v>4195.6838035256496</c:v>
                </c:pt>
                <c:pt idx="196">
                  <c:v>4195.8643022981796</c:v>
                </c:pt>
                <c:pt idx="197">
                  <c:v>4196.4409457457396</c:v>
                </c:pt>
                <c:pt idx="198">
                  <c:v>4196.8461905730101</c:v>
                </c:pt>
                <c:pt idx="199">
                  <c:v>4197.23903763416</c:v>
                </c:pt>
                <c:pt idx="200">
                  <c:v>4197.75052178028</c:v>
                </c:pt>
                <c:pt idx="201">
                  <c:v>4198.2795249235896</c:v>
                </c:pt>
                <c:pt idx="202">
                  <c:v>4197.8332148802601</c:v>
                </c:pt>
                <c:pt idx="203">
                  <c:v>4197.2331057799202</c:v>
                </c:pt>
                <c:pt idx="204">
                  <c:v>4196.63968193653</c:v>
                </c:pt>
                <c:pt idx="205">
                  <c:v>4196.6656216597003</c:v>
                </c:pt>
                <c:pt idx="206">
                  <c:v>4196.8286066991404</c:v>
                </c:pt>
                <c:pt idx="207">
                  <c:v>4196.8701434301902</c:v>
                </c:pt>
                <c:pt idx="208">
                  <c:v>4197.2792601751798</c:v>
                </c:pt>
                <c:pt idx="209">
                  <c:v>4197.4155688452202</c:v>
                </c:pt>
                <c:pt idx="210">
                  <c:v>4197.6757693457103</c:v>
                </c:pt>
                <c:pt idx="211">
                  <c:v>4197.8106188940501</c:v>
                </c:pt>
                <c:pt idx="212">
                  <c:v>4197.0344233679298</c:v>
                </c:pt>
                <c:pt idx="213">
                  <c:v>4196.5573668646302</c:v>
                </c:pt>
                <c:pt idx="214">
                  <c:v>4196.5858912634403</c:v>
                </c:pt>
                <c:pt idx="215">
                  <c:v>4196.4895878258103</c:v>
                </c:pt>
                <c:pt idx="216">
                  <c:v>4196.5302777290799</c:v>
                </c:pt>
                <c:pt idx="217">
                  <c:v>4196.5900735777404</c:v>
                </c:pt>
                <c:pt idx="218">
                  <c:v>4197.5403814238098</c:v>
                </c:pt>
                <c:pt idx="219">
                  <c:v>4195.3458433073602</c:v>
                </c:pt>
                <c:pt idx="220">
                  <c:v>4196.0159396675599</c:v>
                </c:pt>
                <c:pt idx="221">
                  <c:v>4196.3283889126797</c:v>
                </c:pt>
                <c:pt idx="222">
                  <c:v>4196.4863364529601</c:v>
                </c:pt>
                <c:pt idx="223">
                  <c:v>4196.9969622921899</c:v>
                </c:pt>
                <c:pt idx="224">
                  <c:v>4197.4912707638696</c:v>
                </c:pt>
                <c:pt idx="225">
                  <c:v>4197.7386443448004</c:v>
                </c:pt>
                <c:pt idx="226">
                  <c:v>4197.5152652096704</c:v>
                </c:pt>
                <c:pt idx="227">
                  <c:v>4196.5343634915298</c:v>
                </c:pt>
                <c:pt idx="228">
                  <c:v>4196.2901561093304</c:v>
                </c:pt>
                <c:pt idx="229">
                  <c:v>4195.1508300137502</c:v>
                </c:pt>
                <c:pt idx="230">
                  <c:v>4195.9749740163597</c:v>
                </c:pt>
                <c:pt idx="231">
                  <c:v>4196.2906752111303</c:v>
                </c:pt>
                <c:pt idx="232">
                  <c:v>4196.1777220250897</c:v>
                </c:pt>
                <c:pt idx="233">
                  <c:v>4196.8405733587097</c:v>
                </c:pt>
                <c:pt idx="234">
                  <c:v>4197.3387060644</c:v>
                </c:pt>
                <c:pt idx="235">
                  <c:v>4197.9609976293405</c:v>
                </c:pt>
                <c:pt idx="236">
                  <c:v>4198.0301294805304</c:v>
                </c:pt>
                <c:pt idx="237">
                  <c:v>4196.7581758977703</c:v>
                </c:pt>
                <c:pt idx="238">
                  <c:v>4196.3862429143701</c:v>
                </c:pt>
                <c:pt idx="239">
                  <c:v>4197.2796642950498</c:v>
                </c:pt>
                <c:pt idx="240">
                  <c:v>4195.4093252477796</c:v>
                </c:pt>
                <c:pt idx="241">
                  <c:v>4195.5743039151102</c:v>
                </c:pt>
                <c:pt idx="242">
                  <c:v>4195.8854464728502</c:v>
                </c:pt>
                <c:pt idx="243">
                  <c:v>4196.0468653876396</c:v>
                </c:pt>
                <c:pt idx="244">
                  <c:v>4196.3108329016804</c:v>
                </c:pt>
                <c:pt idx="245">
                  <c:v>4196.2892131049302</c:v>
                </c:pt>
                <c:pt idx="246">
                  <c:v>4196.9297389228004</c:v>
                </c:pt>
                <c:pt idx="247">
                  <c:v>4196.9315127570299</c:v>
                </c:pt>
                <c:pt idx="248">
                  <c:v>4196.2792948920396</c:v>
                </c:pt>
                <c:pt idx="249">
                  <c:v>4195.7359198767799</c:v>
                </c:pt>
                <c:pt idx="250">
                  <c:v>4195.4688910681898</c:v>
                </c:pt>
                <c:pt idx="251">
                  <c:v>4195.0555113990004</c:v>
                </c:pt>
                <c:pt idx="252">
                  <c:v>4195.2264340147103</c:v>
                </c:pt>
                <c:pt idx="253">
                  <c:v>4195.6790189124104</c:v>
                </c:pt>
                <c:pt idx="254">
                  <c:v>4195.9910448830296</c:v>
                </c:pt>
                <c:pt idx="255">
                  <c:v>4196.4197119515102</c:v>
                </c:pt>
                <c:pt idx="256">
                  <c:v>4196.8121680062004</c:v>
                </c:pt>
                <c:pt idx="257">
                  <c:v>4197.1901663582503</c:v>
                </c:pt>
                <c:pt idx="258">
                  <c:v>4197.6854952614403</c:v>
                </c:pt>
                <c:pt idx="259">
                  <c:v>4197.3278483193099</c:v>
                </c:pt>
                <c:pt idx="260">
                  <c:v>4196.7019423287102</c:v>
                </c:pt>
                <c:pt idx="261">
                  <c:v>4196.3223418037996</c:v>
                </c:pt>
                <c:pt idx="262">
                  <c:v>4195.6574591438903</c:v>
                </c:pt>
                <c:pt idx="263">
                  <c:v>4195.3993567268999</c:v>
                </c:pt>
                <c:pt idx="264">
                  <c:v>4195.5646526594801</c:v>
                </c:pt>
                <c:pt idx="265">
                  <c:v>4195.87502384244</c:v>
                </c:pt>
                <c:pt idx="266">
                  <c:v>4196.0478243695097</c:v>
                </c:pt>
                <c:pt idx="267">
                  <c:v>4196.4675650463896</c:v>
                </c:pt>
                <c:pt idx="268">
                  <c:v>4196.7276987896703</c:v>
                </c:pt>
                <c:pt idx="269">
                  <c:v>4197.1074042187502</c:v>
                </c:pt>
                <c:pt idx="270">
                  <c:v>4197.3549876080297</c:v>
                </c:pt>
                <c:pt idx="271">
                  <c:v>4197.2374758587603</c:v>
                </c:pt>
                <c:pt idx="272">
                  <c:v>4196.6065249310304</c:v>
                </c:pt>
                <c:pt idx="273">
                  <c:v>4195.8224234448198</c:v>
                </c:pt>
                <c:pt idx="274">
                  <c:v>4195.2811941967802</c:v>
                </c:pt>
                <c:pt idx="275">
                  <c:v>4194.8554644451897</c:v>
                </c:pt>
                <c:pt idx="276">
                  <c:v>4194.5887853854802</c:v>
                </c:pt>
                <c:pt idx="277">
                  <c:v>4194.7791635173298</c:v>
                </c:pt>
                <c:pt idx="278">
                  <c:v>4195.2602426801996</c:v>
                </c:pt>
                <c:pt idx="279">
                  <c:v>4195.6926767622299</c:v>
                </c:pt>
                <c:pt idx="280">
                  <c:v>4196.0857431684799</c:v>
                </c:pt>
                <c:pt idx="281">
                  <c:v>4196.1918585096701</c:v>
                </c:pt>
                <c:pt idx="282">
                  <c:v>4196.5620748792999</c:v>
                </c:pt>
                <c:pt idx="283">
                  <c:v>4196.5521852766396</c:v>
                </c:pt>
                <c:pt idx="284">
                  <c:v>4196.02463171829</c:v>
                </c:pt>
                <c:pt idx="285">
                  <c:v>4195.6209986006097</c:v>
                </c:pt>
                <c:pt idx="286">
                  <c:v>4195.2061121260003</c:v>
                </c:pt>
                <c:pt idx="287">
                  <c:v>4195.2176420484902</c:v>
                </c:pt>
                <c:pt idx="288">
                  <c:v>4194.80643917815</c:v>
                </c:pt>
                <c:pt idx="289">
                  <c:v>4195.7164625938103</c:v>
                </c:pt>
                <c:pt idx="290">
                  <c:v>4196.4842153936697</c:v>
                </c:pt>
                <c:pt idx="291">
                  <c:v>4193.6895300299002</c:v>
                </c:pt>
                <c:pt idx="292">
                  <c:v>4193.3205463895401</c:v>
                </c:pt>
                <c:pt idx="293">
                  <c:v>4195.2725535688496</c:v>
                </c:pt>
                <c:pt idx="294">
                  <c:v>4192.2795230207603</c:v>
                </c:pt>
                <c:pt idx="295">
                  <c:v>4193.1770633181804</c:v>
                </c:pt>
                <c:pt idx="296">
                  <c:v>4189.6480964145003</c:v>
                </c:pt>
                <c:pt idx="297">
                  <c:v>4189.0525554141304</c:v>
                </c:pt>
                <c:pt idx="298">
                  <c:v>4189.2541430911297</c:v>
                </c:pt>
                <c:pt idx="299">
                  <c:v>4189.46427527381</c:v>
                </c:pt>
                <c:pt idx="300">
                  <c:v>4189.8340760402298</c:v>
                </c:pt>
                <c:pt idx="301">
                  <c:v>4190.0214730434</c:v>
                </c:pt>
                <c:pt idx="302">
                  <c:v>4190.4886494807797</c:v>
                </c:pt>
                <c:pt idx="303">
                  <c:v>4190.92136012836</c:v>
                </c:pt>
                <c:pt idx="304">
                  <c:v>4191.0260544948196</c:v>
                </c:pt>
                <c:pt idx="305">
                  <c:v>4190.9813748530896</c:v>
                </c:pt>
                <c:pt idx="306">
                  <c:v>4190.0324116878101</c:v>
                </c:pt>
                <c:pt idx="307">
                  <c:v>4189.4241772822897</c:v>
                </c:pt>
                <c:pt idx="308">
                  <c:v>4188.6749325923502</c:v>
                </c:pt>
                <c:pt idx="309">
                  <c:v>4188.5614167384701</c:v>
                </c:pt>
                <c:pt idx="310">
                  <c:v>4188.6061502595203</c:v>
                </c:pt>
                <c:pt idx="311">
                  <c:v>4189.1341268721399</c:v>
                </c:pt>
                <c:pt idx="312">
                  <c:v>4189.1888278905299</c:v>
                </c:pt>
                <c:pt idx="313">
                  <c:v>4189.8552650395804</c:v>
                </c:pt>
                <c:pt idx="314">
                  <c:v>4191.09058799185</c:v>
                </c:pt>
                <c:pt idx="315">
                  <c:v>4191.2160343114301</c:v>
                </c:pt>
                <c:pt idx="316">
                  <c:v>4192.1220439854997</c:v>
                </c:pt>
                <c:pt idx="317">
                  <c:v>4192.0568698827201</c:v>
                </c:pt>
                <c:pt idx="318">
                  <c:v>4191.3510459844001</c:v>
                </c:pt>
                <c:pt idx="319">
                  <c:v>4190.7281536046403</c:v>
                </c:pt>
                <c:pt idx="320">
                  <c:v>4190.27515830435</c:v>
                </c:pt>
                <c:pt idx="321">
                  <c:v>4189.83155669607</c:v>
                </c:pt>
                <c:pt idx="322">
                  <c:v>4189.8721797037597</c:v>
                </c:pt>
                <c:pt idx="323">
                  <c:v>4189.92263810433</c:v>
                </c:pt>
                <c:pt idx="324">
                  <c:v>4190.1297011095803</c:v>
                </c:pt>
                <c:pt idx="325">
                  <c:v>4190.4739584643203</c:v>
                </c:pt>
                <c:pt idx="326">
                  <c:v>4190.9309687334799</c:v>
                </c:pt>
                <c:pt idx="327">
                  <c:v>4191.0604204851898</c:v>
                </c:pt>
                <c:pt idx="328">
                  <c:v>4191.0203089434499</c:v>
                </c:pt>
                <c:pt idx="329">
                  <c:v>4190.53048274105</c:v>
                </c:pt>
                <c:pt idx="330">
                  <c:v>4189.7491564471102</c:v>
                </c:pt>
                <c:pt idx="331">
                  <c:v>4189.0062727648601</c:v>
                </c:pt>
                <c:pt idx="332">
                  <c:v>4188.5851397234701</c:v>
                </c:pt>
                <c:pt idx="333">
                  <c:v>4188.3468165118002</c:v>
                </c:pt>
                <c:pt idx="334">
                  <c:v>4188.54099413937</c:v>
                </c:pt>
                <c:pt idx="335">
                  <c:v>4188.59329980647</c:v>
                </c:pt>
                <c:pt idx="336">
                  <c:v>4188.9442083437098</c:v>
                </c:pt>
                <c:pt idx="337">
                  <c:v>4189.4499036867301</c:v>
                </c:pt>
                <c:pt idx="338">
                  <c:v>4190.383531769</c:v>
                </c:pt>
                <c:pt idx="339">
                  <c:v>4190.9763834078003</c:v>
                </c:pt>
                <c:pt idx="340">
                  <c:v>4191.6925451357001</c:v>
                </c:pt>
                <c:pt idx="341">
                  <c:v>4192.2694131929502</c:v>
                </c:pt>
                <c:pt idx="342">
                  <c:v>4191.4039251405902</c:v>
                </c:pt>
                <c:pt idx="343">
                  <c:v>4190.9190485078998</c:v>
                </c:pt>
                <c:pt idx="344">
                  <c:v>4190.6109830934702</c:v>
                </c:pt>
                <c:pt idx="345">
                  <c:v>4190.3174707491098</c:v>
                </c:pt>
                <c:pt idx="346">
                  <c:v>4190.3491119099799</c:v>
                </c:pt>
                <c:pt idx="347">
                  <c:v>4190.8534085613401</c:v>
                </c:pt>
                <c:pt idx="348">
                  <c:v>4191.3642357890303</c:v>
                </c:pt>
                <c:pt idx="349">
                  <c:v>4192.5030278269896</c:v>
                </c:pt>
                <c:pt idx="350">
                  <c:v>4193.2732628886397</c:v>
                </c:pt>
                <c:pt idx="351">
                  <c:v>4194.17494288131</c:v>
                </c:pt>
                <c:pt idx="352">
                  <c:v>4194.7040223185704</c:v>
                </c:pt>
                <c:pt idx="353">
                  <c:v>4195.5074357096801</c:v>
                </c:pt>
                <c:pt idx="354">
                  <c:v>4195.3240059916698</c:v>
                </c:pt>
                <c:pt idx="355">
                  <c:v>4194.8449753825298</c:v>
                </c:pt>
                <c:pt idx="356">
                  <c:v>4194.3616150920097</c:v>
                </c:pt>
                <c:pt idx="357">
                  <c:v>4194.5099713382197</c:v>
                </c:pt>
                <c:pt idx="358">
                  <c:v>4194.53205615359</c:v>
                </c:pt>
                <c:pt idx="359">
                  <c:v>4194.8644328848804</c:v>
                </c:pt>
                <c:pt idx="360">
                  <c:v>4195.19024183686</c:v>
                </c:pt>
                <c:pt idx="361">
                  <c:v>4195.6193666690097</c:v>
                </c:pt>
                <c:pt idx="362">
                  <c:v>4195.7396536105398</c:v>
                </c:pt>
                <c:pt idx="363">
                  <c:v>4195.7057886355597</c:v>
                </c:pt>
                <c:pt idx="364">
                  <c:v>4195.7901125186199</c:v>
                </c:pt>
                <c:pt idx="365">
                  <c:v>4196.00785543854</c:v>
                </c:pt>
                <c:pt idx="366">
                  <c:v>4195.5479746096798</c:v>
                </c:pt>
                <c:pt idx="367">
                  <c:v>4194.6222143405203</c:v>
                </c:pt>
                <c:pt idx="368">
                  <c:v>4194.2678957217404</c:v>
                </c:pt>
                <c:pt idx="369">
                  <c:v>4194.4059782260201</c:v>
                </c:pt>
                <c:pt idx="370">
                  <c:v>4194.5742017030598</c:v>
                </c:pt>
                <c:pt idx="371">
                  <c:v>4194.9038081496001</c:v>
                </c:pt>
                <c:pt idx="372">
                  <c:v>4195.6423282058104</c:v>
                </c:pt>
                <c:pt idx="373">
                  <c:v>4196.06585496972</c:v>
                </c:pt>
                <c:pt idx="374">
                  <c:v>4196.5923594863298</c:v>
                </c:pt>
                <c:pt idx="375">
                  <c:v>4196.8288993270198</c:v>
                </c:pt>
                <c:pt idx="376">
                  <c:v>4197.68742555688</c:v>
                </c:pt>
                <c:pt idx="377">
                  <c:v>4197.9226016433104</c:v>
                </c:pt>
                <c:pt idx="378">
                  <c:v>4197.6726149947499</c:v>
                </c:pt>
                <c:pt idx="379">
                  <c:v>4197.29850763391</c:v>
                </c:pt>
                <c:pt idx="380">
                  <c:v>4197.1726893813502</c:v>
                </c:pt>
                <c:pt idx="381">
                  <c:v>4197.1794965137897</c:v>
                </c:pt>
                <c:pt idx="382">
                  <c:v>4197.5701978077304</c:v>
                </c:pt>
                <c:pt idx="383">
                  <c:v>4197.9634480792001</c:v>
                </c:pt>
                <c:pt idx="384">
                  <c:v>4198.3367198812402</c:v>
                </c:pt>
                <c:pt idx="385">
                  <c:v>4198.5847610341898</c:v>
                </c:pt>
                <c:pt idx="386">
                  <c:v>4199.1749519216401</c:v>
                </c:pt>
                <c:pt idx="387">
                  <c:v>4199.5249980794797</c:v>
                </c:pt>
                <c:pt idx="388">
                  <c:v>4199.5304817067999</c:v>
                </c:pt>
                <c:pt idx="389">
                  <c:v>4198.9646095144099</c:v>
                </c:pt>
                <c:pt idx="390">
                  <c:v>4198.5114139425204</c:v>
                </c:pt>
                <c:pt idx="391">
                  <c:v>4197.9397624837702</c:v>
                </c:pt>
                <c:pt idx="392">
                  <c:v>4197.4496978628003</c:v>
                </c:pt>
                <c:pt idx="393">
                  <c:v>4197.3324436056</c:v>
                </c:pt>
                <c:pt idx="394">
                  <c:v>4197.21964300746</c:v>
                </c:pt>
                <c:pt idx="395">
                  <c:v>4197.3701879095797</c:v>
                </c:pt>
                <c:pt idx="396">
                  <c:v>4197.7632033761802</c:v>
                </c:pt>
                <c:pt idx="397">
                  <c:v>4198.2526194986203</c:v>
                </c:pt>
                <c:pt idx="398">
                  <c:v>4198.5961711343598</c:v>
                </c:pt>
                <c:pt idx="399">
                  <c:v>4198.8260924753004</c:v>
                </c:pt>
                <c:pt idx="400">
                  <c:v>4198.7007892068696</c:v>
                </c:pt>
                <c:pt idx="401">
                  <c:v>4198.5848796304599</c:v>
                </c:pt>
                <c:pt idx="402">
                  <c:v>4198.2457339700604</c:v>
                </c:pt>
                <c:pt idx="403">
                  <c:v>4197.5200354989902</c:v>
                </c:pt>
                <c:pt idx="404">
                  <c:v>4196.8724715646604</c:v>
                </c:pt>
                <c:pt idx="405">
                  <c:v>4197.0037925180304</c:v>
                </c:pt>
                <c:pt idx="406">
                  <c:v>4196.8849921730898</c:v>
                </c:pt>
                <c:pt idx="407">
                  <c:v>4196.9051319400396</c:v>
                </c:pt>
                <c:pt idx="408">
                  <c:v>4197.1860262423697</c:v>
                </c:pt>
                <c:pt idx="409">
                  <c:v>4197.4520632296799</c:v>
                </c:pt>
                <c:pt idx="410">
                  <c:v>4197.69148316681</c:v>
                </c:pt>
                <c:pt idx="411">
                  <c:v>4198.04308381378</c:v>
                </c:pt>
                <c:pt idx="412">
                  <c:v>4198.14097848236</c:v>
                </c:pt>
                <c:pt idx="413">
                  <c:v>4198.2479807406598</c:v>
                </c:pt>
                <c:pt idx="414">
                  <c:v>4197.8873487979199</c:v>
                </c:pt>
                <c:pt idx="415">
                  <c:v>4197.5117060214297</c:v>
                </c:pt>
                <c:pt idx="416">
                  <c:v>4197.1247145205698</c:v>
                </c:pt>
                <c:pt idx="417">
                  <c:v>4197.2561403781201</c:v>
                </c:pt>
                <c:pt idx="418">
                  <c:v>4197.52292696526</c:v>
                </c:pt>
                <c:pt idx="419">
                  <c:v>4197.5432606858103</c:v>
                </c:pt>
                <c:pt idx="420">
                  <c:v>4197.5669326521102</c:v>
                </c:pt>
                <c:pt idx="421">
                  <c:v>4197.8261604047902</c:v>
                </c:pt>
                <c:pt idx="422">
                  <c:v>4198.1821479536202</c:v>
                </c:pt>
                <c:pt idx="423">
                  <c:v>4198.4062137342598</c:v>
                </c:pt>
                <c:pt idx="424">
                  <c:v>4198.5116805769103</c:v>
                </c:pt>
                <c:pt idx="425">
                  <c:v>4198.3920325971803</c:v>
                </c:pt>
                <c:pt idx="426">
                  <c:v>4198.0405082441503</c:v>
                </c:pt>
                <c:pt idx="427">
                  <c:v>4197.4191226698103</c:v>
                </c:pt>
                <c:pt idx="428">
                  <c:v>4197.2867908216604</c:v>
                </c:pt>
                <c:pt idx="429">
                  <c:v>4197.0353927351198</c:v>
                </c:pt>
                <c:pt idx="430">
                  <c:v>4197.1796550489598</c:v>
                </c:pt>
                <c:pt idx="431">
                  <c:v>4197.3306393645398</c:v>
                </c:pt>
                <c:pt idx="432">
                  <c:v>4197.8521134822304</c:v>
                </c:pt>
                <c:pt idx="433">
                  <c:v>4198.2203843562602</c:v>
                </c:pt>
                <c:pt idx="434">
                  <c:v>4198.4498383967803</c:v>
                </c:pt>
                <c:pt idx="435">
                  <c:v>4198.7879731624098</c:v>
                </c:pt>
                <c:pt idx="436">
                  <c:v>4199.0173890559599</c:v>
                </c:pt>
                <c:pt idx="437">
                  <c:v>4199.3746163814003</c:v>
                </c:pt>
                <c:pt idx="438">
                  <c:v>4199.0439393489296</c:v>
                </c:pt>
                <c:pt idx="439">
                  <c:v>4198.4787156550901</c:v>
                </c:pt>
                <c:pt idx="440">
                  <c:v>4198.0179765193398</c:v>
                </c:pt>
                <c:pt idx="441">
                  <c:v>4198.14257406878</c:v>
                </c:pt>
                <c:pt idx="442">
                  <c:v>4198.0393153055102</c:v>
                </c:pt>
                <c:pt idx="443">
                  <c:v>4198.17485871592</c:v>
                </c:pt>
                <c:pt idx="444">
                  <c:v>4198.3110571847601</c:v>
                </c:pt>
                <c:pt idx="445">
                  <c:v>4198.6663199411096</c:v>
                </c:pt>
                <c:pt idx="446">
                  <c:v>4198.8971663461298</c:v>
                </c:pt>
                <c:pt idx="447">
                  <c:v>4199.0112353311197</c:v>
                </c:pt>
                <c:pt idx="448">
                  <c:v>4199.00715360505</c:v>
                </c:pt>
                <c:pt idx="449">
                  <c:v>4198.6602450357104</c:v>
                </c:pt>
                <c:pt idx="450">
                  <c:v>4198.0822230325402</c:v>
                </c:pt>
                <c:pt idx="451">
                  <c:v>4197.4585104928601</c:v>
                </c:pt>
                <c:pt idx="452">
                  <c:v>4197.0656634317102</c:v>
                </c:pt>
                <c:pt idx="453">
                  <c:v>4196.8066073403998</c:v>
                </c:pt>
                <c:pt idx="454">
                  <c:v>4196.8204397309</c:v>
                </c:pt>
                <c:pt idx="455">
                  <c:v>4196.8419596355798</c:v>
                </c:pt>
                <c:pt idx="456">
                  <c:v>4197.1241954687102</c:v>
                </c:pt>
                <c:pt idx="457">
                  <c:v>4197.7689937475197</c:v>
                </c:pt>
                <c:pt idx="458">
                  <c:v>4198.2430843236898</c:v>
                </c:pt>
                <c:pt idx="459">
                  <c:v>4198.6938098791097</c:v>
                </c:pt>
                <c:pt idx="460">
                  <c:v>4198.5699943426098</c:v>
                </c:pt>
                <c:pt idx="461">
                  <c:v>4198.3306983831399</c:v>
                </c:pt>
                <c:pt idx="462">
                  <c:v>4197.8442291143401</c:v>
                </c:pt>
                <c:pt idx="463">
                  <c:v>4197.0677093389504</c:v>
                </c:pt>
                <c:pt idx="464">
                  <c:v>4196.6594318273501</c:v>
                </c:pt>
                <c:pt idx="465">
                  <c:v>4196.7896560552599</c:v>
                </c:pt>
                <c:pt idx="466">
                  <c:v>4196.8028358343099</c:v>
                </c:pt>
                <c:pt idx="467">
                  <c:v>4196.9548619541501</c:v>
                </c:pt>
                <c:pt idx="468">
                  <c:v>4197.1054599769996</c:v>
                </c:pt>
                <c:pt idx="469">
                  <c:v>4197.4986408241703</c:v>
                </c:pt>
                <c:pt idx="470">
                  <c:v>4197.9875228889896</c:v>
                </c:pt>
                <c:pt idx="471">
                  <c:v>4198.5562465675803</c:v>
                </c:pt>
                <c:pt idx="472">
                  <c:v>4198.8887737282203</c:v>
                </c:pt>
                <c:pt idx="473">
                  <c:v>4199.2411563881296</c:v>
                </c:pt>
                <c:pt idx="474">
                  <c:v>4199.0195796974604</c:v>
                </c:pt>
                <c:pt idx="475">
                  <c:v>4198.45215301594</c:v>
                </c:pt>
                <c:pt idx="476">
                  <c:v>4198.2220695503602</c:v>
                </c:pt>
                <c:pt idx="477">
                  <c:v>4197.9938743599296</c:v>
                </c:pt>
                <c:pt idx="478">
                  <c:v>4198.2400844581998</c:v>
                </c:pt>
                <c:pt idx="479">
                  <c:v>4198.3741009301602</c:v>
                </c:pt>
                <c:pt idx="480">
                  <c:v>4198.7363051352004</c:v>
                </c:pt>
                <c:pt idx="481">
                  <c:v>4198.9786147055102</c:v>
                </c:pt>
                <c:pt idx="482">
                  <c:v>4199.4470213827599</c:v>
                </c:pt>
                <c:pt idx="483">
                  <c:v>4199.4472788748199</c:v>
                </c:pt>
                <c:pt idx="484">
                  <c:v>4199.3311690268001</c:v>
                </c:pt>
                <c:pt idx="485">
                  <c:v>4198.9876555380297</c:v>
                </c:pt>
                <c:pt idx="486">
                  <c:v>4198.7658499655199</c:v>
                </c:pt>
                <c:pt idx="487">
                  <c:v>4198.1981371817101</c:v>
                </c:pt>
                <c:pt idx="488">
                  <c:v>4197.84075726838</c:v>
                </c:pt>
                <c:pt idx="489">
                  <c:v>4197.5976656851299</c:v>
                </c:pt>
                <c:pt idx="490">
                  <c:v>4197.7399092256501</c:v>
                </c:pt>
                <c:pt idx="491">
                  <c:v>4198.00751783941</c:v>
                </c:pt>
                <c:pt idx="492">
                  <c:v>4198.1406997447903</c:v>
                </c:pt>
                <c:pt idx="493">
                  <c:v>4198.3814929729397</c:v>
                </c:pt>
                <c:pt idx="494">
                  <c:v>4198.6062263255999</c:v>
                </c:pt>
                <c:pt idx="495">
                  <c:v>4198.5951827770205</c:v>
                </c:pt>
                <c:pt idx="496">
                  <c:v>4198.4645961528704</c:v>
                </c:pt>
                <c:pt idx="497">
                  <c:v>4197.7275108104604</c:v>
                </c:pt>
                <c:pt idx="498">
                  <c:v>4197.0517562633404</c:v>
                </c:pt>
                <c:pt idx="499">
                  <c:v>4196.4867137676201</c:v>
                </c:pt>
                <c:pt idx="500">
                  <c:v>4196.0624049907601</c:v>
                </c:pt>
                <c:pt idx="501">
                  <c:v>4195.9178470378802</c:v>
                </c:pt>
                <c:pt idx="502">
                  <c:v>4195.9263996549498</c:v>
                </c:pt>
                <c:pt idx="503">
                  <c:v>4196.0767849211798</c:v>
                </c:pt>
                <c:pt idx="504">
                  <c:v>4196.2231822501199</c:v>
                </c:pt>
                <c:pt idx="505">
                  <c:v>4196.6217990408904</c:v>
                </c:pt>
                <c:pt idx="506">
                  <c:v>4196.8637652884499</c:v>
                </c:pt>
                <c:pt idx="507">
                  <c:v>4197.2179790030495</c:v>
                </c:pt>
                <c:pt idx="508">
                  <c:v>4197.5585074912096</c:v>
                </c:pt>
                <c:pt idx="509">
                  <c:v>4197.3872752676998</c:v>
                </c:pt>
                <c:pt idx="510">
                  <c:v>4196.8195434104</c:v>
                </c:pt>
                <c:pt idx="511">
                  <c:v>4196.2324233542504</c:v>
                </c:pt>
                <c:pt idx="512">
                  <c:v>4195.6493278037096</c:v>
                </c:pt>
                <c:pt idx="513">
                  <c:v>4195.9035106192596</c:v>
                </c:pt>
                <c:pt idx="514">
                  <c:v>4196.1795686736004</c:v>
                </c:pt>
                <c:pt idx="515">
                  <c:v>4196.4685794499601</c:v>
                </c:pt>
                <c:pt idx="516">
                  <c:v>4196.7546609230603</c:v>
                </c:pt>
                <c:pt idx="517">
                  <c:v>4197.1523717232303</c:v>
                </c:pt>
                <c:pt idx="518">
                  <c:v>4197.7693131752603</c:v>
                </c:pt>
                <c:pt idx="519">
                  <c:v>4198.2305482216498</c:v>
                </c:pt>
                <c:pt idx="520">
                  <c:v>4198.79582913595</c:v>
                </c:pt>
                <c:pt idx="521">
                  <c:v>4198.9054635353696</c:v>
                </c:pt>
                <c:pt idx="522">
                  <c:v>4198.3118298836398</c:v>
                </c:pt>
                <c:pt idx="523">
                  <c:v>4197.5728848763101</c:v>
                </c:pt>
                <c:pt idx="524">
                  <c:v>4197.1800664253797</c:v>
                </c:pt>
                <c:pt idx="525">
                  <c:v>4197.1786740608804</c:v>
                </c:pt>
                <c:pt idx="526">
                  <c:v>4197.3189118691098</c:v>
                </c:pt>
                <c:pt idx="527">
                  <c:v>4197.7111050391604</c:v>
                </c:pt>
                <c:pt idx="528">
                  <c:v>4197.9776653640902</c:v>
                </c:pt>
                <c:pt idx="529">
                  <c:v>4198.4537300460997</c:v>
                </c:pt>
                <c:pt idx="530">
                  <c:v>4198.9187893264998</c:v>
                </c:pt>
                <c:pt idx="531">
                  <c:v>4199.37861293489</c:v>
                </c:pt>
                <c:pt idx="532">
                  <c:v>4200.0657352798598</c:v>
                </c:pt>
                <c:pt idx="533">
                  <c:v>4200.1789841049404</c:v>
                </c:pt>
                <c:pt idx="534">
                  <c:v>4199.6175846450997</c:v>
                </c:pt>
                <c:pt idx="535">
                  <c:v>4199.2860302322597</c:v>
                </c:pt>
                <c:pt idx="536">
                  <c:v>4198.7080463760603</c:v>
                </c:pt>
                <c:pt idx="537">
                  <c:v>4198.4832462661898</c:v>
                </c:pt>
                <c:pt idx="538">
                  <c:v>4198.7269254979901</c:v>
                </c:pt>
                <c:pt idx="539">
                  <c:v>4198.9793861259304</c:v>
                </c:pt>
                <c:pt idx="540">
                  <c:v>4199.46122106851</c:v>
                </c:pt>
                <c:pt idx="541">
                  <c:v>4199.5864194327696</c:v>
                </c:pt>
                <c:pt idx="542">
                  <c:v>4199.9335187369697</c:v>
                </c:pt>
                <c:pt idx="543">
                  <c:v>4200.26861128152</c:v>
                </c:pt>
                <c:pt idx="544">
                  <c:v>4200.8182042533299</c:v>
                </c:pt>
                <c:pt idx="545">
                  <c:v>4200.6997006827696</c:v>
                </c:pt>
                <c:pt idx="546">
                  <c:v>4200.2577012473403</c:v>
                </c:pt>
                <c:pt idx="547">
                  <c:v>4199.9361031943699</c:v>
                </c:pt>
                <c:pt idx="548">
                  <c:v>4199.4898312980004</c:v>
                </c:pt>
                <c:pt idx="549">
                  <c:v>4199.8489659720799</c:v>
                </c:pt>
                <c:pt idx="550">
                  <c:v>4199.9769097036196</c:v>
                </c:pt>
                <c:pt idx="551">
                  <c:v>4200.1051557358396</c:v>
                </c:pt>
                <c:pt idx="552">
                  <c:v>4200.3473737889599</c:v>
                </c:pt>
                <c:pt idx="553">
                  <c:v>4200.6939867192496</c:v>
                </c:pt>
                <c:pt idx="554">
                  <c:v>4200.91666013539</c:v>
                </c:pt>
                <c:pt idx="555">
                  <c:v>4201.1369398289999</c:v>
                </c:pt>
                <c:pt idx="556">
                  <c:v>4200.6772211247699</c:v>
                </c:pt>
                <c:pt idx="557">
                  <c:v>4200.4559209996496</c:v>
                </c:pt>
                <c:pt idx="558">
                  <c:v>4199.9084928685497</c:v>
                </c:pt>
                <c:pt idx="559">
                  <c:v>4199.23889905751</c:v>
                </c:pt>
                <c:pt idx="560">
                  <c:v>4198.9038923436401</c:v>
                </c:pt>
                <c:pt idx="561">
                  <c:v>4198.7981966191601</c:v>
                </c:pt>
                <c:pt idx="562">
                  <c:v>4198.9303377324404</c:v>
                </c:pt>
                <c:pt idx="563">
                  <c:v>4199.1813900675597</c:v>
                </c:pt>
                <c:pt idx="564">
                  <c:v>4199.4301156310103</c:v>
                </c:pt>
                <c:pt idx="565">
                  <c:v>4199.7875909117702</c:v>
                </c:pt>
                <c:pt idx="566">
                  <c:v>4200.1328877715096</c:v>
                </c:pt>
                <c:pt idx="567">
                  <c:v>4200.3561429289803</c:v>
                </c:pt>
                <c:pt idx="568">
                  <c:v>4200.3535489348396</c:v>
                </c:pt>
                <c:pt idx="569">
                  <c:v>4200.1381329802498</c:v>
                </c:pt>
                <c:pt idx="570">
                  <c:v>4199.9352864531502</c:v>
                </c:pt>
                <c:pt idx="571">
                  <c:v>4199.5012597350096</c:v>
                </c:pt>
                <c:pt idx="572">
                  <c:v>4199.2880467680898</c:v>
                </c:pt>
                <c:pt idx="573">
                  <c:v>4199.3013982085204</c:v>
                </c:pt>
                <c:pt idx="574">
                  <c:v>4199.4306133599803</c:v>
                </c:pt>
                <c:pt idx="575">
                  <c:v>4199.5622172888397</c:v>
                </c:pt>
                <c:pt idx="576">
                  <c:v>4199.6953844990603</c:v>
                </c:pt>
                <c:pt idx="577">
                  <c:v>4200.0528407063402</c:v>
                </c:pt>
                <c:pt idx="578">
                  <c:v>4200.2831721272396</c:v>
                </c:pt>
                <c:pt idx="579">
                  <c:v>4200.5107378926205</c:v>
                </c:pt>
                <c:pt idx="580">
                  <c:v>4200.4024672474798</c:v>
                </c:pt>
                <c:pt idx="581">
                  <c:v>4199.9704909291204</c:v>
                </c:pt>
                <c:pt idx="582">
                  <c:v>4199.5406699147097</c:v>
                </c:pt>
                <c:pt idx="583">
                  <c:v>4198.9956259694</c:v>
                </c:pt>
                <c:pt idx="584">
                  <c:v>4198.5623526539703</c:v>
                </c:pt>
                <c:pt idx="585">
                  <c:v>4198.4618258442797</c:v>
                </c:pt>
                <c:pt idx="586">
                  <c:v>4198.4770504797398</c:v>
                </c:pt>
                <c:pt idx="587">
                  <c:v>4198.6090028077397</c:v>
                </c:pt>
                <c:pt idx="588">
                  <c:v>4198.7397879611599</c:v>
                </c:pt>
                <c:pt idx="589">
                  <c:v>4199.0887660037597</c:v>
                </c:pt>
                <c:pt idx="590">
                  <c:v>4199.5537966739303</c:v>
                </c:pt>
                <c:pt idx="591">
                  <c:v>4199.6740836154604</c:v>
                </c:pt>
                <c:pt idx="592">
                  <c:v>4199.7981566440203</c:v>
                </c:pt>
                <c:pt idx="593">
                  <c:v>4199.4737071048403</c:v>
                </c:pt>
                <c:pt idx="594">
                  <c:v>4199.0491885196298</c:v>
                </c:pt>
                <c:pt idx="595">
                  <c:v>4198.2743186008101</c:v>
                </c:pt>
                <c:pt idx="596">
                  <c:v>4198.0484408389702</c:v>
                </c:pt>
                <c:pt idx="597">
                  <c:v>4197.9350680362304</c:v>
                </c:pt>
                <c:pt idx="598">
                  <c:v>4198.1918257724401</c:v>
                </c:pt>
                <c:pt idx="599">
                  <c:v>4198.2098134010703</c:v>
                </c:pt>
                <c:pt idx="600">
                  <c:v>4198.3460871775296</c:v>
                </c:pt>
                <c:pt idx="601">
                  <c:v>4198.5885111887601</c:v>
                </c:pt>
                <c:pt idx="602">
                  <c:v>4198.9307562906897</c:v>
                </c:pt>
                <c:pt idx="603">
                  <c:v>4198.9326731760602</c:v>
                </c:pt>
                <c:pt idx="604">
                  <c:v>4198.8226191599497</c:v>
                </c:pt>
                <c:pt idx="605">
                  <c:v>4198.4927718241297</c:v>
                </c:pt>
                <c:pt idx="606">
                  <c:v>4197.9029719431501</c:v>
                </c:pt>
                <c:pt idx="607">
                  <c:v>4197.0074336130701</c:v>
                </c:pt>
                <c:pt idx="608">
                  <c:v>4196.6330592234299</c:v>
                </c:pt>
                <c:pt idx="609">
                  <c:v>4196.63777978501</c:v>
                </c:pt>
                <c:pt idx="610">
                  <c:v>4196.6530290373303</c:v>
                </c:pt>
                <c:pt idx="611">
                  <c:v>4196.9208913986204</c:v>
                </c:pt>
                <c:pt idx="612">
                  <c:v>4197.0630080475803</c:v>
                </c:pt>
                <c:pt idx="613">
                  <c:v>4197.2001845612504</c:v>
                </c:pt>
                <c:pt idx="614">
                  <c:v>4197.8309352173801</c:v>
                </c:pt>
                <c:pt idx="615">
                  <c:v>4198.1886107697501</c:v>
                </c:pt>
                <c:pt idx="616">
                  <c:v>4198.2971484437003</c:v>
                </c:pt>
                <c:pt idx="617">
                  <c:v>4197.9278666748996</c:v>
                </c:pt>
                <c:pt idx="618">
                  <c:v>4197.2796733155301</c:v>
                </c:pt>
                <c:pt idx="619">
                  <c:v>4196.7610461487802</c:v>
                </c:pt>
                <c:pt idx="620">
                  <c:v>4196.5020186677002</c:v>
                </c:pt>
                <c:pt idx="621">
                  <c:v>4195.9886462464301</c:v>
                </c:pt>
                <c:pt idx="622">
                  <c:v>4196.25672752215</c:v>
                </c:pt>
                <c:pt idx="623">
                  <c:v>4196.5308763269004</c:v>
                </c:pt>
                <c:pt idx="624">
                  <c:v>4196.6787915694504</c:v>
                </c:pt>
                <c:pt idx="625">
                  <c:v>4196.9363122451095</c:v>
                </c:pt>
                <c:pt idx="626">
                  <c:v>4197.1801763045496</c:v>
                </c:pt>
                <c:pt idx="627">
                  <c:v>4197.1642308699802</c:v>
                </c:pt>
                <c:pt idx="628">
                  <c:v>4197.2680001723502</c:v>
                </c:pt>
                <c:pt idx="629">
                  <c:v>4196.8602757918597</c:v>
                </c:pt>
                <c:pt idx="630">
                  <c:v>4196.0684590804303</c:v>
                </c:pt>
                <c:pt idx="631">
                  <c:v>4195.7624059188101</c:v>
                </c:pt>
                <c:pt idx="632">
                  <c:v>4195.1901154982797</c:v>
                </c:pt>
                <c:pt idx="633">
                  <c:v>4195.4666810500403</c:v>
                </c:pt>
                <c:pt idx="634">
                  <c:v>4195.6187062927502</c:v>
                </c:pt>
                <c:pt idx="635">
                  <c:v>4195.7808028535001</c:v>
                </c:pt>
                <c:pt idx="636">
                  <c:v>4195.8054294633903</c:v>
                </c:pt>
                <c:pt idx="637">
                  <c:v>4196.2081470537196</c:v>
                </c:pt>
                <c:pt idx="638">
                  <c:v>4196.1920967149799</c:v>
                </c:pt>
                <c:pt idx="639">
                  <c:v>4196.15910912037</c:v>
                </c:pt>
                <c:pt idx="640">
                  <c:v>4195.8403244066303</c:v>
                </c:pt>
                <c:pt idx="641">
                  <c:v>4194.9240055132004</c:v>
                </c:pt>
                <c:pt idx="642">
                  <c:v>4194.2100372362202</c:v>
                </c:pt>
                <c:pt idx="643">
                  <c:v>4193.1798782396399</c:v>
                </c:pt>
                <c:pt idx="644">
                  <c:v>4192.3413887071702</c:v>
                </c:pt>
                <c:pt idx="645">
                  <c:v>4192.1731987047297</c:v>
                </c:pt>
                <c:pt idx="646">
                  <c:v>4192.0454731035297</c:v>
                </c:pt>
                <c:pt idx="647">
                  <c:v>4192.3863033778498</c:v>
                </c:pt>
                <c:pt idx="648">
                  <c:v>4192.5747407834997</c:v>
                </c:pt>
                <c:pt idx="649">
                  <c:v>4193.2085431974401</c:v>
                </c:pt>
                <c:pt idx="650">
                  <c:v>4193.6396135251998</c:v>
                </c:pt>
                <c:pt idx="651">
                  <c:v>4193.8825048368499</c:v>
                </c:pt>
                <c:pt idx="652">
                  <c:v>4194.2353643339202</c:v>
                </c:pt>
                <c:pt idx="653">
                  <c:v>4193.7870515745199</c:v>
                </c:pt>
                <c:pt idx="654">
                  <c:v>4193.16028727703</c:v>
                </c:pt>
                <c:pt idx="655">
                  <c:v>4192.25452555828</c:v>
                </c:pt>
                <c:pt idx="656">
                  <c:v>4191.5283597868001</c:v>
                </c:pt>
                <c:pt idx="657">
                  <c:v>4191.20569361859</c:v>
                </c:pt>
                <c:pt idx="658">
                  <c:v>4191.2195555471999</c:v>
                </c:pt>
                <c:pt idx="659">
                  <c:v>4191.09366026935</c:v>
                </c:pt>
                <c:pt idx="660">
                  <c:v>4191.4410695992501</c:v>
                </c:pt>
                <c:pt idx="661">
                  <c:v>4191.7776784859698</c:v>
                </c:pt>
                <c:pt idx="662">
                  <c:v>4192.2457513772097</c:v>
                </c:pt>
                <c:pt idx="663">
                  <c:v>4192.5093088112899</c:v>
                </c:pt>
                <c:pt idx="664">
                  <c:v>4192.8811559639998</c:v>
                </c:pt>
                <c:pt idx="665">
                  <c:v>4192.2707567177804</c:v>
                </c:pt>
                <c:pt idx="666">
                  <c:v>4191.3022146187895</c:v>
                </c:pt>
                <c:pt idx="667">
                  <c:v>4190.1216707192498</c:v>
                </c:pt>
                <c:pt idx="668">
                  <c:v>4189.6034727059396</c:v>
                </c:pt>
                <c:pt idx="669">
                  <c:v>4189.1310415230801</c:v>
                </c:pt>
                <c:pt idx="670">
                  <c:v>4189.1599760018398</c:v>
                </c:pt>
                <c:pt idx="671">
                  <c:v>4189.19927960518</c:v>
                </c:pt>
                <c:pt idx="672">
                  <c:v>4189.7191271600004</c:v>
                </c:pt>
                <c:pt idx="673">
                  <c:v>4189.8983034905696</c:v>
                </c:pt>
                <c:pt idx="674">
                  <c:v>4189.8760542687596</c:v>
                </c:pt>
                <c:pt idx="675">
                  <c:v>4189.6662745293797</c:v>
                </c:pt>
                <c:pt idx="676">
                  <c:v>4188.8073572930598</c:v>
                </c:pt>
                <c:pt idx="677">
                  <c:v>4188.11122272579</c:v>
                </c:pt>
                <c:pt idx="678">
                  <c:v>4187.5928625878596</c:v>
                </c:pt>
                <c:pt idx="679">
                  <c:v>4186.8351683434703</c:v>
                </c:pt>
                <c:pt idx="680">
                  <c:v>4186.24281261532</c:v>
                </c:pt>
                <c:pt idx="681">
                  <c:v>4185.9814486321702</c:v>
                </c:pt>
                <c:pt idx="682">
                  <c:v>4186.1733721504997</c:v>
                </c:pt>
                <c:pt idx="683">
                  <c:v>4186.52716120893</c:v>
                </c:pt>
                <c:pt idx="684">
                  <c:v>4186.8715711515597</c:v>
                </c:pt>
                <c:pt idx="685">
                  <c:v>4187.3539300840503</c:v>
                </c:pt>
                <c:pt idx="686">
                  <c:v>4187.5009485166702</c:v>
                </c:pt>
                <c:pt idx="687">
                  <c:v>4187.6308389585602</c:v>
                </c:pt>
                <c:pt idx="688">
                  <c:v>4188.06036433393</c:v>
                </c:pt>
                <c:pt idx="689">
                  <c:v>4187.3927446287298</c:v>
                </c:pt>
                <c:pt idx="690">
                  <c:v>4186.4709993284396</c:v>
                </c:pt>
                <c:pt idx="691">
                  <c:v>4185.7582803648102</c:v>
                </c:pt>
                <c:pt idx="692">
                  <c:v>4185.2488275449896</c:v>
                </c:pt>
                <c:pt idx="693">
                  <c:v>4184.8756929319497</c:v>
                </c:pt>
                <c:pt idx="694">
                  <c:v>4184.9066682737503</c:v>
                </c:pt>
                <c:pt idx="695">
                  <c:v>4185.07127444669</c:v>
                </c:pt>
                <c:pt idx="696">
                  <c:v>4185.3979582227503</c:v>
                </c:pt>
                <c:pt idx="697">
                  <c:v>4186.2761682905002</c:v>
                </c:pt>
                <c:pt idx="698">
                  <c:v>4186.7513746656196</c:v>
                </c:pt>
                <c:pt idx="699">
                  <c:v>4187.3803896344898</c:v>
                </c:pt>
                <c:pt idx="700">
                  <c:v>4187.8351587690104</c:v>
                </c:pt>
                <c:pt idx="701">
                  <c:v>4187.8231233991401</c:v>
                </c:pt>
                <c:pt idx="702">
                  <c:v>4187.2175878919397</c:v>
                </c:pt>
                <c:pt idx="703">
                  <c:v>4186.3530344403998</c:v>
                </c:pt>
                <c:pt idx="704">
                  <c:v>4185.8499712385001</c:v>
                </c:pt>
                <c:pt idx="705">
                  <c:v>4185.8991522229899</c:v>
                </c:pt>
                <c:pt idx="706">
                  <c:v>4186.2091111230102</c:v>
                </c:pt>
                <c:pt idx="707">
                  <c:v>4186.2527211774604</c:v>
                </c:pt>
                <c:pt idx="708">
                  <c:v>4186.7317063728797</c:v>
                </c:pt>
                <c:pt idx="709">
                  <c:v>4187.3733003059897</c:v>
                </c:pt>
                <c:pt idx="710">
                  <c:v>4188.5976655403601</c:v>
                </c:pt>
                <c:pt idx="711">
                  <c:v>4189.0590913216101</c:v>
                </c:pt>
                <c:pt idx="712">
                  <c:v>4189.0258557716797</c:v>
                </c:pt>
                <c:pt idx="713">
                  <c:v>4188.6755235115497</c:v>
                </c:pt>
                <c:pt idx="714">
                  <c:v>4188.1916577736401</c:v>
                </c:pt>
                <c:pt idx="715">
                  <c:v>4187.3047788063504</c:v>
                </c:pt>
                <c:pt idx="716">
                  <c:v>4186.7421967903601</c:v>
                </c:pt>
                <c:pt idx="717">
                  <c:v>4186.6408879677301</c:v>
                </c:pt>
                <c:pt idx="718">
                  <c:v>4186.6799123207602</c:v>
                </c:pt>
                <c:pt idx="719">
                  <c:v>4187.1684822228799</c:v>
                </c:pt>
                <c:pt idx="720">
                  <c:v>4187.3674677295103</c:v>
                </c:pt>
                <c:pt idx="721">
                  <c:v>4188.0122850817997</c:v>
                </c:pt>
                <c:pt idx="722">
                  <c:v>4188.4622190875398</c:v>
                </c:pt>
                <c:pt idx="723">
                  <c:v>4188.9186380786296</c:v>
                </c:pt>
                <c:pt idx="724">
                  <c:v>4189.5237921160997</c:v>
                </c:pt>
                <c:pt idx="725">
                  <c:v>4188.8554666919099</c:v>
                </c:pt>
                <c:pt idx="726">
                  <c:v>4188.37834343141</c:v>
                </c:pt>
                <c:pt idx="727">
                  <c:v>4187.6524256152497</c:v>
                </c:pt>
                <c:pt idx="728">
                  <c:v>4186.93648323244</c:v>
                </c:pt>
                <c:pt idx="729">
                  <c:v>4187.2822283191099</c:v>
                </c:pt>
                <c:pt idx="730">
                  <c:v>4187.4745939654704</c:v>
                </c:pt>
                <c:pt idx="731">
                  <c:v>4187.9762774241599</c:v>
                </c:pt>
                <c:pt idx="732">
                  <c:v>4188.3058179659902</c:v>
                </c:pt>
                <c:pt idx="733">
                  <c:v>4188.6165536685003</c:v>
                </c:pt>
                <c:pt idx="734">
                  <c:v>4189.2314828677199</c:v>
                </c:pt>
                <c:pt idx="735">
                  <c:v>4189.6797384066604</c:v>
                </c:pt>
                <c:pt idx="736">
                  <c:v>4189.0055669589101</c:v>
                </c:pt>
                <c:pt idx="737">
                  <c:v>4188.5167802615197</c:v>
                </c:pt>
                <c:pt idx="738">
                  <c:v>4187.7748502535896</c:v>
                </c:pt>
                <c:pt idx="739">
                  <c:v>4187.0584310336098</c:v>
                </c:pt>
                <c:pt idx="740">
                  <c:v>4186.9608606143001</c:v>
                </c:pt>
                <c:pt idx="741">
                  <c:v>4186.7216123385497</c:v>
                </c:pt>
                <c:pt idx="742">
                  <c:v>4186.7553082138502</c:v>
                </c:pt>
                <c:pt idx="743">
                  <c:v>4186.7905856187099</c:v>
                </c:pt>
                <c:pt idx="744">
                  <c:v>4187.5537867728699</c:v>
                </c:pt>
                <c:pt idx="745">
                  <c:v>4188.1850905601004</c:v>
                </c:pt>
                <c:pt idx="746">
                  <c:v>4188.4849639121503</c:v>
                </c:pt>
                <c:pt idx="747">
                  <c:v>4188.6243434134904</c:v>
                </c:pt>
                <c:pt idx="748">
                  <c:v>4188.0367179099503</c:v>
                </c:pt>
                <c:pt idx="749">
                  <c:v>4187.31276466288</c:v>
                </c:pt>
                <c:pt idx="750">
                  <c:v>4186.7064376059998</c:v>
                </c:pt>
                <c:pt idx="751">
                  <c:v>4186.1426539603699</c:v>
                </c:pt>
                <c:pt idx="752">
                  <c:v>4186.08033134379</c:v>
                </c:pt>
                <c:pt idx="753">
                  <c:v>4186.00151016154</c:v>
                </c:pt>
                <c:pt idx="754">
                  <c:v>4186.28023118691</c:v>
                </c:pt>
                <c:pt idx="755">
                  <c:v>4186.8255547584904</c:v>
                </c:pt>
                <c:pt idx="756">
                  <c:v>4187.1176556648597</c:v>
                </c:pt>
                <c:pt idx="757">
                  <c:v>4187.9957226814604</c:v>
                </c:pt>
                <c:pt idx="758">
                  <c:v>4188.15851488727</c:v>
                </c:pt>
                <c:pt idx="759">
                  <c:v>4188.7483910622004</c:v>
                </c:pt>
                <c:pt idx="760">
                  <c:v>4188.7503365578104</c:v>
                </c:pt>
                <c:pt idx="761">
                  <c:v>4188.3400086464299</c:v>
                </c:pt>
                <c:pt idx="762">
                  <c:v>4187.8151730598802</c:v>
                </c:pt>
                <c:pt idx="763">
                  <c:v>4187.22540178913</c:v>
                </c:pt>
                <c:pt idx="764">
                  <c:v>4186.9091443123198</c:v>
                </c:pt>
                <c:pt idx="765">
                  <c:v>4187.0834187568998</c:v>
                </c:pt>
                <c:pt idx="766">
                  <c:v>4187.3725441994102</c:v>
                </c:pt>
                <c:pt idx="767">
                  <c:v>4187.7937650940303</c:v>
                </c:pt>
                <c:pt idx="768">
                  <c:v>4188.4070142323499</c:v>
                </c:pt>
                <c:pt idx="769">
                  <c:v>4189.0119775349604</c:v>
                </c:pt>
                <c:pt idx="770">
                  <c:v>4189.7400029713599</c:v>
                </c:pt>
                <c:pt idx="771">
                  <c:v>4190.2069505269101</c:v>
                </c:pt>
                <c:pt idx="772">
                  <c:v>4190.6433995778098</c:v>
                </c:pt>
                <c:pt idx="773">
                  <c:v>4190.1738484913803</c:v>
                </c:pt>
                <c:pt idx="774">
                  <c:v>4189.4311841542303</c:v>
                </c:pt>
                <c:pt idx="775">
                  <c:v>4188.6268266255402</c:v>
                </c:pt>
                <c:pt idx="776">
                  <c:v>4188.2588990742697</c:v>
                </c:pt>
                <c:pt idx="777">
                  <c:v>4187.9014333302503</c:v>
                </c:pt>
                <c:pt idx="778">
                  <c:v>4188.2094989472798</c:v>
                </c:pt>
                <c:pt idx="779">
                  <c:v>4188.6673386380598</c:v>
                </c:pt>
                <c:pt idx="780">
                  <c:v>4188.9923911331998</c:v>
                </c:pt>
                <c:pt idx="781">
                  <c:v>4189.4492488144697</c:v>
                </c:pt>
                <c:pt idx="782">
                  <c:v>4189.8926310776596</c:v>
                </c:pt>
                <c:pt idx="783">
                  <c:v>4190.34288933266</c:v>
                </c:pt>
                <c:pt idx="784">
                  <c:v>4190.3391318558497</c:v>
                </c:pt>
                <c:pt idx="785">
                  <c:v>4190.1872878311997</c:v>
                </c:pt>
                <c:pt idx="786">
                  <c:v>4189.4923453568299</c:v>
                </c:pt>
                <c:pt idx="787">
                  <c:v>4188.8435797928696</c:v>
                </c:pt>
                <c:pt idx="788">
                  <c:v>4188.4953742264597</c:v>
                </c:pt>
                <c:pt idx="789">
                  <c:v>4188.2832579850001</c:v>
                </c:pt>
                <c:pt idx="790">
                  <c:v>4188.5847430466501</c:v>
                </c:pt>
                <c:pt idx="791">
                  <c:v>4189.0344512625397</c:v>
                </c:pt>
                <c:pt idx="792">
                  <c:v>4189.0692835582504</c:v>
                </c:pt>
                <c:pt idx="793">
                  <c:v>4189.6669417155999</c:v>
                </c:pt>
                <c:pt idx="794">
                  <c:v>4190.2411680949899</c:v>
                </c:pt>
                <c:pt idx="795">
                  <c:v>4190.6797152293902</c:v>
                </c:pt>
                <c:pt idx="796">
                  <c:v>4190.8210783733102</c:v>
                </c:pt>
                <c:pt idx="797">
                  <c:v>4190.9626990093002</c:v>
                </c:pt>
                <c:pt idx="798">
                  <c:v>4190.3751593364505</c:v>
                </c:pt>
                <c:pt idx="799">
                  <c:v>4189.5814638866204</c:v>
                </c:pt>
                <c:pt idx="800">
                  <c:v>4188.9358549846402</c:v>
                </c:pt>
                <c:pt idx="801">
                  <c:v>4188.98404414785</c:v>
                </c:pt>
                <c:pt idx="802">
                  <c:v>4189.01810178712</c:v>
                </c:pt>
                <c:pt idx="803">
                  <c:v>4189.3286067015097</c:v>
                </c:pt>
                <c:pt idx="804">
                  <c:v>4189.5082477276501</c:v>
                </c:pt>
                <c:pt idx="805">
                  <c:v>4190.1032642071496</c:v>
                </c:pt>
                <c:pt idx="806">
                  <c:v>4190.3953365032903</c:v>
                </c:pt>
                <c:pt idx="807">
                  <c:v>4190.5465892498696</c:v>
                </c:pt>
                <c:pt idx="808">
                  <c:v>4190.6947807018996</c:v>
                </c:pt>
                <c:pt idx="809">
                  <c:v>4191.3006881420797</c:v>
                </c:pt>
                <c:pt idx="810">
                  <c:v>4190.5978015606597</c:v>
                </c:pt>
                <c:pt idx="811">
                  <c:v>4190.2417949383498</c:v>
                </c:pt>
                <c:pt idx="812">
                  <c:v>4189.7390845959399</c:v>
                </c:pt>
                <c:pt idx="813">
                  <c:v>4189.7865108196902</c:v>
                </c:pt>
                <c:pt idx="814">
                  <c:v>4190.2384914363902</c:v>
                </c:pt>
                <c:pt idx="815">
                  <c:v>4190.6773553013099</c:v>
                </c:pt>
                <c:pt idx="816">
                  <c:v>4191.1275468160902</c:v>
                </c:pt>
                <c:pt idx="817">
                  <c:v>4191.3003716757103</c:v>
                </c:pt>
                <c:pt idx="818">
                  <c:v>4192.0481953909202</c:v>
                </c:pt>
                <c:pt idx="819">
                  <c:v>4192.6153073599198</c:v>
                </c:pt>
                <c:pt idx="820">
                  <c:v>4192.5992856313997</c:v>
                </c:pt>
                <c:pt idx="821">
                  <c:v>4192.2959122946104</c:v>
                </c:pt>
                <c:pt idx="822">
                  <c:v>4191.56832554839</c:v>
                </c:pt>
                <c:pt idx="823">
                  <c:v>4190.8742604544004</c:v>
                </c:pt>
                <c:pt idx="824">
                  <c:v>4190.2460656454396</c:v>
                </c:pt>
                <c:pt idx="825">
                  <c:v>4190.5591569235203</c:v>
                </c:pt>
                <c:pt idx="826">
                  <c:v>4190.9903703024202</c:v>
                </c:pt>
                <c:pt idx="827">
                  <c:v>4191.4527730312902</c:v>
                </c:pt>
                <c:pt idx="828">
                  <c:v>4191.7816407914897</c:v>
                </c:pt>
                <c:pt idx="829">
                  <c:v>4192.5203473802303</c:v>
                </c:pt>
                <c:pt idx="830">
                  <c:v>4192.6614625688298</c:v>
                </c:pt>
                <c:pt idx="831">
                  <c:v>4192.9410989518901</c:v>
                </c:pt>
                <c:pt idx="832">
                  <c:v>4192.7823598619198</c:v>
                </c:pt>
                <c:pt idx="833">
                  <c:v>4192.7671582933199</c:v>
                </c:pt>
                <c:pt idx="834">
                  <c:v>4192.33640267808</c:v>
                </c:pt>
                <c:pt idx="835">
                  <c:v>4191.7747552629198</c:v>
                </c:pt>
                <c:pt idx="836">
                  <c:v>4191.50612428148</c:v>
                </c:pt>
                <c:pt idx="837">
                  <c:v>4191.5350682969802</c:v>
                </c:pt>
                <c:pt idx="838">
                  <c:v>4192.0054109330904</c:v>
                </c:pt>
                <c:pt idx="839">
                  <c:v>4192.3185778225597</c:v>
                </c:pt>
                <c:pt idx="840">
                  <c:v>4192.6311513082701</c:v>
                </c:pt>
                <c:pt idx="841">
                  <c:v>4192.9315396444499</c:v>
                </c:pt>
                <c:pt idx="842">
                  <c:v>4193.2197304861302</c:v>
                </c:pt>
                <c:pt idx="843">
                  <c:v>4193.6391564504802</c:v>
                </c:pt>
                <c:pt idx="844">
                  <c:v>4193.9028760091996</c:v>
                </c:pt>
                <c:pt idx="845">
                  <c:v>4193.8767071859602</c:v>
                </c:pt>
                <c:pt idx="846">
                  <c:v>4192.8615971700901</c:v>
                </c:pt>
                <c:pt idx="847">
                  <c:v>4192.16295443937</c:v>
                </c:pt>
                <c:pt idx="848">
                  <c:v>4191.60212718412</c:v>
                </c:pt>
                <c:pt idx="849">
                  <c:v>4191.4847680227504</c:v>
                </c:pt>
                <c:pt idx="850">
                  <c:v>4191.6617456853601</c:v>
                </c:pt>
                <c:pt idx="851">
                  <c:v>4192.1310216686097</c:v>
                </c:pt>
                <c:pt idx="852">
                  <c:v>4192.5850585337703</c:v>
                </c:pt>
                <c:pt idx="853">
                  <c:v>4193.0219081278901</c:v>
                </c:pt>
                <c:pt idx="854">
                  <c:v>4194.0148547526496</c:v>
                </c:pt>
                <c:pt idx="855">
                  <c:v>4194.2706206675603</c:v>
                </c:pt>
                <c:pt idx="856">
                  <c:v>4194.5429900523304</c:v>
                </c:pt>
                <c:pt idx="857">
                  <c:v>4194.22143014632</c:v>
                </c:pt>
                <c:pt idx="858">
                  <c:v>4193.49805864059</c:v>
                </c:pt>
                <c:pt idx="859">
                  <c:v>4192.9212764140202</c:v>
                </c:pt>
                <c:pt idx="860">
                  <c:v>4192.3687079783504</c:v>
                </c:pt>
                <c:pt idx="861">
                  <c:v>4192.52880128585</c:v>
                </c:pt>
                <c:pt idx="862">
                  <c:v>4192.8270152445903</c:v>
                </c:pt>
                <c:pt idx="863">
                  <c:v>4192.9959404624196</c:v>
                </c:pt>
                <c:pt idx="864">
                  <c:v>4193.4526937452201</c:v>
                </c:pt>
                <c:pt idx="865">
                  <c:v>4194.1687314954697</c:v>
                </c:pt>
                <c:pt idx="866">
                  <c:v>4194.4489782300798</c:v>
                </c:pt>
                <c:pt idx="867">
                  <c:v>4194.8743932691496</c:v>
                </c:pt>
                <c:pt idx="868">
                  <c:v>4195.42175464305</c:v>
                </c:pt>
                <c:pt idx="869">
                  <c:v>4195.1418893781602</c:v>
                </c:pt>
                <c:pt idx="870">
                  <c:v>4194.6999471631898</c:v>
                </c:pt>
                <c:pt idx="871">
                  <c:v>4194.1082113233497</c:v>
                </c:pt>
                <c:pt idx="872">
                  <c:v>4193.6839120832301</c:v>
                </c:pt>
                <c:pt idx="873">
                  <c:v>4193.6948411908998</c:v>
                </c:pt>
                <c:pt idx="874">
                  <c:v>4194.1327228505397</c:v>
                </c:pt>
                <c:pt idx="875">
                  <c:v>4194.7290700827998</c:v>
                </c:pt>
                <c:pt idx="876">
                  <c:v>4195.0406354819697</c:v>
                </c:pt>
                <c:pt idx="877">
                  <c:v>4195.5964178000804</c:v>
                </c:pt>
                <c:pt idx="878">
                  <c:v>4195.9971898948097</c:v>
                </c:pt>
                <c:pt idx="879">
                  <c:v>4196.24383868326</c:v>
                </c:pt>
                <c:pt idx="880">
                  <c:v>4196.8487924491301</c:v>
                </c:pt>
                <c:pt idx="881">
                  <c:v>4196.4676374350902</c:v>
                </c:pt>
                <c:pt idx="882">
                  <c:v>4195.81000269998</c:v>
                </c:pt>
                <c:pt idx="883">
                  <c:v>4195.5369180594798</c:v>
                </c:pt>
                <c:pt idx="884">
                  <c:v>4194.8450750266402</c:v>
                </c:pt>
                <c:pt idx="885">
                  <c:v>4194.8519605552101</c:v>
                </c:pt>
                <c:pt idx="886">
                  <c:v>4195.1517273275404</c:v>
                </c:pt>
                <c:pt idx="887">
                  <c:v>4195.4447195001603</c:v>
                </c:pt>
                <c:pt idx="888">
                  <c:v>4195.9980237525097</c:v>
                </c:pt>
                <c:pt idx="889">
                  <c:v>4196.3872563880104</c:v>
                </c:pt>
                <c:pt idx="890">
                  <c:v>4197.1173036139598</c:v>
                </c:pt>
                <c:pt idx="891">
                  <c:v>4197.7093637030703</c:v>
                </c:pt>
                <c:pt idx="892">
                  <c:v>4198.0552518408904</c:v>
                </c:pt>
                <c:pt idx="893">
                  <c:v>4197.93726325446</c:v>
                </c:pt>
                <c:pt idx="894">
                  <c:v>4197.4581372779003</c:v>
                </c:pt>
                <c:pt idx="895">
                  <c:v>4196.84916854316</c:v>
                </c:pt>
                <c:pt idx="896">
                  <c:v>4196.4811551612001</c:v>
                </c:pt>
                <c:pt idx="897">
                  <c:v>4196.2347352545803</c:v>
                </c:pt>
                <c:pt idx="898">
                  <c:v>4196.2475863707105</c:v>
                </c:pt>
                <c:pt idx="899">
                  <c:v>4196.5167816332596</c:v>
                </c:pt>
                <c:pt idx="900">
                  <c:v>4197.14119783757</c:v>
                </c:pt>
                <c:pt idx="901">
                  <c:v>4197.2701441418903</c:v>
                </c:pt>
                <c:pt idx="902">
                  <c:v>4197.3872934949204</c:v>
                </c:pt>
                <c:pt idx="903">
                  <c:v>4197.61747232792</c:v>
                </c:pt>
                <c:pt idx="904">
                  <c:v>4197.7226530682801</c:v>
                </c:pt>
                <c:pt idx="905">
                  <c:v>4197.5889383923804</c:v>
                </c:pt>
                <c:pt idx="906">
                  <c:v>4196.96761957524</c:v>
                </c:pt>
                <c:pt idx="907">
                  <c:v>4196.2094866406696</c:v>
                </c:pt>
                <c:pt idx="908">
                  <c:v>4195.5446802747001</c:v>
                </c:pt>
                <c:pt idx="909">
                  <c:v>4195.4160296094196</c:v>
                </c:pt>
                <c:pt idx="910">
                  <c:v>4195.4293282405497</c:v>
                </c:pt>
                <c:pt idx="911">
                  <c:v>4195.44787080281</c:v>
                </c:pt>
                <c:pt idx="912">
                  <c:v>4195.8640015505798</c:v>
                </c:pt>
                <c:pt idx="913">
                  <c:v>4195.8714306735001</c:v>
                </c:pt>
                <c:pt idx="914">
                  <c:v>4196.1239350222604</c:v>
                </c:pt>
                <c:pt idx="915">
                  <c:v>4196.2317002200098</c:v>
                </c:pt>
                <c:pt idx="916">
                  <c:v>4195.80993775358</c:v>
                </c:pt>
                <c:pt idx="917">
                  <c:v>4195.5008042239197</c:v>
                </c:pt>
                <c:pt idx="918">
                  <c:v>4194.7477448367099</c:v>
                </c:pt>
                <c:pt idx="919">
                  <c:v>4193.6847985171298</c:v>
                </c:pt>
                <c:pt idx="920">
                  <c:v>4193.2306683444003</c:v>
                </c:pt>
                <c:pt idx="921">
                  <c:v>4192.8028500460596</c:v>
                </c:pt>
                <c:pt idx="922">
                  <c:v>4192.9616774720098</c:v>
                </c:pt>
                <c:pt idx="923">
                  <c:v>4193.1263184591999</c:v>
                </c:pt>
                <c:pt idx="924">
                  <c:v>4193.29083606112</c:v>
                </c:pt>
                <c:pt idx="925">
                  <c:v>4193.5828702102899</c:v>
                </c:pt>
                <c:pt idx="926">
                  <c:v>4193.9913098465204</c:v>
                </c:pt>
                <c:pt idx="927">
                  <c:v>4194.2392079483297</c:v>
                </c:pt>
                <c:pt idx="928">
                  <c:v>4193.8945500503796</c:v>
                </c:pt>
                <c:pt idx="929">
                  <c:v>4193.6808316360703</c:v>
                </c:pt>
                <c:pt idx="930">
                  <c:v>4192.8971783767902</c:v>
                </c:pt>
                <c:pt idx="931">
                  <c:v>4192.2804371963703</c:v>
                </c:pt>
                <c:pt idx="932">
                  <c:v>4191.8328969131699</c:v>
                </c:pt>
                <c:pt idx="933">
                  <c:v>4191.5444485794296</c:v>
                </c:pt>
                <c:pt idx="934">
                  <c:v>4191.5624125191798</c:v>
                </c:pt>
                <c:pt idx="935">
                  <c:v>4192.3122595801196</c:v>
                </c:pt>
                <c:pt idx="936">
                  <c:v>4192.9109799383796</c:v>
                </c:pt>
                <c:pt idx="937">
                  <c:v>4193.20638055789</c:v>
                </c:pt>
                <c:pt idx="938">
                  <c:v>4193.3348309515704</c:v>
                </c:pt>
                <c:pt idx="939">
                  <c:v>4193.5867535589896</c:v>
                </c:pt>
                <c:pt idx="940">
                  <c:v>4193.6705624579099</c:v>
                </c:pt>
                <c:pt idx="941">
                  <c:v>4193.0232560156501</c:v>
                </c:pt>
                <c:pt idx="942">
                  <c:v>4192.3700558661203</c:v>
                </c:pt>
                <c:pt idx="943">
                  <c:v>4191.3005387305002</c:v>
                </c:pt>
                <c:pt idx="944">
                  <c:v>4190.70300455081</c:v>
                </c:pt>
                <c:pt idx="945">
                  <c:v>4190.5849778174097</c:v>
                </c:pt>
                <c:pt idx="946">
                  <c:v>4190.6071246559004</c:v>
                </c:pt>
                <c:pt idx="947">
                  <c:v>4190.9142774594302</c:v>
                </c:pt>
                <c:pt idx="948">
                  <c:v>4191.23868061145</c:v>
                </c:pt>
                <c:pt idx="949">
                  <c:v>4191.6976173027297</c:v>
                </c:pt>
                <c:pt idx="950">
                  <c:v>4191.9867141350096</c:v>
                </c:pt>
                <c:pt idx="951">
                  <c:v>4192.2489078148201</c:v>
                </c:pt>
                <c:pt idx="952">
                  <c:v>4192.78067661364</c:v>
                </c:pt>
                <c:pt idx="953">
                  <c:v>4192.7077014549504</c:v>
                </c:pt>
                <c:pt idx="954">
                  <c:v>4191.9026191337898</c:v>
                </c:pt>
                <c:pt idx="955">
                  <c:v>4190.9759624107601</c:v>
                </c:pt>
                <c:pt idx="956">
                  <c:v>4190.5271537407198</c:v>
                </c:pt>
                <c:pt idx="957">
                  <c:v>4190.4055698021202</c:v>
                </c:pt>
                <c:pt idx="958">
                  <c:v>4190.4272439875904</c:v>
                </c:pt>
                <c:pt idx="959">
                  <c:v>4190.7355358632503</c:v>
                </c:pt>
                <c:pt idx="960">
                  <c:v>4191.2092909184103</c:v>
                </c:pt>
                <c:pt idx="961">
                  <c:v>4191.8165430393801</c:v>
                </c:pt>
                <c:pt idx="962">
                  <c:v>4191.9570574131603</c:v>
                </c:pt>
                <c:pt idx="963">
                  <c:v>4192.6597151127498</c:v>
                </c:pt>
                <c:pt idx="964">
                  <c:v>4192.6076254215805</c:v>
                </c:pt>
                <c:pt idx="965">
                  <c:v>4191.8038877811996</c:v>
                </c:pt>
                <c:pt idx="966">
                  <c:v>4191.0066351261703</c:v>
                </c:pt>
                <c:pt idx="967">
                  <c:v>4190.2550348606701</c:v>
                </c:pt>
                <c:pt idx="968">
                  <c:v>4189.7064432468997</c:v>
                </c:pt>
                <c:pt idx="969">
                  <c:v>4189.3055471745101</c:v>
                </c:pt>
                <c:pt idx="970">
                  <c:v>4189.4746442079604</c:v>
                </c:pt>
                <c:pt idx="971">
                  <c:v>4189.7873368134096</c:v>
                </c:pt>
                <c:pt idx="972">
                  <c:v>4190.2301924207204</c:v>
                </c:pt>
                <c:pt idx="973">
                  <c:v>4190.3804151990398</c:v>
                </c:pt>
                <c:pt idx="974">
                  <c:v>4190.5152552106401</c:v>
                </c:pt>
                <c:pt idx="975">
                  <c:v>4190.6512300946697</c:v>
                </c:pt>
                <c:pt idx="976">
                  <c:v>4190.3435080030004</c:v>
                </c:pt>
                <c:pt idx="977">
                  <c:v>4190.0484507062502</c:v>
                </c:pt>
                <c:pt idx="978">
                  <c:v>4189.4779341199401</c:v>
                </c:pt>
                <c:pt idx="979">
                  <c:v>4188.8119928815404</c:v>
                </c:pt>
                <c:pt idx="980">
                  <c:v>4188.47211289191</c:v>
                </c:pt>
                <c:pt idx="981">
                  <c:v>4188.3822004773601</c:v>
                </c:pt>
                <c:pt idx="982">
                  <c:v>4188.2848874520296</c:v>
                </c:pt>
                <c:pt idx="983">
                  <c:v>4188.55046179294</c:v>
                </c:pt>
                <c:pt idx="984">
                  <c:v>4188.6952489117102</c:v>
                </c:pt>
                <c:pt idx="985">
                  <c:v>4189.1105168560498</c:v>
                </c:pt>
                <c:pt idx="986">
                  <c:v>4189.6899502972101</c:v>
                </c:pt>
                <c:pt idx="987">
                  <c:v>4189.70291073117</c:v>
                </c:pt>
                <c:pt idx="988">
                  <c:v>4189.4352238872998</c:v>
                </c:pt>
                <c:pt idx="989">
                  <c:v>4189.0560620525803</c:v>
                </c:pt>
                <c:pt idx="990">
                  <c:v>4188.3710950115601</c:v>
                </c:pt>
                <c:pt idx="991">
                  <c:v>4187.7196591595102</c:v>
                </c:pt>
                <c:pt idx="992">
                  <c:v>4187.5275700786997</c:v>
                </c:pt>
                <c:pt idx="993">
                  <c:v>4187.4245446423001</c:v>
                </c:pt>
                <c:pt idx="994">
                  <c:v>4187.3244374493097</c:v>
                </c:pt>
                <c:pt idx="995">
                  <c:v>4187.33551914486</c:v>
                </c:pt>
                <c:pt idx="996">
                  <c:v>4187.3481480282398</c:v>
                </c:pt>
                <c:pt idx="997">
                  <c:v>4187.47617094415</c:v>
                </c:pt>
                <c:pt idx="998">
                  <c:v>4187.6061462377902</c:v>
                </c:pt>
                <c:pt idx="999">
                  <c:v>4187.6172693337803</c:v>
                </c:pt>
                <c:pt idx="1000">
                  <c:v>4187.6308739856204</c:v>
                </c:pt>
                <c:pt idx="1001">
                  <c:v>4187.75900966677</c:v>
                </c:pt>
                <c:pt idx="1002">
                  <c:v>4187.8873265460397</c:v>
                </c:pt>
                <c:pt idx="1003">
                  <c:v>4188.0147946551797</c:v>
                </c:pt>
                <c:pt idx="1004">
                  <c:v>4188.1400979236096</c:v>
                </c:pt>
                <c:pt idx="1005">
                  <c:v>4188.15473682436</c:v>
                </c:pt>
                <c:pt idx="1006">
                  <c:v>4187.94433719668</c:v>
                </c:pt>
                <c:pt idx="1007">
                  <c:v>4187.9643834308099</c:v>
                </c:pt>
                <c:pt idx="1008">
                  <c:v>4187.7540887073001</c:v>
                </c:pt>
                <c:pt idx="1009">
                  <c:v>4187.5470078662302</c:v>
                </c:pt>
                <c:pt idx="1010">
                  <c:v>4187.4611008838101</c:v>
                </c:pt>
                <c:pt idx="1011">
                  <c:v>4187.1414578631802</c:v>
                </c:pt>
                <c:pt idx="1012">
                  <c:v>4186.7097295001504</c:v>
                </c:pt>
                <c:pt idx="1013">
                  <c:v>4186.5029347613799</c:v>
                </c:pt>
                <c:pt idx="1014">
                  <c:v>4186.1814225390899</c:v>
                </c:pt>
                <c:pt idx="1015">
                  <c:v>4185.9737981036596</c:v>
                </c:pt>
                <c:pt idx="1016">
                  <c:v>4185.9976113513403</c:v>
                </c:pt>
                <c:pt idx="1017">
                  <c:v>4186.0116017535602</c:v>
                </c:pt>
                <c:pt idx="1018">
                  <c:v>4185.9114182666299</c:v>
                </c:pt>
                <c:pt idx="1019">
                  <c:v>4185.9222138598898</c:v>
                </c:pt>
                <c:pt idx="1020">
                  <c:v>4186.1641395712304</c:v>
                </c:pt>
                <c:pt idx="1021">
                  <c:v>4186.2874496274999</c:v>
                </c:pt>
                <c:pt idx="1022">
                  <c:v>4186.4128523146501</c:v>
                </c:pt>
                <c:pt idx="1023">
                  <c:v>4186.54223313492</c:v>
                </c:pt>
                <c:pt idx="1024">
                  <c:v>4186.5535746886499</c:v>
                </c:pt>
                <c:pt idx="1025">
                  <c:v>4186.6802226378704</c:v>
                </c:pt>
                <c:pt idx="1026">
                  <c:v>4187.5099479033697</c:v>
                </c:pt>
                <c:pt idx="1027">
                  <c:v>4187.7540980651202</c:v>
                </c:pt>
                <c:pt idx="1028">
                  <c:v>4188.0014048888497</c:v>
                </c:pt>
                <c:pt idx="1029">
                  <c:v>4188.1280909850402</c:v>
                </c:pt>
                <c:pt idx="1030">
                  <c:v>4188.3693896605801</c:v>
                </c:pt>
                <c:pt idx="1031">
                  <c:v>4188.3891021087002</c:v>
                </c:pt>
                <c:pt idx="1032">
                  <c:v>4188.6344729735602</c:v>
                </c:pt>
                <c:pt idx="1033">
                  <c:v>4188.7706195189703</c:v>
                </c:pt>
                <c:pt idx="1034">
                  <c:v>4188.5822783782296</c:v>
                </c:pt>
                <c:pt idx="1035">
                  <c:v>4188.2778750731704</c:v>
                </c:pt>
                <c:pt idx="1036">
                  <c:v>4187.97610390923</c:v>
                </c:pt>
                <c:pt idx="1037">
                  <c:v>4187.7719031646002</c:v>
                </c:pt>
                <c:pt idx="1038">
                  <c:v>4187.45779145501</c:v>
                </c:pt>
                <c:pt idx="1039">
                  <c:v>4187.1287070586504</c:v>
                </c:pt>
                <c:pt idx="1040">
                  <c:v>4186.9185553862799</c:v>
                </c:pt>
                <c:pt idx="1041">
                  <c:v>4186.70486558221</c:v>
                </c:pt>
                <c:pt idx="1042">
                  <c:v>4186.7213641478802</c:v>
                </c:pt>
                <c:pt idx="1043">
                  <c:v>4186.7309008910497</c:v>
                </c:pt>
                <c:pt idx="1044">
                  <c:v>4186.7417667253103</c:v>
                </c:pt>
                <c:pt idx="1045">
                  <c:v>4186.7502710281497</c:v>
                </c:pt>
                <c:pt idx="1046">
                  <c:v>4186.7605594465504</c:v>
                </c:pt>
                <c:pt idx="1047">
                  <c:v>4186.7706470060502</c:v>
                </c:pt>
                <c:pt idx="1048">
                  <c:v>4186.7829879662404</c:v>
                </c:pt>
                <c:pt idx="1049">
                  <c:v>4187.1376880547496</c:v>
                </c:pt>
                <c:pt idx="1050">
                  <c:v>4187.3822959801601</c:v>
                </c:pt>
                <c:pt idx="1051">
                  <c:v>4187.3941120049403</c:v>
                </c:pt>
                <c:pt idx="1052">
                  <c:v>4187.4085887810597</c:v>
                </c:pt>
                <c:pt idx="1053">
                  <c:v>4187.6587566277403</c:v>
                </c:pt>
                <c:pt idx="1054">
                  <c:v>4187.91136588067</c:v>
                </c:pt>
                <c:pt idx="1055">
                  <c:v>4188.04929579706</c:v>
                </c:pt>
                <c:pt idx="1056">
                  <c:v>4187.9641136071104</c:v>
                </c:pt>
                <c:pt idx="1057">
                  <c:v>4188.10792769403</c:v>
                </c:pt>
                <c:pt idx="1058">
                  <c:v>4188.0319961449604</c:v>
                </c:pt>
                <c:pt idx="1059">
                  <c:v>4187.8368266960997</c:v>
                </c:pt>
                <c:pt idx="1060">
                  <c:v>4187.2969612023298</c:v>
                </c:pt>
                <c:pt idx="1061">
                  <c:v>4187.1034320732997</c:v>
                </c:pt>
                <c:pt idx="1062">
                  <c:v>4186.8136676690001</c:v>
                </c:pt>
                <c:pt idx="1063">
                  <c:v>4186.8377574822398</c:v>
                </c:pt>
                <c:pt idx="1064">
                  <c:v>4186.7553314110701</c:v>
                </c:pt>
                <c:pt idx="1065">
                  <c:v>4186.6608604332896</c:v>
                </c:pt>
                <c:pt idx="1066">
                  <c:v>4186.6796001335997</c:v>
                </c:pt>
                <c:pt idx="1067">
                  <c:v>4186.6900142571403</c:v>
                </c:pt>
                <c:pt idx="1068">
                  <c:v>4187.0316490075002</c:v>
                </c:pt>
                <c:pt idx="1069">
                  <c:v>4187.1502622171502</c:v>
                </c:pt>
                <c:pt idx="1070">
                  <c:v>4187.2708392329496</c:v>
                </c:pt>
                <c:pt idx="1071">
                  <c:v>4187.2801673315198</c:v>
                </c:pt>
                <c:pt idx="1072">
                  <c:v>4187.2916003707396</c:v>
                </c:pt>
                <c:pt idx="1073">
                  <c:v>4187.5274154189601</c:v>
                </c:pt>
                <c:pt idx="1074">
                  <c:v>4187.5380679610798</c:v>
                </c:pt>
                <c:pt idx="1075">
                  <c:v>4187.5501414779201</c:v>
                </c:pt>
                <c:pt idx="1076">
                  <c:v>4187.9143306258702</c:v>
                </c:pt>
                <c:pt idx="1077">
                  <c:v>4188.3813258651298</c:v>
                </c:pt>
                <c:pt idx="1078">
                  <c:v>4188.6222430709404</c:v>
                </c:pt>
                <c:pt idx="1079">
                  <c:v>4189.0850039962297</c:v>
                </c:pt>
                <c:pt idx="1080">
                  <c:v>4189.1163131240401</c:v>
                </c:pt>
                <c:pt idx="1081">
                  <c:v>4189.6946403029997</c:v>
                </c:pt>
                <c:pt idx="1082">
                  <c:v>4189.9598762038704</c:v>
                </c:pt>
                <c:pt idx="1083">
                  <c:v>4189.87878527675</c:v>
                </c:pt>
                <c:pt idx="1084">
                  <c:v>4189.4888469222597</c:v>
                </c:pt>
                <c:pt idx="1085">
                  <c:v>4189.3062469009001</c:v>
                </c:pt>
                <c:pt idx="1086">
                  <c:v>4188.9131328109297</c:v>
                </c:pt>
                <c:pt idx="1087">
                  <c:v>4188.7224933150801</c:v>
                </c:pt>
                <c:pt idx="1088">
                  <c:v>4188.5349437240202</c:v>
                </c:pt>
                <c:pt idx="1089">
                  <c:v>4188.4411593917403</c:v>
                </c:pt>
                <c:pt idx="1090">
                  <c:v>4188.3498927596602</c:v>
                </c:pt>
                <c:pt idx="1091">
                  <c:v>4188.3602591994804</c:v>
                </c:pt>
                <c:pt idx="1092">
                  <c:v>4188.37206414706</c:v>
                </c:pt>
                <c:pt idx="1093">
                  <c:v>4188.4917864968902</c:v>
                </c:pt>
                <c:pt idx="1094">
                  <c:v>4188.9363966462297</c:v>
                </c:pt>
                <c:pt idx="1095">
                  <c:v>4189.1636619765204</c:v>
                </c:pt>
                <c:pt idx="1096">
                  <c:v>4189.5028121077403</c:v>
                </c:pt>
                <c:pt idx="1097">
                  <c:v>4189.7324282728996</c:v>
                </c:pt>
                <c:pt idx="1098">
                  <c:v>4189.7444827162599</c:v>
                </c:pt>
                <c:pt idx="1099">
                  <c:v>4189.8685843550502</c:v>
                </c:pt>
                <c:pt idx="1100">
                  <c:v>4189.8872954451399</c:v>
                </c:pt>
                <c:pt idx="1101">
                  <c:v>4190.0179488264903</c:v>
                </c:pt>
                <c:pt idx="1102">
                  <c:v>4190.3655917250499</c:v>
                </c:pt>
                <c:pt idx="1103">
                  <c:v>4190.5084616743898</c:v>
                </c:pt>
                <c:pt idx="1104">
                  <c:v>4190.54419585102</c:v>
                </c:pt>
                <c:pt idx="1105">
                  <c:v>4190.5826384627198</c:v>
                </c:pt>
                <c:pt idx="1106">
                  <c:v>4190.62698431843</c:v>
                </c:pt>
                <c:pt idx="1107">
                  <c:v>4190.5592352949898</c:v>
                </c:pt>
                <c:pt idx="1108">
                  <c:v>4190.39675780171</c:v>
                </c:pt>
                <c:pt idx="1109">
                  <c:v>4190.3331667982902</c:v>
                </c:pt>
                <c:pt idx="1110">
                  <c:v>4190.1741797530003</c:v>
                </c:pt>
                <c:pt idx="1111">
                  <c:v>4190.41384764546</c:v>
                </c:pt>
                <c:pt idx="1112">
                  <c:v>4190.44927664631</c:v>
                </c:pt>
                <c:pt idx="1113">
                  <c:v>4190.4687602125996</c:v>
                </c:pt>
                <c:pt idx="1114">
                  <c:v>4190.4924685561</c:v>
                </c:pt>
                <c:pt idx="1115">
                  <c:v>4190.6063372694798</c:v>
                </c:pt>
                <c:pt idx="1116">
                  <c:v>4190.8322288870704</c:v>
                </c:pt>
                <c:pt idx="1117">
                  <c:v>4191.1734091247699</c:v>
                </c:pt>
                <c:pt idx="1118">
                  <c:v>4191.18512771532</c:v>
                </c:pt>
                <c:pt idx="1119">
                  <c:v>4191.5310274511703</c:v>
                </c:pt>
                <c:pt idx="1120">
                  <c:v>4191.6691488134502</c:v>
                </c:pt>
                <c:pt idx="1121">
                  <c:v>4191.8067258703404</c:v>
                </c:pt>
                <c:pt idx="1122">
                  <c:v>4192.0743745672298</c:v>
                </c:pt>
                <c:pt idx="1123">
                  <c:v>4192.4715226995604</c:v>
                </c:pt>
                <c:pt idx="1124">
                  <c:v>4192.7348226415797</c:v>
                </c:pt>
                <c:pt idx="1125">
                  <c:v>4192.8536313879104</c:v>
                </c:pt>
                <c:pt idx="1126">
                  <c:v>4192.8497690069298</c:v>
                </c:pt>
                <c:pt idx="1127">
                  <c:v>4192.8440278875496</c:v>
                </c:pt>
                <c:pt idx="1128">
                  <c:v>4192.6876634466298</c:v>
                </c:pt>
                <c:pt idx="1129">
                  <c:v>4192.33015001889</c:v>
                </c:pt>
                <c:pt idx="1130">
                  <c:v>4191.6540902959896</c:v>
                </c:pt>
                <c:pt idx="1131">
                  <c:v>4191.7878908025896</c:v>
                </c:pt>
                <c:pt idx="1132">
                  <c:v>4191.5151018011202</c:v>
                </c:pt>
                <c:pt idx="1133">
                  <c:v>4191.1745447027297</c:v>
                </c:pt>
                <c:pt idx="1134">
                  <c:v>4190.8487504827599</c:v>
                </c:pt>
                <c:pt idx="1135">
                  <c:v>4190.5375665533202</c:v>
                </c:pt>
                <c:pt idx="1136">
                  <c:v>4190.5038827764602</c:v>
                </c:pt>
                <c:pt idx="1137">
                  <c:v>4190.3564256536602</c:v>
                </c:pt>
                <c:pt idx="1138">
                  <c:v>4190.2904695379402</c:v>
                </c:pt>
                <c:pt idx="1139">
                  <c:v>4190.4049199926503</c:v>
                </c:pt>
                <c:pt idx="1140">
                  <c:v>4190.4089319447203</c:v>
                </c:pt>
                <c:pt idx="1141">
                  <c:v>4190.6025063830002</c:v>
                </c:pt>
                <c:pt idx="1142">
                  <c:v>4190.5972401266799</c:v>
                </c:pt>
                <c:pt idx="1143">
                  <c:v>4190.6012823890796</c:v>
                </c:pt>
                <c:pt idx="1144">
                  <c:v>4190.8235817292798</c:v>
                </c:pt>
                <c:pt idx="1145">
                  <c:v>4191.0426407197601</c:v>
                </c:pt>
                <c:pt idx="1146">
                  <c:v>4191.0443859437601</c:v>
                </c:pt>
                <c:pt idx="1147">
                  <c:v>4191.0845451692303</c:v>
                </c:pt>
                <c:pt idx="1148">
                  <c:v>4191.2694244721997</c:v>
                </c:pt>
                <c:pt idx="1149">
                  <c:v>4191.3109951356601</c:v>
                </c:pt>
                <c:pt idx="1150">
                  <c:v>4191.4638786653204</c:v>
                </c:pt>
                <c:pt idx="1151">
                  <c:v>4191.5796261170999</c:v>
                </c:pt>
                <c:pt idx="1152">
                  <c:v>4191.6196709016504</c:v>
                </c:pt>
                <c:pt idx="1153">
                  <c:v>4192.08422473466</c:v>
                </c:pt>
                <c:pt idx="1154">
                  <c:v>4192.3213463166903</c:v>
                </c:pt>
                <c:pt idx="1155">
                  <c:v>4192.1325092652996</c:v>
                </c:pt>
                <c:pt idx="1156">
                  <c:v>4191.7877464631702</c:v>
                </c:pt>
                <c:pt idx="1157">
                  <c:v>4191.6019230226202</c:v>
                </c:pt>
                <c:pt idx="1158">
                  <c:v>4191.3436870912201</c:v>
                </c:pt>
                <c:pt idx="1159">
                  <c:v>4191.12570575272</c:v>
                </c:pt>
                <c:pt idx="1160">
                  <c:v>4191.0535126069699</c:v>
                </c:pt>
                <c:pt idx="1161">
                  <c:v>4190.9872131684897</c:v>
                </c:pt>
                <c:pt idx="1162">
                  <c:v>4190.9515362123202</c:v>
                </c:pt>
                <c:pt idx="1163">
                  <c:v>4191.0623722413702</c:v>
                </c:pt>
                <c:pt idx="1164">
                  <c:v>4191.06448957661</c:v>
                </c:pt>
                <c:pt idx="1165">
                  <c:v>4191.0685888939497</c:v>
                </c:pt>
                <c:pt idx="1166">
                  <c:v>4191.1826364348199</c:v>
                </c:pt>
                <c:pt idx="1167">
                  <c:v>4191.3012067625796</c:v>
                </c:pt>
                <c:pt idx="1168">
                  <c:v>4191.4600316832402</c:v>
                </c:pt>
                <c:pt idx="1169">
                  <c:v>4191.6546739119804</c:v>
                </c:pt>
                <c:pt idx="1170">
                  <c:v>4192.0412747577802</c:v>
                </c:pt>
                <c:pt idx="1171">
                  <c:v>4192.3865143970697</c:v>
                </c:pt>
                <c:pt idx="1172">
                  <c:v>4192.6192109302701</c:v>
                </c:pt>
                <c:pt idx="1173">
                  <c:v>4192.73282215158</c:v>
                </c:pt>
                <c:pt idx="1174">
                  <c:v>4192.7316872791498</c:v>
                </c:pt>
                <c:pt idx="1175">
                  <c:v>4192.7688805774897</c:v>
                </c:pt>
                <c:pt idx="1176">
                  <c:v>4192.7247159198896</c:v>
                </c:pt>
                <c:pt idx="1177">
                  <c:v>4192.9142396167899</c:v>
                </c:pt>
                <c:pt idx="1178">
                  <c:v>4192.7232281879596</c:v>
                </c:pt>
                <c:pt idx="1179">
                  <c:v>4192.5342480854197</c:v>
                </c:pt>
                <c:pt idx="1180">
                  <c:v>4192.1897904590796</c:v>
                </c:pt>
                <c:pt idx="1181">
                  <c:v>4192.01308414499</c:v>
                </c:pt>
                <c:pt idx="1182">
                  <c:v>4191.90856143991</c:v>
                </c:pt>
                <c:pt idx="1183">
                  <c:v>4191.8308465198697</c:v>
                </c:pt>
                <c:pt idx="1184">
                  <c:v>4191.5707986072703</c:v>
                </c:pt>
                <c:pt idx="1185">
                  <c:v>4191.46059200327</c:v>
                </c:pt>
                <c:pt idx="1186">
                  <c:v>4191.6560761646397</c:v>
                </c:pt>
                <c:pt idx="1187">
                  <c:v>4191.6592423633701</c:v>
                </c:pt>
                <c:pt idx="1188">
                  <c:v>4191.8527238086899</c:v>
                </c:pt>
                <c:pt idx="1189">
                  <c:v>4191.9717026001299</c:v>
                </c:pt>
                <c:pt idx="1190">
                  <c:v>4192.2044107153897</c:v>
                </c:pt>
                <c:pt idx="1191">
                  <c:v>4192.3991572166597</c:v>
                </c:pt>
                <c:pt idx="1192">
                  <c:v>4192.9054192104804</c:v>
                </c:pt>
                <c:pt idx="1193">
                  <c:v>4193.1497314968501</c:v>
                </c:pt>
                <c:pt idx="1194">
                  <c:v>4193.6016491451701</c:v>
                </c:pt>
                <c:pt idx="1195">
                  <c:v>4193.8551453152104</c:v>
                </c:pt>
                <c:pt idx="1196">
                  <c:v>4194.2592266598203</c:v>
                </c:pt>
                <c:pt idx="1197">
                  <c:v>4194.5751026669004</c:v>
                </c:pt>
                <c:pt idx="1198">
                  <c:v>4194.6926620998802</c:v>
                </c:pt>
                <c:pt idx="1199">
                  <c:v>4194.6819809475401</c:v>
                </c:pt>
                <c:pt idx="1200">
                  <c:v>4194.4656971493196</c:v>
                </c:pt>
                <c:pt idx="1201">
                  <c:v>4194.2602852383097</c:v>
                </c:pt>
                <c:pt idx="1202">
                  <c:v>4194.1764572658903</c:v>
                </c:pt>
                <c:pt idx="1203">
                  <c:v>4194.0802982845698</c:v>
                </c:pt>
                <c:pt idx="1204">
                  <c:v>4193.6889008083799</c:v>
                </c:pt>
                <c:pt idx="1205">
                  <c:v>4193.3425072231703</c:v>
                </c:pt>
                <c:pt idx="1206">
                  <c:v>4192.9788807430696</c:v>
                </c:pt>
                <c:pt idx="1207">
                  <c:v>4192.7522495785197</c:v>
                </c:pt>
                <c:pt idx="1208">
                  <c:v>4192.4822262325697</c:v>
                </c:pt>
                <c:pt idx="1209">
                  <c:v>4192.3279980221196</c:v>
                </c:pt>
                <c:pt idx="1210">
                  <c:v>4192.4505833187504</c:v>
                </c:pt>
                <c:pt idx="1211">
                  <c:v>4192.6035622158497</c:v>
                </c:pt>
                <c:pt idx="1212">
                  <c:v>4192.6449472552504</c:v>
                </c:pt>
                <c:pt idx="1213">
                  <c:v>4192.8378742531304</c:v>
                </c:pt>
                <c:pt idx="1214">
                  <c:v>4192.9966546939604</c:v>
                </c:pt>
                <c:pt idx="1215">
                  <c:v>4193.0453206943303</c:v>
                </c:pt>
                <c:pt idx="1216">
                  <c:v>4193.4482194827797</c:v>
                </c:pt>
                <c:pt idx="1217">
                  <c:v>4193.6218549655696</c:v>
                </c:pt>
                <c:pt idx="1218">
                  <c:v>4193.7031747745305</c:v>
                </c:pt>
                <c:pt idx="1219">
                  <c:v>4193.8270189212599</c:v>
                </c:pt>
                <c:pt idx="1220">
                  <c:v>4193.8208963321504</c:v>
                </c:pt>
                <c:pt idx="1221">
                  <c:v>4193.73295802343</c:v>
                </c:pt>
                <c:pt idx="1222">
                  <c:v>4193.8095666812696</c:v>
                </c:pt>
                <c:pt idx="1223">
                  <c:v>4193.7963964389601</c:v>
                </c:pt>
                <c:pt idx="1224">
                  <c:v>4193.77985972631</c:v>
                </c:pt>
                <c:pt idx="1225">
                  <c:v>4193.7677766727202</c:v>
                </c:pt>
                <c:pt idx="1226">
                  <c:v>4193.5429384158897</c:v>
                </c:pt>
                <c:pt idx="1227">
                  <c:v>4193.40336817968</c:v>
                </c:pt>
                <c:pt idx="1228">
                  <c:v>4192.9928399967002</c:v>
                </c:pt>
                <c:pt idx="1229">
                  <c:v>4192.7489950107401</c:v>
                </c:pt>
                <c:pt idx="1230">
                  <c:v>4192.39824313391</c:v>
                </c:pt>
                <c:pt idx="1231">
                  <c:v>4192.2416021274403</c:v>
                </c:pt>
                <c:pt idx="1232">
                  <c:v>4192.0538236545399</c:v>
                </c:pt>
                <c:pt idx="1233">
                  <c:v>4192.0152093814604</c:v>
                </c:pt>
                <c:pt idx="1234">
                  <c:v>4192.0176752440202</c:v>
                </c:pt>
                <c:pt idx="1235">
                  <c:v>4192.2536238066396</c:v>
                </c:pt>
                <c:pt idx="1236">
                  <c:v>4192.3769815794703</c:v>
                </c:pt>
                <c:pt idx="1237">
                  <c:v>4192.6491125456596</c:v>
                </c:pt>
                <c:pt idx="1238">
                  <c:v>4192.8490167744203</c:v>
                </c:pt>
                <c:pt idx="1239">
                  <c:v>4193.0021180244103</c:v>
                </c:pt>
                <c:pt idx="1240">
                  <c:v>4193.4090958017996</c:v>
                </c:pt>
                <c:pt idx="1241">
                  <c:v>4193.8427791971899</c:v>
                </c:pt>
                <c:pt idx="1242">
                  <c:v>4194.0527973551498</c:v>
                </c:pt>
                <c:pt idx="1243">
                  <c:v>4194.1692219156903</c:v>
                </c:pt>
                <c:pt idx="1244">
                  <c:v>4194.32806590983</c:v>
                </c:pt>
                <c:pt idx="1245">
                  <c:v>4194.5258674998004</c:v>
                </c:pt>
                <c:pt idx="1246">
                  <c:v>4195.1460419077603</c:v>
                </c:pt>
                <c:pt idx="1247">
                  <c:v>4195.3384266276098</c:v>
                </c:pt>
                <c:pt idx="1248">
                  <c:v>4195.4499874491403</c:v>
                </c:pt>
                <c:pt idx="1249">
                  <c:v>4195.6048355478997</c:v>
                </c:pt>
                <c:pt idx="1250">
                  <c:v>4195.5558929819799</c:v>
                </c:pt>
                <c:pt idx="1251">
                  <c:v>4195.3583774943099</c:v>
                </c:pt>
                <c:pt idx="1252">
                  <c:v>4195.1511249918703</c:v>
                </c:pt>
                <c:pt idx="1253">
                  <c:v>4194.7395191569003</c:v>
                </c:pt>
                <c:pt idx="1254">
                  <c:v>4194.5563850779299</c:v>
                </c:pt>
                <c:pt idx="1255">
                  <c:v>4194.5477638621096</c:v>
                </c:pt>
                <c:pt idx="1256">
                  <c:v>4194.28530410652</c:v>
                </c:pt>
                <c:pt idx="1257">
                  <c:v>4194.4113529113902</c:v>
                </c:pt>
                <c:pt idx="1258">
                  <c:v>4194.4971541771502</c:v>
                </c:pt>
                <c:pt idx="1259">
                  <c:v>4194.8320845970702</c:v>
                </c:pt>
                <c:pt idx="1260">
                  <c:v>4195.03948015066</c:v>
                </c:pt>
                <c:pt idx="1261">
                  <c:v>4195.1360873589101</c:v>
                </c:pt>
                <c:pt idx="1262">
                  <c:v>4195.5014781364998</c:v>
                </c:pt>
                <c:pt idx="1263">
                  <c:v>4195.6183986076903</c:v>
                </c:pt>
                <c:pt idx="1264">
                  <c:v>4195.9111098656304</c:v>
                </c:pt>
                <c:pt idx="1265">
                  <c:v>4196.10609811636</c:v>
                </c:pt>
                <c:pt idx="1266">
                  <c:v>4196.4125995049098</c:v>
                </c:pt>
                <c:pt idx="1267">
                  <c:v>4196.5959243187499</c:v>
                </c:pt>
                <c:pt idx="1268">
                  <c:v>4196.7424849876998</c:v>
                </c:pt>
                <c:pt idx="1269">
                  <c:v>4196.9273166069597</c:v>
                </c:pt>
                <c:pt idx="1270">
                  <c:v>4197.1436004051802</c:v>
                </c:pt>
                <c:pt idx="1271">
                  <c:v>4197.2432402977602</c:v>
                </c:pt>
                <c:pt idx="1272">
                  <c:v>4197.1537665733904</c:v>
                </c:pt>
                <c:pt idx="1273">
                  <c:v>4197.0672206291802</c:v>
                </c:pt>
                <c:pt idx="1274">
                  <c:v>4196.7884425530101</c:v>
                </c:pt>
                <c:pt idx="1275">
                  <c:v>4196.65789407583</c:v>
                </c:pt>
                <c:pt idx="1276">
                  <c:v>4196.2167243370604</c:v>
                </c:pt>
                <c:pt idx="1277">
                  <c:v>4196.0114936241698</c:v>
                </c:pt>
                <c:pt idx="1278">
                  <c:v>4195.62249940725</c:v>
                </c:pt>
                <c:pt idx="1279">
                  <c:v>4195.4167346367503</c:v>
                </c:pt>
                <c:pt idx="1280">
                  <c:v>4195.3202800163799</c:v>
                </c:pt>
                <c:pt idx="1281">
                  <c:v>4195.3194407829897</c:v>
                </c:pt>
                <c:pt idx="1282">
                  <c:v>4195.5168990501998</c:v>
                </c:pt>
                <c:pt idx="1283">
                  <c:v>4195.6418017754204</c:v>
                </c:pt>
                <c:pt idx="1284">
                  <c:v>4195.8481196770299</c:v>
                </c:pt>
                <c:pt idx="1285">
                  <c:v>4195.8955459007802</c:v>
                </c:pt>
                <c:pt idx="1286">
                  <c:v>4195.9824923882097</c:v>
                </c:pt>
                <c:pt idx="1287">
                  <c:v>4196.2107734093297</c:v>
                </c:pt>
                <c:pt idx="1288">
                  <c:v>4196.3669375786403</c:v>
                </c:pt>
                <c:pt idx="1289">
                  <c:v>4196.6213874229998</c:v>
                </c:pt>
                <c:pt idx="1290">
                  <c:v>4196.8414191612801</c:v>
                </c:pt>
                <c:pt idx="1291">
                  <c:v>4197.2443656334499</c:v>
                </c:pt>
                <c:pt idx="1292">
                  <c:v>4197.5365142235396</c:v>
                </c:pt>
                <c:pt idx="1293">
                  <c:v>4197.6469973930898</c:v>
                </c:pt>
                <c:pt idx="1294">
                  <c:v>4197.8692702660201</c:v>
                </c:pt>
                <c:pt idx="1295">
                  <c:v>4197.8688506493199</c:v>
                </c:pt>
                <c:pt idx="1296">
                  <c:v>4197.8682212242702</c:v>
                </c:pt>
                <c:pt idx="1297">
                  <c:v>4197.8689364800102</c:v>
                </c:pt>
                <c:pt idx="1298">
                  <c:v>4197.5745181450502</c:v>
                </c:pt>
                <c:pt idx="1299">
                  <c:v>4197.43622583242</c:v>
                </c:pt>
                <c:pt idx="1300">
                  <c:v>4197.2168998131401</c:v>
                </c:pt>
                <c:pt idx="1301">
                  <c:v>4196.9249896416304</c:v>
                </c:pt>
                <c:pt idx="1302">
                  <c:v>4196.6266230949996</c:v>
                </c:pt>
                <c:pt idx="1303">
                  <c:v>4196.5901164421703</c:v>
                </c:pt>
                <c:pt idx="1304">
                  <c:v>4196.6246966728804</c:v>
                </c:pt>
                <c:pt idx="1305">
                  <c:v>4196.5453605065004</c:v>
                </c:pt>
                <c:pt idx="1306">
                  <c:v>4196.5431765923104</c:v>
                </c:pt>
                <c:pt idx="1307">
                  <c:v>4196.5834502586904</c:v>
                </c:pt>
                <c:pt idx="1308">
                  <c:v>4196.7646534986097</c:v>
                </c:pt>
                <c:pt idx="1309">
                  <c:v>4196.8056169173196</c:v>
                </c:pt>
                <c:pt idx="1310">
                  <c:v>4197.0289854985003</c:v>
                </c:pt>
                <c:pt idx="1311">
                  <c:v>4197.1134562735397</c:v>
                </c:pt>
                <c:pt idx="1312">
                  <c:v>4197.4051653399101</c:v>
                </c:pt>
                <c:pt idx="1313">
                  <c:v>4197.5861727251704</c:v>
                </c:pt>
                <c:pt idx="1314">
                  <c:v>4197.73923745295</c:v>
                </c:pt>
                <c:pt idx="1315">
                  <c:v>4198.0963026537602</c:v>
                </c:pt>
                <c:pt idx="1316">
                  <c:v>4198.20115914485</c:v>
                </c:pt>
                <c:pt idx="1317">
                  <c:v>4198.50994935176</c:v>
                </c:pt>
                <c:pt idx="1318">
                  <c:v>4198.5489260210697</c:v>
                </c:pt>
                <c:pt idx="1319">
                  <c:v>4198.6187922014897</c:v>
                </c:pt>
                <c:pt idx="1320">
                  <c:v>4198.6898886217796</c:v>
                </c:pt>
                <c:pt idx="1321">
                  <c:v>4198.6285101427702</c:v>
                </c:pt>
                <c:pt idx="1322">
                  <c:v>4198.4601389422096</c:v>
                </c:pt>
                <c:pt idx="1323">
                  <c:v>4197.9839598192802</c:v>
                </c:pt>
                <c:pt idx="1324">
                  <c:v>4197.7604185595201</c:v>
                </c:pt>
                <c:pt idx="1325">
                  <c:v>4197.46748795649</c:v>
                </c:pt>
                <c:pt idx="1326">
                  <c:v>4197.1336637987797</c:v>
                </c:pt>
                <c:pt idx="1327">
                  <c:v>4196.9088827624</c:v>
                </c:pt>
                <c:pt idx="1328">
                  <c:v>4196.6831575884498</c:v>
                </c:pt>
                <c:pt idx="1329">
                  <c:v>4196.5745817675297</c:v>
                </c:pt>
                <c:pt idx="1330">
                  <c:v>4196.7550550951601</c:v>
                </c:pt>
                <c:pt idx="1331">
                  <c:v>4196.8262373461403</c:v>
                </c:pt>
                <c:pt idx="1332">
                  <c:v>4196.8271666091996</c:v>
                </c:pt>
                <c:pt idx="1333">
                  <c:v>4196.8680075766297</c:v>
                </c:pt>
                <c:pt idx="1334">
                  <c:v>4197.0107569880702</c:v>
                </c:pt>
                <c:pt idx="1335">
                  <c:v>4197.0539239195195</c:v>
                </c:pt>
                <c:pt idx="1336">
                  <c:v>4197.1388377209996</c:v>
                </c:pt>
                <c:pt idx="1337">
                  <c:v>4197.31809988226</c:v>
                </c:pt>
                <c:pt idx="1338">
                  <c:v>4197.42844000067</c:v>
                </c:pt>
                <c:pt idx="1339">
                  <c:v>4197.6802386304298</c:v>
                </c:pt>
                <c:pt idx="1340">
                  <c:v>4197.9042185803801</c:v>
                </c:pt>
                <c:pt idx="1341">
                  <c:v>4198.04319753851</c:v>
                </c:pt>
                <c:pt idx="1342">
                  <c:v>4198.2826365491301</c:v>
                </c:pt>
                <c:pt idx="1343">
                  <c:v>4198.4588946362901</c:v>
                </c:pt>
                <c:pt idx="1344">
                  <c:v>4198.7408770581596</c:v>
                </c:pt>
                <c:pt idx="1345">
                  <c:v>4198.88324156012</c:v>
                </c:pt>
                <c:pt idx="1346">
                  <c:v>4198.75704183783</c:v>
                </c:pt>
                <c:pt idx="1347">
                  <c:v>4198.8038195630497</c:v>
                </c:pt>
                <c:pt idx="1348">
                  <c:v>4198.5738982221001</c:v>
                </c:pt>
                <c:pt idx="1349">
                  <c:v>4198.3787669202202</c:v>
                </c:pt>
                <c:pt idx="1350">
                  <c:v>4198.0376853009602</c:v>
                </c:pt>
                <c:pt idx="1351">
                  <c:v>4197.8581656476399</c:v>
                </c:pt>
                <c:pt idx="1352">
                  <c:v>4197.6750792523799</c:v>
                </c:pt>
                <c:pt idx="1353">
                  <c:v>4197.6077212354103</c:v>
                </c:pt>
                <c:pt idx="1354">
                  <c:v>4197.7471198102403</c:v>
                </c:pt>
                <c:pt idx="1355">
                  <c:v>4197.8192461987901</c:v>
                </c:pt>
                <c:pt idx="1356">
                  <c:v>4197.8916110059199</c:v>
                </c:pt>
                <c:pt idx="1357">
                  <c:v>4198.0043539275002</c:v>
                </c:pt>
                <c:pt idx="1358">
                  <c:v>4198.2169781552702</c:v>
                </c:pt>
                <c:pt idx="1359">
                  <c:v>4198.3236275540703</c:v>
                </c:pt>
                <c:pt idx="1360">
                  <c:v>4198.4693046154198</c:v>
                </c:pt>
                <c:pt idx="1361">
                  <c:v>4198.7428328325796</c:v>
                </c:pt>
                <c:pt idx="1362">
                  <c:v>4198.8861513981701</c:v>
                </c:pt>
                <c:pt idx="1363">
                  <c:v>4199.1250944981502</c:v>
                </c:pt>
                <c:pt idx="1364">
                  <c:v>4199.2304755101104</c:v>
                </c:pt>
                <c:pt idx="1365">
                  <c:v>4199.5072031865002</c:v>
                </c:pt>
                <c:pt idx="1366">
                  <c:v>4199.6826697239803</c:v>
                </c:pt>
                <c:pt idx="1367">
                  <c:v>4199.7557593235897</c:v>
                </c:pt>
                <c:pt idx="1368">
                  <c:v>4199.7644987171698</c:v>
                </c:pt>
                <c:pt idx="1369">
                  <c:v>4199.6052064961004</c:v>
                </c:pt>
                <c:pt idx="1370">
                  <c:v>4199.5497407978601</c:v>
                </c:pt>
                <c:pt idx="1371">
                  <c:v>4199.3248643940497</c:v>
                </c:pt>
                <c:pt idx="1372">
                  <c:v>4198.9586439198101</c:v>
                </c:pt>
                <c:pt idx="1373">
                  <c:v>4198.7277879780304</c:v>
                </c:pt>
                <c:pt idx="1374">
                  <c:v>4198.5287180012301</c:v>
                </c:pt>
                <c:pt idx="1375">
                  <c:v>4198.3598985737399</c:v>
                </c:pt>
                <c:pt idx="1376">
                  <c:v>4198.2562341755402</c:v>
                </c:pt>
                <c:pt idx="1377">
                  <c:v>4198.2182111805496</c:v>
                </c:pt>
                <c:pt idx="1378">
                  <c:v>4198.1135454243204</c:v>
                </c:pt>
                <c:pt idx="1379">
                  <c:v>4198.1807317799103</c:v>
                </c:pt>
                <c:pt idx="1380">
                  <c:v>4198.0757417744198</c:v>
                </c:pt>
                <c:pt idx="1381">
                  <c:v>4198.1433858936798</c:v>
                </c:pt>
                <c:pt idx="1382">
                  <c:v>4198.1445268785801</c:v>
                </c:pt>
                <c:pt idx="1383">
                  <c:v>4198.25144332526</c:v>
                </c:pt>
                <c:pt idx="1384">
                  <c:v>4198.2532635203897</c:v>
                </c:pt>
                <c:pt idx="1385">
                  <c:v>4198.3595505229596</c:v>
                </c:pt>
                <c:pt idx="1386">
                  <c:v>4198.3993187419501</c:v>
                </c:pt>
                <c:pt idx="1387">
                  <c:v>4198.53216557423</c:v>
                </c:pt>
                <c:pt idx="1388">
                  <c:v>4198.5331669322604</c:v>
                </c:pt>
                <c:pt idx="1389">
                  <c:v>4198.5337391368503</c:v>
                </c:pt>
                <c:pt idx="1390">
                  <c:v>4198.4012356273297</c:v>
                </c:pt>
                <c:pt idx="1391">
                  <c:v>4198.2968559733999</c:v>
                </c:pt>
                <c:pt idx="1392">
                  <c:v>4198.5093060008603</c:v>
                </c:pt>
                <c:pt idx="1393">
                  <c:v>4198.4066334239596</c:v>
                </c:pt>
                <c:pt idx="1394">
                  <c:v>4198.0622616282999</c:v>
                </c:pt>
                <c:pt idx="1395">
                  <c:v>4197.7741280070904</c:v>
                </c:pt>
                <c:pt idx="1396">
                  <c:v>4197.4452724925604</c:v>
                </c:pt>
                <c:pt idx="1397">
                  <c:v>4197.2249737254697</c:v>
                </c:pt>
                <c:pt idx="1398">
                  <c:v>4197.0865574351901</c:v>
                </c:pt>
                <c:pt idx="1399">
                  <c:v>4196.8617382518396</c:v>
                </c:pt>
                <c:pt idx="1400">
                  <c:v>4196.7480316630899</c:v>
                </c:pt>
                <c:pt idx="1401">
                  <c:v>4196.6353073588998</c:v>
                </c:pt>
                <c:pt idx="1402">
                  <c:v>4196.52509121815</c:v>
                </c:pt>
                <c:pt idx="1403">
                  <c:v>4196.4138069621704</c:v>
                </c:pt>
                <c:pt idx="1404">
                  <c:v>4196.4131680003702</c:v>
                </c:pt>
                <c:pt idx="1405">
                  <c:v>4196.4857616893396</c:v>
                </c:pt>
                <c:pt idx="1406">
                  <c:v>4196.5952911845798</c:v>
                </c:pt>
                <c:pt idx="1407">
                  <c:v>4196.6667690745899</c:v>
                </c:pt>
                <c:pt idx="1408">
                  <c:v>4196.8899684504304</c:v>
                </c:pt>
                <c:pt idx="1409">
                  <c:v>4197.1136587547398</c:v>
                </c:pt>
                <c:pt idx="1410">
                  <c:v>4197.1840595526201</c:v>
                </c:pt>
                <c:pt idx="1411">
                  <c:v>4197.4042248053102</c:v>
                </c:pt>
                <c:pt idx="1412">
                  <c:v>4197.5822471899501</c:v>
                </c:pt>
                <c:pt idx="1413">
                  <c:v>4197.6489471716404</c:v>
                </c:pt>
                <c:pt idx="1414">
                  <c:v>4197.8572677893098</c:v>
                </c:pt>
                <c:pt idx="1415">
                  <c:v>4197.8546165747102</c:v>
                </c:pt>
                <c:pt idx="1416">
                  <c:v>4197.8512501043797</c:v>
                </c:pt>
                <c:pt idx="1417">
                  <c:v>4197.8480934423897</c:v>
                </c:pt>
                <c:pt idx="1418">
                  <c:v>4197.5523781103602</c:v>
                </c:pt>
                <c:pt idx="1419">
                  <c:v>4197.3007606787196</c:v>
                </c:pt>
                <c:pt idx="1420">
                  <c:v>4196.8923496527204</c:v>
                </c:pt>
                <c:pt idx="1421">
                  <c:v>4196.6006302160704</c:v>
                </c:pt>
                <c:pt idx="1422">
                  <c:v>4196.3737606329396</c:v>
                </c:pt>
                <c:pt idx="1423">
                  <c:v>4196.1178325933897</c:v>
                </c:pt>
                <c:pt idx="1424">
                  <c:v>4196.26003497071</c:v>
                </c:pt>
                <c:pt idx="1425">
                  <c:v>4196.0724663061601</c:v>
                </c:pt>
                <c:pt idx="1426">
                  <c:v>4196.0265468878297</c:v>
                </c:pt>
                <c:pt idx="1427">
                  <c:v>4196.0288306786197</c:v>
                </c:pt>
                <c:pt idx="1428">
                  <c:v>4196.10306462884</c:v>
                </c:pt>
                <c:pt idx="1429">
                  <c:v>4196.2166417328399</c:v>
                </c:pt>
                <c:pt idx="1430">
                  <c:v>4196.2589269690297</c:v>
                </c:pt>
                <c:pt idx="1431">
                  <c:v>4196.3729196600698</c:v>
                </c:pt>
                <c:pt idx="1432">
                  <c:v>4196.5266278229201</c:v>
                </c:pt>
                <c:pt idx="1433">
                  <c:v>4196.6351870524604</c:v>
                </c:pt>
                <c:pt idx="1434">
                  <c:v>4196.8561707181798</c:v>
                </c:pt>
                <c:pt idx="1435">
                  <c:v>4197.1046887082903</c:v>
                </c:pt>
                <c:pt idx="1436">
                  <c:v>4197.4603615446003</c:v>
                </c:pt>
                <c:pt idx="1437">
                  <c:v>4197.5240002317296</c:v>
                </c:pt>
                <c:pt idx="1438">
                  <c:v>4197.5184593839504</c:v>
                </c:pt>
                <c:pt idx="1439">
                  <c:v>4197.5123940152998</c:v>
                </c:pt>
                <c:pt idx="1440">
                  <c:v>4197.3947773618602</c:v>
                </c:pt>
                <c:pt idx="1441">
                  <c:v>4197.1378002805604</c:v>
                </c:pt>
                <c:pt idx="1442">
                  <c:v>4196.8333874387599</c:v>
                </c:pt>
                <c:pt idx="1443">
                  <c:v>4196.5357075376396</c:v>
                </c:pt>
                <c:pt idx="1444">
                  <c:v>4196.2267933530702</c:v>
                </c:pt>
                <c:pt idx="1445">
                  <c:v>4195.9921513242598</c:v>
                </c:pt>
                <c:pt idx="1446">
                  <c:v>4195.6642399473103</c:v>
                </c:pt>
                <c:pt idx="1447">
                  <c:v>4195.4201660795097</c:v>
                </c:pt>
                <c:pt idx="1448">
                  <c:v>4195.0989018125401</c:v>
                </c:pt>
                <c:pt idx="1449">
                  <c:v>4194.97422796916</c:v>
                </c:pt>
                <c:pt idx="1450">
                  <c:v>4194.9974499387599</c:v>
                </c:pt>
                <c:pt idx="1451">
                  <c:v>4194.9972687406398</c:v>
                </c:pt>
                <c:pt idx="1452">
                  <c:v>4194.9970970792701</c:v>
                </c:pt>
                <c:pt idx="1453">
                  <c:v>4194.9964485807304</c:v>
                </c:pt>
                <c:pt idx="1454">
                  <c:v>4195.1140652341701</c:v>
                </c:pt>
                <c:pt idx="1455">
                  <c:v>4195.3554783506297</c:v>
                </c:pt>
                <c:pt idx="1456">
                  <c:v>4195.6294767293502</c:v>
                </c:pt>
                <c:pt idx="1457">
                  <c:v>4195.86958277145</c:v>
                </c:pt>
                <c:pt idx="1458">
                  <c:v>4196.3587526404999</c:v>
                </c:pt>
                <c:pt idx="1459">
                  <c:v>4196.6186193549802</c:v>
                </c:pt>
                <c:pt idx="1460">
                  <c:v>4196.6876272285099</c:v>
                </c:pt>
                <c:pt idx="1461">
                  <c:v>4196.7512086951901</c:v>
                </c:pt>
                <c:pt idx="1462">
                  <c:v>4196.8524602973603</c:v>
                </c:pt>
                <c:pt idx="1463">
                  <c:v>4197.2773031318302</c:v>
                </c:pt>
                <c:pt idx="1464">
                  <c:v>4197.5390199744797</c:v>
                </c:pt>
                <c:pt idx="1465">
                  <c:v>4197.9287485206296</c:v>
                </c:pt>
                <c:pt idx="1466">
                  <c:v>4197.78255024792</c:v>
                </c:pt>
                <c:pt idx="1467">
                  <c:v>4197.5250391090103</c:v>
                </c:pt>
                <c:pt idx="1468">
                  <c:v>4197.3357061469696</c:v>
                </c:pt>
                <c:pt idx="1469">
                  <c:v>4196.8985990607898</c:v>
                </c:pt>
                <c:pt idx="1470">
                  <c:v>4196.7746309364002</c:v>
                </c:pt>
                <c:pt idx="1471">
                  <c:v>4196.6597799384699</c:v>
                </c:pt>
                <c:pt idx="1472">
                  <c:v>4196.5436700904502</c:v>
                </c:pt>
                <c:pt idx="1473">
                  <c:v>4196.4704946601496</c:v>
                </c:pt>
                <c:pt idx="1474">
                  <c:v>4196.4682535255097</c:v>
                </c:pt>
                <c:pt idx="1475">
                  <c:v>4196.5405992591504</c:v>
                </c:pt>
                <c:pt idx="1476">
                  <c:v>4196.6118659347503</c:v>
                </c:pt>
                <c:pt idx="1477">
                  <c:v>4196.7926787012102</c:v>
                </c:pt>
                <c:pt idx="1478">
                  <c:v>4196.9453675465002</c:v>
                </c:pt>
                <c:pt idx="1479">
                  <c:v>4197.0165810423696</c:v>
                </c:pt>
                <c:pt idx="1480">
                  <c:v>4197.2383803713901</c:v>
                </c:pt>
                <c:pt idx="1481">
                  <c:v>4197.3467368472202</c:v>
                </c:pt>
                <c:pt idx="1482">
                  <c:v>4197.3449820864798</c:v>
                </c:pt>
                <c:pt idx="1483">
                  <c:v>4197.3848552096497</c:v>
                </c:pt>
                <c:pt idx="1484">
                  <c:v>4197.4936217654404</c:v>
                </c:pt>
                <c:pt idx="1485">
                  <c:v>4197.5569934237601</c:v>
                </c:pt>
                <c:pt idx="1486">
                  <c:v>4197.4768561709598</c:v>
                </c:pt>
                <c:pt idx="1487">
                  <c:v>4197.4031466830402</c:v>
                </c:pt>
                <c:pt idx="1488">
                  <c:v>4197.5783652651899</c:v>
                </c:pt>
                <c:pt idx="1489">
                  <c:v>4197.5272864688104</c:v>
                </c:pt>
                <c:pt idx="1490">
                  <c:v>4197.29143327362</c:v>
                </c:pt>
                <c:pt idx="1491">
                  <c:v>4197.0294112551801</c:v>
                </c:pt>
                <c:pt idx="1492">
                  <c:v>4196.6028899539097</c:v>
                </c:pt>
                <c:pt idx="1493">
                  <c:v>4196.29335588104</c:v>
                </c:pt>
                <c:pt idx="1494">
                  <c:v>4195.9766501773001</c:v>
                </c:pt>
                <c:pt idx="1495">
                  <c:v>4195.7255763400199</c:v>
                </c:pt>
                <c:pt idx="1496">
                  <c:v>4195.3933448184198</c:v>
                </c:pt>
                <c:pt idx="1497">
                  <c:v>4195.7130164492801</c:v>
                </c:pt>
                <c:pt idx="1498">
                  <c:v>4195.6740588534503</c:v>
                </c:pt>
                <c:pt idx="1499">
                  <c:v>4195.6726283419803</c:v>
                </c:pt>
                <c:pt idx="1500">
                  <c:v>4195.6708640444904</c:v>
                </c:pt>
                <c:pt idx="1501">
                  <c:v>4195.7159538620699</c:v>
                </c:pt>
                <c:pt idx="1502">
                  <c:v>4195.9137658048603</c:v>
                </c:pt>
                <c:pt idx="1503">
                  <c:v>4196.0325273919498</c:v>
                </c:pt>
                <c:pt idx="1504">
                  <c:v>4196.1061140250304</c:v>
                </c:pt>
                <c:pt idx="1505">
                  <c:v>4196.25840627662</c:v>
                </c:pt>
                <c:pt idx="1506">
                  <c:v>4196.4760538291102</c:v>
                </c:pt>
                <c:pt idx="1507">
                  <c:v>4196.6942926596703</c:v>
                </c:pt>
                <c:pt idx="1508">
                  <c:v>4197.0575185965599</c:v>
                </c:pt>
                <c:pt idx="1509">
                  <c:v>4197.3430868338701</c:v>
                </c:pt>
                <c:pt idx="1510">
                  <c:v>4197.4078890036699</c:v>
                </c:pt>
                <c:pt idx="1511">
                  <c:v>4197.7668329428798</c:v>
                </c:pt>
                <c:pt idx="1512">
                  <c:v>4197.870945568</c:v>
                </c:pt>
                <c:pt idx="1513">
                  <c:v>4197.8642984580101</c:v>
                </c:pt>
                <c:pt idx="1514">
                  <c:v>4197.60191404334</c:v>
                </c:pt>
                <c:pt idx="1515">
                  <c:v>4197.5970789145504</c:v>
                </c:pt>
                <c:pt idx="1516">
                  <c:v>4197.4480959128496</c:v>
                </c:pt>
                <c:pt idx="1517">
                  <c:v>4197.1438165854497</c:v>
                </c:pt>
                <c:pt idx="1518">
                  <c:v>4197.0205632045499</c:v>
                </c:pt>
                <c:pt idx="1519">
                  <c:v>4196.8423931090301</c:v>
                </c:pt>
                <c:pt idx="1520">
                  <c:v>4197.3634521452896</c:v>
                </c:pt>
                <c:pt idx="1521">
                  <c:v>4197.54753989858</c:v>
                </c:pt>
                <c:pt idx="1522">
                  <c:v>4197.7300636259997</c:v>
                </c:pt>
                <c:pt idx="1523">
                  <c:v>4197.8725997893298</c:v>
                </c:pt>
                <c:pt idx="1524">
                  <c:v>4198.0911718709103</c:v>
                </c:pt>
                <c:pt idx="1525">
                  <c:v>4198.3767057384603</c:v>
                </c:pt>
                <c:pt idx="1526">
                  <c:v>4198.5925806684299</c:v>
                </c:pt>
                <c:pt idx="1527">
                  <c:v>4198.8046405406903</c:v>
                </c:pt>
                <c:pt idx="1528">
                  <c:v>4199.1203533514299</c:v>
                </c:pt>
                <c:pt idx="1529">
                  <c:v>4199.3654953344603</c:v>
                </c:pt>
                <c:pt idx="1530">
                  <c:v>4199.4321190221999</c:v>
                </c:pt>
                <c:pt idx="1531">
                  <c:v>4199.6393143041896</c:v>
                </c:pt>
                <c:pt idx="1532">
                  <c:v>4200.1477371557503</c:v>
                </c:pt>
                <c:pt idx="1533">
                  <c:v>4200.3232418402004</c:v>
                </c:pt>
                <c:pt idx="1534">
                  <c:v>4200.6022583349504</c:v>
                </c:pt>
                <c:pt idx="1535">
                  <c:v>4200.7480751379298</c:v>
                </c:pt>
                <c:pt idx="1536">
                  <c:v>4201.1528622015303</c:v>
                </c:pt>
                <c:pt idx="1537">
                  <c:v>4201.4917408331203</c:v>
                </c:pt>
                <c:pt idx="1538">
                  <c:v>4202.8348003729097</c:v>
                </c:pt>
                <c:pt idx="1539">
                  <c:v>4201.6274677618303</c:v>
                </c:pt>
                <c:pt idx="1540">
                  <c:v>4201.6091667517003</c:v>
                </c:pt>
                <c:pt idx="1541">
                  <c:v>4201.4948021276696</c:v>
                </c:pt>
                <c:pt idx="1542">
                  <c:v>4201.4762817724504</c:v>
                </c:pt>
                <c:pt idx="1543">
                  <c:v>4201.55171741088</c:v>
                </c:pt>
                <c:pt idx="1544">
                  <c:v>4201.6300045355101</c:v>
                </c:pt>
                <c:pt idx="1545">
                  <c:v>4202.2896038397103</c:v>
                </c:pt>
                <c:pt idx="1546">
                  <c:v>4201.6729771002101</c:v>
                </c:pt>
                <c:pt idx="1547">
                  <c:v>4201.8379246099703</c:v>
                </c:pt>
                <c:pt idx="1548">
                  <c:v>4201.9747728235097</c:v>
                </c:pt>
                <c:pt idx="1549">
                  <c:v>4202.0755274930298</c:v>
                </c:pt>
                <c:pt idx="1550">
                  <c:v>4202.3804659036296</c:v>
                </c:pt>
                <c:pt idx="1551">
                  <c:v>4202.6614189622196</c:v>
                </c:pt>
                <c:pt idx="1552">
                  <c:v>4203.1189774701097</c:v>
                </c:pt>
                <c:pt idx="1553">
                  <c:v>4203.3641503283598</c:v>
                </c:pt>
                <c:pt idx="1554">
                  <c:v>4203.5749457074899</c:v>
                </c:pt>
                <c:pt idx="1555">
                  <c:v>4203.7831976896996</c:v>
                </c:pt>
                <c:pt idx="1556">
                  <c:v>4204.0244531927001</c:v>
                </c:pt>
                <c:pt idx="1557">
                  <c:v>4204.1952085790499</c:v>
                </c:pt>
                <c:pt idx="1558">
                  <c:v>4204.6562242803502</c:v>
                </c:pt>
                <c:pt idx="1559">
                  <c:v>4204.7645712194299</c:v>
                </c:pt>
                <c:pt idx="1560">
                  <c:v>4205.1197386083504</c:v>
                </c:pt>
                <c:pt idx="1561">
                  <c:v>4205.7297563848397</c:v>
                </c:pt>
                <c:pt idx="1562">
                  <c:v>4206.0831213293004</c:v>
                </c:pt>
                <c:pt idx="1563">
                  <c:v>4206.4354944524703</c:v>
                </c:pt>
                <c:pt idx="1564">
                  <c:v>4206.5349245366997</c:v>
                </c:pt>
                <c:pt idx="1565">
                  <c:v>4205.9865618047597</c:v>
                </c:pt>
                <c:pt idx="1566">
                  <c:v>4206.0606146154296</c:v>
                </c:pt>
                <c:pt idx="1567">
                  <c:v>4205.9265566167696</c:v>
                </c:pt>
                <c:pt idx="1568">
                  <c:v>4205.7958936986797</c:v>
                </c:pt>
                <c:pt idx="1569">
                  <c:v>4205.7675886449697</c:v>
                </c:pt>
                <c:pt idx="1570">
                  <c:v>4205.7057428655498</c:v>
                </c:pt>
                <c:pt idx="1571">
                  <c:v>4205.8119058904504</c:v>
                </c:pt>
                <c:pt idx="1572">
                  <c:v>4205.9187331638695</c:v>
                </c:pt>
                <c:pt idx="1573">
                  <c:v>4206.4816426213401</c:v>
                </c:pt>
                <c:pt idx="1574">
                  <c:v>4206.5570947661399</c:v>
                </c:pt>
                <c:pt idx="1575">
                  <c:v>4206.7379083321002</c:v>
                </c:pt>
                <c:pt idx="1576">
                  <c:v>4206.95566042051</c:v>
                </c:pt>
                <c:pt idx="1577">
                  <c:v>4207.0972944312598</c:v>
                </c:pt>
                <c:pt idx="1578">
                  <c:v>4207.2704160527801</c:v>
                </c:pt>
                <c:pt idx="1579">
                  <c:v>4207.3064705281704</c:v>
                </c:pt>
                <c:pt idx="1580">
                  <c:v>4207.5143161020096</c:v>
                </c:pt>
                <c:pt idx="1581">
                  <c:v>4207.7571025094803</c:v>
                </c:pt>
                <c:pt idx="1582">
                  <c:v>4207.9306807718103</c:v>
                </c:pt>
                <c:pt idx="1583">
                  <c:v>4208.1379523477299</c:v>
                </c:pt>
                <c:pt idx="1584">
                  <c:v>4208.3105483255204</c:v>
                </c:pt>
                <c:pt idx="1585">
                  <c:v>4208.3412947854804</c:v>
                </c:pt>
                <c:pt idx="1586">
                  <c:v>4208.5191931924601</c:v>
                </c:pt>
                <c:pt idx="1587">
                  <c:v>4208.3352580270503</c:v>
                </c:pt>
                <c:pt idx="1588">
                  <c:v>4208.1493392190696</c:v>
                </c:pt>
                <c:pt idx="1589">
                  <c:v>4207.8882422647303</c:v>
                </c:pt>
                <c:pt idx="1590">
                  <c:v>4207.7333274087696</c:v>
                </c:pt>
                <c:pt idx="1591">
                  <c:v>4207.3678889474704</c:v>
                </c:pt>
                <c:pt idx="1592">
                  <c:v>4207.0847430429203</c:v>
                </c:pt>
                <c:pt idx="1593">
                  <c:v>4206.8635192117499</c:v>
                </c:pt>
                <c:pt idx="1594">
                  <c:v>4206.6457572183399</c:v>
                </c:pt>
                <c:pt idx="1595">
                  <c:v>4206.6077914438001</c:v>
                </c:pt>
                <c:pt idx="1596">
                  <c:v>4206.6069331369199</c:v>
                </c:pt>
                <c:pt idx="1597">
                  <c:v>4206.5355315408497</c:v>
                </c:pt>
                <c:pt idx="1598">
                  <c:v>4206.5345874032801</c:v>
                </c:pt>
                <c:pt idx="1599">
                  <c:v>4206.6814913949702</c:v>
                </c:pt>
                <c:pt idx="1600">
                  <c:v>4206.7555346015597</c:v>
                </c:pt>
                <c:pt idx="1601">
                  <c:v>4206.9738177560603</c:v>
                </c:pt>
                <c:pt idx="1602">
                  <c:v>4207.1847803358296</c:v>
                </c:pt>
                <c:pt idx="1603">
                  <c:v>4207.2220256866703</c:v>
                </c:pt>
                <c:pt idx="1604">
                  <c:v>4207.4317409395799</c:v>
                </c:pt>
                <c:pt idx="1605">
                  <c:v>4207.6065267469503</c:v>
                </c:pt>
                <c:pt idx="1606">
                  <c:v>4208.1735939842301</c:v>
                </c:pt>
                <c:pt idx="1607">
                  <c:v>4208.49226425705</c:v>
                </c:pt>
                <c:pt idx="1608">
                  <c:v>4208.7643475395198</c:v>
                </c:pt>
                <c:pt idx="1609">
                  <c:v>4209.1776795249998</c:v>
                </c:pt>
                <c:pt idx="1610">
                  <c:v>4209.5459503990196</c:v>
                </c:pt>
                <c:pt idx="1611">
                  <c:v>4209.9208779197697</c:v>
                </c:pt>
                <c:pt idx="1612">
                  <c:v>4210.0512356620802</c:v>
                </c:pt>
                <c:pt idx="1613">
                  <c:v>4210.1555485588096</c:v>
                </c:pt>
                <c:pt idx="1614">
                  <c:v>4209.8320050102302</c:v>
                </c:pt>
                <c:pt idx="1615">
                  <c:v>4209.6859879356398</c:v>
                </c:pt>
                <c:pt idx="1616">
                  <c:v>4209.5083470207201</c:v>
                </c:pt>
                <c:pt idx="1617">
                  <c:v>4209.4310517173799</c:v>
                </c:pt>
                <c:pt idx="1618">
                  <c:v>4209.2215199333205</c:v>
                </c:pt>
                <c:pt idx="1619">
                  <c:v>4209.0777344566404</c:v>
                </c:pt>
                <c:pt idx="1620">
                  <c:v>4208.9357895713802</c:v>
                </c:pt>
                <c:pt idx="1621">
                  <c:v>4208.8956303459199</c:v>
                </c:pt>
                <c:pt idx="1622">
                  <c:v>4209.0325112205501</c:v>
                </c:pt>
                <c:pt idx="1623">
                  <c:v>4209.0963597160398</c:v>
                </c:pt>
                <c:pt idx="1624">
                  <c:v>4209.0950245719896</c:v>
                </c:pt>
                <c:pt idx="1625">
                  <c:v>4209.1946225851298</c:v>
                </c:pt>
                <c:pt idx="1626">
                  <c:v>4209.2612966299603</c:v>
                </c:pt>
                <c:pt idx="1627">
                  <c:v>4209.4282709668596</c:v>
                </c:pt>
                <c:pt idx="1628">
                  <c:v>4209.5607434110498</c:v>
                </c:pt>
                <c:pt idx="1629">
                  <c:v>4209.6292604473301</c:v>
                </c:pt>
                <c:pt idx="1630">
                  <c:v>4209.7636522319999</c:v>
                </c:pt>
                <c:pt idx="1631">
                  <c:v>4209.8316682842396</c:v>
                </c:pt>
                <c:pt idx="1632">
                  <c:v>4209.9336637523802</c:v>
                </c:pt>
                <c:pt idx="1633">
                  <c:v>4210.0002492931499</c:v>
                </c:pt>
                <c:pt idx="1634">
                  <c:v>4210.0291360882002</c:v>
                </c:pt>
                <c:pt idx="1635">
                  <c:v>4209.9170030620699</c:v>
                </c:pt>
                <c:pt idx="1636">
                  <c:v>4209.8405374553804</c:v>
                </c:pt>
                <c:pt idx="1637">
                  <c:v>4209.7278989818697</c:v>
                </c:pt>
                <c:pt idx="1638">
                  <c:v>4209.7166933086601</c:v>
                </c:pt>
                <c:pt idx="1639">
                  <c:v>4209.29512157709</c:v>
                </c:pt>
                <c:pt idx="1640">
                  <c:v>4208.9785398510103</c:v>
                </c:pt>
                <c:pt idx="1641">
                  <c:v>4208.75239506037</c:v>
                </c:pt>
                <c:pt idx="1642">
                  <c:v>4208.3884634044798</c:v>
                </c:pt>
                <c:pt idx="1643">
                  <c:v>4208.05169239313</c:v>
                </c:pt>
                <c:pt idx="1644">
                  <c:v>4208.2024778392997</c:v>
                </c:pt>
                <c:pt idx="1645">
                  <c:v>4207.43473186762</c:v>
                </c:pt>
                <c:pt idx="1646">
                  <c:v>4207.3552240398603</c:v>
                </c:pt>
                <c:pt idx="1647">
                  <c:v>4207.3170567956304</c:v>
                </c:pt>
                <c:pt idx="1648">
                  <c:v>4207.3189544038396</c:v>
                </c:pt>
                <c:pt idx="1649">
                  <c:v>4207.3211393810498</c:v>
                </c:pt>
                <c:pt idx="1650">
                  <c:v>4207.2859536340702</c:v>
                </c:pt>
                <c:pt idx="1651">
                  <c:v>4207.2175658634496</c:v>
                </c:pt>
                <c:pt idx="1652">
                  <c:v>4207.3214145416396</c:v>
                </c:pt>
                <c:pt idx="1653">
                  <c:v>4207.3557819866201</c:v>
                </c:pt>
                <c:pt idx="1654">
                  <c:v>4207.3920707541802</c:v>
                </c:pt>
                <c:pt idx="1655">
                  <c:v>4207.4243049460702</c:v>
                </c:pt>
                <c:pt idx="1656">
                  <c:v>4207.4222354728099</c:v>
                </c:pt>
                <c:pt idx="1657">
                  <c:v>4207.4160365897496</c:v>
                </c:pt>
                <c:pt idx="1658">
                  <c:v>4207.3729019004204</c:v>
                </c:pt>
                <c:pt idx="1659">
                  <c:v>4206.8438510733904</c:v>
                </c:pt>
                <c:pt idx="1660">
                  <c:v>4206.8066005545998</c:v>
                </c:pt>
                <c:pt idx="1661">
                  <c:v>4206.7689971763002</c:v>
                </c:pt>
                <c:pt idx="1662">
                  <c:v>4206.6311149436297</c:v>
                </c:pt>
                <c:pt idx="1663">
                  <c:v>4206.4238052207302</c:v>
                </c:pt>
                <c:pt idx="1664">
                  <c:v>4206.31794737161</c:v>
                </c:pt>
                <c:pt idx="1665">
                  <c:v>4205.9742717582103</c:v>
                </c:pt>
                <c:pt idx="1666">
                  <c:v>4205.4853133994402</c:v>
                </c:pt>
                <c:pt idx="1667">
                  <c:v>4205.2281932670003</c:v>
                </c:pt>
                <c:pt idx="1668">
                  <c:v>4204.7588233786901</c:v>
                </c:pt>
                <c:pt idx="1669">
                  <c:v>4204.6015815574001</c:v>
                </c:pt>
                <c:pt idx="1670">
                  <c:v>4204.1497592765199</c:v>
                </c:pt>
                <c:pt idx="1671">
                  <c:v>4203.9002494651204</c:v>
                </c:pt>
                <c:pt idx="1672">
                  <c:v>4203.8285236197798</c:v>
                </c:pt>
                <c:pt idx="1673">
                  <c:v>4203.6175899344798</c:v>
                </c:pt>
                <c:pt idx="1674">
                  <c:v>4203.5441723342301</c:v>
                </c:pt>
                <c:pt idx="1675">
                  <c:v>4203.5429576307397</c:v>
                </c:pt>
                <c:pt idx="1676">
                  <c:v>4203.5419980300703</c:v>
                </c:pt>
                <c:pt idx="1677">
                  <c:v>4203.6131558266097</c:v>
                </c:pt>
                <c:pt idx="1678">
                  <c:v>4203.6125802526203</c:v>
                </c:pt>
                <c:pt idx="1679">
                  <c:v>4203.6118848132701</c:v>
                </c:pt>
                <c:pt idx="1680">
                  <c:v>4203.61093087467</c:v>
                </c:pt>
                <c:pt idx="1681">
                  <c:v>4203.6100439892798</c:v>
                </c:pt>
                <c:pt idx="1682">
                  <c:v>4203.7425379620599</c:v>
                </c:pt>
                <c:pt idx="1683">
                  <c:v>4203.8115458355996</c:v>
                </c:pt>
                <c:pt idx="1684">
                  <c:v>4203.7358527051001</c:v>
                </c:pt>
                <c:pt idx="1685">
                  <c:v>4203.73102711306</c:v>
                </c:pt>
                <c:pt idx="1686">
                  <c:v>4203.7255625592297</c:v>
                </c:pt>
                <c:pt idx="1687">
                  <c:v>4203.5113100873004</c:v>
                </c:pt>
                <c:pt idx="1688">
                  <c:v>4203.2644038067901</c:v>
                </c:pt>
                <c:pt idx="1689">
                  <c:v>4202.9738669262897</c:v>
                </c:pt>
                <c:pt idx="1690">
                  <c:v>4202.7207522259796</c:v>
                </c:pt>
                <c:pt idx="1691">
                  <c:v>4202.3759512768802</c:v>
                </c:pt>
                <c:pt idx="1692">
                  <c:v>4202.2007708417004</c:v>
                </c:pt>
                <c:pt idx="1693">
                  <c:v>4201.89193295107</c:v>
                </c:pt>
                <c:pt idx="1694">
                  <c:v>4201.6305689679202</c:v>
                </c:pt>
                <c:pt idx="1695">
                  <c:v>4201.6026739941599</c:v>
                </c:pt>
                <c:pt idx="1696">
                  <c:v>4201.60263584719</c:v>
                </c:pt>
                <c:pt idx="1697">
                  <c:v>4201.6025881634796</c:v>
                </c:pt>
                <c:pt idx="1698">
                  <c:v>4201.44100712405</c:v>
                </c:pt>
                <c:pt idx="1699">
                  <c:v>4201.3774256573697</c:v>
                </c:pt>
                <c:pt idx="1700">
                  <c:v>4201.3773779736603</c:v>
                </c:pt>
                <c:pt idx="1701">
                  <c:v>4201.3773398266803</c:v>
                </c:pt>
                <c:pt idx="1702">
                  <c:v>4201.3407378064203</c:v>
                </c:pt>
                <c:pt idx="1703">
                  <c:v>4201.3406901226999</c:v>
                </c:pt>
                <c:pt idx="1704">
                  <c:v>4201.34065197573</c:v>
                </c:pt>
                <c:pt idx="1705">
                  <c:v>4201.3406042920196</c:v>
                </c:pt>
                <c:pt idx="1706">
                  <c:v>4201.3405661450397</c:v>
                </c:pt>
                <c:pt idx="1707">
                  <c:v>4201.3405279980698</c:v>
                </c:pt>
                <c:pt idx="1708">
                  <c:v>4201.37705372439</c:v>
                </c:pt>
                <c:pt idx="1709">
                  <c:v>4201.37701557742</c:v>
                </c:pt>
                <c:pt idx="1710">
                  <c:v>4201.3404040204096</c:v>
                </c:pt>
                <c:pt idx="1711">
                  <c:v>4201.3403563366901</c:v>
                </c:pt>
                <c:pt idx="1712">
                  <c:v>4201.3403181897202</c:v>
                </c:pt>
                <c:pt idx="1713">
                  <c:v>4201.3402705060098</c:v>
                </c:pt>
                <c:pt idx="1714">
                  <c:v>4201.3036684857398</c:v>
                </c:pt>
                <c:pt idx="1715">
                  <c:v>4201.3036208020303</c:v>
                </c:pt>
                <c:pt idx="1716">
                  <c:v>4201.3035826550504</c:v>
                </c:pt>
                <c:pt idx="1717">
                  <c:v>4201.30353497134</c:v>
                </c:pt>
                <c:pt idx="1718">
                  <c:v>4201.3400702343997</c:v>
                </c:pt>
                <c:pt idx="1719">
                  <c:v>4201.3400320874298</c:v>
                </c:pt>
                <c:pt idx="1720">
                  <c:v>4201.4035754071301</c:v>
                </c:pt>
                <c:pt idx="1721">
                  <c:v>4201.3033823834503</c:v>
                </c:pt>
                <c:pt idx="1722">
                  <c:v>4201.4400057660196</c:v>
                </c:pt>
                <c:pt idx="1723">
                  <c:v>4201.30329655276</c:v>
                </c:pt>
                <c:pt idx="1724">
                  <c:v>4201.3032488690396</c:v>
                </c:pt>
                <c:pt idx="1725">
                  <c:v>4201.3032107220697</c:v>
                </c:pt>
                <c:pt idx="1726">
                  <c:v>4201.3031916485797</c:v>
                </c:pt>
                <c:pt idx="1727">
                  <c:v>4201.2665705548297</c:v>
                </c:pt>
                <c:pt idx="1728">
                  <c:v>4201.2665228711203</c:v>
                </c:pt>
                <c:pt idx="1729">
                  <c:v>4201.30303906069</c:v>
                </c:pt>
                <c:pt idx="1730">
                  <c:v>4201.3029913769797</c:v>
                </c:pt>
                <c:pt idx="1731">
                  <c:v>4201.2663798199701</c:v>
                </c:pt>
                <c:pt idx="1732">
                  <c:v>4201.3028960095498</c:v>
                </c:pt>
                <c:pt idx="1733">
                  <c:v>4201.2662844525403</c:v>
                </c:pt>
                <c:pt idx="1734">
                  <c:v>4201.2662367688199</c:v>
                </c:pt>
                <c:pt idx="1735">
                  <c:v>4201.2661890851105</c:v>
                </c:pt>
                <c:pt idx="1736">
                  <c:v>4201.2661414013901</c:v>
                </c:pt>
                <c:pt idx="1737">
                  <c:v>4201.3026671277103</c:v>
                </c:pt>
                <c:pt idx="1738">
                  <c:v>4201.2660364972198</c:v>
                </c:pt>
                <c:pt idx="1739">
                  <c:v>4201.4027171002399</c:v>
                </c:pt>
                <c:pt idx="1740">
                  <c:v>4201.26594112978</c:v>
                </c:pt>
                <c:pt idx="1741">
                  <c:v>4201.2658934460696</c:v>
                </c:pt>
                <c:pt idx="1742">
                  <c:v>4201.1386637555197</c:v>
                </c:pt>
                <c:pt idx="1743">
                  <c:v>4201.2658076153803</c:v>
                </c:pt>
                <c:pt idx="1744">
                  <c:v>4201.2657599316599</c:v>
                </c:pt>
                <c:pt idx="1745">
                  <c:v>4201.2657122479504</c:v>
                </c:pt>
                <c:pt idx="1746">
                  <c:v>4201.2656645642301</c:v>
                </c:pt>
                <c:pt idx="1747">
                  <c:v>4201.2656168805197</c:v>
                </c:pt>
                <c:pt idx="1748">
                  <c:v>4201.2655691968002</c:v>
                </c:pt>
                <c:pt idx="1749">
                  <c:v>4201.2655119763403</c:v>
                </c:pt>
                <c:pt idx="1750">
                  <c:v>4201.3020377026596</c:v>
                </c:pt>
                <c:pt idx="1751">
                  <c:v>4201.3751273022699</c:v>
                </c:pt>
                <c:pt idx="1752">
                  <c:v>4201.3019327984903</c:v>
                </c:pt>
                <c:pt idx="1753">
                  <c:v>4201.2653212414798</c:v>
                </c:pt>
                <c:pt idx="1754">
                  <c:v>4201.2652735577603</c:v>
                </c:pt>
                <c:pt idx="1755">
                  <c:v>4201.3017992840796</c:v>
                </c:pt>
                <c:pt idx="1756">
                  <c:v>4201.3017516003702</c:v>
                </c:pt>
                <c:pt idx="1757">
                  <c:v>4201.3017420470896</c:v>
                </c:pt>
                <c:pt idx="1758">
                  <c:v>4201.3017365362603</c:v>
                </c:pt>
                <c:pt idx="1759">
                  <c:v>4201.3017322112901</c:v>
                </c:pt>
                <c:pt idx="1760">
                  <c:v>4201.30172792551</c:v>
                </c:pt>
                <c:pt idx="1761">
                  <c:v>4201.3017236461901</c:v>
                </c:pt>
                <c:pt idx="1762">
                  <c:v>4201.3017193723999</c:v>
                </c:pt>
                <c:pt idx="1763">
                  <c:v>4201.3017151041204</c:v>
                </c:pt>
                <c:pt idx="1764">
                  <c:v>4201.3017108413396</c:v>
                </c:pt>
                <c:pt idx="1765">
                  <c:v>4201.3017065840804</c:v>
                </c:pt>
                <c:pt idx="1766">
                  <c:v>4201.30170233222</c:v>
                </c:pt>
                <c:pt idx="1767">
                  <c:v>4201.3016980842403</c:v>
                </c:pt>
                <c:pt idx="1768">
                  <c:v>4201.30169380808</c:v>
                </c:pt>
                <c:pt idx="1769">
                  <c:v>4201.2651203980504</c:v>
                </c:pt>
                <c:pt idx="1770">
                  <c:v>4201.3016842713396</c:v>
                </c:pt>
                <c:pt idx="1771">
                  <c:v>4201.3016809171104</c:v>
                </c:pt>
                <c:pt idx="1772">
                  <c:v>4201.3016767215904</c:v>
                </c:pt>
                <c:pt idx="1773">
                  <c:v>4201.3016724762001</c:v>
                </c:pt>
                <c:pt idx="1774">
                  <c:v>4201.2650990661696</c:v>
                </c:pt>
                <c:pt idx="1775">
                  <c:v>4201.3016629394597</c:v>
                </c:pt>
                <c:pt idx="1776">
                  <c:v>4201.26508952943</c:v>
                </c:pt>
                <c:pt idx="1777">
                  <c:v>4201.3016534027201</c:v>
                </c:pt>
                <c:pt idx="1778">
                  <c:v>4201.3016510469097</c:v>
                </c:pt>
                <c:pt idx="1779">
                  <c:v>4201.3016469188697</c:v>
                </c:pt>
                <c:pt idx="1780">
                  <c:v>4201.3016427456096</c:v>
                </c:pt>
                <c:pt idx="1781">
                  <c:v>4201.3016385764104</c:v>
                </c:pt>
                <c:pt idx="1782">
                  <c:v>4201.30163441267</c:v>
                </c:pt>
                <c:pt idx="1783">
                  <c:v>4201.3016302544502</c:v>
                </c:pt>
                <c:pt idx="1784">
                  <c:v>4201.3016261019602</c:v>
                </c:pt>
                <c:pt idx="1785">
                  <c:v>4201.3016219598403</c:v>
                </c:pt>
                <c:pt idx="1786">
                  <c:v>4201.3016179229298</c:v>
                </c:pt>
                <c:pt idx="1787">
                  <c:v>4201.30162547694</c:v>
                </c:pt>
                <c:pt idx="1788">
                  <c:v>4201.3015491830001</c:v>
                </c:pt>
                <c:pt idx="1789">
                  <c:v>4201.3014728890503</c:v>
                </c:pt>
                <c:pt idx="1790">
                  <c:v>4201.2648422585598</c:v>
                </c:pt>
                <c:pt idx="1791">
                  <c:v>4201.3013393746496</c:v>
                </c:pt>
                <c:pt idx="1792">
                  <c:v>4201.2646992074096</c:v>
                </c:pt>
                <c:pt idx="1793">
                  <c:v>4201.3012058602399</c:v>
                </c:pt>
                <c:pt idx="1794">
                  <c:v>4201.3011295663</c:v>
                </c:pt>
                <c:pt idx="1795">
                  <c:v>4201.3010628090997</c:v>
                </c:pt>
                <c:pt idx="1796">
                  <c:v>4201.3009865151498</c:v>
                </c:pt>
                <c:pt idx="1797">
                  <c:v>4201.3009197579504</c:v>
                </c:pt>
                <c:pt idx="1798">
                  <c:v>4201.3008530007501</c:v>
                </c:pt>
                <c:pt idx="1799">
                  <c:v>4201.3007767068002</c:v>
                </c:pt>
                <c:pt idx="1800">
                  <c:v>4201.3007099495999</c:v>
                </c:pt>
                <c:pt idx="1801">
                  <c:v>4201.3006431923995</c:v>
                </c:pt>
                <c:pt idx="1802">
                  <c:v>4201.3371403084802</c:v>
                </c:pt>
                <c:pt idx="1803">
                  <c:v>4201.3370735512799</c:v>
                </c:pt>
                <c:pt idx="1804">
                  <c:v>4201.4005882607598</c:v>
                </c:pt>
                <c:pt idx="1805">
                  <c:v>4201.3369305001397</c:v>
                </c:pt>
                <c:pt idx="1806">
                  <c:v>4201.3368637429303</c:v>
                </c:pt>
                <c:pt idx="1807">
                  <c:v>4201.3367874489904</c:v>
                </c:pt>
                <c:pt idx="1808">
                  <c:v>4201.3367206917901</c:v>
                </c:pt>
                <c:pt idx="1809">
                  <c:v>4201.4367420540902</c:v>
                </c:pt>
                <c:pt idx="1810">
                  <c:v>4201.3365776406399</c:v>
                </c:pt>
                <c:pt idx="1811">
                  <c:v>4201.3365108834396</c:v>
                </c:pt>
                <c:pt idx="1812">
                  <c:v>4201.4365322457397</c:v>
                </c:pt>
                <c:pt idx="1813">
                  <c:v>4201.3363773690298</c:v>
                </c:pt>
                <c:pt idx="1814">
                  <c:v>4201.33630107509</c:v>
                </c:pt>
                <c:pt idx="1815">
                  <c:v>4201.3362247811401</c:v>
                </c:pt>
                <c:pt idx="1816">
                  <c:v>4201.3361675606802</c:v>
                </c:pt>
                <c:pt idx="1817">
                  <c:v>4201.2995273934503</c:v>
                </c:pt>
                <c:pt idx="1818">
                  <c:v>4201.3360340462796</c:v>
                </c:pt>
                <c:pt idx="1819">
                  <c:v>4201.3360149727896</c:v>
                </c:pt>
                <c:pt idx="1820">
                  <c:v>4201.3359958993096</c:v>
                </c:pt>
                <c:pt idx="1821">
                  <c:v>4201.3359672890801</c:v>
                </c:pt>
                <c:pt idx="1822">
                  <c:v>4201.3359482155902</c:v>
                </c:pt>
                <c:pt idx="1823">
                  <c:v>4201.3359100686203</c:v>
                </c:pt>
                <c:pt idx="1824">
                  <c:v>4201.3994819985501</c:v>
                </c:pt>
                <c:pt idx="1825">
                  <c:v>4201.3358623848999</c:v>
                </c:pt>
                <c:pt idx="1826">
                  <c:v>4201.3358433114099</c:v>
                </c:pt>
                <c:pt idx="1827">
                  <c:v>4201.3358147011904</c:v>
                </c:pt>
                <c:pt idx="1828">
                  <c:v>4201.33578609096</c:v>
                </c:pt>
                <c:pt idx="1829">
                  <c:v>4201.4358551369796</c:v>
                </c:pt>
                <c:pt idx="1830">
                  <c:v>4201.4358265267501</c:v>
                </c:pt>
                <c:pt idx="1831">
                  <c:v>4201.5974075661798</c:v>
                </c:pt>
                <c:pt idx="1832">
                  <c:v>4201.3627083169104</c:v>
                </c:pt>
                <c:pt idx="1833">
                  <c:v>4201.2625152932296</c:v>
                </c:pt>
                <c:pt idx="1834">
                  <c:v>4201.2990600930298</c:v>
                </c:pt>
                <c:pt idx="1835">
                  <c:v>4201.3355953560904</c:v>
                </c:pt>
                <c:pt idx="1836">
                  <c:v>4201.3991672860202</c:v>
                </c:pt>
                <c:pt idx="1837">
                  <c:v>4201.3625843392501</c:v>
                </c:pt>
                <c:pt idx="1838">
                  <c:v>4201.2989551888604</c:v>
                </c:pt>
                <c:pt idx="1839">
                  <c:v>4201.29892657863</c:v>
                </c:pt>
                <c:pt idx="1840">
                  <c:v>4201.2988979683996</c:v>
                </c:pt>
                <c:pt idx="1841">
                  <c:v>4201.3624794350699</c:v>
                </c:pt>
                <c:pt idx="1842">
                  <c:v>4201.2988598214197</c:v>
                </c:pt>
                <c:pt idx="1843">
                  <c:v>4201.36242221461</c:v>
                </c:pt>
                <c:pt idx="1844">
                  <c:v>4201.36240314113</c:v>
                </c:pt>
                <c:pt idx="1845">
                  <c:v>4201.3623649941501</c:v>
                </c:pt>
                <c:pt idx="1846">
                  <c:v>4201.3623745308996</c:v>
                </c:pt>
                <c:pt idx="1847">
                  <c:v>4201.43540691005</c:v>
                </c:pt>
                <c:pt idx="1848">
                  <c:v>4201.3988525735003</c:v>
                </c:pt>
                <c:pt idx="1849">
                  <c:v>4201.4353115426202</c:v>
                </c:pt>
                <c:pt idx="1850">
                  <c:v>4201.5968830453003</c:v>
                </c:pt>
                <c:pt idx="1851">
                  <c:v>4201.5968448983303</c:v>
                </c:pt>
                <c:pt idx="1852">
                  <c:v>4201.5253956185397</c:v>
                </c:pt>
                <c:pt idx="1853">
                  <c:v>4201.43514941798</c:v>
                </c:pt>
                <c:pt idx="1854">
                  <c:v>4201.4351017342697</c:v>
                </c:pt>
                <c:pt idx="1855">
                  <c:v>4201.3985569344604</c:v>
                </c:pt>
                <c:pt idx="1856">
                  <c:v>4201.5612728463302</c:v>
                </c:pt>
                <c:pt idx="1857">
                  <c:v>4201.5612346993503</c:v>
                </c:pt>
                <c:pt idx="1858">
                  <c:v>4201.5611870156399</c:v>
                </c:pt>
                <c:pt idx="1859">
                  <c:v>4201.56114886867</c:v>
                </c:pt>
                <c:pt idx="1860">
                  <c:v>4201.5611011849496</c:v>
                </c:pt>
                <c:pt idx="1861">
                  <c:v>4201.5610535012302</c:v>
                </c:pt>
                <c:pt idx="1862">
                  <c:v>4201.5610153542602</c:v>
                </c:pt>
                <c:pt idx="1863">
                  <c:v>4201.5609772072903</c:v>
                </c:pt>
                <c:pt idx="1864">
                  <c:v>4201.5609295235699</c:v>
                </c:pt>
                <c:pt idx="1865">
                  <c:v>4201.5608913766</c:v>
                </c:pt>
                <c:pt idx="1866">
                  <c:v>4201.5608532296301</c:v>
                </c:pt>
                <c:pt idx="1867">
                  <c:v>4201.5607960091702</c:v>
                </c:pt>
                <c:pt idx="1868">
                  <c:v>4201.5961201058499</c:v>
                </c:pt>
                <c:pt idx="1869">
                  <c:v>4201.5607101784799</c:v>
                </c:pt>
                <c:pt idx="1870">
                  <c:v>4201.56067203151</c:v>
                </c:pt>
                <c:pt idx="1871">
                  <c:v>4201.56063388453</c:v>
                </c:pt>
                <c:pt idx="1872">
                  <c:v>4201.5959484444702</c:v>
                </c:pt>
                <c:pt idx="1873">
                  <c:v>4201.5959007607598</c:v>
                </c:pt>
                <c:pt idx="1874">
                  <c:v>4201.5604908333898</c:v>
                </c:pt>
                <c:pt idx="1875">
                  <c:v>4201.5604526864099</c:v>
                </c:pt>
                <c:pt idx="1876">
                  <c:v>4201.56041453944</c:v>
                </c:pt>
                <c:pt idx="1877">
                  <c:v>4201.5603668557296</c:v>
                </c:pt>
                <c:pt idx="1878">
                  <c:v>4201.5602714882898</c:v>
                </c:pt>
                <c:pt idx="1879">
                  <c:v>4201.3974125252798</c:v>
                </c:pt>
                <c:pt idx="1880">
                  <c:v>4201.39731715785</c:v>
                </c:pt>
                <c:pt idx="1881">
                  <c:v>4201.3972313271597</c:v>
                </c:pt>
                <c:pt idx="1882">
                  <c:v>4201.3971550332199</c:v>
                </c:pt>
                <c:pt idx="1883">
                  <c:v>4201.39705966578</c:v>
                </c:pt>
                <c:pt idx="1884">
                  <c:v>4201.3969738350997</c:v>
                </c:pt>
                <c:pt idx="1885">
                  <c:v>4201.55966113673</c:v>
                </c:pt>
                <c:pt idx="1886">
                  <c:v>4201.5595657693002</c:v>
                </c:pt>
                <c:pt idx="1887">
                  <c:v>4201.5594799386099</c:v>
                </c:pt>
                <c:pt idx="1888">
                  <c:v>4201.5593941079196</c:v>
                </c:pt>
                <c:pt idx="1889">
                  <c:v>4201.5232593880701</c:v>
                </c:pt>
                <c:pt idx="1890">
                  <c:v>4201.3964207039899</c:v>
                </c:pt>
                <c:pt idx="1891">
                  <c:v>4201.4328415261398</c:v>
                </c:pt>
                <c:pt idx="1892">
                  <c:v>4201.5229923592697</c:v>
                </c:pt>
                <c:pt idx="1893">
                  <c:v>4201.3961536751804</c:v>
                </c:pt>
                <c:pt idx="1894">
                  <c:v>4201.3960678445001</c:v>
                </c:pt>
                <c:pt idx="1895">
                  <c:v>4201.3959724770602</c:v>
                </c:pt>
                <c:pt idx="1896">
                  <c:v>4201.3958866463799</c:v>
                </c:pt>
                <c:pt idx="1897">
                  <c:v>4201.3958008156897</c:v>
                </c:pt>
                <c:pt idx="1898">
                  <c:v>4201.3957054482598</c:v>
                </c:pt>
                <c:pt idx="1899">
                  <c:v>4201.4321358071402</c:v>
                </c:pt>
                <c:pt idx="1900">
                  <c:v>4201.5936977730798</c:v>
                </c:pt>
                <c:pt idx="1901">
                  <c:v>4201.5582401620004</c:v>
                </c:pt>
                <c:pt idx="1902">
                  <c:v>4201.5935165749597</c:v>
                </c:pt>
                <c:pt idx="1903">
                  <c:v>4201.3952476845798</c:v>
                </c:pt>
                <c:pt idx="1904">
                  <c:v>4201.5933258401001</c:v>
                </c:pt>
                <c:pt idx="1905">
                  <c:v>4201.3950664864597</c:v>
                </c:pt>
                <c:pt idx="1906">
                  <c:v>4201.5217525826502</c:v>
                </c:pt>
                <c:pt idx="1907">
                  <c:v>4201.5216190682504</c:v>
                </c:pt>
                <c:pt idx="1908">
                  <c:v>4201.3948185311401</c:v>
                </c:pt>
                <c:pt idx="1909">
                  <c:v>4201.5575916634698</c:v>
                </c:pt>
                <c:pt idx="1910">
                  <c:v>4201.3581879006497</c:v>
                </c:pt>
                <c:pt idx="1911">
                  <c:v>4201.3581592904202</c:v>
                </c:pt>
                <c:pt idx="1912">
                  <c:v>4201.3581211434503</c:v>
                </c:pt>
                <c:pt idx="1913">
                  <c:v>4201.3946468697604</c:v>
                </c:pt>
                <c:pt idx="1914">
                  <c:v>4201.4851600991296</c:v>
                </c:pt>
                <c:pt idx="1915">
                  <c:v>4201.2578518258197</c:v>
                </c:pt>
                <c:pt idx="1916">
                  <c:v>4201.2943870888803</c:v>
                </c:pt>
                <c:pt idx="1917">
                  <c:v>4201.3579590188101</c:v>
                </c:pt>
                <c:pt idx="1918">
                  <c:v>4201.2577564583898</c:v>
                </c:pt>
                <c:pt idx="1919">
                  <c:v>4201.2577278481604</c:v>
                </c:pt>
                <c:pt idx="1920">
                  <c:v>4201.2942726479596</c:v>
                </c:pt>
                <c:pt idx="1921">
                  <c:v>4201.25768016444</c:v>
                </c:pt>
                <c:pt idx="1922">
                  <c:v>4201.2576515542096</c:v>
                </c:pt>
                <c:pt idx="1923">
                  <c:v>4201.2576229439801</c:v>
                </c:pt>
                <c:pt idx="1924">
                  <c:v>4201.2575943337497</c:v>
                </c:pt>
                <c:pt idx="1925">
                  <c:v>4201.2575657235202</c:v>
                </c:pt>
                <c:pt idx="1926">
                  <c:v>4201.2575371132898</c:v>
                </c:pt>
                <c:pt idx="1927">
                  <c:v>4201.2575085030603</c:v>
                </c:pt>
                <c:pt idx="1928">
                  <c:v>4201.2574798928399</c:v>
                </c:pt>
                <c:pt idx="1929">
                  <c:v>4201.2208778725699</c:v>
                </c:pt>
                <c:pt idx="1930">
                  <c:v>4201.1668236123196</c:v>
                </c:pt>
                <c:pt idx="1931">
                  <c:v>4201.2208397255999</c:v>
                </c:pt>
                <c:pt idx="1932">
                  <c:v>4201.22080157863</c:v>
                </c:pt>
                <c:pt idx="1933">
                  <c:v>4201.2207729683996</c:v>
                </c:pt>
                <c:pt idx="1934">
                  <c:v>4201.0935337411001</c:v>
                </c:pt>
                <c:pt idx="1935">
                  <c:v>4201.0935146676202</c:v>
                </c:pt>
                <c:pt idx="1936">
                  <c:v>4201.0934955941302</c:v>
                </c:pt>
                <c:pt idx="1937">
                  <c:v>4201.2572605477399</c:v>
                </c:pt>
                <c:pt idx="1938">
                  <c:v>4201.09335254298</c:v>
                </c:pt>
                <c:pt idx="1939">
                  <c:v>4201.09335254298</c:v>
                </c:pt>
                <c:pt idx="1940">
                  <c:v>4201.0933620797296</c:v>
                </c:pt>
                <c:pt idx="1941">
                  <c:v>4201.2571461068201</c:v>
                </c:pt>
                <c:pt idx="1942">
                  <c:v>4201.2205726967904</c:v>
                </c:pt>
                <c:pt idx="1943">
                  <c:v>4201.22056316005</c:v>
                </c:pt>
                <c:pt idx="1944">
                  <c:v>4201.0933334695001</c:v>
                </c:pt>
                <c:pt idx="1945">
                  <c:v>4201.09335254298</c:v>
                </c:pt>
                <c:pt idx="1946">
                  <c:v>4201.09335254298</c:v>
                </c:pt>
                <c:pt idx="1947">
                  <c:v>4201.0933620797296</c:v>
                </c:pt>
                <c:pt idx="1948">
                  <c:v>4201.09337161647</c:v>
                </c:pt>
                <c:pt idx="1949">
                  <c:v>4201.1299640999896</c:v>
                </c:pt>
                <c:pt idx="1950">
                  <c:v>4201.0567886696899</c:v>
                </c:pt>
                <c:pt idx="1951">
                  <c:v>4201.0933811532104</c:v>
                </c:pt>
                <c:pt idx="1952">
                  <c:v>4201.0567982064304</c:v>
                </c:pt>
                <c:pt idx="1953">
                  <c:v>4201.0202152596603</c:v>
                </c:pt>
                <c:pt idx="1954">
                  <c:v>4201.0202152596603</c:v>
                </c:pt>
                <c:pt idx="1955">
                  <c:v>4201.0568172799203</c:v>
                </c:pt>
                <c:pt idx="1956">
                  <c:v>4201.0202247963998</c:v>
                </c:pt>
                <c:pt idx="1957">
                  <c:v>4201.0202343331403</c:v>
                </c:pt>
                <c:pt idx="1958">
                  <c:v>4201.0202343331403</c:v>
                </c:pt>
                <c:pt idx="1959">
                  <c:v>4201.0202438698898</c:v>
                </c:pt>
                <c:pt idx="1960">
                  <c:v>4200.8902485238204</c:v>
                </c:pt>
                <c:pt idx="1961">
                  <c:v>4200.8902866707904</c:v>
                </c:pt>
                <c:pt idx="1962">
                  <c:v>4200.8903248177603</c:v>
                </c:pt>
                <c:pt idx="1963">
                  <c:v>4200.8903725014798</c:v>
                </c:pt>
                <c:pt idx="1964">
                  <c:v>4200.8904106484497</c:v>
                </c:pt>
                <c:pt idx="1965">
                  <c:v>4200.8904487954196</c:v>
                </c:pt>
                <c:pt idx="1966">
                  <c:v>4200.89049647914</c:v>
                </c:pt>
                <c:pt idx="1967">
                  <c:v>4200.75012515651</c:v>
                </c:pt>
                <c:pt idx="1968">
                  <c:v>4200.7500965462796</c:v>
                </c:pt>
                <c:pt idx="1969">
                  <c:v>4200.8253319130999</c:v>
                </c:pt>
                <c:pt idx="1970">
                  <c:v>4200.8906490670297</c:v>
                </c:pt>
                <c:pt idx="1971">
                  <c:v>4200.7502777443997</c:v>
                </c:pt>
                <c:pt idx="1972">
                  <c:v>4200.7503445016</c:v>
                </c:pt>
                <c:pt idx="1973">
                  <c:v>4200.7504207955499</c:v>
                </c:pt>
                <c:pt idx="1974">
                  <c:v>4200.7504875527502</c:v>
                </c:pt>
                <c:pt idx="1975">
                  <c:v>4200.5824406014499</c:v>
                </c:pt>
                <c:pt idx="1976">
                  <c:v>4200.6201488839197</c:v>
                </c:pt>
                <c:pt idx="1977">
                  <c:v>4200.7507736550397</c:v>
                </c:pt>
                <c:pt idx="1978">
                  <c:v>4200.75084041224</c:v>
                </c:pt>
                <c:pt idx="1979">
                  <c:v>4200.5827934609497</c:v>
                </c:pt>
                <c:pt idx="1980">
                  <c:v>4200.5829079018704</c:v>
                </c:pt>
                <c:pt idx="1981">
                  <c:v>4200.5830223427902</c:v>
                </c:pt>
                <c:pt idx="1982">
                  <c:v>4200.5831367837</c:v>
                </c:pt>
                <c:pt idx="1983">
                  <c:v>4200.5832416878802</c:v>
                </c:pt>
                <c:pt idx="1984">
                  <c:v>4200.5833561288</c:v>
                </c:pt>
                <c:pt idx="1985">
                  <c:v>4200.5458671914203</c:v>
                </c:pt>
                <c:pt idx="1986">
                  <c:v>4200.5459911690796</c:v>
                </c:pt>
                <c:pt idx="1987">
                  <c:v>4200.5460960732598</c:v>
                </c:pt>
                <c:pt idx="1988">
                  <c:v>4200.5462200509201</c:v>
                </c:pt>
                <c:pt idx="1989">
                  <c:v>4200.3845150338302</c:v>
                </c:pt>
                <c:pt idx="1990">
                  <c:v>4200.3846676217199</c:v>
                </c:pt>
                <c:pt idx="1991">
                  <c:v>4200.28353999721</c:v>
                </c:pt>
                <c:pt idx="1992">
                  <c:v>4200.4216320382202</c:v>
                </c:pt>
                <c:pt idx="1993">
                  <c:v>4200.3851539956204</c:v>
                </c:pt>
                <c:pt idx="1994">
                  <c:v>4200.2840454445904</c:v>
                </c:pt>
                <c:pt idx="1995">
                  <c:v>4200.3217155800903</c:v>
                </c:pt>
                <c:pt idx="1996">
                  <c:v>4200.2843887673498</c:v>
                </c:pt>
                <c:pt idx="1997">
                  <c:v>4200.2845604287204</c:v>
                </c:pt>
                <c:pt idx="1998">
                  <c:v>4200.2847320901001</c:v>
                </c:pt>
                <c:pt idx="1999">
                  <c:v>4200.2848656045098</c:v>
                </c:pt>
                <c:pt idx="2000">
                  <c:v>4200.2474815713003</c:v>
                </c:pt>
                <c:pt idx="2001">
                  <c:v>4200.2476055489597</c:v>
                </c:pt>
                <c:pt idx="2002">
                  <c:v>4200.2477199898804</c:v>
                </c:pt>
                <c:pt idx="2003">
                  <c:v>4200.2478439675397</c:v>
                </c:pt>
                <c:pt idx="2004">
                  <c:v>4200.2479584084604</c:v>
                </c:pt>
                <c:pt idx="2005">
                  <c:v>4200.2480823861197</c:v>
                </c:pt>
                <c:pt idx="2006">
                  <c:v>4200.0822479592398</c:v>
                </c:pt>
                <c:pt idx="2007">
                  <c:v>4200.0823528634201</c:v>
                </c:pt>
                <c:pt idx="2008">
                  <c:v>4200.0824673043298</c:v>
                </c:pt>
                <c:pt idx="2009">
                  <c:v>4200.1201183663497</c:v>
                </c:pt>
                <c:pt idx="2010">
                  <c:v>4200.0827057229099</c:v>
                </c:pt>
                <c:pt idx="2011">
                  <c:v>4200.0828201638296</c:v>
                </c:pt>
                <c:pt idx="2012">
                  <c:v>4200.0829346047503</c:v>
                </c:pt>
                <c:pt idx="2013">
                  <c:v>4200.0455219613204</c:v>
                </c:pt>
                <c:pt idx="2014">
                  <c:v>4200.0456459389798</c:v>
                </c:pt>
                <c:pt idx="2015">
                  <c:v>4200.0457603798995</c:v>
                </c:pt>
                <c:pt idx="2016">
                  <c:v>4200.0458748208102</c:v>
                </c:pt>
                <c:pt idx="2017">
                  <c:v>4200.04598926173</c:v>
                </c:pt>
                <c:pt idx="2018">
                  <c:v>4199.8000843392501</c:v>
                </c:pt>
                <c:pt idx="2019">
                  <c:v>4199.8772842751596</c:v>
                </c:pt>
                <c:pt idx="2020">
                  <c:v>4199.8774368630502</c:v>
                </c:pt>
                <c:pt idx="2021">
                  <c:v>4199.8775894509399</c:v>
                </c:pt>
                <c:pt idx="2022">
                  <c:v>4200.0091583596304</c:v>
                </c:pt>
                <c:pt idx="2023">
                  <c:v>4199.7348625527502</c:v>
                </c:pt>
                <c:pt idx="2024">
                  <c:v>4199.7349865304104</c:v>
                </c:pt>
                <c:pt idx="2025">
                  <c:v>4199.7351200448102</c:v>
                </c:pt>
                <c:pt idx="2026">
                  <c:v>4199.7352440224704</c:v>
                </c:pt>
                <c:pt idx="2027">
                  <c:v>4199.7353680001397</c:v>
                </c:pt>
                <c:pt idx="2028">
                  <c:v>4199.7355015145404</c:v>
                </c:pt>
                <c:pt idx="2029">
                  <c:v>4199.7356350289401</c:v>
                </c:pt>
                <c:pt idx="2030">
                  <c:v>4199.73571132289</c:v>
                </c:pt>
                <c:pt idx="2031">
                  <c:v>4199.6972114907403</c:v>
                </c:pt>
                <c:pt idx="2032">
                  <c:v>4199.7358066903198</c:v>
                </c:pt>
                <c:pt idx="2033">
                  <c:v>4199.7358639107797</c:v>
                </c:pt>
                <c:pt idx="2034">
                  <c:v>4199.7359115945001</c:v>
                </c:pt>
                <c:pt idx="2035">
                  <c:v>4199.7359783517004</c:v>
                </c:pt>
                <c:pt idx="2036">
                  <c:v>4199.7360260354099</c:v>
                </c:pt>
                <c:pt idx="2037">
                  <c:v>4199.7360832558697</c:v>
                </c:pt>
                <c:pt idx="2038">
                  <c:v>4199.7361309395901</c:v>
                </c:pt>
                <c:pt idx="2039">
                  <c:v>4199.5657284127301</c:v>
                </c:pt>
                <c:pt idx="2040">
                  <c:v>4199.56576655971</c:v>
                </c:pt>
                <c:pt idx="2041">
                  <c:v>4199.5657951699404</c:v>
                </c:pt>
                <c:pt idx="2042">
                  <c:v>4199.5658333169104</c:v>
                </c:pt>
                <c:pt idx="2043">
                  <c:v>4199.5658619271398</c:v>
                </c:pt>
                <c:pt idx="2044">
                  <c:v>4199.5273144112698</c:v>
                </c:pt>
                <c:pt idx="2045">
                  <c:v>4199.5659191475997</c:v>
                </c:pt>
                <c:pt idx="2046">
                  <c:v>4199.5659477578301</c:v>
                </c:pt>
                <c:pt idx="2047">
                  <c:v>4199.5274002419601</c:v>
                </c:pt>
                <c:pt idx="2048">
                  <c:v>4199.4876701699404</c:v>
                </c:pt>
                <c:pt idx="2049">
                  <c:v>4199.5274479256695</c:v>
                </c:pt>
                <c:pt idx="2050">
                  <c:v>4199.4877178536499</c:v>
                </c:pt>
                <c:pt idx="2051">
                  <c:v>4199.4877369271398</c:v>
                </c:pt>
                <c:pt idx="2052">
                  <c:v>4199.4877655373703</c:v>
                </c:pt>
                <c:pt idx="2053">
                  <c:v>4199.4877941475997</c:v>
                </c:pt>
                <c:pt idx="2054">
                  <c:v>4199.4878227578301</c:v>
                </c:pt>
                <c:pt idx="2055">
                  <c:v>4199.3131191598004</c:v>
                </c:pt>
                <c:pt idx="2056">
                  <c:v>4199.3131191598004</c:v>
                </c:pt>
                <c:pt idx="2057">
                  <c:v>4199.4479400979099</c:v>
                </c:pt>
                <c:pt idx="2058">
                  <c:v>4199.3523533211801</c:v>
                </c:pt>
                <c:pt idx="2059">
                  <c:v>4199.3131573067803</c:v>
                </c:pt>
                <c:pt idx="2060">
                  <c:v>4199.3131382332904</c:v>
                </c:pt>
                <c:pt idx="2061">
                  <c:v>4199.4599945412701</c:v>
                </c:pt>
                <c:pt idx="2062">
                  <c:v>4199.3131382332904</c:v>
                </c:pt>
                <c:pt idx="2063">
                  <c:v>4199.2468101845798</c:v>
                </c:pt>
                <c:pt idx="2064">
                  <c:v>4199.2467815743503</c:v>
                </c:pt>
                <c:pt idx="2065">
                  <c:v>4199.3522770272302</c:v>
                </c:pt>
                <c:pt idx="2066">
                  <c:v>4199.31307147609</c:v>
                </c:pt>
                <c:pt idx="2067">
                  <c:v>4199.2076618538904</c:v>
                </c:pt>
                <c:pt idx="2068">
                  <c:v>4199.1685325966901</c:v>
                </c:pt>
                <c:pt idx="2069">
                  <c:v>4199.1684753762302</c:v>
                </c:pt>
                <c:pt idx="2070">
                  <c:v>4199.2738468514499</c:v>
                </c:pt>
                <c:pt idx="2071">
                  <c:v>4199.1684086190298</c:v>
                </c:pt>
                <c:pt idx="2072">
                  <c:v>4199.1411239968402</c:v>
                </c:pt>
                <c:pt idx="2073">
                  <c:v>4199.1683037148596</c:v>
                </c:pt>
                <c:pt idx="2074">
                  <c:v>4199.10191844569</c:v>
                </c:pt>
                <c:pt idx="2075">
                  <c:v>4199.2072708474298</c:v>
                </c:pt>
                <c:pt idx="2076">
                  <c:v>4199.1681415902203</c:v>
                </c:pt>
                <c:pt idx="2077">
                  <c:v>4199.0626556740899</c:v>
                </c:pt>
                <c:pt idx="2078">
                  <c:v>4199.2343647347498</c:v>
                </c:pt>
                <c:pt idx="2079">
                  <c:v>4199.2343265877798</c:v>
                </c:pt>
                <c:pt idx="2080">
                  <c:v>4199.0625126229397</c:v>
                </c:pt>
                <c:pt idx="2081">
                  <c:v>4199.0624363289899</c:v>
                </c:pt>
                <c:pt idx="2082">
                  <c:v>4199.0623504982996</c:v>
                </c:pt>
                <c:pt idx="2083">
                  <c:v>4199.0622742043597</c:v>
                </c:pt>
                <c:pt idx="2084">
                  <c:v>4199.0621883736703</c:v>
                </c:pt>
                <c:pt idx="2085">
                  <c:v>4199.0621120797296</c:v>
                </c:pt>
                <c:pt idx="2086">
                  <c:v>4199.0620262490402</c:v>
                </c:pt>
                <c:pt idx="2087">
                  <c:v>4199.0619499550903</c:v>
                </c:pt>
                <c:pt idx="2088">
                  <c:v>4199.0618641244</c:v>
                </c:pt>
                <c:pt idx="2089">
                  <c:v>4199.0617782937097</c:v>
                </c:pt>
                <c:pt idx="2090">
                  <c:v>4199.0617019997699</c:v>
                </c:pt>
                <c:pt idx="2091">
                  <c:v>4199.1669018136099</c:v>
                </c:pt>
                <c:pt idx="2092">
                  <c:v>4199.2722065316302</c:v>
                </c:pt>
                <c:pt idx="2093">
                  <c:v>4199.1276008950299</c:v>
                </c:pt>
                <c:pt idx="2094">
                  <c:v>4198.9551193581701</c:v>
                </c:pt>
                <c:pt idx="2095">
                  <c:v>4199.0610058175198</c:v>
                </c:pt>
                <c:pt idx="2096">
                  <c:v>4199.0608913766</c:v>
                </c:pt>
                <c:pt idx="2097">
                  <c:v>4199.0216858254498</c:v>
                </c:pt>
                <c:pt idx="2098">
                  <c:v>4198.9546425210101</c:v>
                </c:pt>
                <c:pt idx="2099">
                  <c:v>4198.9545280800903</c:v>
                </c:pt>
                <c:pt idx="2100">
                  <c:v>4198.9544041024301</c:v>
                </c:pt>
                <c:pt idx="2101">
                  <c:v>4198.9542896615103</c:v>
                </c:pt>
                <c:pt idx="2102">
                  <c:v>4198.9541656838501</c:v>
                </c:pt>
                <c:pt idx="2103">
                  <c:v>4198.9540512429303</c:v>
                </c:pt>
                <c:pt idx="2104">
                  <c:v>4199.0208656655404</c:v>
                </c:pt>
                <c:pt idx="2105">
                  <c:v>4199.0598423348501</c:v>
                </c:pt>
                <c:pt idx="2106">
                  <c:v>4198.9536983834396</c:v>
                </c:pt>
                <c:pt idx="2107">
                  <c:v>4198.9535744057703</c:v>
                </c:pt>
                <c:pt idx="2108">
                  <c:v>4198.95345042811</c:v>
                </c:pt>
                <c:pt idx="2109">
                  <c:v>4198.9533359872003</c:v>
                </c:pt>
                <c:pt idx="2110">
                  <c:v>4199.0592510567803</c:v>
                </c:pt>
                <c:pt idx="2111">
                  <c:v>4198.9530975686203</c:v>
                </c:pt>
                <c:pt idx="2112">
                  <c:v>4198.95297359096</c:v>
                </c:pt>
                <c:pt idx="2113">
                  <c:v>4198.9528591500402</c:v>
                </c:pt>
                <c:pt idx="2114">
                  <c:v>4199.0196831093899</c:v>
                </c:pt>
                <c:pt idx="2115">
                  <c:v>4198.9526207314602</c:v>
                </c:pt>
                <c:pt idx="2116">
                  <c:v>4199.23034022914</c:v>
                </c:pt>
                <c:pt idx="2117">
                  <c:v>4199.0193397866296</c:v>
                </c:pt>
                <c:pt idx="2118">
                  <c:v>4199.0192348824603</c:v>
                </c:pt>
                <c:pt idx="2119">
                  <c:v>4198.8729698525503</c:v>
                </c:pt>
                <c:pt idx="2120">
                  <c:v>4198.9520389901299</c:v>
                </c:pt>
                <c:pt idx="2121">
                  <c:v>4199.0188438759897</c:v>
                </c:pt>
                <c:pt idx="2122">
                  <c:v>4199.1242344247003</c:v>
                </c:pt>
                <c:pt idx="2123">
                  <c:v>4198.8725502358502</c:v>
                </c:pt>
                <c:pt idx="2124">
                  <c:v>4198.9397079812097</c:v>
                </c:pt>
                <c:pt idx="2125">
                  <c:v>4199.0185577736902</c:v>
                </c:pt>
                <c:pt idx="2126">
                  <c:v>4198.9395649300704</c:v>
                </c:pt>
                <c:pt idx="2127">
                  <c:v>4198.9394981728601</c:v>
                </c:pt>
                <c:pt idx="2128">
                  <c:v>4198.9394123421798</c:v>
                </c:pt>
                <c:pt idx="2129">
                  <c:v>4198.9393455849704</c:v>
                </c:pt>
                <c:pt idx="2130">
                  <c:v>4198.9392692910296</c:v>
                </c:pt>
                <c:pt idx="2131">
                  <c:v>4198.9391929970798</c:v>
                </c:pt>
                <c:pt idx="2132">
                  <c:v>4198.9391262398804</c:v>
                </c:pt>
                <c:pt idx="2133">
                  <c:v>4198.9390499459396</c:v>
                </c:pt>
                <c:pt idx="2134">
                  <c:v>4198.9389831887302</c:v>
                </c:pt>
                <c:pt idx="2135">
                  <c:v>4198.9389068947903</c:v>
                </c:pt>
                <c:pt idx="2136">
                  <c:v>4198.9388306008404</c:v>
                </c:pt>
                <c:pt idx="2137">
                  <c:v>4198.9387638436401</c:v>
                </c:pt>
                <c:pt idx="2138">
                  <c:v>4198.9386875497003</c:v>
                </c:pt>
                <c:pt idx="2139">
                  <c:v>4198.9386112557504</c:v>
                </c:pt>
                <c:pt idx="2140">
                  <c:v>4199.08385585414</c:v>
                </c:pt>
                <c:pt idx="2141">
                  <c:v>4198.9384777413497</c:v>
                </c:pt>
                <c:pt idx="2142">
                  <c:v>4198.9383919106604</c:v>
                </c:pt>
                <c:pt idx="2143">
                  <c:v>4198.93832515346</c:v>
                </c:pt>
                <c:pt idx="2144">
                  <c:v>4198.9382583962497</c:v>
                </c:pt>
                <c:pt idx="2145">
                  <c:v>4198.9381725655603</c:v>
                </c:pt>
                <c:pt idx="2146">
                  <c:v>4198.93810580836</c:v>
                </c:pt>
                <c:pt idx="2147">
                  <c:v>4198.9380295144201</c:v>
                </c:pt>
                <c:pt idx="2148">
                  <c:v>4198.9379627572198</c:v>
                </c:pt>
                <c:pt idx="2149">
                  <c:v>4199.0832073556003</c:v>
                </c:pt>
                <c:pt idx="2150">
                  <c:v>4198.9378101693201</c:v>
                </c:pt>
                <c:pt idx="2151">
                  <c:v>4198.9377434121197</c:v>
                </c:pt>
                <c:pt idx="2152">
                  <c:v>4198.9376531764501</c:v>
                </c:pt>
                <c:pt idx="2153">
                  <c:v>4198.93784231888</c:v>
                </c:pt>
                <c:pt idx="2154">
                  <c:v>4198.9380424439196</c:v>
                </c:pt>
                <c:pt idx="2155">
                  <c:v>4198.9382426728698</c:v>
                </c:pt>
                <c:pt idx="2156">
                  <c:v>4198.9384429114398</c:v>
                </c:pt>
                <c:pt idx="2157">
                  <c:v>4198.9386334275696</c:v>
                </c:pt>
                <c:pt idx="2158">
                  <c:v>4198.9388336583397</c:v>
                </c:pt>
                <c:pt idx="2159">
                  <c:v>4198.9390339039201</c:v>
                </c:pt>
                <c:pt idx="2160">
                  <c:v>4198.9392244274204</c:v>
                </c:pt>
                <c:pt idx="2161">
                  <c:v>4198.9394246655902</c:v>
                </c:pt>
                <c:pt idx="2162">
                  <c:v>4198.9396249185802</c:v>
                </c:pt>
                <c:pt idx="2163">
                  <c:v>4198.9398251749199</c:v>
                </c:pt>
                <c:pt idx="2164">
                  <c:v>4198.9400157083501</c:v>
                </c:pt>
                <c:pt idx="2165">
                  <c:v>4199.0855140413796</c:v>
                </c:pt>
                <c:pt idx="2166">
                  <c:v>4199.0857027488901</c:v>
                </c:pt>
                <c:pt idx="2167">
                  <c:v>4199.0858915642502</c:v>
                </c:pt>
                <c:pt idx="2168">
                  <c:v>4199.0860900014504</c:v>
                </c:pt>
                <c:pt idx="2169">
                  <c:v>4199.0862788327904</c:v>
                </c:pt>
                <c:pt idx="2170">
                  <c:v>4199.1919188703196</c:v>
                </c:pt>
                <c:pt idx="2171">
                  <c:v>4199.0866669677498</c:v>
                </c:pt>
                <c:pt idx="2172">
                  <c:v>4199.0868649753802</c:v>
                </c:pt>
                <c:pt idx="2173">
                  <c:v>4199.0870537888004</c:v>
                </c:pt>
                <c:pt idx="2174">
                  <c:v>4199.0872426252399</c:v>
                </c:pt>
                <c:pt idx="2175">
                  <c:v>4199.0874410783499</c:v>
                </c:pt>
                <c:pt idx="2176">
                  <c:v>4199.0876299252704</c:v>
                </c:pt>
                <c:pt idx="2177">
                  <c:v>4199.0878283831998</c:v>
                </c:pt>
                <c:pt idx="2178">
                  <c:v>4199.0880172345896</c:v>
                </c:pt>
                <c:pt idx="2179">
                  <c:v>4199.1936608703299</c:v>
                </c:pt>
                <c:pt idx="2180">
                  <c:v>4199.19384740843</c:v>
                </c:pt>
                <c:pt idx="2181">
                  <c:v>4199.0885955060503</c:v>
                </c:pt>
                <c:pt idx="2182">
                  <c:v>4199.0887927336398</c:v>
                </c:pt>
                <c:pt idx="2183">
                  <c:v>4199.0890597624402</c:v>
                </c:pt>
                <c:pt idx="2184">
                  <c:v>4199.0892791075403</c:v>
                </c:pt>
                <c:pt idx="2185">
                  <c:v>4199.0894889158899</c:v>
                </c:pt>
                <c:pt idx="2186">
                  <c:v>4199.0896987242404</c:v>
                </c:pt>
                <c:pt idx="2187">
                  <c:v>4199.08990853259</c:v>
                </c:pt>
                <c:pt idx="2188">
                  <c:v>4199.0901183409396</c:v>
                </c:pt>
                <c:pt idx="2189">
                  <c:v>4199.0903376860297</c:v>
                </c:pt>
                <c:pt idx="2190">
                  <c:v>4199.0905379576398</c:v>
                </c:pt>
                <c:pt idx="2191">
                  <c:v>4199.0907573027298</c:v>
                </c:pt>
                <c:pt idx="2192">
                  <c:v>4199.0909671110803</c:v>
                </c:pt>
                <c:pt idx="2193">
                  <c:v>4199.0911769194299</c:v>
                </c:pt>
                <c:pt idx="2194">
                  <c:v>4199.09139626452</c:v>
                </c:pt>
                <c:pt idx="2195">
                  <c:v>4199.0915965361301</c:v>
                </c:pt>
                <c:pt idx="2196">
                  <c:v>4199.0918063444797</c:v>
                </c:pt>
                <c:pt idx="2197">
                  <c:v>4199.0920256895697</c:v>
                </c:pt>
                <c:pt idx="2198">
                  <c:v>4199.1976832670798</c:v>
                </c:pt>
                <c:pt idx="2199">
                  <c:v>4199.1978930754303</c:v>
                </c:pt>
                <c:pt idx="2200">
                  <c:v>4199.1981124205304</c:v>
                </c:pt>
                <c:pt idx="2201">
                  <c:v>4199.1983317656204</c:v>
                </c:pt>
                <c:pt idx="2202">
                  <c:v>4199.1985511107096</c:v>
                </c:pt>
                <c:pt idx="2203">
                  <c:v>4199.1987704557996</c:v>
                </c:pt>
                <c:pt idx="2204">
                  <c:v>4199.3044184965802</c:v>
                </c:pt>
                <c:pt idx="2205">
                  <c:v>4199.3046473784098</c:v>
                </c:pt>
                <c:pt idx="2206">
                  <c:v>4199.3048762602502</c:v>
                </c:pt>
                <c:pt idx="2207">
                  <c:v>4199.3050956053403</c:v>
                </c:pt>
                <c:pt idx="2208">
                  <c:v>4199.3053244871799</c:v>
                </c:pt>
                <c:pt idx="2209">
                  <c:v>4199.3055533690103</c:v>
                </c:pt>
                <c:pt idx="2210">
                  <c:v>4199.3057822508499</c:v>
                </c:pt>
                <c:pt idx="2211">
                  <c:v>4199.3061827940601</c:v>
                </c:pt>
                <c:pt idx="2212">
                  <c:v>4199.41340439745</c:v>
                </c:pt>
                <c:pt idx="2213">
                  <c:v>4199.4137286467203</c:v>
                </c:pt>
                <c:pt idx="2214">
                  <c:v>4199.3071364683801</c:v>
                </c:pt>
                <c:pt idx="2215">
                  <c:v>4199.4806956572202</c:v>
                </c:pt>
                <c:pt idx="2216">
                  <c:v>4199.37481873461</c:v>
                </c:pt>
                <c:pt idx="2217">
                  <c:v>4199.3751429838803</c:v>
                </c:pt>
                <c:pt idx="2218">
                  <c:v>4199.3754576964002</c:v>
                </c:pt>
                <c:pt idx="2219">
                  <c:v>4199.37579148242</c:v>
                </c:pt>
                <c:pt idx="2220">
                  <c:v>4199.3761157316803</c:v>
                </c:pt>
                <c:pt idx="2221">
                  <c:v>4199.4826506895697</c:v>
                </c:pt>
                <c:pt idx="2222">
                  <c:v>4199.3767737669596</c:v>
                </c:pt>
                <c:pt idx="2223">
                  <c:v>4199.3770884794903</c:v>
                </c:pt>
                <c:pt idx="2224">
                  <c:v>4199.3774222655002</c:v>
                </c:pt>
                <c:pt idx="2225">
                  <c:v>4199.37773697802</c:v>
                </c:pt>
                <c:pt idx="2226">
                  <c:v>4199.3780707640299</c:v>
                </c:pt>
                <c:pt idx="2227">
                  <c:v>4199.3783854765597</c:v>
                </c:pt>
                <c:pt idx="2228">
                  <c:v>4199.37870972582</c:v>
                </c:pt>
                <c:pt idx="2229">
                  <c:v>4199.3790435118299</c:v>
                </c:pt>
                <c:pt idx="2230">
                  <c:v>4199.3793582243597</c:v>
                </c:pt>
                <c:pt idx="2231">
                  <c:v>4199.3796920103696</c:v>
                </c:pt>
                <c:pt idx="2232">
                  <c:v>4199.3800067228904</c:v>
                </c:pt>
                <c:pt idx="2233">
                  <c:v>4199.3803405089002</c:v>
                </c:pt>
                <c:pt idx="2234">
                  <c:v>4199.3806552214301</c:v>
                </c:pt>
                <c:pt idx="2235">
                  <c:v>4199.2748164457898</c:v>
                </c:pt>
                <c:pt idx="2236">
                  <c:v>4199.3812941832202</c:v>
                </c:pt>
                <c:pt idx="2237">
                  <c:v>4199.2754363341</c:v>
                </c:pt>
                <c:pt idx="2238">
                  <c:v>4199.3819140715304</c:v>
                </c:pt>
                <c:pt idx="2239">
                  <c:v>4199.4884490294098</c:v>
                </c:pt>
                <c:pt idx="2240">
                  <c:v>4199.3825721068097</c:v>
                </c:pt>
                <c:pt idx="2241">
                  <c:v>4199.3828868193305</c:v>
                </c:pt>
                <c:pt idx="2242">
                  <c:v>4199.3831923195903</c:v>
                </c:pt>
                <c:pt idx="2243">
                  <c:v>4199.3835642525801</c:v>
                </c:pt>
                <c:pt idx="2244">
                  <c:v>4199.2777445504298</c:v>
                </c:pt>
                <c:pt idx="2245">
                  <c:v>4199.3842985818001</c:v>
                </c:pt>
                <c:pt idx="2246">
                  <c:v>4199.2784693429103</c:v>
                </c:pt>
                <c:pt idx="2247">
                  <c:v>4199.3850329110201</c:v>
                </c:pt>
                <c:pt idx="2248">
                  <c:v>4199.3853953072603</c:v>
                </c:pt>
                <c:pt idx="2249">
                  <c:v>4199.2795565316301</c:v>
                </c:pt>
                <c:pt idx="2250">
                  <c:v>4199.2798998543803</c:v>
                </c:pt>
                <c:pt idx="2251">
                  <c:v>4199.4926836678596</c:v>
                </c:pt>
                <c:pt idx="2252">
                  <c:v>4199.5987799355598</c:v>
                </c:pt>
                <c:pt idx="2253">
                  <c:v>4199.3872454354396</c:v>
                </c:pt>
                <c:pt idx="2254">
                  <c:v>4199.3204310128303</c:v>
                </c:pt>
                <c:pt idx="2255">
                  <c:v>4199.2817404458101</c:v>
                </c:pt>
                <c:pt idx="2256">
                  <c:v>4199.3883421608998</c:v>
                </c:pt>
                <c:pt idx="2257">
                  <c:v>4199.38870455714</c:v>
                </c:pt>
                <c:pt idx="2258">
                  <c:v>4199.3890860268702</c:v>
                </c:pt>
                <c:pt idx="2259">
                  <c:v>4199.3222429940297</c:v>
                </c:pt>
                <c:pt idx="2260">
                  <c:v>4199.3226053902699</c:v>
                </c:pt>
                <c:pt idx="2261">
                  <c:v>4199.3229582497697</c:v>
                </c:pt>
                <c:pt idx="2262">
                  <c:v>4199.32332064601</c:v>
                </c:pt>
                <c:pt idx="2263">
                  <c:v>4199.3236735055098</c:v>
                </c:pt>
                <c:pt idx="2264">
                  <c:v>4199.32403590175</c:v>
                </c:pt>
                <c:pt idx="2265">
                  <c:v>4199.3243982979902</c:v>
                </c:pt>
                <c:pt idx="2266">
                  <c:v>4199.4318869301896</c:v>
                </c:pt>
                <c:pt idx="2267">
                  <c:v>4199.4985773751396</c:v>
                </c:pt>
                <c:pt idx="2268">
                  <c:v>4199.4326403328996</c:v>
                </c:pt>
                <c:pt idx="2269">
                  <c:v>4199.39312960597</c:v>
                </c:pt>
                <c:pt idx="2270">
                  <c:v>4199.43338419887</c:v>
                </c:pt>
                <c:pt idx="2271">
                  <c:v>4199.3938734719404</c:v>
                </c:pt>
                <c:pt idx="2272">
                  <c:v>4199.3942666427301</c:v>
                </c:pt>
                <c:pt idx="2273">
                  <c:v>4199.4347596542002</c:v>
                </c:pt>
                <c:pt idx="2274">
                  <c:v>4199.3954968826001</c:v>
                </c:pt>
                <c:pt idx="2275">
                  <c:v>4199.4359803573298</c:v>
                </c:pt>
                <c:pt idx="2276">
                  <c:v>4199.3967175857197</c:v>
                </c:pt>
                <c:pt idx="2277">
                  <c:v>4199.3973279372804</c:v>
                </c:pt>
                <c:pt idx="2278">
                  <c:v>4199.3979382888501</c:v>
                </c:pt>
                <c:pt idx="2279">
                  <c:v>4199.46488622586</c:v>
                </c:pt>
                <c:pt idx="2280">
                  <c:v>4199.5846963302301</c:v>
                </c:pt>
                <c:pt idx="2281">
                  <c:v>4199.4396710769297</c:v>
                </c:pt>
                <c:pt idx="2282">
                  <c:v>4199.5065713302301</c:v>
                </c:pt>
                <c:pt idx="2283">
                  <c:v>4199.4010186568903</c:v>
                </c:pt>
                <c:pt idx="2284">
                  <c:v>4199.4415212051099</c:v>
                </c:pt>
                <c:pt idx="2285">
                  <c:v>4199.5480752364801</c:v>
                </c:pt>
                <c:pt idx="2286">
                  <c:v>4199.5090222732197</c:v>
                </c:pt>
                <c:pt idx="2287">
                  <c:v>4199.4698167220704</c:v>
                </c:pt>
                <c:pt idx="2288">
                  <c:v>4199.4704366103797</c:v>
                </c:pt>
                <c:pt idx="2289">
                  <c:v>4199.4710469619404</c:v>
                </c:pt>
                <c:pt idx="2290">
                  <c:v>4199.4716668502497</c:v>
                </c:pt>
                <c:pt idx="2291">
                  <c:v>4199.5120931045203</c:v>
                </c:pt>
                <c:pt idx="2292">
                  <c:v>4199.5127129928296</c:v>
                </c:pt>
                <c:pt idx="2293">
                  <c:v>4199.5133328811298</c:v>
                </c:pt>
                <c:pt idx="2294">
                  <c:v>4199.4741464034696</c:v>
                </c:pt>
                <c:pt idx="2295">
                  <c:v>4199.4747662917798</c:v>
                </c:pt>
                <c:pt idx="2296">
                  <c:v>4199.47538618008</c:v>
                </c:pt>
                <c:pt idx="2297">
                  <c:v>4199.5817876235596</c:v>
                </c:pt>
                <c:pt idx="2298">
                  <c:v>4199.51641324917</c:v>
                </c:pt>
                <c:pt idx="2299">
                  <c:v>4199.4772553817402</c:v>
                </c:pt>
                <c:pt idx="2300">
                  <c:v>4199.47786573331</c:v>
                </c:pt>
                <c:pt idx="2301">
                  <c:v>4199.4784856216102</c:v>
                </c:pt>
                <c:pt idx="2302">
                  <c:v>4199.5848775283503</c:v>
                </c:pt>
                <c:pt idx="2303">
                  <c:v>4199.4799161330902</c:v>
                </c:pt>
                <c:pt idx="2304">
                  <c:v>4199.4413781539597</c:v>
                </c:pt>
                <c:pt idx="2305">
                  <c:v>4199.5089745895102</c:v>
                </c:pt>
                <c:pt idx="2306">
                  <c:v>4199.4440102950703</c:v>
                </c:pt>
                <c:pt idx="2307">
                  <c:v>4199.76249936978</c:v>
                </c:pt>
                <c:pt idx="2308">
                  <c:v>4199.5526051894803</c:v>
                </c:pt>
                <c:pt idx="2309">
                  <c:v>4199.5539212600397</c:v>
                </c:pt>
                <c:pt idx="2310">
                  <c:v>4199.5552468673404</c:v>
                </c:pt>
                <c:pt idx="2311">
                  <c:v>4199.5565629378998</c:v>
                </c:pt>
                <c:pt idx="2312">
                  <c:v>4199.5578885451996</c:v>
                </c:pt>
                <c:pt idx="2313">
                  <c:v>4199.51956991116</c:v>
                </c:pt>
                <c:pt idx="2314">
                  <c:v>4199.5605302230497</c:v>
                </c:pt>
                <c:pt idx="2315">
                  <c:v>4199.5618558303504</c:v>
                </c:pt>
                <c:pt idx="2316">
                  <c:v>4199.6291852370896</c:v>
                </c:pt>
                <c:pt idx="2317">
                  <c:v>4199.5248723403602</c:v>
                </c:pt>
                <c:pt idx="2318">
                  <c:v>4199.5261884109204</c:v>
                </c:pt>
                <c:pt idx="2319">
                  <c:v>4199.5275044814698</c:v>
                </c:pt>
                <c:pt idx="2320">
                  <c:v>4199.5288205520301</c:v>
                </c:pt>
                <c:pt idx="2321">
                  <c:v>4199.42413572232</c:v>
                </c:pt>
                <c:pt idx="2322">
                  <c:v>4199.4652676955902</c:v>
                </c:pt>
                <c:pt idx="2323">
                  <c:v>4199.46659330289</c:v>
                </c:pt>
                <c:pt idx="2324">
                  <c:v>4199.4280743972504</c:v>
                </c:pt>
                <c:pt idx="2325">
                  <c:v>4199.4293713943198</c:v>
                </c:pt>
                <c:pt idx="2326">
                  <c:v>4199.3643689529099</c:v>
                </c:pt>
                <c:pt idx="2327">
                  <c:v>4199.4718194381403</c:v>
                </c:pt>
                <c:pt idx="2328">
                  <c:v>4199.3669820205396</c:v>
                </c:pt>
                <c:pt idx="2329">
                  <c:v>4199.2237401382099</c:v>
                </c:pt>
                <c:pt idx="2330">
                  <c:v>4199.2249226943704</c:v>
                </c:pt>
                <c:pt idx="2331">
                  <c:v>4199.3706632034</c:v>
                </c:pt>
                <c:pt idx="2332">
                  <c:v>4199.2273831741004</c:v>
                </c:pt>
                <c:pt idx="2333">
                  <c:v>4199.2284798995697</c:v>
                </c:pt>
                <c:pt idx="2334">
                  <c:v>4199.2299294845297</c:v>
                </c:pt>
                <c:pt idx="2335">
                  <c:v>4199.2313886062302</c:v>
                </c:pt>
                <c:pt idx="2336">
                  <c:v>4199.2328381911902</c:v>
                </c:pt>
                <c:pt idx="2337">
                  <c:v>4199.2342973128998</c:v>
                </c:pt>
                <c:pt idx="2338">
                  <c:v>4199.2357468978598</c:v>
                </c:pt>
                <c:pt idx="2339">
                  <c:v>4199.2371964828199</c:v>
                </c:pt>
                <c:pt idx="2340">
                  <c:v>4199.1722798721003</c:v>
                </c:pt>
                <c:pt idx="2341">
                  <c:v>4199.1736913100904</c:v>
                </c:pt>
                <c:pt idx="2342">
                  <c:v>4199.17509321133</c:v>
                </c:pt>
                <c:pt idx="2343">
                  <c:v>4199.1765046493201</c:v>
                </c:pt>
                <c:pt idx="2344">
                  <c:v>4199.1779160873102</c:v>
                </c:pt>
                <c:pt idx="2345">
                  <c:v>4199.1793179885499</c:v>
                </c:pt>
                <c:pt idx="2346">
                  <c:v>4199.0753293410899</c:v>
                </c:pt>
                <c:pt idx="2347">
                  <c:v>4199.0766549483897</c:v>
                </c:pt>
                <c:pt idx="2348">
                  <c:v>4199.0779805556904</c:v>
                </c:pt>
                <c:pt idx="2349">
                  <c:v>4199.0793061629902</c:v>
                </c:pt>
                <c:pt idx="2350">
                  <c:v>4199.08063177029</c:v>
                </c:pt>
                <c:pt idx="2351">
                  <c:v>4199.0819669143402</c:v>
                </c:pt>
                <c:pt idx="2352">
                  <c:v>4199.0833020583796</c:v>
                </c:pt>
                <c:pt idx="2353">
                  <c:v>4199.0182614699997</c:v>
                </c:pt>
                <c:pt idx="2354">
                  <c:v>4198.98025754849</c:v>
                </c:pt>
                <c:pt idx="2355">
                  <c:v>4198.98152593533</c:v>
                </c:pt>
                <c:pt idx="2356">
                  <c:v>4198.9827943221699</c:v>
                </c:pt>
                <c:pt idx="2357">
                  <c:v>4198.9840531722703</c:v>
                </c:pt>
                <c:pt idx="2358">
                  <c:v>4198.94706968228</c:v>
                </c:pt>
                <c:pt idx="2359">
                  <c:v>4198.8811040298096</c:v>
                </c:pt>
                <c:pt idx="2360">
                  <c:v>4198.8822961227097</c:v>
                </c:pt>
                <c:pt idx="2361">
                  <c:v>4198.8834977523502</c:v>
                </c:pt>
                <c:pt idx="2362">
                  <c:v>4198.8846898452402</c:v>
                </c:pt>
                <c:pt idx="2363">
                  <c:v>4198.8185143844303</c:v>
                </c:pt>
                <c:pt idx="2364">
                  <c:v>4198.8195443526902</c:v>
                </c:pt>
                <c:pt idx="2365">
                  <c:v>4198.8206029311796</c:v>
                </c:pt>
                <c:pt idx="2366">
                  <c:v>4198.7158227340396</c:v>
                </c:pt>
                <c:pt idx="2367">
                  <c:v>4198.7168050185801</c:v>
                </c:pt>
                <c:pt idx="2368">
                  <c:v>4198.7177873031296</c:v>
                </c:pt>
                <c:pt idx="2369">
                  <c:v>4198.6803555862098</c:v>
                </c:pt>
                <c:pt idx="2370">
                  <c:v>4198.6813092605298</c:v>
                </c:pt>
                <c:pt idx="2371">
                  <c:v>4198.6822724715903</c:v>
                </c:pt>
                <c:pt idx="2372">
                  <c:v>4198.61579183499</c:v>
                </c:pt>
                <c:pt idx="2373">
                  <c:v>4198.6166978255897</c:v>
                </c:pt>
                <c:pt idx="2374">
                  <c:v>4198.6176038161902</c:v>
                </c:pt>
                <c:pt idx="2375">
                  <c:v>4198.5126424209302</c:v>
                </c:pt>
                <c:pt idx="2376">
                  <c:v>4198.5809159652399</c:v>
                </c:pt>
                <c:pt idx="2377">
                  <c:v>4198.6202264205604</c:v>
                </c:pt>
                <c:pt idx="2378">
                  <c:v>4198.5152745620398</c:v>
                </c:pt>
                <c:pt idx="2379">
                  <c:v>4198.5161042586997</c:v>
                </c:pt>
                <c:pt idx="2380">
                  <c:v>4198.5169434920899</c:v>
                </c:pt>
                <c:pt idx="2381">
                  <c:v>4198.5177827254902</c:v>
                </c:pt>
                <c:pt idx="2382">
                  <c:v>4198.4795976058604</c:v>
                </c:pt>
                <c:pt idx="2383">
                  <c:v>4198.5194230453199</c:v>
                </c:pt>
                <c:pt idx="2384">
                  <c:v>4198.4812951461499</c:v>
                </c:pt>
                <c:pt idx="2385">
                  <c:v>4198.4127068893104</c:v>
                </c:pt>
                <c:pt idx="2386">
                  <c:v>4198.4134889022498</c:v>
                </c:pt>
                <c:pt idx="2387">
                  <c:v>4198.2954240218796</c:v>
                </c:pt>
                <c:pt idx="2388">
                  <c:v>4198.3754086868003</c:v>
                </c:pt>
                <c:pt idx="2389">
                  <c:v>4198.3761620895102</c:v>
                </c:pt>
                <c:pt idx="2390">
                  <c:v>4198.2307935134604</c:v>
                </c:pt>
                <c:pt idx="2391">
                  <c:v>4198.4171414748798</c:v>
                </c:pt>
                <c:pt idx="2392">
                  <c:v>4198.3512807265897</c:v>
                </c:pt>
                <c:pt idx="2393">
                  <c:v>4198.3520288838599</c:v>
                </c:pt>
                <c:pt idx="2394">
                  <c:v>4198.35277308677</c:v>
                </c:pt>
                <c:pt idx="2395">
                  <c:v>4198.3533262178698</c:v>
                </c:pt>
                <c:pt idx="2396">
                  <c:v>4198.31418742393</c:v>
                </c:pt>
                <c:pt idx="2397">
                  <c:v>4198.3147214815499</c:v>
                </c:pt>
                <c:pt idx="2398">
                  <c:v>4198.3152555391598</c:v>
                </c:pt>
                <c:pt idx="2399">
                  <c:v>4198.24898471092</c:v>
                </c:pt>
                <c:pt idx="2400">
                  <c:v>4198.2494901583004</c:v>
                </c:pt>
                <c:pt idx="2401">
                  <c:v>4198.3168195650396</c:v>
                </c:pt>
                <c:pt idx="2402">
                  <c:v>4198.23798884605</c:v>
                </c:pt>
                <c:pt idx="2403">
                  <c:v>4198.3178495333004</c:v>
                </c:pt>
                <c:pt idx="2404">
                  <c:v>4198.3183931276599</c:v>
                </c:pt>
                <c:pt idx="2405">
                  <c:v>4198.3189271852798</c:v>
                </c:pt>
                <c:pt idx="2406">
                  <c:v>4198.3194612428997</c:v>
                </c:pt>
                <c:pt idx="2407">
                  <c:v>4198.2406495973901</c:v>
                </c:pt>
                <c:pt idx="2408">
                  <c:v>4198.3205102846496</c:v>
                </c:pt>
                <c:pt idx="2409">
                  <c:v>4198.1748651430398</c:v>
                </c:pt>
                <c:pt idx="2410">
                  <c:v>4198.1753515169503</c:v>
                </c:pt>
                <c:pt idx="2411">
                  <c:v>4198.1758378908498</c:v>
                </c:pt>
                <c:pt idx="2412">
                  <c:v>4198.1763338014898</c:v>
                </c:pt>
                <c:pt idx="2413">
                  <c:v>4198.1768201753903</c:v>
                </c:pt>
                <c:pt idx="2414">
                  <c:v>4198.1773065492898</c:v>
                </c:pt>
                <c:pt idx="2415">
                  <c:v>4198.1777929232003</c:v>
                </c:pt>
                <c:pt idx="2416">
                  <c:v>4198.1782888338403</c:v>
                </c:pt>
                <c:pt idx="2417">
                  <c:v>4198.1787656710003</c:v>
                </c:pt>
                <c:pt idx="2418">
                  <c:v>4198.1792615816403</c:v>
                </c:pt>
                <c:pt idx="2419">
                  <c:v>4198.1797574922903</c:v>
                </c:pt>
                <c:pt idx="2420">
                  <c:v>4198.1802438661898</c:v>
                </c:pt>
                <c:pt idx="2421">
                  <c:v>4198.1139062807397</c:v>
                </c:pt>
                <c:pt idx="2422">
                  <c:v>4198.07469119285</c:v>
                </c:pt>
                <c:pt idx="2423">
                  <c:v>4198.1816648409203</c:v>
                </c:pt>
                <c:pt idx="2424">
                  <c:v>4198.07564486717</c:v>
                </c:pt>
                <c:pt idx="2425">
                  <c:v>4197.9391454622601</c:v>
                </c:pt>
                <c:pt idx="2426">
                  <c:v>4197.9393657934997</c:v>
                </c:pt>
                <c:pt idx="2427">
                  <c:v>4198.0493721258899</c:v>
                </c:pt>
                <c:pt idx="2428">
                  <c:v>4197.9398330939102</c:v>
                </c:pt>
                <c:pt idx="2429">
                  <c:v>4197.8694614660999</c:v>
                </c:pt>
                <c:pt idx="2430">
                  <c:v>4197.8696764066499</c:v>
                </c:pt>
                <c:pt idx="2431">
                  <c:v>4197.8698933948699</c:v>
                </c:pt>
                <c:pt idx="2432">
                  <c:v>4197.8701115152799</c:v>
                </c:pt>
                <c:pt idx="2433">
                  <c:v>4197.8703297742904</c:v>
                </c:pt>
                <c:pt idx="2434">
                  <c:v>4197.8285397657501</c:v>
                </c:pt>
                <c:pt idx="2435">
                  <c:v>4197.8287495740997</c:v>
                </c:pt>
                <c:pt idx="2436">
                  <c:v>4197.82896451529</c:v>
                </c:pt>
                <c:pt idx="2437">
                  <c:v>4197.8291930870801</c:v>
                </c:pt>
                <c:pt idx="2438">
                  <c:v>4197.8294054522903</c:v>
                </c:pt>
                <c:pt idx="2439">
                  <c:v>4197.8296183147004</c:v>
                </c:pt>
                <c:pt idx="2440">
                  <c:v>4197.8298332558898</c:v>
                </c:pt>
                <c:pt idx="2441">
                  <c:v>4197.83004819707</c:v>
                </c:pt>
                <c:pt idx="2442">
                  <c:v>4197.8302580054196</c:v>
                </c:pt>
                <c:pt idx="2443">
                  <c:v>4197.8304893514796</c:v>
                </c:pt>
                <c:pt idx="2444">
                  <c:v>4197.8307022116496</c:v>
                </c:pt>
                <c:pt idx="2445">
                  <c:v>4197.7187217734199</c:v>
                </c:pt>
                <c:pt idx="2446">
                  <c:v>4197.7189273732902</c:v>
                </c:pt>
                <c:pt idx="2447">
                  <c:v>4197.83132742822</c:v>
                </c:pt>
                <c:pt idx="2448">
                  <c:v>4197.7193565267298</c:v>
                </c:pt>
                <c:pt idx="2449">
                  <c:v>4197.7195575345104</c:v>
                </c:pt>
                <c:pt idx="2450">
                  <c:v>4197.64896656161</c:v>
                </c:pt>
                <c:pt idx="2451">
                  <c:v>4197.9027869809197</c:v>
                </c:pt>
                <c:pt idx="2452">
                  <c:v>4197.9736449826296</c:v>
                </c:pt>
                <c:pt idx="2453">
                  <c:v>4197.7912356961297</c:v>
                </c:pt>
                <c:pt idx="2454">
                  <c:v>4197.8328349698104</c:v>
                </c:pt>
                <c:pt idx="2455">
                  <c:v>4197.7916648495702</c:v>
                </c:pt>
                <c:pt idx="2456">
                  <c:v>4197.7916934597997</c:v>
                </c:pt>
                <c:pt idx="2457">
                  <c:v>4197.8627612698601</c:v>
                </c:pt>
                <c:pt idx="2458">
                  <c:v>4197.7509334195202</c:v>
                </c:pt>
                <c:pt idx="2459">
                  <c:v>4197.75124813205</c:v>
                </c:pt>
                <c:pt idx="2460">
                  <c:v>4197.7515628445699</c:v>
                </c:pt>
                <c:pt idx="2461">
                  <c:v>4197.7518775570898</c:v>
                </c:pt>
                <c:pt idx="2462">
                  <c:v>4197.7521922696196</c:v>
                </c:pt>
                <c:pt idx="2463">
                  <c:v>4197.7525165188899</c:v>
                </c:pt>
                <c:pt idx="2464">
                  <c:v>4197.7528312314098</c:v>
                </c:pt>
                <c:pt idx="2465">
                  <c:v>4197.86525989657</c:v>
                </c:pt>
                <c:pt idx="2466">
                  <c:v>4197.8655746090999</c:v>
                </c:pt>
                <c:pt idx="2467">
                  <c:v>4197.8658797848802</c:v>
                </c:pt>
                <c:pt idx="2468">
                  <c:v>4197.8661754239201</c:v>
                </c:pt>
                <c:pt idx="2469">
                  <c:v>4198.0192592251897</c:v>
                </c:pt>
                <c:pt idx="2470">
                  <c:v>4197.8667762387304</c:v>
                </c:pt>
                <c:pt idx="2471">
                  <c:v>4197.8670814145198</c:v>
                </c:pt>
                <c:pt idx="2472">
                  <c:v>4197.8261115658797</c:v>
                </c:pt>
                <c:pt idx="2473">
                  <c:v>4197.9383494961803</c:v>
                </c:pt>
                <c:pt idx="2474">
                  <c:v>4197.8679969418599</c:v>
                </c:pt>
                <c:pt idx="2475">
                  <c:v>4197.8270270932298</c:v>
                </c:pt>
                <c:pt idx="2476">
                  <c:v>4197.9392650235304</c:v>
                </c:pt>
                <c:pt idx="2477">
                  <c:v>4197.9395606625603</c:v>
                </c:pt>
                <c:pt idx="2478">
                  <c:v>4197.8279330838304</c:v>
                </c:pt>
                <c:pt idx="2479">
                  <c:v>4197.8282477963503</c:v>
                </c:pt>
                <c:pt idx="2480">
                  <c:v>4197.8285529721297</c:v>
                </c:pt>
                <c:pt idx="2481">
                  <c:v>4197.8288676846596</c:v>
                </c:pt>
                <c:pt idx="2482">
                  <c:v>4197.9410865414702</c:v>
                </c:pt>
                <c:pt idx="2483">
                  <c:v>4197.9413917172496</c:v>
                </c:pt>
                <c:pt idx="2484">
                  <c:v>4198.0506923306502</c:v>
                </c:pt>
                <c:pt idx="2485">
                  <c:v>4198.0119540799196</c:v>
                </c:pt>
                <c:pt idx="2486">
                  <c:v>4197.9011466611</c:v>
                </c:pt>
                <c:pt idx="2487">
                  <c:v>4197.8306987393498</c:v>
                </c:pt>
                <c:pt idx="2488">
                  <c:v>4197.8309180844399</c:v>
                </c:pt>
                <c:pt idx="2489">
                  <c:v>4197.8311469662704</c:v>
                </c:pt>
                <c:pt idx="2490">
                  <c:v>4197.8313663113704</c:v>
                </c:pt>
                <c:pt idx="2491">
                  <c:v>4197.8315951932</c:v>
                </c:pt>
                <c:pt idx="2492">
                  <c:v>4197.9024818051403</c:v>
                </c:pt>
                <c:pt idx="2493">
                  <c:v>4197.9027011502303</c:v>
                </c:pt>
                <c:pt idx="2494">
                  <c:v>4197.9029300320699</c:v>
                </c:pt>
                <c:pt idx="2495">
                  <c:v>4197.9031589139104</c:v>
                </c:pt>
                <c:pt idx="2496">
                  <c:v>4197.9033782590004</c:v>
                </c:pt>
                <c:pt idx="2497">
                  <c:v>4197.90360714083</c:v>
                </c:pt>
                <c:pt idx="2498">
                  <c:v>4197.9038360226696</c:v>
                </c:pt>
                <c:pt idx="2499">
                  <c:v>4197.9040458310201</c:v>
                </c:pt>
                <c:pt idx="2500">
                  <c:v>4197.9042747128597</c:v>
                </c:pt>
                <c:pt idx="2501">
                  <c:v>4197.9045035946901</c:v>
                </c:pt>
                <c:pt idx="2502">
                  <c:v>4197.9047324765297</c:v>
                </c:pt>
                <c:pt idx="2503">
                  <c:v>4197.9049518216198</c:v>
                </c:pt>
                <c:pt idx="2504">
                  <c:v>4198.01615024691</c:v>
                </c:pt>
                <c:pt idx="2505">
                  <c:v>4197.9760768521401</c:v>
                </c:pt>
                <c:pt idx="2506">
                  <c:v>4197.9056289303899</c:v>
                </c:pt>
                <c:pt idx="2507">
                  <c:v>4197.9058578122203</c:v>
                </c:pt>
                <c:pt idx="2508">
                  <c:v>4197.9060771573104</c:v>
                </c:pt>
                <c:pt idx="2509">
                  <c:v>4197.9062965024104</c:v>
                </c:pt>
                <c:pt idx="2510">
                  <c:v>4197.90652538424</c:v>
                </c:pt>
                <c:pt idx="2511">
                  <c:v>4197.9067542660796</c:v>
                </c:pt>
                <c:pt idx="2512">
                  <c:v>4197.9776504147603</c:v>
                </c:pt>
                <c:pt idx="2513">
                  <c:v>4197.9778792965999</c:v>
                </c:pt>
                <c:pt idx="2514">
                  <c:v>4197.9780986416899</c:v>
                </c:pt>
                <c:pt idx="2515">
                  <c:v>4197.9783275235304</c:v>
                </c:pt>
                <c:pt idx="2516">
                  <c:v>4197.97855640536</c:v>
                </c:pt>
                <c:pt idx="2517">
                  <c:v>4197.9787852871996</c:v>
                </c:pt>
                <c:pt idx="2518">
                  <c:v>4197.9787471402196</c:v>
                </c:pt>
                <c:pt idx="2519">
                  <c:v>4197.9787185299901</c:v>
                </c:pt>
                <c:pt idx="2520">
                  <c:v>4197.9786803830202</c:v>
                </c:pt>
                <c:pt idx="2521">
                  <c:v>4197.9786613095403</c:v>
                </c:pt>
                <c:pt idx="2522">
                  <c:v>4197.9786231625603</c:v>
                </c:pt>
                <c:pt idx="2523">
                  <c:v>4198.0466296780696</c:v>
                </c:pt>
                <c:pt idx="2524">
                  <c:v>4198.0855872738903</c:v>
                </c:pt>
                <c:pt idx="2525">
                  <c:v>4198.0465724576097</c:v>
                </c:pt>
                <c:pt idx="2526">
                  <c:v>4198.0465438473802</c:v>
                </c:pt>
                <c:pt idx="2527">
                  <c:v>4198.0855014432</c:v>
                </c:pt>
                <c:pt idx="2528">
                  <c:v>4198.08548236972</c:v>
                </c:pt>
                <c:pt idx="2529">
                  <c:v>4198.0464580166899</c:v>
                </c:pt>
                <c:pt idx="2530">
                  <c:v>4198.0464294064604</c:v>
                </c:pt>
                <c:pt idx="2531">
                  <c:v>4198.04640079623</c:v>
                </c:pt>
                <c:pt idx="2532">
                  <c:v>4198.0463817227401</c:v>
                </c:pt>
                <c:pt idx="2533">
                  <c:v>4198.0853393185698</c:v>
                </c:pt>
                <c:pt idx="2534">
                  <c:v>4198.0463245022802</c:v>
                </c:pt>
                <c:pt idx="2535">
                  <c:v>4198.0462958920598</c:v>
                </c:pt>
                <c:pt idx="2536">
                  <c:v>4198.0462577450799</c:v>
                </c:pt>
                <c:pt idx="2537">
                  <c:v>4198.0462386715999</c:v>
                </c:pt>
                <c:pt idx="2538">
                  <c:v>4198.0462100613704</c:v>
                </c:pt>
                <c:pt idx="2539">
                  <c:v>4198.04618145114</c:v>
                </c:pt>
                <c:pt idx="2540">
                  <c:v>4198.0461528409096</c:v>
                </c:pt>
                <c:pt idx="2541">
                  <c:v>4198.0461337674196</c:v>
                </c:pt>
                <c:pt idx="2542">
                  <c:v>4198.0460956204497</c:v>
                </c:pt>
                <c:pt idx="2543">
                  <c:v>4198.0460765469597</c:v>
                </c:pt>
                <c:pt idx="2544">
                  <c:v>4198.0460479367302</c:v>
                </c:pt>
                <c:pt idx="2545">
                  <c:v>4198.0460193264998</c:v>
                </c:pt>
                <c:pt idx="2546">
                  <c:v>4198.0459907162704</c:v>
                </c:pt>
                <c:pt idx="2547">
                  <c:v>4198.04596210604</c:v>
                </c:pt>
                <c:pt idx="2548">
                  <c:v>4198.0459907162704</c:v>
                </c:pt>
                <c:pt idx="2549">
                  <c:v>4198.0458953488396</c:v>
                </c:pt>
                <c:pt idx="2550">
                  <c:v>4198.0848052609499</c:v>
                </c:pt>
                <c:pt idx="2551">
                  <c:v>4198.11261440402</c:v>
                </c:pt>
                <c:pt idx="2552">
                  <c:v>4198.1515052426403</c:v>
                </c:pt>
                <c:pt idx="2553">
                  <c:v>4198.15141941195</c:v>
                </c:pt>
                <c:pt idx="2554">
                  <c:v>4198.1513526547496</c:v>
                </c:pt>
                <c:pt idx="2555">
                  <c:v>4198.1122901547496</c:v>
                </c:pt>
                <c:pt idx="2556">
                  <c:v>4198.15118099337</c:v>
                </c:pt>
                <c:pt idx="2557">
                  <c:v>4198.1121280301204</c:v>
                </c:pt>
                <c:pt idx="2558">
                  <c:v>4198.1120421994301</c:v>
                </c:pt>
                <c:pt idx="2559">
                  <c:v>4198.1119659054802</c:v>
                </c:pt>
                <c:pt idx="2560">
                  <c:v>4198.1508567441097</c:v>
                </c:pt>
                <c:pt idx="2561">
                  <c:v>4198.1507709134203</c:v>
                </c:pt>
                <c:pt idx="2562">
                  <c:v>4198.1117179501598</c:v>
                </c:pt>
                <c:pt idx="2563">
                  <c:v>4198.2174899685897</c:v>
                </c:pt>
                <c:pt idx="2564">
                  <c:v>4198.2174136746498</c:v>
                </c:pt>
                <c:pt idx="2565">
                  <c:v>4198.2173278439604</c:v>
                </c:pt>
                <c:pt idx="2566">
                  <c:v>4198.2172610867601</c:v>
                </c:pt>
                <c:pt idx="2567">
                  <c:v>4198.2171847928103</c:v>
                </c:pt>
                <c:pt idx="2568">
                  <c:v>4198.3257415402504</c:v>
                </c:pt>
                <c:pt idx="2569">
                  <c:v>4198.3256652462996</c:v>
                </c:pt>
                <c:pt idx="2570">
                  <c:v>4198.3651759732302</c:v>
                </c:pt>
                <c:pt idx="2571">
                  <c:v>4198.3255317318999</c:v>
                </c:pt>
                <c:pt idx="2572">
                  <c:v>4198.3650424588304</c:v>
                </c:pt>
                <c:pt idx="2573">
                  <c:v>4198.3253791440102</c:v>
                </c:pt>
                <c:pt idx="2574">
                  <c:v>4198.3253219235503</c:v>
                </c:pt>
                <c:pt idx="2575">
                  <c:v>4198.3252456296004</c:v>
                </c:pt>
                <c:pt idx="2576">
                  <c:v>4198.3947398770397</c:v>
                </c:pt>
                <c:pt idx="2577">
                  <c:v>4198.3948638546999</c:v>
                </c:pt>
                <c:pt idx="2578">
                  <c:v>4198.3947208035497</c:v>
                </c:pt>
                <c:pt idx="2579">
                  <c:v>4198.39456821566</c:v>
                </c:pt>
                <c:pt idx="2580">
                  <c:v>4198.4338977444704</c:v>
                </c:pt>
                <c:pt idx="2581">
                  <c:v>4198.3942630398797</c:v>
                </c:pt>
                <c:pt idx="2582">
                  <c:v>4198.3941009152504</c:v>
                </c:pt>
                <c:pt idx="2583">
                  <c:v>4198.4334399808004</c:v>
                </c:pt>
                <c:pt idx="2584">
                  <c:v>4198.54107166415</c:v>
                </c:pt>
                <c:pt idx="2585">
                  <c:v>4198.4331729519899</c:v>
                </c:pt>
                <c:pt idx="2586">
                  <c:v>4198.4330203641002</c:v>
                </c:pt>
                <c:pt idx="2587">
                  <c:v>4198.43287731295</c:v>
                </c:pt>
                <c:pt idx="2588">
                  <c:v>4198.4327247250603</c:v>
                </c:pt>
                <c:pt idx="2589">
                  <c:v>4198.4325816739201</c:v>
                </c:pt>
                <c:pt idx="2590">
                  <c:v>4198.43243862277</c:v>
                </c:pt>
                <c:pt idx="2591">
                  <c:v>4198.4322860348802</c:v>
                </c:pt>
                <c:pt idx="2592">
                  <c:v>4198.5015800107103</c:v>
                </c:pt>
                <c:pt idx="2593">
                  <c:v>4198.5014560330501</c:v>
                </c:pt>
                <c:pt idx="2594">
                  <c:v>4198.5013320553899</c:v>
                </c:pt>
                <c:pt idx="2595">
                  <c:v>4198.5011985409801</c:v>
                </c:pt>
                <c:pt idx="2596">
                  <c:v>4198.4616210568502</c:v>
                </c:pt>
                <c:pt idx="2597">
                  <c:v>4198.5009410489201</c:v>
                </c:pt>
                <c:pt idx="2598">
                  <c:v>4198.4613540280398</c:v>
                </c:pt>
                <c:pt idx="2599">
                  <c:v>4198.5006835568502</c:v>
                </c:pt>
                <c:pt idx="2600">
                  <c:v>4198.5005595791899</c:v>
                </c:pt>
                <c:pt idx="2601">
                  <c:v>4198.5004165280398</c:v>
                </c:pt>
                <c:pt idx="2602">
                  <c:v>4198.5002925503804</c:v>
                </c:pt>
                <c:pt idx="2603">
                  <c:v>4198.5001685727202</c:v>
                </c:pt>
                <c:pt idx="2604">
                  <c:v>4198.50004459506</c:v>
                </c:pt>
                <c:pt idx="2605">
                  <c:v>4198.4999110806502</c:v>
                </c:pt>
                <c:pt idx="2606">
                  <c:v>4198.4997775662496</c:v>
                </c:pt>
                <c:pt idx="2607">
                  <c:v>4198.4996440518498</c:v>
                </c:pt>
                <c:pt idx="2608">
                  <c:v>4198.4997584927596</c:v>
                </c:pt>
                <c:pt idx="2609">
                  <c:v>4198.49952961093</c:v>
                </c:pt>
                <c:pt idx="2610">
                  <c:v>4198.49929119235</c:v>
                </c:pt>
                <c:pt idx="2611">
                  <c:v>4198.4295680630803</c:v>
                </c:pt>
                <c:pt idx="2612">
                  <c:v>4198.5371711362004</c:v>
                </c:pt>
                <c:pt idx="2613">
                  <c:v>4198.49855686312</c:v>
                </c:pt>
                <c:pt idx="2614">
                  <c:v>4198.4983279812895</c:v>
                </c:pt>
                <c:pt idx="2615">
                  <c:v>4198.3891036618297</c:v>
                </c:pt>
                <c:pt idx="2616">
                  <c:v>4198.4282996762304</c:v>
                </c:pt>
                <c:pt idx="2617">
                  <c:v>4198.4280231106804</c:v>
                </c:pt>
                <c:pt idx="2618">
                  <c:v>4198.4277370083901</c:v>
                </c:pt>
                <c:pt idx="2619">
                  <c:v>4198.3879497159096</c:v>
                </c:pt>
                <c:pt idx="2620">
                  <c:v>4198.4271457303103</c:v>
                </c:pt>
                <c:pt idx="2621">
                  <c:v>4198.4268596280199</c:v>
                </c:pt>
                <c:pt idx="2622">
                  <c:v>4198.42656398898</c:v>
                </c:pt>
                <c:pt idx="2623">
                  <c:v>4198.3867862332399</c:v>
                </c:pt>
                <c:pt idx="2624">
                  <c:v>4198.53396679049</c:v>
                </c:pt>
                <c:pt idx="2625">
                  <c:v>4198.4952380764998</c:v>
                </c:pt>
                <c:pt idx="2626">
                  <c:v>4198.4254958737401</c:v>
                </c:pt>
                <c:pt idx="2627">
                  <c:v>4198.3160808194198</c:v>
                </c:pt>
                <c:pt idx="2628">
                  <c:v>4198.3853461850204</c:v>
                </c:pt>
                <c:pt idx="2629">
                  <c:v>4198.38504100924</c:v>
                </c:pt>
                <c:pt idx="2630">
                  <c:v>4198.3150889981298</c:v>
                </c:pt>
                <c:pt idx="2631">
                  <c:v>4198.31471706515</c:v>
                </c:pt>
                <c:pt idx="2632">
                  <c:v>4198.3143546689098</c:v>
                </c:pt>
                <c:pt idx="2633">
                  <c:v>4198.31398273593</c:v>
                </c:pt>
                <c:pt idx="2634">
                  <c:v>4198.3136108029403</c:v>
                </c:pt>
                <c:pt idx="2635">
                  <c:v>4198.3132388699596</c:v>
                </c:pt>
                <c:pt idx="2636">
                  <c:v>4198.2739188778996</c:v>
                </c:pt>
                <c:pt idx="2637">
                  <c:v>4198.3124950039901</c:v>
                </c:pt>
                <c:pt idx="2638">
                  <c:v>4198.3818080533101</c:v>
                </c:pt>
                <c:pt idx="2639">
                  <c:v>4198.3117511380296</c:v>
                </c:pt>
                <c:pt idx="2640">
                  <c:v>4198.2723453152703</c:v>
                </c:pt>
                <c:pt idx="2641">
                  <c:v>4198.2021834958196</c:v>
                </c:pt>
                <c:pt idx="2642">
                  <c:v>4198.2016399014501</c:v>
                </c:pt>
                <c:pt idx="2643">
                  <c:v>4198.2011058438402</c:v>
                </c:pt>
                <c:pt idx="2644">
                  <c:v>4198.2005717862203</c:v>
                </c:pt>
                <c:pt idx="2645">
                  <c:v>4198.2000377286004</c:v>
                </c:pt>
                <c:pt idx="2646">
                  <c:v>4198.30814624911</c:v>
                </c:pt>
                <c:pt idx="2647">
                  <c:v>4198.1600597012603</c:v>
                </c:pt>
                <c:pt idx="2648">
                  <c:v>4198.1984737027196</c:v>
                </c:pt>
                <c:pt idx="2649">
                  <c:v>4198.1979205716198</c:v>
                </c:pt>
                <c:pt idx="2650">
                  <c:v>4198.0915095913997</c:v>
                </c:pt>
                <c:pt idx="2651">
                  <c:v>4198.1578090298699</c:v>
                </c:pt>
                <c:pt idx="2652">
                  <c:v>4198.0513694394203</c:v>
                </c:pt>
                <c:pt idx="2653">
                  <c:v>4198.0507495511101</c:v>
                </c:pt>
                <c:pt idx="2654">
                  <c:v>4198.0501296628099</c:v>
                </c:pt>
                <c:pt idx="2655">
                  <c:v>4198.0495193112401</c:v>
                </c:pt>
                <c:pt idx="2656">
                  <c:v>4197.9397704709099</c:v>
                </c:pt>
                <c:pt idx="2657">
                  <c:v>4197.9390552151799</c:v>
                </c:pt>
                <c:pt idx="2658">
                  <c:v>4198.0475452054097</c:v>
                </c:pt>
                <c:pt idx="2659">
                  <c:v>4198.0469253171004</c:v>
                </c:pt>
                <c:pt idx="2660">
                  <c:v>4198.0462958920598</c:v>
                </c:pt>
                <c:pt idx="2661">
                  <c:v>4197.93633724337</c:v>
                </c:pt>
                <c:pt idx="2662">
                  <c:v>4197.9356219876399</c:v>
                </c:pt>
                <c:pt idx="2663">
                  <c:v>4198.0442931759899</c:v>
                </c:pt>
                <c:pt idx="2664">
                  <c:v>4198.0436542141997</c:v>
                </c:pt>
                <c:pt idx="2665">
                  <c:v>4197.9335525143697</c:v>
                </c:pt>
                <c:pt idx="2666">
                  <c:v>4197.9328181851497</c:v>
                </c:pt>
                <c:pt idx="2667">
                  <c:v>4197.9320933926701</c:v>
                </c:pt>
                <c:pt idx="2668">
                  <c:v>4197.9313495266997</c:v>
                </c:pt>
                <c:pt idx="2669">
                  <c:v>4197.8185203183202</c:v>
                </c:pt>
                <c:pt idx="2670">
                  <c:v>4197.9296710599001</c:v>
                </c:pt>
                <c:pt idx="2671">
                  <c:v>4197.8168037045598</c:v>
                </c:pt>
                <c:pt idx="2672">
                  <c:v>4197.8159072506996</c:v>
                </c:pt>
                <c:pt idx="2673">
                  <c:v>4197.92704845553</c:v>
                </c:pt>
                <c:pt idx="2674">
                  <c:v>4197.7432658780199</c:v>
                </c:pt>
                <c:pt idx="2675">
                  <c:v>4197.7423217404403</c:v>
                </c:pt>
                <c:pt idx="2676">
                  <c:v>4197.7413680661302</c:v>
                </c:pt>
                <c:pt idx="2677">
                  <c:v>4197.6991012204198</c:v>
                </c:pt>
                <c:pt idx="2678">
                  <c:v>4197.6981380093603</c:v>
                </c:pt>
                <c:pt idx="2679">
                  <c:v>4197.6971747983098</c:v>
                </c:pt>
                <c:pt idx="2680">
                  <c:v>4197.6962115872502</c:v>
                </c:pt>
                <c:pt idx="2681">
                  <c:v>4197.6952293026998</c:v>
                </c:pt>
                <c:pt idx="2682">
                  <c:v>4197.5406959164702</c:v>
                </c:pt>
                <c:pt idx="2683">
                  <c:v>4197.6222922909801</c:v>
                </c:pt>
                <c:pt idx="2684">
                  <c:v>4197.6626041043401</c:v>
                </c:pt>
                <c:pt idx="2685">
                  <c:v>4197.5375964749401</c:v>
                </c:pt>
                <c:pt idx="2686">
                  <c:v>4197.5365474331902</c:v>
                </c:pt>
                <c:pt idx="2687">
                  <c:v>4197.6181438077001</c:v>
                </c:pt>
                <c:pt idx="2688">
                  <c:v>4197.5344684231804</c:v>
                </c:pt>
                <c:pt idx="2689">
                  <c:v>4197.5334098446901</c:v>
                </c:pt>
                <c:pt idx="2690">
                  <c:v>4197.4610450375603</c:v>
                </c:pt>
                <c:pt idx="2691">
                  <c:v>4197.4599197018697</c:v>
                </c:pt>
                <c:pt idx="2692">
                  <c:v>4197.4171187985503</c:v>
                </c:pt>
                <c:pt idx="2693">
                  <c:v>4197.4576785672298</c:v>
                </c:pt>
                <c:pt idx="2694">
                  <c:v>4197.4565532315301</c:v>
                </c:pt>
                <c:pt idx="2695">
                  <c:v>4197.4554183590999</c:v>
                </c:pt>
                <c:pt idx="2696">
                  <c:v>4197.4542834866597</c:v>
                </c:pt>
                <c:pt idx="2697">
                  <c:v>4197.5362517941503</c:v>
                </c:pt>
                <c:pt idx="2698">
                  <c:v>4197.4103381741597</c:v>
                </c:pt>
                <c:pt idx="2699">
                  <c:v>4197.3375251401003</c:v>
                </c:pt>
                <c:pt idx="2700">
                  <c:v>4197.3362662899999</c:v>
                </c:pt>
                <c:pt idx="2701">
                  <c:v>4197.33499790316</c:v>
                </c:pt>
                <c:pt idx="2702">
                  <c:v>4197.3337390530696</c:v>
                </c:pt>
                <c:pt idx="2703">
                  <c:v>4197.2606113064803</c:v>
                </c:pt>
                <c:pt idx="2704">
                  <c:v>4197.3311355221804</c:v>
                </c:pt>
                <c:pt idx="2705">
                  <c:v>4197.21612239962</c:v>
                </c:pt>
                <c:pt idx="2706">
                  <c:v>4197.2147777188402</c:v>
                </c:pt>
                <c:pt idx="2707">
                  <c:v>4197.21342350131</c:v>
                </c:pt>
                <c:pt idx="2708">
                  <c:v>4197.2120692837798</c:v>
                </c:pt>
                <c:pt idx="2709">
                  <c:v>4197.2107150662496</c:v>
                </c:pt>
                <c:pt idx="2710">
                  <c:v>4197.2093513119798</c:v>
                </c:pt>
                <c:pt idx="2711">
                  <c:v>4197.1666553128298</c:v>
                </c:pt>
                <c:pt idx="2712">
                  <c:v>4197.1652915585601</c:v>
                </c:pt>
                <c:pt idx="2713">
                  <c:v>4197.1639182675399</c:v>
                </c:pt>
                <c:pt idx="2714">
                  <c:v>4197.1625449765297</c:v>
                </c:pt>
                <c:pt idx="2715">
                  <c:v>4197.16116214877</c:v>
                </c:pt>
                <c:pt idx="2716">
                  <c:v>4197.1597888577498</c:v>
                </c:pt>
                <c:pt idx="2717">
                  <c:v>4197.0864989865404</c:v>
                </c:pt>
                <c:pt idx="2718">
                  <c:v>4197.0850589383199</c:v>
                </c:pt>
                <c:pt idx="2719">
                  <c:v>4197.1555068600701</c:v>
                </c:pt>
                <c:pt idx="2720">
                  <c:v>4197.0408656705004</c:v>
                </c:pt>
                <c:pt idx="2721">
                  <c:v>4197.0807578671502</c:v>
                </c:pt>
                <c:pt idx="2722">
                  <c:v>4197.0793082821901</c:v>
                </c:pt>
                <c:pt idx="2723">
                  <c:v>4196.96392322665</c:v>
                </c:pt>
                <c:pt idx="2724">
                  <c:v>4196.9202449429604</c:v>
                </c:pt>
                <c:pt idx="2725">
                  <c:v>4196.9186999905696</c:v>
                </c:pt>
                <c:pt idx="2726">
                  <c:v>4196.9171455014302</c:v>
                </c:pt>
                <c:pt idx="2727">
                  <c:v>4196.91559101229</c:v>
                </c:pt>
                <c:pt idx="2728">
                  <c:v>4196.9140365231597</c:v>
                </c:pt>
                <c:pt idx="2729">
                  <c:v>4196.8420341122701</c:v>
                </c:pt>
                <c:pt idx="2730">
                  <c:v>4196.7982127774303</c:v>
                </c:pt>
                <c:pt idx="2731">
                  <c:v>4196.7967631924703</c:v>
                </c:pt>
                <c:pt idx="2732">
                  <c:v>4196.7953136075103</c:v>
                </c:pt>
                <c:pt idx="2733">
                  <c:v>4196.7938640225502</c:v>
                </c:pt>
                <c:pt idx="2734">
                  <c:v>4196.6513087857302</c:v>
                </c:pt>
                <c:pt idx="2735">
                  <c:v>4196.6781451810002</c:v>
                </c:pt>
                <c:pt idx="2736">
                  <c:v>4196.6060950863903</c:v>
                </c:pt>
                <c:pt idx="2737">
                  <c:v>4196.6045882809703</c:v>
                </c:pt>
                <c:pt idx="2738">
                  <c:v>4196.6030814755504</c:v>
                </c:pt>
                <c:pt idx="2739">
                  <c:v>4196.6015651333901</c:v>
                </c:pt>
                <c:pt idx="2740">
                  <c:v>4196.6000487912297</c:v>
                </c:pt>
                <c:pt idx="2741">
                  <c:v>4196.5985229123198</c:v>
                </c:pt>
                <c:pt idx="2742">
                  <c:v>4196.5970065701604</c:v>
                </c:pt>
                <c:pt idx="2743">
                  <c:v>4196.5532615292605</c:v>
                </c:pt>
                <c:pt idx="2744">
                  <c:v>4196.5939548123397</c:v>
                </c:pt>
                <c:pt idx="2745">
                  <c:v>4196.5502002347102</c:v>
                </c:pt>
                <c:pt idx="2746">
                  <c:v>4196.4773204434496</c:v>
                </c:pt>
                <c:pt idx="2747">
                  <c:v>4196.4756991971099</c:v>
                </c:pt>
                <c:pt idx="2748">
                  <c:v>4196.4740970242601</c:v>
                </c:pt>
                <c:pt idx="2749">
                  <c:v>4196.3120200741796</c:v>
                </c:pt>
                <c:pt idx="2750">
                  <c:v>4196.3103702176204</c:v>
                </c:pt>
                <c:pt idx="2751">
                  <c:v>4196.3962009060897</c:v>
                </c:pt>
                <c:pt idx="2752">
                  <c:v>4196.3070705044802</c:v>
                </c:pt>
                <c:pt idx="2753">
                  <c:v>4196.3054111111696</c:v>
                </c:pt>
                <c:pt idx="2754">
                  <c:v>4196.2304046261897</c:v>
                </c:pt>
                <c:pt idx="2755">
                  <c:v>4196.1553790677099</c:v>
                </c:pt>
                <c:pt idx="2756">
                  <c:v>4196.1097648251598</c:v>
                </c:pt>
                <c:pt idx="2757">
                  <c:v>4196.1080482113903</c:v>
                </c:pt>
                <c:pt idx="2758">
                  <c:v>4196.1063220608803</c:v>
                </c:pt>
                <c:pt idx="2759">
                  <c:v>4196.1045863736199</c:v>
                </c:pt>
                <c:pt idx="2760">
                  <c:v>4196.1028602231099</c:v>
                </c:pt>
                <c:pt idx="2761">
                  <c:v>4196.1010100949397</c:v>
                </c:pt>
                <c:pt idx="2762">
                  <c:v>4196.0997893918102</c:v>
                </c:pt>
                <c:pt idx="2763">
                  <c:v>4196.0251739133</c:v>
                </c:pt>
                <c:pt idx="2764">
                  <c:v>4196.1411979306304</c:v>
                </c:pt>
                <c:pt idx="2765">
                  <c:v>4196.0226943600701</c:v>
                </c:pt>
                <c:pt idx="2766">
                  <c:v>4196.13870884066</c:v>
                </c:pt>
                <c:pt idx="2767">
                  <c:v>4196.09357143527</c:v>
                </c:pt>
                <c:pt idx="2768">
                  <c:v>4195.9734943020903</c:v>
                </c:pt>
                <c:pt idx="2769">
                  <c:v>4195.9721591580501</c:v>
                </c:pt>
                <c:pt idx="2770">
                  <c:v>4195.8929088223504</c:v>
                </c:pt>
                <c:pt idx="2771">
                  <c:v>4195.8915546048202</c:v>
                </c:pt>
                <c:pt idx="2772">
                  <c:v>4195.9681346524303</c:v>
                </c:pt>
                <c:pt idx="2773">
                  <c:v>4195.9667899716496</c:v>
                </c:pt>
                <c:pt idx="2774">
                  <c:v>4195.8875300992104</c:v>
                </c:pt>
                <c:pt idx="2775">
                  <c:v>4195.8861663449397</c:v>
                </c:pt>
                <c:pt idx="2776">
                  <c:v>4195.88482166415</c:v>
                </c:pt>
                <c:pt idx="2777">
                  <c:v>4195.8403232205501</c:v>
                </c:pt>
                <c:pt idx="2778">
                  <c:v>4195.8821132290896</c:v>
                </c:pt>
                <c:pt idx="2779">
                  <c:v>4195.8376052487401</c:v>
                </c:pt>
                <c:pt idx="2780">
                  <c:v>4195.8362510312199</c:v>
                </c:pt>
                <c:pt idx="2781">
                  <c:v>4195.7569434750603</c:v>
                </c:pt>
                <c:pt idx="2782">
                  <c:v>4195.7555797207897</c:v>
                </c:pt>
                <c:pt idx="2783">
                  <c:v>4195.7542064297804</c:v>
                </c:pt>
                <c:pt idx="2784">
                  <c:v>4195.7959964383199</c:v>
                </c:pt>
                <c:pt idx="2785">
                  <c:v>4195.6750609982601</c:v>
                </c:pt>
                <c:pt idx="2786">
                  <c:v>4195.6304957974498</c:v>
                </c:pt>
                <c:pt idx="2787">
                  <c:v>4195.6291034329497</c:v>
                </c:pt>
                <c:pt idx="2788">
                  <c:v>4195.6277015317</c:v>
                </c:pt>
                <c:pt idx="2789">
                  <c:v>4195.6262996304604</c:v>
                </c:pt>
                <c:pt idx="2790">
                  <c:v>4195.6249072659602</c:v>
                </c:pt>
                <c:pt idx="2791">
                  <c:v>4195.5467631924703</c:v>
                </c:pt>
                <c:pt idx="2792">
                  <c:v>4195.5562617886599</c:v>
                </c:pt>
                <c:pt idx="2793">
                  <c:v>4195.4586532223802</c:v>
                </c:pt>
                <c:pt idx="2794">
                  <c:v>4195.2928950894402</c:v>
                </c:pt>
                <c:pt idx="2795">
                  <c:v>4195.2923228848504</c:v>
                </c:pt>
                <c:pt idx="2796">
                  <c:v>4195.3693511593901</c:v>
                </c:pt>
                <c:pt idx="2797">
                  <c:v>4195.2911784756698</c:v>
                </c:pt>
                <c:pt idx="2798">
                  <c:v>4195.2097156155696</c:v>
                </c:pt>
                <c:pt idx="2799">
                  <c:v>4195.2899959195202</c:v>
                </c:pt>
                <c:pt idx="2800">
                  <c:v>4195.2084663022097</c:v>
                </c:pt>
                <c:pt idx="2801">
                  <c:v>4195.2078464139104</c:v>
                </c:pt>
                <c:pt idx="2802">
                  <c:v>4195.2072169888597</c:v>
                </c:pt>
                <c:pt idx="2803">
                  <c:v>4195.2065780270696</c:v>
                </c:pt>
                <c:pt idx="2804">
                  <c:v>4195.2059486020198</c:v>
                </c:pt>
                <c:pt idx="2805">
                  <c:v>4195.2964713681304</c:v>
                </c:pt>
                <c:pt idx="2806">
                  <c:v>4195.2958800900496</c:v>
                </c:pt>
                <c:pt idx="2807">
                  <c:v>4195.2952983487203</c:v>
                </c:pt>
                <c:pt idx="2808">
                  <c:v>4195.2947070706396</c:v>
                </c:pt>
                <c:pt idx="2809">
                  <c:v>4195.2941157925698</c:v>
                </c:pt>
                <c:pt idx="2810">
                  <c:v>4195.2935245144899</c:v>
                </c:pt>
                <c:pt idx="2811">
                  <c:v>4195.2929427731597</c:v>
                </c:pt>
                <c:pt idx="2812">
                  <c:v>4195.2923514950799</c:v>
                </c:pt>
                <c:pt idx="2813">
                  <c:v>4195.2917697537496</c:v>
                </c:pt>
                <c:pt idx="2814">
                  <c:v>4195.2911689389302</c:v>
                </c:pt>
                <c:pt idx="2815">
                  <c:v>4195.2905776608504</c:v>
                </c:pt>
                <c:pt idx="2816">
                  <c:v>4195.2091148007503</c:v>
                </c:pt>
                <c:pt idx="2817">
                  <c:v>4195.2893760312199</c:v>
                </c:pt>
                <c:pt idx="2818">
                  <c:v>4195.2078654873903</c:v>
                </c:pt>
                <c:pt idx="2819">
                  <c:v>4195.2881648648299</c:v>
                </c:pt>
                <c:pt idx="2820">
                  <c:v>4195.3651549923998</c:v>
                </c:pt>
                <c:pt idx="2821">
                  <c:v>4195.4084041226497</c:v>
                </c:pt>
                <c:pt idx="2822">
                  <c:v>4195.3300025570898</c:v>
                </c:pt>
                <c:pt idx="2823">
                  <c:v>4195.8145072568004</c:v>
                </c:pt>
                <c:pt idx="2824">
                  <c:v>4195.5286243069704</c:v>
                </c:pt>
                <c:pt idx="2825">
                  <c:v>4195.2862956631698</c:v>
                </c:pt>
                <c:pt idx="2826">
                  <c:v>4195.2863624203801</c:v>
                </c:pt>
                <c:pt idx="2827">
                  <c:v>4195.28641964083</c:v>
                </c:pt>
                <c:pt idx="2828">
                  <c:v>4195.4078891385197</c:v>
                </c:pt>
                <c:pt idx="2829">
                  <c:v>4195.3641059506499</c:v>
                </c:pt>
                <c:pt idx="2830">
                  <c:v>4195.4080035794304</c:v>
                </c:pt>
                <c:pt idx="2831">
                  <c:v>4195.4080607998903</c:v>
                </c:pt>
                <c:pt idx="2832">
                  <c:v>4195.2867152798699</c:v>
                </c:pt>
                <c:pt idx="2833">
                  <c:v>4195.2867725003298</c:v>
                </c:pt>
                <c:pt idx="2834">
                  <c:v>4195.2868392575301</c:v>
                </c:pt>
                <c:pt idx="2835">
                  <c:v>4195.28689647799</c:v>
                </c:pt>
                <c:pt idx="2836">
                  <c:v>4195.2869632351903</c:v>
                </c:pt>
                <c:pt idx="2837">
                  <c:v>4195.2870204556502</c:v>
                </c:pt>
                <c:pt idx="2838">
                  <c:v>4195.2870872128597</c:v>
                </c:pt>
                <c:pt idx="2839">
                  <c:v>4195.2871444333196</c:v>
                </c:pt>
                <c:pt idx="2840">
                  <c:v>4195.2872016537704</c:v>
                </c:pt>
                <c:pt idx="2841">
                  <c:v>4195.5628802884203</c:v>
                </c:pt>
                <c:pt idx="2842">
                  <c:v>4195.2873256314397</c:v>
                </c:pt>
                <c:pt idx="2843">
                  <c:v>4195.3649547207897</c:v>
                </c:pt>
                <c:pt idx="2844">
                  <c:v>4195.4863956082399</c:v>
                </c:pt>
                <c:pt idx="2845">
                  <c:v>4195.3650691617104</c:v>
                </c:pt>
                <c:pt idx="2846">
                  <c:v>4195.2418353665398</c:v>
                </c:pt>
                <c:pt idx="2847">
                  <c:v>4195.2419116604897</c:v>
                </c:pt>
                <c:pt idx="2848">
                  <c:v>4195.24197841769</c:v>
                </c:pt>
                <c:pt idx="2849">
                  <c:v>4195.2420356381499</c:v>
                </c:pt>
                <c:pt idx="2850">
                  <c:v>4195.2421119320898</c:v>
                </c:pt>
                <c:pt idx="2851">
                  <c:v>4195.2421786893001</c:v>
                </c:pt>
                <c:pt idx="2852">
                  <c:v>4195.2422804695098</c:v>
                </c:pt>
                <c:pt idx="2853">
                  <c:v>4195.3217499173797</c:v>
                </c:pt>
                <c:pt idx="2854">
                  <c:v>4195.3655928714397</c:v>
                </c:pt>
                <c:pt idx="2855">
                  <c:v>4195.3218027483299</c:v>
                </c:pt>
                <c:pt idx="2856">
                  <c:v>4195.32182301989</c:v>
                </c:pt>
                <c:pt idx="2857">
                  <c:v>4195.2424080375704</c:v>
                </c:pt>
                <c:pt idx="2858">
                  <c:v>4195.2424390686101</c:v>
                </c:pt>
                <c:pt idx="2859">
                  <c:v>4195.3218890778098</c:v>
                </c:pt>
                <c:pt idx="2860">
                  <c:v>4195.2777853786001</c:v>
                </c:pt>
                <c:pt idx="2861">
                  <c:v>4195.32195268957</c:v>
                </c:pt>
                <c:pt idx="2862">
                  <c:v>4195.3219726322704</c:v>
                </c:pt>
                <c:pt idx="2863">
                  <c:v>4195.5638448473601</c:v>
                </c:pt>
                <c:pt idx="2864">
                  <c:v>4195.5638603084699</c:v>
                </c:pt>
                <c:pt idx="2865">
                  <c:v>4195.3220400298696</c:v>
                </c:pt>
                <c:pt idx="2866">
                  <c:v>4195.3996561075201</c:v>
                </c:pt>
                <c:pt idx="2867">
                  <c:v>4195.3220870279802</c:v>
                </c:pt>
                <c:pt idx="2868">
                  <c:v>4195.32210721703</c:v>
                </c:pt>
                <c:pt idx="2869">
                  <c:v>4195.3997265052803</c:v>
                </c:pt>
                <c:pt idx="2870">
                  <c:v>4195.3221536319197</c:v>
                </c:pt>
                <c:pt idx="2871">
                  <c:v>4195.3221799657204</c:v>
                </c:pt>
                <c:pt idx="2872">
                  <c:v>4195.3222039085404</c:v>
                </c:pt>
                <c:pt idx="2873">
                  <c:v>4195.32222862852</c:v>
                </c:pt>
                <c:pt idx="2874">
                  <c:v>4195.3222533911003</c:v>
                </c:pt>
                <c:pt idx="2875">
                  <c:v>4195.3998719282899</c:v>
                </c:pt>
                <c:pt idx="2876">
                  <c:v>4195.3998960978097</c:v>
                </c:pt>
                <c:pt idx="2877">
                  <c:v>4195.39991851594</c:v>
                </c:pt>
                <c:pt idx="2878">
                  <c:v>4195.3999414734999</c:v>
                </c:pt>
                <c:pt idx="2879">
                  <c:v>4195.3561804861702</c:v>
                </c:pt>
                <c:pt idx="2880">
                  <c:v>4195.2782823293701</c:v>
                </c:pt>
                <c:pt idx="2881">
                  <c:v>4195.4000145651698</c:v>
                </c:pt>
                <c:pt idx="2882">
                  <c:v>4195.4776365859498</c:v>
                </c:pt>
                <c:pt idx="2883">
                  <c:v>4195.4774553878297</c:v>
                </c:pt>
                <c:pt idx="2884">
                  <c:v>4195.5984861953302</c:v>
                </c:pt>
                <c:pt idx="2885">
                  <c:v>4195.5230600936402</c:v>
                </c:pt>
                <c:pt idx="2886">
                  <c:v>4195.4807074172504</c:v>
                </c:pt>
                <c:pt idx="2887">
                  <c:v>4195.4817946059702</c:v>
                </c:pt>
                <c:pt idx="2888">
                  <c:v>4195.48288179469</c:v>
                </c:pt>
                <c:pt idx="2889">
                  <c:v>4195.4839594466703</c:v>
                </c:pt>
                <c:pt idx="2890">
                  <c:v>4195.6048948867301</c:v>
                </c:pt>
                <c:pt idx="2891">
                  <c:v>4195.5628283126398</c:v>
                </c:pt>
                <c:pt idx="2892">
                  <c:v>4195.6070215804602</c:v>
                </c:pt>
                <c:pt idx="2893">
                  <c:v>4195.7292540175904</c:v>
                </c:pt>
                <c:pt idx="2894">
                  <c:v>4195.65229250026</c:v>
                </c:pt>
                <c:pt idx="2895">
                  <c:v>4195.6882460219904</c:v>
                </c:pt>
                <c:pt idx="2896">
                  <c:v>4195.7324297530704</c:v>
                </c:pt>
                <c:pt idx="2897">
                  <c:v>4195.7334787948203</c:v>
                </c:pt>
                <c:pt idx="2898">
                  <c:v>4195.6914122207199</c:v>
                </c:pt>
                <c:pt idx="2899">
                  <c:v>4195.6924612624698</c:v>
                </c:pt>
                <c:pt idx="2900">
                  <c:v>4195.7366449935498</c:v>
                </c:pt>
                <c:pt idx="2901">
                  <c:v>4195.7376940352897</c:v>
                </c:pt>
                <c:pt idx="2902">
                  <c:v>4195.8167631728702</c:v>
                </c:pt>
                <c:pt idx="2903">
                  <c:v>4195.8178026778696</c:v>
                </c:pt>
                <c:pt idx="2904">
                  <c:v>4195.94823671413</c:v>
                </c:pt>
                <c:pt idx="2905">
                  <c:v>4195.8199007613703</c:v>
                </c:pt>
                <c:pt idx="2906">
                  <c:v>4195.8209498031201</c:v>
                </c:pt>
                <c:pt idx="2907">
                  <c:v>4195.82199884486</c:v>
                </c:pt>
                <c:pt idx="2908">
                  <c:v>4195.8230383498703</c:v>
                </c:pt>
                <c:pt idx="2909">
                  <c:v>4195.8240873916202</c:v>
                </c:pt>
                <c:pt idx="2910">
                  <c:v>4195.8251364333701</c:v>
                </c:pt>
                <c:pt idx="2911">
                  <c:v>4195.8261759383704</c:v>
                </c:pt>
                <c:pt idx="2912">
                  <c:v>4195.8272249801203</c:v>
                </c:pt>
                <c:pt idx="2913">
                  <c:v>4195.8282740218701</c:v>
                </c:pt>
                <c:pt idx="2914">
                  <c:v>4195.8295519454496</c:v>
                </c:pt>
                <c:pt idx="2915">
                  <c:v>4195.8302481276996</c:v>
                </c:pt>
                <c:pt idx="2916">
                  <c:v>4195.8309347732102</c:v>
                </c:pt>
                <c:pt idx="2917">
                  <c:v>4195.8316309554602</c:v>
                </c:pt>
                <c:pt idx="2918">
                  <c:v>4195.8323271377103</c:v>
                </c:pt>
                <c:pt idx="2919">
                  <c:v>4195.9110338790397</c:v>
                </c:pt>
                <c:pt idx="2920">
                  <c:v>4195.9117205245502</c:v>
                </c:pt>
                <c:pt idx="2921">
                  <c:v>4195.9124262435498</c:v>
                </c:pt>
                <c:pt idx="2922">
                  <c:v>4195.9561998946701</c:v>
                </c:pt>
                <c:pt idx="2923">
                  <c:v>4195.9568960769202</c:v>
                </c:pt>
                <c:pt idx="2924">
                  <c:v>4195.9575922591703</c:v>
                </c:pt>
                <c:pt idx="2925">
                  <c:v>4195.9582789046799</c:v>
                </c:pt>
                <c:pt idx="2926">
                  <c:v>4196.0348112685697</c:v>
                </c:pt>
                <c:pt idx="2927">
                  <c:v>4196.0354597671103</c:v>
                </c:pt>
                <c:pt idx="2928">
                  <c:v>4196.0361178023804</c:v>
                </c:pt>
                <c:pt idx="2929">
                  <c:v>4196.0773356063401</c:v>
                </c:pt>
                <c:pt idx="2930">
                  <c:v>4196.0374338729398</c:v>
                </c:pt>
                <c:pt idx="2931">
                  <c:v>4196.0380823714804</c:v>
                </c:pt>
                <c:pt idx="2932">
                  <c:v>4196.0387404067496</c:v>
                </c:pt>
                <c:pt idx="2933">
                  <c:v>4196.1128409011399</c:v>
                </c:pt>
                <c:pt idx="2934">
                  <c:v>4196.11349893642</c:v>
                </c:pt>
                <c:pt idx="2935">
                  <c:v>4196.1141474349497</c:v>
                </c:pt>
                <c:pt idx="2936">
                  <c:v>4196.1148054702298</c:v>
                </c:pt>
                <c:pt idx="2937">
                  <c:v>4196.11546350551</c:v>
                </c:pt>
                <c:pt idx="2938">
                  <c:v>4196.2706358535297</c:v>
                </c:pt>
                <c:pt idx="2939">
                  <c:v>4196.2307531936203</c:v>
                </c:pt>
                <c:pt idx="2940">
                  <c:v>4196.23140169215</c:v>
                </c:pt>
                <c:pt idx="2941">
                  <c:v>4196.2320597274302</c:v>
                </c:pt>
                <c:pt idx="2942">
                  <c:v>4196.23290849757</c:v>
                </c:pt>
                <c:pt idx="2943">
                  <c:v>4196.2332613570698</c:v>
                </c:pt>
                <c:pt idx="2944">
                  <c:v>4196.23360467983</c:v>
                </c:pt>
                <c:pt idx="2945">
                  <c:v>4196.2339480025803</c:v>
                </c:pt>
                <c:pt idx="2946">
                  <c:v>4196.2342913253297</c:v>
                </c:pt>
                <c:pt idx="2947">
                  <c:v>4196.2346441848304</c:v>
                </c:pt>
                <c:pt idx="2948">
                  <c:v>4196.2349875075797</c:v>
                </c:pt>
                <c:pt idx="2949">
                  <c:v>4196.23533083034</c:v>
                </c:pt>
                <c:pt idx="2950">
                  <c:v>4196.3091261489399</c:v>
                </c:pt>
                <c:pt idx="2951">
                  <c:v>4196.3094694717001</c:v>
                </c:pt>
                <c:pt idx="2952">
                  <c:v>4196.4233572585599</c:v>
                </c:pt>
                <c:pt idx="2953">
                  <c:v>4196.3833792312198</c:v>
                </c:pt>
                <c:pt idx="2954">
                  <c:v>4196.31053758693</c:v>
                </c:pt>
                <c:pt idx="2955">
                  <c:v>4196.3840849502103</c:v>
                </c:pt>
                <c:pt idx="2956">
                  <c:v>4196.3844378097101</c:v>
                </c:pt>
                <c:pt idx="2957">
                  <c:v>4196.3847906692099</c:v>
                </c:pt>
                <c:pt idx="2958">
                  <c:v>4196.3851530654501</c:v>
                </c:pt>
                <c:pt idx="2959">
                  <c:v>4196.4586432082697</c:v>
                </c:pt>
                <c:pt idx="2960">
                  <c:v>4196.4590056045099</c:v>
                </c:pt>
                <c:pt idx="2961">
                  <c:v>4196.4996702773597</c:v>
                </c:pt>
                <c:pt idx="2962">
                  <c:v>4196.5707285506796</c:v>
                </c:pt>
                <c:pt idx="2963">
                  <c:v>4196.5710814101703</c:v>
                </c:pt>
                <c:pt idx="2964">
                  <c:v>4196.5714247329297</c:v>
                </c:pt>
                <c:pt idx="2965">
                  <c:v>4196.4608175857102</c:v>
                </c:pt>
                <c:pt idx="2966">
                  <c:v>4196.5331728560996</c:v>
                </c:pt>
                <c:pt idx="2967">
                  <c:v>4196.5335257155903</c:v>
                </c:pt>
                <c:pt idx="2968">
                  <c:v>4196.6884882552604</c:v>
                </c:pt>
                <c:pt idx="2969">
                  <c:v>4196.6888411147602</c:v>
                </c:pt>
                <c:pt idx="2970">
                  <c:v>4196.6471083266797</c:v>
                </c:pt>
                <c:pt idx="2971">
                  <c:v>4196.7210371596802</c:v>
                </c:pt>
                <c:pt idx="2972">
                  <c:v>4196.6824991805597</c:v>
                </c:pt>
                <c:pt idx="2973">
                  <c:v>4196.68308092189</c:v>
                </c:pt>
                <c:pt idx="2974">
                  <c:v>4196.6791994674204</c:v>
                </c:pt>
                <c:pt idx="2975">
                  <c:v>4196.6447813613404</c:v>
                </c:pt>
                <c:pt idx="2976">
                  <c:v>4196.6450770003803</c:v>
                </c:pt>
                <c:pt idx="2977">
                  <c:v>4196.6453631026798</c:v>
                </c:pt>
                <c:pt idx="2978">
                  <c:v>4196.7928583724497</c:v>
                </c:pt>
                <c:pt idx="2979">
                  <c:v>4196.7196066482102</c:v>
                </c:pt>
                <c:pt idx="2980">
                  <c:v>4196.6852171523597</c:v>
                </c:pt>
                <c:pt idx="2981">
                  <c:v>4196.7979796035297</c:v>
                </c:pt>
                <c:pt idx="2982">
                  <c:v>4196.7982943160596</c:v>
                </c:pt>
                <c:pt idx="2983">
                  <c:v>4196.7986090285804</c:v>
                </c:pt>
                <c:pt idx="2984">
                  <c:v>4196.7989237411002</c:v>
                </c:pt>
                <c:pt idx="2985">
                  <c:v>4196.7992479903696</c:v>
                </c:pt>
                <c:pt idx="2986">
                  <c:v>4196.6870863540198</c:v>
                </c:pt>
                <c:pt idx="2987">
                  <c:v>4196.76094842983</c:v>
                </c:pt>
                <c:pt idx="2988">
                  <c:v>4196.7612631423499</c:v>
                </c:pt>
                <c:pt idx="2989">
                  <c:v>4196.7615873916202</c:v>
                </c:pt>
                <c:pt idx="2990">
                  <c:v>4197.1032030685001</c:v>
                </c:pt>
                <c:pt idx="2991">
                  <c:v>4196.8011744124897</c:v>
                </c:pt>
                <c:pt idx="2992">
                  <c:v>4196.7625982863901</c:v>
                </c:pt>
                <c:pt idx="2993">
                  <c:v>4196.7629225356604</c:v>
                </c:pt>
                <c:pt idx="2994">
                  <c:v>4196.8021185500602</c:v>
                </c:pt>
                <c:pt idx="2995">
                  <c:v>4196.87597108913</c:v>
                </c:pt>
                <c:pt idx="2996">
                  <c:v>4196.8027765853403</c:v>
                </c:pt>
                <c:pt idx="2997">
                  <c:v>4196.7642004592399</c:v>
                </c:pt>
                <c:pt idx="2998">
                  <c:v>4196.8769343001904</c:v>
                </c:pt>
                <c:pt idx="2999">
                  <c:v>4196.8037397963999</c:v>
                </c:pt>
                <c:pt idx="3000">
                  <c:v>4196.7651732070499</c:v>
                </c:pt>
                <c:pt idx="3001">
                  <c:v>4196.7654783828302</c:v>
                </c:pt>
                <c:pt idx="3002">
                  <c:v>4196.8393786056104</c:v>
                </c:pt>
                <c:pt idx="3003">
                  <c:v>4196.7661650283399</c:v>
                </c:pt>
                <c:pt idx="3004">
                  <c:v>4196.7668326003604</c:v>
                </c:pt>
                <c:pt idx="3005">
                  <c:v>4196.8410952193799</c:v>
                </c:pt>
                <c:pt idx="3006">
                  <c:v>4196.7682249648597</c:v>
                </c:pt>
                <c:pt idx="3007">
                  <c:v>4196.8424780471396</c:v>
                </c:pt>
                <c:pt idx="3008">
                  <c:v>4196.8431933028696</c:v>
                </c:pt>
                <c:pt idx="3009">
                  <c:v>4196.9561941726197</c:v>
                </c:pt>
                <c:pt idx="3010">
                  <c:v>4196.9569189651002</c:v>
                </c:pt>
                <c:pt idx="3011">
                  <c:v>4196.9188673598801</c:v>
                </c:pt>
                <c:pt idx="3012">
                  <c:v>4196.9196112258496</c:v>
                </c:pt>
                <c:pt idx="3013">
                  <c:v>4196.9203550918101</c:v>
                </c:pt>
                <c:pt idx="3014">
                  <c:v>4196.9210989577796</c:v>
                </c:pt>
                <c:pt idx="3015">
                  <c:v>4196.92184282375</c:v>
                </c:pt>
                <c:pt idx="3016">
                  <c:v>4196.9225866897104</c:v>
                </c:pt>
                <c:pt idx="3017">
                  <c:v>4196.99681116176</c:v>
                </c:pt>
                <c:pt idx="3018">
                  <c:v>4196.9975836379599</c:v>
                </c:pt>
                <c:pt idx="3019">
                  <c:v>4196.9983561141498</c:v>
                </c:pt>
                <c:pt idx="3020">
                  <c:v>4196.9991285903498</c:v>
                </c:pt>
                <c:pt idx="3021">
                  <c:v>4196.9999010665397</c:v>
                </c:pt>
                <c:pt idx="3022">
                  <c:v>4196.9619162185199</c:v>
                </c:pt>
                <c:pt idx="3023">
                  <c:v>4197.0014269454496</c:v>
                </c:pt>
                <c:pt idx="3024">
                  <c:v>4197.0021898849</c:v>
                </c:pt>
                <c:pt idx="3025">
                  <c:v>4197.03706575465</c:v>
                </c:pt>
                <c:pt idx="3026">
                  <c:v>4197.0378477675904</c:v>
                </c:pt>
                <c:pt idx="3027">
                  <c:v>4197.0006353957697</c:v>
                </c:pt>
                <c:pt idx="3028">
                  <c:v>4197.0394404036997</c:v>
                </c:pt>
                <c:pt idx="3029">
                  <c:v>4197.0402510268696</c:v>
                </c:pt>
                <c:pt idx="3030">
                  <c:v>4196.9295580489697</c:v>
                </c:pt>
                <c:pt idx="3031">
                  <c:v>4197.0418055160098</c:v>
                </c:pt>
                <c:pt idx="3032">
                  <c:v>4197.0426066024302</c:v>
                </c:pt>
                <c:pt idx="3033">
                  <c:v>4197.0053846938599</c:v>
                </c:pt>
                <c:pt idx="3034">
                  <c:v>4197.0061857802903</c:v>
                </c:pt>
                <c:pt idx="3035">
                  <c:v>4197.0458490951096</c:v>
                </c:pt>
                <c:pt idx="3036">
                  <c:v>4197.0855314834098</c:v>
                </c:pt>
                <c:pt idx="3037">
                  <c:v>4196.9378264052903</c:v>
                </c:pt>
                <c:pt idx="3038">
                  <c:v>4196.9007284743802</c:v>
                </c:pt>
                <c:pt idx="3039">
                  <c:v>4196.9411070449396</c:v>
                </c:pt>
                <c:pt idx="3040">
                  <c:v>4197.0920164687705</c:v>
                </c:pt>
                <c:pt idx="3041">
                  <c:v>4197.0176203353403</c:v>
                </c:pt>
                <c:pt idx="3042">
                  <c:v>4197.01927972865</c:v>
                </c:pt>
                <c:pt idx="3043">
                  <c:v>4197.0931131942298</c:v>
                </c:pt>
                <c:pt idx="3044">
                  <c:v>4197.2049601180597</c:v>
                </c:pt>
                <c:pt idx="3045">
                  <c:v>4197.2067148788001</c:v>
                </c:pt>
                <c:pt idx="3046">
                  <c:v>4197.1363146407602</c:v>
                </c:pt>
                <c:pt idx="3047">
                  <c:v>4197.1380217177903</c:v>
                </c:pt>
                <c:pt idx="3048">
                  <c:v>4197.21189333034</c:v>
                </c:pt>
                <c:pt idx="3049">
                  <c:v>4197.3237784011399</c:v>
                </c:pt>
                <c:pt idx="3050">
                  <c:v>4197.2154505355402</c:v>
                </c:pt>
                <c:pt idx="3051">
                  <c:v>4197.1070749862201</c:v>
                </c:pt>
                <c:pt idx="3052">
                  <c:v>4197.1087820632501</c:v>
                </c:pt>
                <c:pt idx="3053">
                  <c:v>4197.1105082137601</c:v>
                </c:pt>
                <c:pt idx="3054">
                  <c:v>4197.0742399795099</c:v>
                </c:pt>
                <c:pt idx="3055">
                  <c:v>4197.1861155135703</c:v>
                </c:pt>
                <c:pt idx="3056">
                  <c:v>4197.2258551223304</c:v>
                </c:pt>
                <c:pt idx="3057">
                  <c:v>4197.0795137984796</c:v>
                </c:pt>
                <c:pt idx="3058">
                  <c:v>4197.0812304122501</c:v>
                </c:pt>
                <c:pt idx="3059">
                  <c:v>4197.0829660994996</c:v>
                </c:pt>
                <c:pt idx="3060">
                  <c:v>4197.0846922500205</c:v>
                </c:pt>
                <c:pt idx="3061">
                  <c:v>4197.0864279372699</c:v>
                </c:pt>
                <c:pt idx="3062">
                  <c:v>4197.1603376967896</c:v>
                </c:pt>
                <c:pt idx="3063">
                  <c:v>4197.0899374587598</c:v>
                </c:pt>
                <c:pt idx="3064">
                  <c:v>4197.0916349990403</c:v>
                </c:pt>
                <c:pt idx="3065">
                  <c:v>4197.2040255172296</c:v>
                </c:pt>
                <c:pt idx="3066">
                  <c:v>4197.0962030990104</c:v>
                </c:pt>
                <c:pt idx="3067">
                  <c:v>4197.06050706935</c:v>
                </c:pt>
                <c:pt idx="3068">
                  <c:v>4196.9517500503098</c:v>
                </c:pt>
                <c:pt idx="3069">
                  <c:v>4196.9926722152304</c:v>
                </c:pt>
                <c:pt idx="3070">
                  <c:v>4196.9949419600998</c:v>
                </c:pt>
                <c:pt idx="3071">
                  <c:v>4196.9585402114399</c:v>
                </c:pt>
                <c:pt idx="3072">
                  <c:v>4196.9608004195698</c:v>
                </c:pt>
                <c:pt idx="3073">
                  <c:v>4196.9630701644401</c:v>
                </c:pt>
                <c:pt idx="3074">
                  <c:v>4196.9653494460599</c:v>
                </c:pt>
                <c:pt idx="3075">
                  <c:v>4197.0061762435498</c:v>
                </c:pt>
                <c:pt idx="3076">
                  <c:v>4196.9698984725501</c:v>
                </c:pt>
                <c:pt idx="3077">
                  <c:v>4196.89863992763</c:v>
                </c:pt>
                <c:pt idx="3078">
                  <c:v>4197.0128328902701</c:v>
                </c:pt>
                <c:pt idx="3079">
                  <c:v>4196.9031698806302</c:v>
                </c:pt>
                <c:pt idx="3080">
                  <c:v>4196.8318159682804</c:v>
                </c:pt>
                <c:pt idx="3081">
                  <c:v>4196.8302137954297</c:v>
                </c:pt>
                <c:pt idx="3082">
                  <c:v>4196.7587931258704</c:v>
                </c:pt>
                <c:pt idx="3083">
                  <c:v>4196.7609865768</c:v>
                </c:pt>
                <c:pt idx="3084">
                  <c:v>4196.7631895644699</c:v>
                </c:pt>
                <c:pt idx="3085">
                  <c:v>4196.6917307479398</c:v>
                </c:pt>
                <c:pt idx="3086">
                  <c:v>4196.6938765151499</c:v>
                </c:pt>
                <c:pt idx="3087">
                  <c:v>4196.7696936233096</c:v>
                </c:pt>
                <c:pt idx="3088">
                  <c:v>4196.6982348067804</c:v>
                </c:pt>
                <c:pt idx="3089">
                  <c:v>4196.7740519149302</c:v>
                </c:pt>
                <c:pt idx="3090">
                  <c:v>4196.7762644393497</c:v>
                </c:pt>
                <c:pt idx="3091">
                  <c:v>4196.7784865004996</c:v>
                </c:pt>
                <c:pt idx="3092">
                  <c:v>4196.6683180434702</c:v>
                </c:pt>
                <c:pt idx="3093">
                  <c:v>4196.7092115981604</c:v>
                </c:pt>
                <c:pt idx="3094">
                  <c:v>4196.7113764388596</c:v>
                </c:pt>
                <c:pt idx="3095">
                  <c:v>4196.7135317428101</c:v>
                </c:pt>
                <c:pt idx="3096">
                  <c:v>4196.71555353236</c:v>
                </c:pt>
                <c:pt idx="3097">
                  <c:v>4196.7175943953998</c:v>
                </c:pt>
                <c:pt idx="3098">
                  <c:v>4196.7196161849497</c:v>
                </c:pt>
                <c:pt idx="3099">
                  <c:v>4196.72164751125</c:v>
                </c:pt>
                <c:pt idx="3100">
                  <c:v>4196.6500456435697</c:v>
                </c:pt>
                <c:pt idx="3101">
                  <c:v>4196.7256624801203</c:v>
                </c:pt>
                <c:pt idx="3102">
                  <c:v>4196.6153318984498</c:v>
                </c:pt>
                <c:pt idx="3103">
                  <c:v>4196.6173155410297</c:v>
                </c:pt>
                <c:pt idx="3104">
                  <c:v>4196.5805895431104</c:v>
                </c:pt>
                <c:pt idx="3105">
                  <c:v>4196.7336733443799</c:v>
                </c:pt>
                <c:pt idx="3106">
                  <c:v>4196.69699503017</c:v>
                </c:pt>
                <c:pt idx="3107">
                  <c:v>4196.6641314132203</c:v>
                </c:pt>
                <c:pt idx="3108">
                  <c:v>4196.6273958785596</c:v>
                </c:pt>
                <c:pt idx="3109">
                  <c:v>4196.4414103133704</c:v>
                </c:pt>
                <c:pt idx="3110">
                  <c:v>4196.6700251205002</c:v>
                </c:pt>
                <c:pt idx="3111">
                  <c:v>4196.5596563918598</c:v>
                </c:pt>
                <c:pt idx="3112">
                  <c:v>4196.5228827102201</c:v>
                </c:pt>
                <c:pt idx="3113">
                  <c:v>4196.41037775111</c:v>
                </c:pt>
                <c:pt idx="3114">
                  <c:v>4196.4123613936899</c:v>
                </c:pt>
                <c:pt idx="3115">
                  <c:v>4196.5286619765802</c:v>
                </c:pt>
                <c:pt idx="3116">
                  <c:v>4196.4555056197696</c:v>
                </c:pt>
                <c:pt idx="3117">
                  <c:v>4196.4574892623496</c:v>
                </c:pt>
                <c:pt idx="3118">
                  <c:v>4196.57319856715</c:v>
                </c:pt>
                <c:pt idx="3119">
                  <c:v>4196.5751726729904</c:v>
                </c:pt>
                <c:pt idx="3120">
                  <c:v>4196.4635450942496</c:v>
                </c:pt>
                <c:pt idx="3121">
                  <c:v>4196.46553827358</c:v>
                </c:pt>
                <c:pt idx="3122">
                  <c:v>4196.3521463973502</c:v>
                </c:pt>
                <c:pt idx="3123">
                  <c:v>4196.4694769485004</c:v>
                </c:pt>
                <c:pt idx="3124">
                  <c:v>4196.3561136825101</c:v>
                </c:pt>
                <c:pt idx="3125">
                  <c:v>4196.3580687148597</c:v>
                </c:pt>
                <c:pt idx="3126">
                  <c:v>4196.2864382369498</c:v>
                </c:pt>
                <c:pt idx="3127">
                  <c:v>4196.36129213405</c:v>
                </c:pt>
                <c:pt idx="3128">
                  <c:v>4196.2497885329703</c:v>
                </c:pt>
                <c:pt idx="3129">
                  <c:v>4196.2904245955997</c:v>
                </c:pt>
                <c:pt idx="3130">
                  <c:v>4196.2524302108304</c:v>
                </c:pt>
                <c:pt idx="3131">
                  <c:v>4196.2537653548698</c:v>
                </c:pt>
                <c:pt idx="3132">
                  <c:v>4196.2944109542404</c:v>
                </c:pt>
                <c:pt idx="3133">
                  <c:v>4196.2564261062198</c:v>
                </c:pt>
                <c:pt idx="3134">
                  <c:v>4196.2577517135196</c:v>
                </c:pt>
                <c:pt idx="3135">
                  <c:v>4196.2590773208203</c:v>
                </c:pt>
                <c:pt idx="3136">
                  <c:v>4196.1868746383198</c:v>
                </c:pt>
                <c:pt idx="3137">
                  <c:v>4196.3745672805298</c:v>
                </c:pt>
                <c:pt idx="3138">
                  <c:v>4196.3024027450101</c:v>
                </c:pt>
                <c:pt idx="3139">
                  <c:v>4196.0780127151002</c:v>
                </c:pt>
                <c:pt idx="3140">
                  <c:v>4196.0793287856604</c:v>
                </c:pt>
                <c:pt idx="3141">
                  <c:v>4196.0806353194703</c:v>
                </c:pt>
                <c:pt idx="3142">
                  <c:v>4196.1555082900604</c:v>
                </c:pt>
                <c:pt idx="3143">
                  <c:v>4196.1961443526798</c:v>
                </c:pt>
                <c:pt idx="3144">
                  <c:v>4196.0846026046302</c:v>
                </c:pt>
                <c:pt idx="3145">
                  <c:v>4196.08592821193</c:v>
                </c:pt>
                <c:pt idx="3146">
                  <c:v>4196.2001021010901</c:v>
                </c:pt>
                <c:pt idx="3147">
                  <c:v>4196.2014372451304</c:v>
                </c:pt>
                <c:pt idx="3148">
                  <c:v>4196.2027628524302</c:v>
                </c:pt>
                <c:pt idx="3149">
                  <c:v>4196.0912306411301</c:v>
                </c:pt>
                <c:pt idx="3150">
                  <c:v>4196.0532362563599</c:v>
                </c:pt>
                <c:pt idx="3151">
                  <c:v>4196.0938818557297</c:v>
                </c:pt>
                <c:pt idx="3152">
                  <c:v>4196.05587793422</c:v>
                </c:pt>
                <c:pt idx="3153">
                  <c:v>4196.0965235335898</c:v>
                </c:pt>
                <c:pt idx="3154">
                  <c:v>4196.0978396041401</c:v>
                </c:pt>
                <c:pt idx="3155">
                  <c:v>4196.0256369216504</c:v>
                </c:pt>
                <c:pt idx="3156">
                  <c:v>4196.0266096694504</c:v>
                </c:pt>
                <c:pt idx="3157">
                  <c:v>4196.0277159316602</c:v>
                </c:pt>
                <c:pt idx="3158">
                  <c:v>4196.0288126571204</c:v>
                </c:pt>
                <c:pt idx="3159">
                  <c:v>4196.0299093825797</c:v>
                </c:pt>
                <c:pt idx="3160">
                  <c:v>4196.0310251815299</c:v>
                </c:pt>
                <c:pt idx="3161">
                  <c:v>4196.0321219070001</c:v>
                </c:pt>
                <c:pt idx="3162">
                  <c:v>4196.0725767715003</c:v>
                </c:pt>
                <c:pt idx="3163">
                  <c:v>4196.0736734969596</c:v>
                </c:pt>
                <c:pt idx="3164">
                  <c:v>4196.0747702224298</c:v>
                </c:pt>
                <c:pt idx="3165">
                  <c:v>4196.0758764846396</c:v>
                </c:pt>
                <c:pt idx="3166">
                  <c:v>4196.0769827468403</c:v>
                </c:pt>
                <c:pt idx="3167">
                  <c:v>4196.0780794723096</c:v>
                </c:pt>
                <c:pt idx="3168">
                  <c:v>4196.0791857345102</c:v>
                </c:pt>
                <c:pt idx="3169">
                  <c:v>4196.0802824599796</c:v>
                </c:pt>
                <c:pt idx="3170">
                  <c:v>4196.1207563979697</c:v>
                </c:pt>
                <c:pt idx="3171">
                  <c:v>4196.1953432662503</c:v>
                </c:pt>
                <c:pt idx="3172">
                  <c:v>4196.2358076675</c:v>
                </c:pt>
                <c:pt idx="3173">
                  <c:v>4196.2772257430597</c:v>
                </c:pt>
                <c:pt idx="3174">
                  <c:v>4196.1986525161301</c:v>
                </c:pt>
                <c:pt idx="3175">
                  <c:v>4196.1997587783399</c:v>
                </c:pt>
                <c:pt idx="3176">
                  <c:v>4196.2008555038001</c:v>
                </c:pt>
                <c:pt idx="3177">
                  <c:v>4196.2019713027503</c:v>
                </c:pt>
                <c:pt idx="3178">
                  <c:v>4196.2030680282096</c:v>
                </c:pt>
                <c:pt idx="3179">
                  <c:v>4196.2041742904203</c:v>
                </c:pt>
                <c:pt idx="3180">
                  <c:v>4196.2446386916699</c:v>
                </c:pt>
                <c:pt idx="3181">
                  <c:v>4196.3594992263297</c:v>
                </c:pt>
                <c:pt idx="3182">
                  <c:v>4196.2074835403</c:v>
                </c:pt>
                <c:pt idx="3183">
                  <c:v>4196.2085993392502</c:v>
                </c:pt>
                <c:pt idx="3184">
                  <c:v>4196.3628275497003</c:v>
                </c:pt>
                <c:pt idx="3185">
                  <c:v>4196.1373217208402</c:v>
                </c:pt>
                <c:pt idx="3186">
                  <c:v>4196.1384375197904</c:v>
                </c:pt>
                <c:pt idx="3187">
                  <c:v>4196.2524778945499</c:v>
                </c:pt>
                <c:pt idx="3188">
                  <c:v>4196.1402208907602</c:v>
                </c:pt>
                <c:pt idx="3189">
                  <c:v>4196.1407930953501</c:v>
                </c:pt>
                <c:pt idx="3190">
                  <c:v>4196.2945063216703</c:v>
                </c:pt>
                <c:pt idx="3191">
                  <c:v>4196.1813147170596</c:v>
                </c:pt>
                <c:pt idx="3192">
                  <c:v>4196.0690481765296</c:v>
                </c:pt>
                <c:pt idx="3193">
                  <c:v>4196.0696108443799</c:v>
                </c:pt>
                <c:pt idx="3194">
                  <c:v>4196.0701925857102</c:v>
                </c:pt>
                <c:pt idx="3195">
                  <c:v>4196.1101515395703</c:v>
                </c:pt>
                <c:pt idx="3196">
                  <c:v>4196.1841757400098</c:v>
                </c:pt>
                <c:pt idx="3197">
                  <c:v>4196.1847479445996</c:v>
                </c:pt>
                <c:pt idx="3198">
                  <c:v>4196.1853201491904</c:v>
                </c:pt>
                <c:pt idx="3199">
                  <c:v>4196.1859018905197</c:v>
                </c:pt>
                <c:pt idx="3200">
                  <c:v>4196.3002379043101</c:v>
                </c:pt>
                <c:pt idx="3201">
                  <c:v>4196.1135943038498</c:v>
                </c:pt>
                <c:pt idx="3202">
                  <c:v>4196.1141760451801</c:v>
                </c:pt>
                <c:pt idx="3203">
                  <c:v>4196.1147387130304</c:v>
                </c:pt>
                <c:pt idx="3204">
                  <c:v>4196.2290938003098</c:v>
                </c:pt>
                <c:pt idx="3205">
                  <c:v>4196.1158926589496</c:v>
                </c:pt>
                <c:pt idx="3206">
                  <c:v>4196.1164553268</c:v>
                </c:pt>
                <c:pt idx="3207">
                  <c:v>4196.1170370681302</c:v>
                </c:pt>
                <c:pt idx="3208">
                  <c:v>4196.1175997359796</c:v>
                </c:pt>
                <c:pt idx="3209">
                  <c:v>4196.2319548232599</c:v>
                </c:pt>
                <c:pt idx="3210">
                  <c:v>4196.2325270278498</c:v>
                </c:pt>
                <c:pt idx="3211">
                  <c:v>4196.1193258864896</c:v>
                </c:pt>
                <c:pt idx="3212">
                  <c:v>4196.1199076278199</c:v>
                </c:pt>
                <c:pt idx="3213">
                  <c:v>4196.1204702956702</c:v>
                </c:pt>
                <c:pt idx="3214">
                  <c:v>4196.1210520369996</c:v>
                </c:pt>
                <c:pt idx="3215">
                  <c:v>4196.1216147048499</c:v>
                </c:pt>
                <c:pt idx="3216">
                  <c:v>4196.1221869094397</c:v>
                </c:pt>
                <c:pt idx="3217">
                  <c:v>4196.1227018935697</c:v>
                </c:pt>
                <c:pt idx="3218">
                  <c:v>4196.1233217818799</c:v>
                </c:pt>
                <c:pt idx="3219">
                  <c:v>4196.1239416701801</c:v>
                </c:pt>
                <c:pt idx="3220">
                  <c:v>4196.1649115188102</c:v>
                </c:pt>
                <c:pt idx="3221">
                  <c:v>4196.1655314071204</c:v>
                </c:pt>
                <c:pt idx="3222">
                  <c:v>4196.1258108718403</c:v>
                </c:pt>
                <c:pt idx="3223">
                  <c:v>4196.1667711837299</c:v>
                </c:pt>
                <c:pt idx="3224">
                  <c:v>4196.3142569167603</c:v>
                </c:pt>
                <c:pt idx="3225">
                  <c:v>4196.3148863418101</c:v>
                </c:pt>
                <c:pt idx="3226">
                  <c:v>4196.2420733077597</c:v>
                </c:pt>
                <c:pt idx="3227">
                  <c:v>4196.4626295669104</c:v>
                </c:pt>
                <c:pt idx="3228">
                  <c:v>4196.3570673568302</c:v>
                </c:pt>
                <c:pt idx="3229">
                  <c:v>4196.2439425094199</c:v>
                </c:pt>
                <c:pt idx="3230">
                  <c:v>4196.2445719344596</c:v>
                </c:pt>
                <c:pt idx="3231">
                  <c:v>4196.2855322463502</c:v>
                </c:pt>
                <c:pt idx="3232">
                  <c:v>4196.2861521346604</c:v>
                </c:pt>
                <c:pt idx="3233">
                  <c:v>4196.21337724757</c:v>
                </c:pt>
                <c:pt idx="3234">
                  <c:v>4196.1736471755503</c:v>
                </c:pt>
                <c:pt idx="3235">
                  <c:v>4196.2146170241904</c:v>
                </c:pt>
                <c:pt idx="3236">
                  <c:v>4196.2152369124897</c:v>
                </c:pt>
                <c:pt idx="3237">
                  <c:v>4196.28926111293</c:v>
                </c:pt>
                <c:pt idx="3238">
                  <c:v>4196.2164957625901</c:v>
                </c:pt>
                <c:pt idx="3239">
                  <c:v>4196.2905199630304</c:v>
                </c:pt>
                <c:pt idx="3240">
                  <c:v>4196.2177355391996</c:v>
                </c:pt>
                <c:pt idx="3241">
                  <c:v>4196.2183554275098</c:v>
                </c:pt>
                <c:pt idx="3242">
                  <c:v>4196.21897531581</c:v>
                </c:pt>
                <c:pt idx="3243">
                  <c:v>4196.2196047408597</c:v>
                </c:pt>
                <c:pt idx="3244">
                  <c:v>4196.2202246291699</c:v>
                </c:pt>
                <c:pt idx="3245">
                  <c:v>4196.2208540542197</c:v>
                </c:pt>
                <c:pt idx="3246">
                  <c:v>4196.2214739425199</c:v>
                </c:pt>
                <c:pt idx="3247">
                  <c:v>4196.2220938308301</c:v>
                </c:pt>
                <c:pt idx="3248">
                  <c:v>4196.2961752517203</c:v>
                </c:pt>
                <c:pt idx="3249">
                  <c:v>4196.22264696193</c:v>
                </c:pt>
                <c:pt idx="3250">
                  <c:v>4196.2225325210102</c:v>
                </c:pt>
                <c:pt idx="3251">
                  <c:v>4196.2958033187397</c:v>
                </c:pt>
                <c:pt idx="3252">
                  <c:v>4196.4165861709098</c:v>
                </c:pt>
                <c:pt idx="3253">
                  <c:v>4196.4895136458899</c:v>
                </c:pt>
                <c:pt idx="3254">
                  <c:v>4196.2220461471097</c:v>
                </c:pt>
                <c:pt idx="3255">
                  <c:v>4196.2953264815797</c:v>
                </c:pt>
                <c:pt idx="3256">
                  <c:v>4196.2952025039203</c:v>
                </c:pt>
                <c:pt idx="3257">
                  <c:v>4196.2950785262601</c:v>
                </c:pt>
                <c:pt idx="3258">
                  <c:v>4196.2949640853403</c:v>
                </c:pt>
                <c:pt idx="3259">
                  <c:v>4196.2948496444296</c:v>
                </c:pt>
                <c:pt idx="3260">
                  <c:v>4196.2947256667603</c:v>
                </c:pt>
                <c:pt idx="3261">
                  <c:v>4196.2946112258496</c:v>
                </c:pt>
                <c:pt idx="3262">
                  <c:v>4196.3751776320996</c:v>
                </c:pt>
                <c:pt idx="3263">
                  <c:v>4196.3750536544303</c:v>
                </c:pt>
                <c:pt idx="3264">
                  <c:v>4196.3749296767701</c:v>
                </c:pt>
                <c:pt idx="3265">
                  <c:v>4196.3748247725998</c:v>
                </c:pt>
                <c:pt idx="3266">
                  <c:v>4196.3747007949396</c:v>
                </c:pt>
                <c:pt idx="3267">
                  <c:v>4196.3745768172803</c:v>
                </c:pt>
                <c:pt idx="3268">
                  <c:v>4196.3744623763596</c:v>
                </c:pt>
                <c:pt idx="3269">
                  <c:v>4196.3743383987003</c:v>
                </c:pt>
                <c:pt idx="3270">
                  <c:v>4196.3742144210401</c:v>
                </c:pt>
                <c:pt idx="3271">
                  <c:v>4196.4143164260404</c:v>
                </c:pt>
                <c:pt idx="3272">
                  <c:v>4196.4872343642701</c:v>
                </c:pt>
                <c:pt idx="3273">
                  <c:v>4196.5264113051899</c:v>
                </c:pt>
                <c:pt idx="3274">
                  <c:v>4196.5263064010196</c:v>
                </c:pt>
                <c:pt idx="3275">
                  <c:v>4196.5261824233603</c:v>
                </c:pt>
                <c:pt idx="3276">
                  <c:v>4196.5260679824396</c:v>
                </c:pt>
                <c:pt idx="3277">
                  <c:v>4196.6354353530396</c:v>
                </c:pt>
                <c:pt idx="3278">
                  <c:v>4196.4865191085401</c:v>
                </c:pt>
                <c:pt idx="3279">
                  <c:v>4196.41331506801</c:v>
                </c:pt>
                <c:pt idx="3280">
                  <c:v>4196.4132483108096</c:v>
                </c:pt>
                <c:pt idx="3281">
                  <c:v>4196.4131720168598</c:v>
                </c:pt>
                <c:pt idx="3282">
                  <c:v>4196.4131052596604</c:v>
                </c:pt>
                <c:pt idx="3283">
                  <c:v>4196.4130194289701</c:v>
                </c:pt>
                <c:pt idx="3284">
                  <c:v>4196.4129526717697</c:v>
                </c:pt>
                <c:pt idx="3285">
                  <c:v>4196.4128763778199</c:v>
                </c:pt>
                <c:pt idx="3286">
                  <c:v>4196.5252001388099</c:v>
                </c:pt>
                <c:pt idx="3287">
                  <c:v>4196.4857847793101</c:v>
                </c:pt>
                <c:pt idx="3288">
                  <c:v>4196.4857180221097</c:v>
                </c:pt>
                <c:pt idx="3289">
                  <c:v>4196.70507265163</c:v>
                </c:pt>
                <c:pt idx="3290">
                  <c:v>4196.5249331100003</c:v>
                </c:pt>
                <c:pt idx="3291">
                  <c:v>4196.4854986770197</c:v>
                </c:pt>
                <c:pt idx="3292">
                  <c:v>4196.5247900588502</c:v>
                </c:pt>
                <c:pt idx="3293">
                  <c:v>4196.5247233016498</c:v>
                </c:pt>
                <c:pt idx="3294">
                  <c:v>4196.52464700771</c:v>
                </c:pt>
                <c:pt idx="3295">
                  <c:v>4196.4121706588303</c:v>
                </c:pt>
                <c:pt idx="3296">
                  <c:v>4196.5245039565598</c:v>
                </c:pt>
                <c:pt idx="3297">
                  <c:v>4196.5633280379798</c:v>
                </c:pt>
                <c:pt idx="3298">
                  <c:v>4196.4850027663697</c:v>
                </c:pt>
                <c:pt idx="3299">
                  <c:v>4196.5243036849497</c:v>
                </c:pt>
                <c:pt idx="3300">
                  <c:v>4196.6337092025296</c:v>
                </c:pt>
                <c:pt idx="3301">
                  <c:v>4196.5241606338104</c:v>
                </c:pt>
                <c:pt idx="3302">
                  <c:v>4196.56297517848</c:v>
                </c:pt>
                <c:pt idx="3303">
                  <c:v>4196.5629084212796</c:v>
                </c:pt>
                <c:pt idx="3304">
                  <c:v>4196.6334421737201</c:v>
                </c:pt>
                <c:pt idx="3305">
                  <c:v>4196.6333658797803</c:v>
                </c:pt>
                <c:pt idx="3306">
                  <c:v>4196.6721804244498</c:v>
                </c:pt>
                <c:pt idx="3307">
                  <c:v>4196.6334135634897</c:v>
                </c:pt>
                <c:pt idx="3308">
                  <c:v>4196.6330607039999</c:v>
                </c:pt>
                <c:pt idx="3309">
                  <c:v>4196.67158914638</c:v>
                </c:pt>
                <c:pt idx="3310">
                  <c:v>4196.6712458236198</c:v>
                </c:pt>
                <c:pt idx="3311">
                  <c:v>4196.7097838027503</c:v>
                </c:pt>
                <c:pt idx="3312">
                  <c:v>4196.77998376918</c:v>
                </c:pt>
                <c:pt idx="3313">
                  <c:v>4196.7796404464298</c:v>
                </c:pt>
                <c:pt idx="3314">
                  <c:v>4196.7792971236704</c:v>
                </c:pt>
                <c:pt idx="3315">
                  <c:v>4196.7400724990403</c:v>
                </c:pt>
                <c:pt idx="3316">
                  <c:v>4196.7397196395405</c:v>
                </c:pt>
                <c:pt idx="3317">
                  <c:v>4196.81713892055</c:v>
                </c:pt>
                <c:pt idx="3318">
                  <c:v>4196.8873388869797</c:v>
                </c:pt>
                <c:pt idx="3319">
                  <c:v>4196.7775518996696</c:v>
                </c:pt>
                <c:pt idx="3320">
                  <c:v>4196.7383368117798</c:v>
                </c:pt>
                <c:pt idx="3321">
                  <c:v>4196.7768652541699</c:v>
                </c:pt>
                <c:pt idx="3322">
                  <c:v>4196.7376310927903</c:v>
                </c:pt>
                <c:pt idx="3323">
                  <c:v>4196.7761595351703</c:v>
                </c:pt>
                <c:pt idx="3324">
                  <c:v>4196.7369349105402</c:v>
                </c:pt>
                <c:pt idx="3325">
                  <c:v>4196.7754633529203</c:v>
                </c:pt>
                <c:pt idx="3326">
                  <c:v>4196.7751104934196</c:v>
                </c:pt>
                <c:pt idx="3327">
                  <c:v>4196.7358858687903</c:v>
                </c:pt>
                <c:pt idx="3328">
                  <c:v>4196.9571573836802</c:v>
                </c:pt>
                <c:pt idx="3329">
                  <c:v>4196.92549539638</c:v>
                </c:pt>
                <c:pt idx="3330">
                  <c:v>4196.8831713302197</c:v>
                </c:pt>
                <c:pt idx="3331">
                  <c:v>4196.8828184707199</c:v>
                </c:pt>
                <c:pt idx="3332">
                  <c:v>4196.9977362258496</c:v>
                </c:pt>
                <c:pt idx="3333">
                  <c:v>4196.9554503066602</c:v>
                </c:pt>
                <c:pt idx="3334">
                  <c:v>4196.8818171126904</c:v>
                </c:pt>
                <c:pt idx="3335">
                  <c:v>4196.9547731978901</c:v>
                </c:pt>
                <c:pt idx="3336">
                  <c:v>4196.9544489486198</c:v>
                </c:pt>
                <c:pt idx="3337">
                  <c:v>4196.8807966811701</c:v>
                </c:pt>
                <c:pt idx="3338">
                  <c:v>4196.8805105788697</c:v>
                </c:pt>
                <c:pt idx="3339">
                  <c:v>4196.8799955947397</c:v>
                </c:pt>
                <c:pt idx="3340">
                  <c:v>4196.9527990920596</c:v>
                </c:pt>
                <c:pt idx="3341">
                  <c:v>4197.0355589492301</c:v>
                </c:pt>
                <c:pt idx="3342">
                  <c:v>4196.9518072707697</c:v>
                </c:pt>
                <c:pt idx="3343">
                  <c:v>4196.8780024154203</c:v>
                </c:pt>
                <c:pt idx="3344">
                  <c:v>4196.9927580459098</c:v>
                </c:pt>
                <c:pt idx="3345">
                  <c:v>4196.8769819838999</c:v>
                </c:pt>
                <c:pt idx="3346">
                  <c:v>4196.9917471511399</c:v>
                </c:pt>
                <c:pt idx="3347">
                  <c:v>4197.1045286757999</c:v>
                </c:pt>
                <c:pt idx="3348">
                  <c:v>4197.0321352584397</c:v>
                </c:pt>
                <c:pt idx="3349">
                  <c:v>4196.9902594192099</c:v>
                </c:pt>
                <c:pt idx="3350">
                  <c:v>4196.9897635085599</c:v>
                </c:pt>
                <c:pt idx="3351">
                  <c:v>4197.1025927169303</c:v>
                </c:pt>
                <c:pt idx="3352">
                  <c:v>4197.0301897628297</c:v>
                </c:pt>
                <c:pt idx="3353">
                  <c:v>4196.9882853133704</c:v>
                </c:pt>
                <c:pt idx="3354">
                  <c:v>4196.98777986598</c:v>
                </c:pt>
                <c:pt idx="3355">
                  <c:v>4197.0287115676401</c:v>
                </c:pt>
                <c:pt idx="3356">
                  <c:v>4197.0282156570001</c:v>
                </c:pt>
                <c:pt idx="3357">
                  <c:v>4197.0277292830997</c:v>
                </c:pt>
                <c:pt idx="3358">
                  <c:v>4196.9857676131796</c:v>
                </c:pt>
                <c:pt idx="3359">
                  <c:v>4197.0267374618097</c:v>
                </c:pt>
                <c:pt idx="3360">
                  <c:v>4197.0262415511597</c:v>
                </c:pt>
                <c:pt idx="3361">
                  <c:v>4196.9109709365403</c:v>
                </c:pt>
                <c:pt idx="3362">
                  <c:v>4197.0252306563898</c:v>
                </c:pt>
                <c:pt idx="3363">
                  <c:v>4197.0247347457398</c:v>
                </c:pt>
                <c:pt idx="3364">
                  <c:v>4196.9827158553599</c:v>
                </c:pt>
                <c:pt idx="3365">
                  <c:v>4197.0956690413996</c:v>
                </c:pt>
                <c:pt idx="3366">
                  <c:v>4197.0951922042404</c:v>
                </c:pt>
                <c:pt idx="3367">
                  <c:v>4197.0535357100998</c:v>
                </c:pt>
                <c:pt idx="3368">
                  <c:v>4197.0945055587299</c:v>
                </c:pt>
                <c:pt idx="3369">
                  <c:v>4197.0523531539502</c:v>
                </c:pt>
                <c:pt idx="3370">
                  <c:v>4197.0925505263804</c:v>
                </c:pt>
                <c:pt idx="3371">
                  <c:v>4197.0915587050904</c:v>
                </c:pt>
                <c:pt idx="3372">
                  <c:v>4197.1625025374897</c:v>
                </c:pt>
                <c:pt idx="3373">
                  <c:v>4197.1615679366596</c:v>
                </c:pt>
                <c:pt idx="3374">
                  <c:v>4197.0886786086603</c:v>
                </c:pt>
                <c:pt idx="3375">
                  <c:v>4197.0876772506299</c:v>
                </c:pt>
                <c:pt idx="3376">
                  <c:v>4197.1586210830201</c:v>
                </c:pt>
                <c:pt idx="3377">
                  <c:v>4197.0857222182804</c:v>
                </c:pt>
                <c:pt idx="3378">
                  <c:v>4197.0847208602499</c:v>
                </c:pt>
                <c:pt idx="3379">
                  <c:v>4197.1556551558997</c:v>
                </c:pt>
                <c:pt idx="3380">
                  <c:v>4197.08275629115</c:v>
                </c:pt>
                <c:pt idx="3381">
                  <c:v>4197.08174539638</c:v>
                </c:pt>
                <c:pt idx="3382">
                  <c:v>4197.0087988479199</c:v>
                </c:pt>
                <c:pt idx="3383">
                  <c:v>4197.0796663863703</c:v>
                </c:pt>
                <c:pt idx="3384">
                  <c:v>4197.0786554915903</c:v>
                </c:pt>
                <c:pt idx="3385">
                  <c:v>4197.07763506007</c:v>
                </c:pt>
                <c:pt idx="3386">
                  <c:v>4197.0766146285596</c:v>
                </c:pt>
                <c:pt idx="3387">
                  <c:v>4197.00365854335</c:v>
                </c:pt>
                <c:pt idx="3388">
                  <c:v>4196.9606573684196</c:v>
                </c:pt>
                <c:pt idx="3389">
                  <c:v>4196.9595701796998</c:v>
                </c:pt>
                <c:pt idx="3390">
                  <c:v>4197.0004351241596</c:v>
                </c:pt>
                <c:pt idx="3391">
                  <c:v>4196.9993383987003</c:v>
                </c:pt>
                <c:pt idx="3392">
                  <c:v>4196.9562704665695</c:v>
                </c:pt>
                <c:pt idx="3393">
                  <c:v>4196.8397886855601</c:v>
                </c:pt>
                <c:pt idx="3394">
                  <c:v>4196.9540197951801</c:v>
                </c:pt>
                <c:pt idx="3395">
                  <c:v>4196.8795759780396</c:v>
                </c:pt>
                <c:pt idx="3396">
                  <c:v>4196.8784220321204</c:v>
                </c:pt>
                <c:pt idx="3397">
                  <c:v>4196.8772585494498</c:v>
                </c:pt>
                <c:pt idx="3398">
                  <c:v>4196.8760950667902</c:v>
                </c:pt>
                <c:pt idx="3399">
                  <c:v>4196.9170363051899</c:v>
                </c:pt>
                <c:pt idx="3400">
                  <c:v>4196.9887716872699</c:v>
                </c:pt>
                <c:pt idx="3401">
                  <c:v>4196.8719561202597</c:v>
                </c:pt>
                <c:pt idx="3402">
                  <c:v>4196.9124586684702</c:v>
                </c:pt>
                <c:pt idx="3403">
                  <c:v>4196.8688566787296</c:v>
                </c:pt>
                <c:pt idx="3404">
                  <c:v>4196.9826300246696</c:v>
                </c:pt>
                <c:pt idx="3405">
                  <c:v>4196.7952330215003</c:v>
                </c:pt>
                <c:pt idx="3406">
                  <c:v>4196.8641932113196</c:v>
                </c:pt>
                <c:pt idx="3407">
                  <c:v>4196.74999071193</c:v>
                </c:pt>
                <c:pt idx="3408">
                  <c:v>4196.7483885390802</c:v>
                </c:pt>
                <c:pt idx="3409">
                  <c:v>4196.6762049300696</c:v>
                </c:pt>
                <c:pt idx="3410">
                  <c:v>4196.7451365096604</c:v>
                </c:pt>
                <c:pt idx="3411">
                  <c:v>4196.7150290114896</c:v>
                </c:pt>
                <c:pt idx="3412">
                  <c:v>4196.7839415175904</c:v>
                </c:pt>
                <c:pt idx="3413">
                  <c:v>4196.6307432754102</c:v>
                </c:pt>
                <c:pt idx="3414">
                  <c:v>4196.7100889785297</c:v>
                </c:pt>
                <c:pt idx="3415">
                  <c:v>4196.5957815749698</c:v>
                </c:pt>
                <c:pt idx="3416">
                  <c:v>4196.5551455123496</c:v>
                </c:pt>
                <c:pt idx="3417">
                  <c:v>4196.55344797206</c:v>
                </c:pt>
                <c:pt idx="3418">
                  <c:v>4196.4805109603403</c:v>
                </c:pt>
                <c:pt idx="3419">
                  <c:v>4196.4787275893696</c:v>
                </c:pt>
                <c:pt idx="3420">
                  <c:v>4196.4366419417902</c:v>
                </c:pt>
                <c:pt idx="3421">
                  <c:v>4196.4751322372003</c:v>
                </c:pt>
                <c:pt idx="3422">
                  <c:v>4196.4733202560001</c:v>
                </c:pt>
                <c:pt idx="3423">
                  <c:v>4196.4715273482798</c:v>
                </c:pt>
                <c:pt idx="3424">
                  <c:v>4196.5802462203501</c:v>
                </c:pt>
                <c:pt idx="3425">
                  <c:v>4196.4679129226197</c:v>
                </c:pt>
                <c:pt idx="3426">
                  <c:v>4196.3525564773099</c:v>
                </c:pt>
                <c:pt idx="3427">
                  <c:v>4196.3911802871298</c:v>
                </c:pt>
                <c:pt idx="3428">
                  <c:v>4196.3488371474796</c:v>
                </c:pt>
                <c:pt idx="3429">
                  <c:v>4196.3872797591703</c:v>
                </c:pt>
                <c:pt idx="3430">
                  <c:v>4196.31222559047</c:v>
                </c:pt>
                <c:pt idx="3431">
                  <c:v>4196.3432676894699</c:v>
                </c:pt>
                <c:pt idx="3432">
                  <c:v>4196.2276728255802</c:v>
                </c:pt>
                <c:pt idx="3433">
                  <c:v>4196.2663633925904</c:v>
                </c:pt>
                <c:pt idx="3434">
                  <c:v>4196.1507208449902</c:v>
                </c:pt>
                <c:pt idx="3435">
                  <c:v>4196.1488897903</c:v>
                </c:pt>
                <c:pt idx="3436">
                  <c:v>4196.1470396621298</c:v>
                </c:pt>
                <c:pt idx="3437">
                  <c:v>4196.0718519790198</c:v>
                </c:pt>
                <c:pt idx="3438">
                  <c:v>4196.14331079555</c:v>
                </c:pt>
                <c:pt idx="3439">
                  <c:v>4196.06810403896</c:v>
                </c:pt>
                <c:pt idx="3440">
                  <c:v>4196.0662157638099</c:v>
                </c:pt>
                <c:pt idx="3441">
                  <c:v>4196.0643179519202</c:v>
                </c:pt>
                <c:pt idx="3442">
                  <c:v>4196.0219080550696</c:v>
                </c:pt>
                <c:pt idx="3443">
                  <c:v>4195.9433443648804</c:v>
                </c:pt>
                <c:pt idx="3444">
                  <c:v>4195.9413035018497</c:v>
                </c:pt>
                <c:pt idx="3445">
                  <c:v>4195.9392626388099</c:v>
                </c:pt>
                <c:pt idx="3446">
                  <c:v>4195.9372122390296</c:v>
                </c:pt>
                <c:pt idx="3447">
                  <c:v>4195.9351618392502</c:v>
                </c:pt>
                <c:pt idx="3448">
                  <c:v>4195.93309236598</c:v>
                </c:pt>
                <c:pt idx="3449">
                  <c:v>4195.8101065261399</c:v>
                </c:pt>
                <c:pt idx="3450">
                  <c:v>4195.8080179793897</c:v>
                </c:pt>
                <c:pt idx="3451">
                  <c:v>4195.8059294326304</c:v>
                </c:pt>
                <c:pt idx="3452">
                  <c:v>4195.7274801833701</c:v>
                </c:pt>
                <c:pt idx="3453">
                  <c:v>4195.7253630263804</c:v>
                </c:pt>
                <c:pt idx="3454">
                  <c:v>4195.7232363326602</c:v>
                </c:pt>
                <c:pt idx="3455">
                  <c:v>4195.7211096389301</c:v>
                </c:pt>
                <c:pt idx="3456">
                  <c:v>4195.71898294521</c:v>
                </c:pt>
                <c:pt idx="3457">
                  <c:v>4195.7168467147403</c:v>
                </c:pt>
                <c:pt idx="3458">
                  <c:v>4195.6383402450101</c:v>
                </c:pt>
                <c:pt idx="3459">
                  <c:v>4195.5930788619498</c:v>
                </c:pt>
                <c:pt idx="3460">
                  <c:v>4195.6671602828501</c:v>
                </c:pt>
                <c:pt idx="3461">
                  <c:v>4195.5889494521598</c:v>
                </c:pt>
                <c:pt idx="3462">
                  <c:v>4195.5107195479904</c:v>
                </c:pt>
                <c:pt idx="3463">
                  <c:v>4195.5088598830698</c:v>
                </c:pt>
                <c:pt idx="3464">
                  <c:v>4195.5069906814097</c:v>
                </c:pt>
                <c:pt idx="3465">
                  <c:v>4195.50511194301</c:v>
                </c:pt>
                <c:pt idx="3466">
                  <c:v>4195.4158480269898</c:v>
                </c:pt>
                <c:pt idx="3467">
                  <c:v>4195.3362925155197</c:v>
                </c:pt>
                <c:pt idx="3468">
                  <c:v>4195.3343088729398</c:v>
                </c:pt>
                <c:pt idx="3469">
                  <c:v>4195.3323156936203</c:v>
                </c:pt>
                <c:pt idx="3470">
                  <c:v>4195.3303225143</c:v>
                </c:pt>
                <c:pt idx="3471">
                  <c:v>4195.3283293349796</c:v>
                </c:pt>
                <c:pt idx="3472">
                  <c:v>4195.2469427688102</c:v>
                </c:pt>
                <c:pt idx="3473">
                  <c:v>4195.2447779281201</c:v>
                </c:pt>
                <c:pt idx="3474">
                  <c:v>4195.2425940139301</c:v>
                </c:pt>
                <c:pt idx="3475">
                  <c:v>4195.2404100997501</c:v>
                </c:pt>
                <c:pt idx="3476">
                  <c:v>4195.2382166488196</c:v>
                </c:pt>
                <c:pt idx="3477">
                  <c:v>4195.2360136611496</c:v>
                </c:pt>
                <c:pt idx="3478">
                  <c:v>4195.1527292830997</c:v>
                </c:pt>
                <c:pt idx="3479">
                  <c:v>4195.0235922439097</c:v>
                </c:pt>
                <c:pt idx="3480">
                  <c:v>4194.9380571944703</c:v>
                </c:pt>
                <c:pt idx="3481">
                  <c:v>4194.9827654464298</c:v>
                </c:pt>
                <c:pt idx="3482">
                  <c:v>4195.1429350478702</c:v>
                </c:pt>
                <c:pt idx="3483">
                  <c:v>4195.0137693984498</c:v>
                </c:pt>
                <c:pt idx="3484">
                  <c:v>4195.0112993819703</c:v>
                </c:pt>
                <c:pt idx="3485">
                  <c:v>4195.0088293654899</c:v>
                </c:pt>
                <c:pt idx="3486">
                  <c:v>4194.9592383010404</c:v>
                </c:pt>
                <c:pt idx="3487">
                  <c:v>4195.0038035018497</c:v>
                </c:pt>
                <c:pt idx="3488">
                  <c:v>4194.8701937301203</c:v>
                </c:pt>
                <c:pt idx="3489">
                  <c:v>4194.91476846767</c:v>
                </c:pt>
                <c:pt idx="3490">
                  <c:v>4194.9120504958701</c:v>
                </c:pt>
                <c:pt idx="3491">
                  <c:v>4194.7779448134897</c:v>
                </c:pt>
                <c:pt idx="3492">
                  <c:v>4194.7760088546302</c:v>
                </c:pt>
                <c:pt idx="3493">
                  <c:v>4194.7740728957697</c:v>
                </c:pt>
                <c:pt idx="3494">
                  <c:v>4194.7721369369101</c:v>
                </c:pt>
                <c:pt idx="3495">
                  <c:v>4194.7701914413001</c:v>
                </c:pt>
                <c:pt idx="3496">
                  <c:v>4194.63789774013</c:v>
                </c:pt>
                <c:pt idx="3497">
                  <c:v>4194.6358759505802</c:v>
                </c:pt>
                <c:pt idx="3498">
                  <c:v>4194.6338446242798</c:v>
                </c:pt>
                <c:pt idx="3499">
                  <c:v>4194.6781523330201</c:v>
                </c:pt>
                <c:pt idx="3500">
                  <c:v>4194.6761400802197</c:v>
                </c:pt>
                <c:pt idx="3501">
                  <c:v>4194.6741182906699</c:v>
                </c:pt>
                <c:pt idx="3502">
                  <c:v>4194.5488722426899</c:v>
                </c:pt>
                <c:pt idx="3503">
                  <c:v>4194.5468027694296</c:v>
                </c:pt>
                <c:pt idx="3504">
                  <c:v>4194.5447237594199</c:v>
                </c:pt>
                <c:pt idx="3505">
                  <c:v>4194.5426542861496</c:v>
                </c:pt>
                <c:pt idx="3506">
                  <c:v>4194.4628031356397</c:v>
                </c:pt>
                <c:pt idx="3507">
                  <c:v>4194.4131453139798</c:v>
                </c:pt>
                <c:pt idx="3508">
                  <c:v>4194.4109804732798</c:v>
                </c:pt>
                <c:pt idx="3509">
                  <c:v>4194.4088156325797</c:v>
                </c:pt>
                <c:pt idx="3510">
                  <c:v>4194.4066412551401</c:v>
                </c:pt>
                <c:pt idx="3511">
                  <c:v>4194.4044764144401</c:v>
                </c:pt>
                <c:pt idx="3512">
                  <c:v>4194.4023020369996</c:v>
                </c:pt>
                <c:pt idx="3513">
                  <c:v>4194.40012765956</c:v>
                </c:pt>
                <c:pt idx="3514">
                  <c:v>4194.3979532821204</c:v>
                </c:pt>
                <c:pt idx="3515">
                  <c:v>4194.3957693679404</c:v>
                </c:pt>
                <c:pt idx="3516">
                  <c:v>4194.3148024184702</c:v>
                </c:pt>
                <c:pt idx="3517">
                  <c:v>4194.2335779769401</c:v>
                </c:pt>
                <c:pt idx="3518">
                  <c:v>4194.2313654525296</c:v>
                </c:pt>
                <c:pt idx="3519">
                  <c:v>4194.2291624648597</c:v>
                </c:pt>
                <c:pt idx="3520">
                  <c:v>4194.3223555190598</c:v>
                </c:pt>
                <c:pt idx="3521">
                  <c:v>4194.2723066909302</c:v>
                </c:pt>
                <c:pt idx="3522">
                  <c:v>4194.3194468123902</c:v>
                </c:pt>
                <c:pt idx="3523">
                  <c:v>4194.3189127547803</c:v>
                </c:pt>
                <c:pt idx="3524">
                  <c:v>4194.2706854445996</c:v>
                </c:pt>
                <c:pt idx="3525">
                  <c:v>4194.3178351028</c:v>
                </c:pt>
                <c:pt idx="3526">
                  <c:v>4194.3173010451801</c:v>
                </c:pt>
                <c:pt idx="3527">
                  <c:v>4194.3167669875602</c:v>
                </c:pt>
                <c:pt idx="3528">
                  <c:v>4194.3162138564603</c:v>
                </c:pt>
                <c:pt idx="3529">
                  <c:v>4194.2679770095401</c:v>
                </c:pt>
                <c:pt idx="3530">
                  <c:v>4194.2674429519202</c:v>
                </c:pt>
                <c:pt idx="3531">
                  <c:v>4194.2356569869498</c:v>
                </c:pt>
                <c:pt idx="3532">
                  <c:v>4194.2663652999399</c:v>
                </c:pt>
                <c:pt idx="3533">
                  <c:v>4194.3135435683798</c:v>
                </c:pt>
                <c:pt idx="3534">
                  <c:v>4194.3129999740104</c:v>
                </c:pt>
                <c:pt idx="3535">
                  <c:v>4194.5181639296998</c:v>
                </c:pt>
                <c:pt idx="3536">
                  <c:v>4194.4393427474497</c:v>
                </c:pt>
                <c:pt idx="3537">
                  <c:v>4194.26366640163</c:v>
                </c:pt>
                <c:pt idx="3538">
                  <c:v>4194.2631228072696</c:v>
                </c:pt>
                <c:pt idx="3539">
                  <c:v>4194.2625887496497</c:v>
                </c:pt>
                <c:pt idx="3540">
                  <c:v>4194.2620546920298</c:v>
                </c:pt>
                <c:pt idx="3541">
                  <c:v>4194.2615206344199</c:v>
                </c:pt>
                <c:pt idx="3542">
                  <c:v>4194.2609865768</c:v>
                </c:pt>
                <c:pt idx="3543">
                  <c:v>4194.2604429824396</c:v>
                </c:pt>
                <c:pt idx="3544">
                  <c:v>4194.2599089248197</c:v>
                </c:pt>
                <c:pt idx="3545">
                  <c:v>4194.2593748671998</c:v>
                </c:pt>
                <c:pt idx="3546">
                  <c:v>4194.2588408095899</c:v>
                </c:pt>
                <c:pt idx="3547">
                  <c:v>4194.2583162887104</c:v>
                </c:pt>
                <c:pt idx="3548">
                  <c:v>4194.38422990871</c:v>
                </c:pt>
                <c:pt idx="3549">
                  <c:v>4194.2572386367301</c:v>
                </c:pt>
                <c:pt idx="3550">
                  <c:v>4194.2567045791202</c:v>
                </c:pt>
                <c:pt idx="3551">
                  <c:v>4194.2561609847598</c:v>
                </c:pt>
                <c:pt idx="3552">
                  <c:v>4194.2555315597101</c:v>
                </c:pt>
                <c:pt idx="3553">
                  <c:v>4194.3349058730601</c:v>
                </c:pt>
                <c:pt idx="3554">
                  <c:v>4194.3829138381498</c:v>
                </c:pt>
                <c:pt idx="3555">
                  <c:v>4194.2092211349</c:v>
                </c:pt>
                <c:pt idx="3556">
                  <c:v>4194.20969797206</c:v>
                </c:pt>
                <c:pt idx="3557">
                  <c:v>4194.2101652724796</c:v>
                </c:pt>
                <c:pt idx="3558">
                  <c:v>4194.2583448989399</c:v>
                </c:pt>
                <c:pt idx="3559">
                  <c:v>4194.2588217360999</c:v>
                </c:pt>
                <c:pt idx="3560">
                  <c:v>4194.2115862472101</c:v>
                </c:pt>
                <c:pt idx="3561">
                  <c:v>4194.2120630843701</c:v>
                </c:pt>
                <c:pt idx="3562">
                  <c:v>4194.2125303847797</c:v>
                </c:pt>
                <c:pt idx="3563">
                  <c:v>4194.33958841396</c:v>
                </c:pt>
                <c:pt idx="3564">
                  <c:v>4194.4663412673499</c:v>
                </c:pt>
                <c:pt idx="3565">
                  <c:v>4194.3404944045596</c:v>
                </c:pt>
                <c:pt idx="3566">
                  <c:v>4194.3409521682297</c:v>
                </c:pt>
                <c:pt idx="3567">
                  <c:v>4194.3889601333203</c:v>
                </c:pt>
                <c:pt idx="3568">
                  <c:v>4194.3418676955698</c:v>
                </c:pt>
                <c:pt idx="3569">
                  <c:v>4194.6411783797803</c:v>
                </c:pt>
                <c:pt idx="3570">
                  <c:v>4194.4690210921799</c:v>
                </c:pt>
                <c:pt idx="3571">
                  <c:v>4194.3431742293897</c:v>
                </c:pt>
                <c:pt idx="3572">
                  <c:v>4194.3436415298002</c:v>
                </c:pt>
                <c:pt idx="3573">
                  <c:v>4194.3440897567298</c:v>
                </c:pt>
                <c:pt idx="3574">
                  <c:v>4194.3445570571403</c:v>
                </c:pt>
                <c:pt idx="3575">
                  <c:v>4194.3450148208203</c:v>
                </c:pt>
                <c:pt idx="3576">
                  <c:v>4194.4242270095401</c:v>
                </c:pt>
                <c:pt idx="3577">
                  <c:v>4194.4721968276499</c:v>
                </c:pt>
                <c:pt idx="3578">
                  <c:v>4194.3939001662802</c:v>
                </c:pt>
                <c:pt idx="3579">
                  <c:v>4194.5687277419602</c:v>
                </c:pt>
                <c:pt idx="3580">
                  <c:v>4194.3947584731604</c:v>
                </c:pt>
                <c:pt idx="3581">
                  <c:v>4194.4739515883903</c:v>
                </c:pt>
                <c:pt idx="3582">
                  <c:v>4194.4745313457097</c:v>
                </c:pt>
                <c:pt idx="3583">
                  <c:v>4194.4744890567899</c:v>
                </c:pt>
                <c:pt idx="3584">
                  <c:v>4194.4744465121303</c:v>
                </c:pt>
                <c:pt idx="3585">
                  <c:v>4194.4268756157599</c:v>
                </c:pt>
                <c:pt idx="3586">
                  <c:v>4194.4743595196896</c:v>
                </c:pt>
                <c:pt idx="3587">
                  <c:v>4194.47432773329</c:v>
                </c:pt>
                <c:pt idx="3588">
                  <c:v>4194.5517426160504</c:v>
                </c:pt>
                <c:pt idx="3589">
                  <c:v>4194.5517000708596</c:v>
                </c:pt>
                <c:pt idx="3590">
                  <c:v>4194.4742000983797</c:v>
                </c:pt>
                <c:pt idx="3591">
                  <c:v>4194.5516162787499</c:v>
                </c:pt>
                <c:pt idx="3592">
                  <c:v>4194.5515746764704</c:v>
                </c:pt>
                <c:pt idx="3593">
                  <c:v>4194.5515330119197</c:v>
                </c:pt>
                <c:pt idx="3594">
                  <c:v>4194.5514815144898</c:v>
                </c:pt>
                <c:pt idx="3595">
                  <c:v>4194.5514397883599</c:v>
                </c:pt>
                <c:pt idx="3596">
                  <c:v>4194.5513981057202</c:v>
                </c:pt>
                <c:pt idx="3597">
                  <c:v>4194.55135643226</c:v>
                </c:pt>
                <c:pt idx="3598">
                  <c:v>4194.5513147618303</c:v>
                </c:pt>
                <c:pt idx="3599">
                  <c:v>4194.5512730933197</c:v>
                </c:pt>
                <c:pt idx="3600">
                  <c:v>4194.5986988529703</c:v>
                </c:pt>
                <c:pt idx="3601">
                  <c:v>4194.5511919373803</c:v>
                </c:pt>
                <c:pt idx="3602">
                  <c:v>4194.67548206431</c:v>
                </c:pt>
                <c:pt idx="3603">
                  <c:v>4194.6754463533698</c:v>
                </c:pt>
                <c:pt idx="3604">
                  <c:v>4194.6754013565696</c:v>
                </c:pt>
                <c:pt idx="3605">
                  <c:v>4194.6753564102301</c:v>
                </c:pt>
                <c:pt idx="3606">
                  <c:v>4194.67532340865</c:v>
                </c:pt>
                <c:pt idx="3607">
                  <c:v>4194.6752771553502</c:v>
                </c:pt>
                <c:pt idx="3608">
                  <c:v>4194.6752421474303</c:v>
                </c:pt>
                <c:pt idx="3609">
                  <c:v>4194.6751973010496</c:v>
                </c:pt>
                <c:pt idx="3610">
                  <c:v>4194.7226596216597</c:v>
                </c:pt>
                <c:pt idx="3611">
                  <c:v>4194.8065750860196</c:v>
                </c:pt>
                <c:pt idx="3612">
                  <c:v>4194.7590546011797</c:v>
                </c:pt>
                <c:pt idx="3613">
                  <c:v>4194.67494052647</c:v>
                </c:pt>
                <c:pt idx="3614">
                  <c:v>4194.6760944724001</c:v>
                </c:pt>
                <c:pt idx="3615">
                  <c:v>4194.6772579550598</c:v>
                </c:pt>
                <c:pt idx="3616">
                  <c:v>4194.6784214377303</c:v>
                </c:pt>
                <c:pt idx="3617">
                  <c:v>4194.6795944571404</c:v>
                </c:pt>
                <c:pt idx="3618">
                  <c:v>4194.6807484030596</c:v>
                </c:pt>
                <c:pt idx="3619">
                  <c:v>4194.6819118857302</c:v>
                </c:pt>
                <c:pt idx="3620">
                  <c:v>4194.7670368552099</c:v>
                </c:pt>
                <c:pt idx="3621">
                  <c:v>4194.76819080113</c:v>
                </c:pt>
                <c:pt idx="3622">
                  <c:v>4194.6379284262503</c:v>
                </c:pt>
                <c:pt idx="3623">
                  <c:v>4194.7705177664602</c:v>
                </c:pt>
                <c:pt idx="3624">
                  <c:v>4194.7716812491299</c:v>
                </c:pt>
                <c:pt idx="3625">
                  <c:v>4194.7728256583096</c:v>
                </c:pt>
                <c:pt idx="3626">
                  <c:v>4194.8214630484499</c:v>
                </c:pt>
                <c:pt idx="3627">
                  <c:v>4194.9063400626101</c:v>
                </c:pt>
                <c:pt idx="3628">
                  <c:v>4194.9074844717898</c:v>
                </c:pt>
                <c:pt idx="3629">
                  <c:v>4194.9923614859499</c:v>
                </c:pt>
                <c:pt idx="3630">
                  <c:v>4194.9097351431701</c:v>
                </c:pt>
                <c:pt idx="3631">
                  <c:v>4194.9946216940798</c:v>
                </c:pt>
                <c:pt idx="3632">
                  <c:v>4194.9957470297704</c:v>
                </c:pt>
                <c:pt idx="3633">
                  <c:v>4194.9968628287197</c:v>
                </c:pt>
                <c:pt idx="3634">
                  <c:v>4194.9979786276699</c:v>
                </c:pt>
                <c:pt idx="3635">
                  <c:v>4194.9990944266201</c:v>
                </c:pt>
                <c:pt idx="3636">
                  <c:v>4195.0002102255703</c:v>
                </c:pt>
                <c:pt idx="3637">
                  <c:v>4195.0823406577001</c:v>
                </c:pt>
                <c:pt idx="3638">
                  <c:v>4195.0834183096804</c:v>
                </c:pt>
                <c:pt idx="3639">
                  <c:v>4195.1760582327697</c:v>
                </c:pt>
                <c:pt idx="3640">
                  <c:v>4195.08555454015</c:v>
                </c:pt>
                <c:pt idx="3641">
                  <c:v>4195.0866226553799</c:v>
                </c:pt>
                <c:pt idx="3642">
                  <c:v>4195.0877003073601</c:v>
                </c:pt>
                <c:pt idx="3643">
                  <c:v>4195.08876842259</c:v>
                </c:pt>
                <c:pt idx="3644">
                  <c:v>4195.2627472281301</c:v>
                </c:pt>
                <c:pt idx="3645">
                  <c:v>4195.2632145285497</c:v>
                </c:pt>
                <c:pt idx="3646">
                  <c:v>4195.2636722922198</c:v>
                </c:pt>
                <c:pt idx="3647">
                  <c:v>4195.2641300558898</c:v>
                </c:pt>
                <c:pt idx="3648">
                  <c:v>4195.2645973563103</c:v>
                </c:pt>
                <c:pt idx="3649">
                  <c:v>4195.2650551199804</c:v>
                </c:pt>
                <c:pt idx="3650">
                  <c:v>4195.2655224204</c:v>
                </c:pt>
                <c:pt idx="3651">
                  <c:v>4195.3107265829904</c:v>
                </c:pt>
                <c:pt idx="3652">
                  <c:v>4195.31117480992</c:v>
                </c:pt>
                <c:pt idx="3653">
                  <c:v>4195.4330639242999</c:v>
                </c:pt>
                <c:pt idx="3654">
                  <c:v>4195.3897194266201</c:v>
                </c:pt>
                <c:pt idx="3655">
                  <c:v>4195.3901676535497</c:v>
                </c:pt>
                <c:pt idx="3656">
                  <c:v>4195.3129867911202</c:v>
                </c:pt>
                <c:pt idx="3657">
                  <c:v>4195.5553535818899</c:v>
                </c:pt>
                <c:pt idx="3658">
                  <c:v>4195.3915218710799</c:v>
                </c:pt>
                <c:pt idx="3659">
                  <c:v>4195.3919700980096</c:v>
                </c:pt>
                <c:pt idx="3660">
                  <c:v>4195.3924183249401</c:v>
                </c:pt>
                <c:pt idx="3661">
                  <c:v>4195.3928665518697</c:v>
                </c:pt>
                <c:pt idx="3662">
                  <c:v>4195.4708294272295</c:v>
                </c:pt>
                <c:pt idx="3663">
                  <c:v>4195.47129672765</c:v>
                </c:pt>
                <c:pt idx="3664">
                  <c:v>4195.5153087973504</c:v>
                </c:pt>
                <c:pt idx="3665">
                  <c:v>4195.51575702428</c:v>
                </c:pt>
                <c:pt idx="3666">
                  <c:v>4195.5161957144601</c:v>
                </c:pt>
                <c:pt idx="3667">
                  <c:v>4195.5166534781301</c:v>
                </c:pt>
                <c:pt idx="3668">
                  <c:v>4195.5171017050598</c:v>
                </c:pt>
                <c:pt idx="3669">
                  <c:v>4195.5175499319903</c:v>
                </c:pt>
                <c:pt idx="3670">
                  <c:v>4195.5179981589199</c:v>
                </c:pt>
                <c:pt idx="3671">
                  <c:v>4195.5184463858504</c:v>
                </c:pt>
                <c:pt idx="3672">
                  <c:v>4195.51891368626</c:v>
                </c:pt>
                <c:pt idx="3673">
                  <c:v>4195.5193046927297</c:v>
                </c:pt>
                <c:pt idx="3674">
                  <c:v>4195.47619861363</c:v>
                </c:pt>
                <c:pt idx="3675">
                  <c:v>4195.5632404684902</c:v>
                </c:pt>
                <c:pt idx="3676">
                  <c:v>4195.6399921774801</c:v>
                </c:pt>
                <c:pt idx="3677">
                  <c:v>4195.5972389578701</c:v>
                </c:pt>
                <c:pt idx="3678">
                  <c:v>4195.4777531027703</c:v>
                </c:pt>
                <c:pt idx="3679">
                  <c:v>4195.47814410924</c:v>
                </c:pt>
                <c:pt idx="3680">
                  <c:v>4195.4785446524502</c:v>
                </c:pt>
                <c:pt idx="3681">
                  <c:v>4195.2796368002801</c:v>
                </c:pt>
                <c:pt idx="3682">
                  <c:v>4195.4018120169503</c:v>
                </c:pt>
                <c:pt idx="3683">
                  <c:v>4195.5663303732799</c:v>
                </c:pt>
                <c:pt idx="3684">
                  <c:v>4195.5235390067</c:v>
                </c:pt>
                <c:pt idx="3685">
                  <c:v>4195.6003193259103</c:v>
                </c:pt>
                <c:pt idx="3686">
                  <c:v>4195.7202247977102</c:v>
                </c:pt>
                <c:pt idx="3687">
                  <c:v>4195.7206158041799</c:v>
                </c:pt>
                <c:pt idx="3688">
                  <c:v>4195.6446270346496</c:v>
                </c:pt>
                <c:pt idx="3689">
                  <c:v>4195.7213882803799</c:v>
                </c:pt>
                <c:pt idx="3690">
                  <c:v>4195.7217792868496</c:v>
                </c:pt>
                <c:pt idx="3691">
                  <c:v>4195.6026462912496</c:v>
                </c:pt>
                <c:pt idx="3692">
                  <c:v>4195.7656864523797</c:v>
                </c:pt>
                <c:pt idx="3693">
                  <c:v>4195.6465725302596</c:v>
                </c:pt>
                <c:pt idx="3694">
                  <c:v>4195.7233242392404</c:v>
                </c:pt>
                <c:pt idx="3695">
                  <c:v>4195.8432011008199</c:v>
                </c:pt>
                <c:pt idx="3696">
                  <c:v>4195.8867267966198</c:v>
                </c:pt>
                <c:pt idx="3697">
                  <c:v>4195.88710826634</c:v>
                </c:pt>
                <c:pt idx="3698">
                  <c:v>4195.8012585043798</c:v>
                </c:pt>
                <c:pt idx="3699">
                  <c:v>4195.8016495108504</c:v>
                </c:pt>
                <c:pt idx="3700">
                  <c:v>4195.9230713248098</c:v>
                </c:pt>
                <c:pt idx="3701">
                  <c:v>4195.8024315237899</c:v>
                </c:pt>
                <c:pt idx="3702">
                  <c:v>4195.8028320670001</c:v>
                </c:pt>
                <c:pt idx="3703">
                  <c:v>4195.8034328818203</c:v>
                </c:pt>
                <c:pt idx="3704">
                  <c:v>4195.9246734976696</c:v>
                </c:pt>
                <c:pt idx="3705">
                  <c:v>4195.8818344473702</c:v>
                </c:pt>
                <c:pt idx="3706">
                  <c:v>4195.8820728659502</c:v>
                </c:pt>
                <c:pt idx="3707">
                  <c:v>4195.8823112845303</c:v>
                </c:pt>
                <c:pt idx="3708">
                  <c:v>4195.8825592398498</c:v>
                </c:pt>
                <c:pt idx="3709">
                  <c:v>4195.9258846640496</c:v>
                </c:pt>
                <c:pt idx="3710">
                  <c:v>4196.0443596243704</c:v>
                </c:pt>
                <c:pt idx="3711">
                  <c:v>4196.1585144400497</c:v>
                </c:pt>
                <c:pt idx="3712">
                  <c:v>4196.00425761937</c:v>
                </c:pt>
                <c:pt idx="3713">
                  <c:v>4195.8837608694903</c:v>
                </c:pt>
                <c:pt idx="3714">
                  <c:v>4195.8839992880703</c:v>
                </c:pt>
                <c:pt idx="3715">
                  <c:v>4195.7299618124898</c:v>
                </c:pt>
                <c:pt idx="3716">
                  <c:v>4196.0051349997402</c:v>
                </c:pt>
                <c:pt idx="3717">
                  <c:v>4195.8847145438103</c:v>
                </c:pt>
                <c:pt idx="3718">
                  <c:v>4195.8849529623903</c:v>
                </c:pt>
                <c:pt idx="3719">
                  <c:v>4195.9282783865801</c:v>
                </c:pt>
                <c:pt idx="3720">
                  <c:v>4195.8854297995504</c:v>
                </c:pt>
                <c:pt idx="3721">
                  <c:v>4195.9287456869997</c:v>
                </c:pt>
                <c:pt idx="3722">
                  <c:v>4195.9289841055797</c:v>
                </c:pt>
                <c:pt idx="3723">
                  <c:v>4196.1206344962002</c:v>
                </c:pt>
                <c:pt idx="3724">
                  <c:v>4196.0069469809396</c:v>
                </c:pt>
                <c:pt idx="3725">
                  <c:v>4195.9297088980602</c:v>
                </c:pt>
                <c:pt idx="3726">
                  <c:v>4195.8868603110204</c:v>
                </c:pt>
                <c:pt idx="3727">
                  <c:v>4195.9301761984698</c:v>
                </c:pt>
                <c:pt idx="3728">
                  <c:v>4195.88732761144</c:v>
                </c:pt>
                <c:pt idx="3729">
                  <c:v>4195.9654907584099</c:v>
                </c:pt>
                <c:pt idx="3730">
                  <c:v>4195.96572917699</c:v>
                </c:pt>
                <c:pt idx="3731">
                  <c:v>4195.9659771323104</c:v>
                </c:pt>
                <c:pt idx="3732">
                  <c:v>4196.0821155905596</c:v>
                </c:pt>
                <c:pt idx="3733">
                  <c:v>4195.9662346243704</c:v>
                </c:pt>
                <c:pt idx="3734">
                  <c:v>4196.0831741690499</c:v>
                </c:pt>
                <c:pt idx="3735">
                  <c:v>4196.0842041373098</c:v>
                </c:pt>
                <c:pt idx="3736">
                  <c:v>4196.0447124838702</c:v>
                </c:pt>
                <c:pt idx="3737">
                  <c:v>4196.0457519888796</c:v>
                </c:pt>
                <c:pt idx="3738">
                  <c:v>4195.9717563986696</c:v>
                </c:pt>
                <c:pt idx="3739">
                  <c:v>4196.1617473959795</c:v>
                </c:pt>
                <c:pt idx="3740">
                  <c:v>4196.1627964377303</c:v>
                </c:pt>
                <c:pt idx="3741">
                  <c:v>4196.1638454794802</c:v>
                </c:pt>
                <c:pt idx="3742">
                  <c:v>4196.2787918448303</c:v>
                </c:pt>
                <c:pt idx="3743">
                  <c:v>4196.2798599600701</c:v>
                </c:pt>
                <c:pt idx="3744">
                  <c:v>4196.3542847037197</c:v>
                </c:pt>
                <c:pt idx="3745">
                  <c:v>4196.2819771170498</c:v>
                </c:pt>
                <c:pt idx="3746">
                  <c:v>4196.2425331473196</c:v>
                </c:pt>
                <c:pt idx="3747">
                  <c:v>4196.3574604391897</c:v>
                </c:pt>
                <c:pt idx="3748">
                  <c:v>4196.39903110265</c:v>
                </c:pt>
                <c:pt idx="3749">
                  <c:v>4196.4000992178799</c:v>
                </c:pt>
                <c:pt idx="3750">
                  <c:v>4196.3606647849001</c:v>
                </c:pt>
                <c:pt idx="3751">
                  <c:v>4196.3617424368704</c:v>
                </c:pt>
                <c:pt idx="3752">
                  <c:v>4196.3628010153698</c:v>
                </c:pt>
                <c:pt idx="3753">
                  <c:v>4196.36387866734</c:v>
                </c:pt>
                <c:pt idx="3754">
                  <c:v>4196.4785484671502</c:v>
                </c:pt>
                <c:pt idx="3755">
                  <c:v>4196.3660244345601</c:v>
                </c:pt>
                <c:pt idx="3756">
                  <c:v>4196.3671020865304</c:v>
                </c:pt>
                <c:pt idx="3757">
                  <c:v>4196.4817528128497</c:v>
                </c:pt>
                <c:pt idx="3758">
                  <c:v>4196.5961555838503</c:v>
                </c:pt>
                <c:pt idx="3759">
                  <c:v>4196.5971950888497</c:v>
                </c:pt>
                <c:pt idx="3760">
                  <c:v>4196.5982345938601</c:v>
                </c:pt>
                <c:pt idx="3761">
                  <c:v>4196.6698936819903</c:v>
                </c:pt>
                <c:pt idx="3762">
                  <c:v>4196.6003326773498</c:v>
                </c:pt>
                <c:pt idx="3763">
                  <c:v>4196.6013817190997</c:v>
                </c:pt>
                <c:pt idx="3764">
                  <c:v>4196.6732506155904</c:v>
                </c:pt>
                <c:pt idx="3765">
                  <c:v>4196.6746429800896</c:v>
                </c:pt>
                <c:pt idx="3766">
                  <c:v>4196.6760353445898</c:v>
                </c:pt>
                <c:pt idx="3767">
                  <c:v>4196.6774277090899</c:v>
                </c:pt>
                <c:pt idx="3768">
                  <c:v>4196.8649868369002</c:v>
                </c:pt>
                <c:pt idx="3769">
                  <c:v>4196.7930034994997</c:v>
                </c:pt>
                <c:pt idx="3770">
                  <c:v>4196.8678669333303</c:v>
                </c:pt>
                <c:pt idx="3771">
                  <c:v>4196.7958740591903</c:v>
                </c:pt>
                <c:pt idx="3772">
                  <c:v>4196.8707470297704</c:v>
                </c:pt>
                <c:pt idx="3773">
                  <c:v>4196.87220615147</c:v>
                </c:pt>
                <c:pt idx="3774">
                  <c:v>4196.87367480992</c:v>
                </c:pt>
                <c:pt idx="3775">
                  <c:v>4196.8751530051104</c:v>
                </c:pt>
                <c:pt idx="3776">
                  <c:v>4196.9500450491796</c:v>
                </c:pt>
                <c:pt idx="3777">
                  <c:v>4196.8781380057198</c:v>
                </c:pt>
                <c:pt idx="3778">
                  <c:v>4196.8796066641698</c:v>
                </c:pt>
                <c:pt idx="3779">
                  <c:v>4196.96521800755</c:v>
                </c:pt>
                <c:pt idx="3780">
                  <c:v>4196.8825535178103</c:v>
                </c:pt>
                <c:pt idx="3781">
                  <c:v>4196.8840412497402</c:v>
                </c:pt>
                <c:pt idx="3782">
                  <c:v>4197.1141056418301</c:v>
                </c:pt>
                <c:pt idx="3783">
                  <c:v>4197.2288326620901</c:v>
                </c:pt>
                <c:pt idx="3784">
                  <c:v>4197.04526942967</c:v>
                </c:pt>
                <c:pt idx="3785">
                  <c:v>4196.8902305960501</c:v>
                </c:pt>
                <c:pt idx="3786">
                  <c:v>4196.9651131033797</c:v>
                </c:pt>
                <c:pt idx="3787">
                  <c:v>4196.9666389822896</c:v>
                </c:pt>
                <c:pt idx="3788">
                  <c:v>4196.9681648611904</c:v>
                </c:pt>
                <c:pt idx="3789">
                  <c:v>4196.9697002768398</c:v>
                </c:pt>
                <c:pt idx="3790">
                  <c:v>4196.9712356924902</c:v>
                </c:pt>
                <c:pt idx="3791">
                  <c:v>4197.0557312369201</c:v>
                </c:pt>
                <c:pt idx="3792">
                  <c:v>4197.1291832327697</c:v>
                </c:pt>
                <c:pt idx="3793">
                  <c:v>4196.9758800864101</c:v>
                </c:pt>
                <c:pt idx="3794">
                  <c:v>4196.9774631857799</c:v>
                </c:pt>
                <c:pt idx="3795">
                  <c:v>4196.97937053441</c:v>
                </c:pt>
                <c:pt idx="3796">
                  <c:v>4197.1053127646301</c:v>
                </c:pt>
                <c:pt idx="3797">
                  <c:v>4196.9831756949297</c:v>
                </c:pt>
                <c:pt idx="3798">
                  <c:v>4196.9117168783996</c:v>
                </c:pt>
                <c:pt idx="3799">
                  <c:v>4196.9135670065798</c:v>
                </c:pt>
                <c:pt idx="3800">
                  <c:v>4196.91543620824</c:v>
                </c:pt>
                <c:pt idx="3801">
                  <c:v>4196.9172958731497</c:v>
                </c:pt>
                <c:pt idx="3802">
                  <c:v>4196.9191555380703</c:v>
                </c:pt>
                <c:pt idx="3803">
                  <c:v>4196.8476013541103</c:v>
                </c:pt>
                <c:pt idx="3804">
                  <c:v>4196.8073276877303</c:v>
                </c:pt>
                <c:pt idx="3805">
                  <c:v>4196.8512157797704</c:v>
                </c:pt>
                <c:pt idx="3806">
                  <c:v>4196.9264416098504</c:v>
                </c:pt>
                <c:pt idx="3807">
                  <c:v>4196.8548969626299</c:v>
                </c:pt>
                <c:pt idx="3808">
                  <c:v>4196.8567089438302</c:v>
                </c:pt>
                <c:pt idx="3809">
                  <c:v>4196.85853046178</c:v>
                </c:pt>
                <c:pt idx="3810">
                  <c:v>4196.8603424429803</c:v>
                </c:pt>
                <c:pt idx="3811">
                  <c:v>4196.7916015982501</c:v>
                </c:pt>
                <c:pt idx="3812">
                  <c:v>4196.7934135794503</c:v>
                </c:pt>
                <c:pt idx="3813">
                  <c:v>4196.8657783865801</c:v>
                </c:pt>
                <c:pt idx="3814">
                  <c:v>4196.7970470786004</c:v>
                </c:pt>
                <c:pt idx="3815">
                  <c:v>4196.7988495230602</c:v>
                </c:pt>
                <c:pt idx="3816">
                  <c:v>4196.8006615042596</c:v>
                </c:pt>
                <c:pt idx="3817">
                  <c:v>4196.7603878378804</c:v>
                </c:pt>
                <c:pt idx="3818">
                  <c:v>4196.8042950033996</c:v>
                </c:pt>
                <c:pt idx="3819">
                  <c:v>4196.7355636954198</c:v>
                </c:pt>
                <c:pt idx="3820">
                  <c:v>4196.7373566031301</c:v>
                </c:pt>
                <c:pt idx="3821">
                  <c:v>4196.7391495108504</c:v>
                </c:pt>
                <c:pt idx="3822">
                  <c:v>4196.7409614920498</c:v>
                </c:pt>
                <c:pt idx="3823">
                  <c:v>4196.7427639365096</c:v>
                </c:pt>
                <c:pt idx="3824">
                  <c:v>4196.6319183707101</c:v>
                </c:pt>
                <c:pt idx="3825">
                  <c:v>4196.6336540579696</c:v>
                </c:pt>
                <c:pt idx="3826">
                  <c:v>4196.6353802084795</c:v>
                </c:pt>
                <c:pt idx="3827">
                  <c:v>4196.5665630698104</c:v>
                </c:pt>
                <c:pt idx="3828">
                  <c:v>4196.5682701468404</c:v>
                </c:pt>
                <c:pt idx="3829">
                  <c:v>4196.5699867606099</c:v>
                </c:pt>
                <c:pt idx="3830">
                  <c:v>4196.5717033743704</c:v>
                </c:pt>
                <c:pt idx="3831">
                  <c:v>4196.5734104514004</c:v>
                </c:pt>
                <c:pt idx="3832">
                  <c:v>4196.6172699332101</c:v>
                </c:pt>
                <c:pt idx="3833">
                  <c:v>4196.4629463553301</c:v>
                </c:pt>
                <c:pt idx="3834">
                  <c:v>4196.3510612845303</c:v>
                </c:pt>
                <c:pt idx="3835">
                  <c:v>4196.5097050070699</c:v>
                </c:pt>
                <c:pt idx="3836">
                  <c:v>4196.3950828909801</c:v>
                </c:pt>
                <c:pt idx="3837">
                  <c:v>4196.4699653982998</c:v>
                </c:pt>
                <c:pt idx="3838">
                  <c:v>4196.3986114859499</c:v>
                </c:pt>
                <c:pt idx="3839">
                  <c:v>4196.3598732352102</c:v>
                </c:pt>
                <c:pt idx="3840">
                  <c:v>4196.1745552420498</c:v>
                </c:pt>
                <c:pt idx="3841">
                  <c:v>4196.3305858969597</c:v>
                </c:pt>
                <c:pt idx="3842">
                  <c:v>4196.3650898337301</c:v>
                </c:pt>
                <c:pt idx="3843">
                  <c:v>4196.2935833334795</c:v>
                </c:pt>
                <c:pt idx="3844">
                  <c:v>4196.1815266013</c:v>
                </c:pt>
                <c:pt idx="3845">
                  <c:v>4196.18325275182</c:v>
                </c:pt>
                <c:pt idx="3846">
                  <c:v>4196.1849789023299</c:v>
                </c:pt>
                <c:pt idx="3847">
                  <c:v>4196.1867050528399</c:v>
                </c:pt>
                <c:pt idx="3848">
                  <c:v>4196.1479191183898</c:v>
                </c:pt>
                <c:pt idx="3849">
                  <c:v>4196.1496452689098</c:v>
                </c:pt>
                <c:pt idx="3850">
                  <c:v>4196.0780815482003</c:v>
                </c:pt>
                <c:pt idx="3851">
                  <c:v>4196.1530880331902</c:v>
                </c:pt>
                <c:pt idx="3852">
                  <c:v>4196.0815243124898</c:v>
                </c:pt>
                <c:pt idx="3853">
                  <c:v>4196.0832409262503</c:v>
                </c:pt>
                <c:pt idx="3854">
                  <c:v>4196.0849480032803</c:v>
                </c:pt>
                <c:pt idx="3855">
                  <c:v>4196.0866741537902</c:v>
                </c:pt>
                <c:pt idx="3856">
                  <c:v>4195.9728912710998</c:v>
                </c:pt>
                <c:pt idx="3857">
                  <c:v>4195.9741787314297</c:v>
                </c:pt>
                <c:pt idx="3858">
                  <c:v>4196.0174183249401</c:v>
                </c:pt>
                <c:pt idx="3859">
                  <c:v>4196.13244098424</c:v>
                </c:pt>
                <c:pt idx="3860">
                  <c:v>4196.0198501944396</c:v>
                </c:pt>
                <c:pt idx="3861">
                  <c:v>4196.0616020560201</c:v>
                </c:pt>
                <c:pt idx="3862">
                  <c:v>4196.0222820639501</c:v>
                </c:pt>
                <c:pt idx="3863">
                  <c:v>4196.0640339255197</c:v>
                </c:pt>
                <c:pt idx="3864">
                  <c:v>4195.9499649405398</c:v>
                </c:pt>
                <c:pt idx="3865">
                  <c:v>4195.9512524008596</c:v>
                </c:pt>
                <c:pt idx="3866">
                  <c:v>4195.9525493979299</c:v>
                </c:pt>
                <c:pt idx="3867">
                  <c:v>4195.8345226645397</c:v>
                </c:pt>
                <c:pt idx="3868">
                  <c:v>4195.83580058812</c:v>
                </c:pt>
                <c:pt idx="3869">
                  <c:v>4195.8370880484499</c:v>
                </c:pt>
                <c:pt idx="3870">
                  <c:v>4195.8383755087698</c:v>
                </c:pt>
                <c:pt idx="3871">
                  <c:v>4195.8396629690997</c:v>
                </c:pt>
                <c:pt idx="3872">
                  <c:v>4195.8409504294304</c:v>
                </c:pt>
                <c:pt idx="3873">
                  <c:v>4195.8422378897603</c:v>
                </c:pt>
                <c:pt idx="3874">
                  <c:v>4195.7672695517404</c:v>
                </c:pt>
                <c:pt idx="3875">
                  <c:v>4195.9641174673898</c:v>
                </c:pt>
                <c:pt idx="3876">
                  <c:v>4195.84610027074</c:v>
                </c:pt>
                <c:pt idx="3877">
                  <c:v>4195.7280640006002</c:v>
                </c:pt>
                <c:pt idx="3878">
                  <c:v>4195.72935146092</c:v>
                </c:pt>
                <c:pt idx="3879">
                  <c:v>4195.6543735861696</c:v>
                </c:pt>
                <c:pt idx="3880">
                  <c:v>4195.6556419730096</c:v>
                </c:pt>
                <c:pt idx="3881">
                  <c:v>4195.6138424277196</c:v>
                </c:pt>
                <c:pt idx="3882">
                  <c:v>4195.6581978201802</c:v>
                </c:pt>
                <c:pt idx="3883">
                  <c:v>4195.7357506155904</c:v>
                </c:pt>
                <c:pt idx="3884">
                  <c:v>4195.8133129477401</c:v>
                </c:pt>
                <c:pt idx="3885">
                  <c:v>4195.6952766776003</c:v>
                </c:pt>
                <c:pt idx="3886">
                  <c:v>4195.6202511191304</c:v>
                </c:pt>
                <c:pt idx="3887">
                  <c:v>4195.6971172690301</c:v>
                </c:pt>
                <c:pt idx="3888">
                  <c:v>4195.7407669424902</c:v>
                </c:pt>
                <c:pt idx="3889">
                  <c:v>4195.9369377493704</c:v>
                </c:pt>
                <c:pt idx="3890">
                  <c:v>4195.6226066946901</c:v>
                </c:pt>
                <c:pt idx="3891">
                  <c:v>4195.5370621085103</c:v>
                </c:pt>
                <c:pt idx="3892">
                  <c:v>4195.6237606406103</c:v>
                </c:pt>
                <c:pt idx="3893">
                  <c:v>4195.5382160544304</c:v>
                </c:pt>
                <c:pt idx="3894">
                  <c:v>4195.5387977957598</c:v>
                </c:pt>
                <c:pt idx="3895">
                  <c:v>4195.5393795370901</c:v>
                </c:pt>
                <c:pt idx="3896">
                  <c:v>4195.4631142020098</c:v>
                </c:pt>
                <c:pt idx="3897">
                  <c:v>4195.6266693472799</c:v>
                </c:pt>
                <c:pt idx="3898">
                  <c:v>4195.5411152243496</c:v>
                </c:pt>
                <c:pt idx="3899">
                  <c:v>4195.4648784994997</c:v>
                </c:pt>
                <c:pt idx="3900">
                  <c:v>4195.46546024083</c:v>
                </c:pt>
                <c:pt idx="3901">
                  <c:v>4195.4660419821603</c:v>
                </c:pt>
                <c:pt idx="3902">
                  <c:v>4195.4666237234997</c:v>
                </c:pt>
                <c:pt idx="3903">
                  <c:v>4195.5440048575301</c:v>
                </c:pt>
                <c:pt idx="3904">
                  <c:v>4195.5445865988604</c:v>
                </c:pt>
                <c:pt idx="3905">
                  <c:v>4195.4683880209795</c:v>
                </c:pt>
                <c:pt idx="3906">
                  <c:v>4195.6318668722997</c:v>
                </c:pt>
                <c:pt idx="3907">
                  <c:v>4195.4695610403896</c:v>
                </c:pt>
                <c:pt idx="3908">
                  <c:v>4195.3927235007204</c:v>
                </c:pt>
                <c:pt idx="3909">
                  <c:v>4195.3932957053103</c:v>
                </c:pt>
                <c:pt idx="3910">
                  <c:v>4195.3938679099001</c:v>
                </c:pt>
                <c:pt idx="3911">
                  <c:v>4195.4718593954904</c:v>
                </c:pt>
                <c:pt idx="3912">
                  <c:v>4195.3950218558202</c:v>
                </c:pt>
                <c:pt idx="3913">
                  <c:v>4195.4730133414196</c:v>
                </c:pt>
                <c:pt idx="3914">
                  <c:v>4195.4735950827499</c:v>
                </c:pt>
                <c:pt idx="3915">
                  <c:v>4195.4741768240801</c:v>
                </c:pt>
                <c:pt idx="3916">
                  <c:v>4195.4747681021599</c:v>
                </c:pt>
                <c:pt idx="3917">
                  <c:v>4195.4751591086297</c:v>
                </c:pt>
                <c:pt idx="3918">
                  <c:v>4195.3982834219796</c:v>
                </c:pt>
                <c:pt idx="3919">
                  <c:v>4195.3549866080202</c:v>
                </c:pt>
                <c:pt idx="3920">
                  <c:v>4195.3993706107003</c:v>
                </c:pt>
                <c:pt idx="3921">
                  <c:v>4195.3560833334795</c:v>
                </c:pt>
                <c:pt idx="3922">
                  <c:v>4195.3566173911004</c:v>
                </c:pt>
                <c:pt idx="3923">
                  <c:v>4195.3571609854598</c:v>
                </c:pt>
                <c:pt idx="3924">
                  <c:v>4195.3576950430797</c:v>
                </c:pt>
                <c:pt idx="3925">
                  <c:v>4195.4794887900198</c:v>
                </c:pt>
                <c:pt idx="3926">
                  <c:v>4195.5664829611696</c:v>
                </c:pt>
                <c:pt idx="3927">
                  <c:v>4195.4031662344796</c:v>
                </c:pt>
                <c:pt idx="3928">
                  <c:v>4195.40370982884</c:v>
                </c:pt>
                <c:pt idx="3929">
                  <c:v>4195.4042438864599</c:v>
                </c:pt>
                <c:pt idx="3930">
                  <c:v>4195.4047970175598</c:v>
                </c:pt>
                <c:pt idx="3931">
                  <c:v>4195.4827598929296</c:v>
                </c:pt>
                <c:pt idx="3932">
                  <c:v>4195.48330348729</c:v>
                </c:pt>
                <c:pt idx="3933">
                  <c:v>4195.4838566183898</c:v>
                </c:pt>
                <c:pt idx="3934">
                  <c:v>4195.4844002127502</c:v>
                </c:pt>
                <c:pt idx="3935">
                  <c:v>4195.4849438071096</c:v>
                </c:pt>
                <c:pt idx="3936">
                  <c:v>4195.4854969382204</c:v>
                </c:pt>
                <c:pt idx="3937">
                  <c:v>4195.4860500693203</c:v>
                </c:pt>
                <c:pt idx="3938">
                  <c:v>4195.4865841269402</c:v>
                </c:pt>
                <c:pt idx="3939">
                  <c:v>4195.4871372580401</c:v>
                </c:pt>
                <c:pt idx="3940">
                  <c:v>4195.48769038915</c:v>
                </c:pt>
                <c:pt idx="3941">
                  <c:v>4195.4882435202499</c:v>
                </c:pt>
                <c:pt idx="3942">
                  <c:v>4195.7707123160299</c:v>
                </c:pt>
                <c:pt idx="3943">
                  <c:v>4195.4893307089696</c:v>
                </c:pt>
                <c:pt idx="3944">
                  <c:v>4195.4124740958096</c:v>
                </c:pt>
                <c:pt idx="3945">
                  <c:v>4195.4904274344299</c:v>
                </c:pt>
                <c:pt idx="3946">
                  <c:v>4195.4909805655398</c:v>
                </c:pt>
                <c:pt idx="3947">
                  <c:v>4195.4913639009501</c:v>
                </c:pt>
                <c:pt idx="3948">
                  <c:v>4195.4921551421303</c:v>
                </c:pt>
                <c:pt idx="3949">
                  <c:v>4195.4929393817401</c:v>
                </c:pt>
                <c:pt idx="3950">
                  <c:v>4195.4937331932497</c:v>
                </c:pt>
                <c:pt idx="3951">
                  <c:v>4195.5709194138999</c:v>
                </c:pt>
                <c:pt idx="3952">
                  <c:v>4195.4953103651496</c:v>
                </c:pt>
                <c:pt idx="3953">
                  <c:v>4195.6585924620404</c:v>
                </c:pt>
                <c:pt idx="3954">
                  <c:v>4195.4968902466799</c:v>
                </c:pt>
                <c:pt idx="3955">
                  <c:v>4195.4976735400896</c:v>
                </c:pt>
                <c:pt idx="3956">
                  <c:v>4195.4984675465503</c:v>
                </c:pt>
                <c:pt idx="3957">
                  <c:v>4195.4992509150898</c:v>
                </c:pt>
                <c:pt idx="3958">
                  <c:v>4195.4226356075296</c:v>
                </c:pt>
                <c:pt idx="3959">
                  <c:v>4195.5008241437999</c:v>
                </c:pt>
                <c:pt idx="3960">
                  <c:v>4195.5015974729704</c:v>
                </c:pt>
                <c:pt idx="3961">
                  <c:v>4195.5786930015202</c:v>
                </c:pt>
                <c:pt idx="3962">
                  <c:v>4195.7849126798901</c:v>
                </c:pt>
                <c:pt idx="3963">
                  <c:v>4195.7856872351404</c:v>
                </c:pt>
                <c:pt idx="3964">
                  <c:v>4195.58102352476</c:v>
                </c:pt>
                <c:pt idx="3965">
                  <c:v>4195.5817984613795</c:v>
                </c:pt>
                <c:pt idx="3966">
                  <c:v>4195.6686840210004</c:v>
                </c:pt>
                <c:pt idx="3967">
                  <c:v>4195.66946036636</c:v>
                </c:pt>
                <c:pt idx="3968">
                  <c:v>4195.5841278979196</c:v>
                </c:pt>
                <c:pt idx="3969">
                  <c:v>4195.5849034723897</c:v>
                </c:pt>
                <c:pt idx="3970">
                  <c:v>4195.5856788227402</c:v>
                </c:pt>
                <c:pt idx="3971">
                  <c:v>4195.6725644978997</c:v>
                </c:pt>
                <c:pt idx="3972">
                  <c:v>4195.6733413928596</c:v>
                </c:pt>
                <c:pt idx="3973">
                  <c:v>4195.5880092319703</c:v>
                </c:pt>
                <c:pt idx="3974">
                  <c:v>4195.6748931654502</c:v>
                </c:pt>
                <c:pt idx="3975">
                  <c:v>4195.5895608882802</c:v>
                </c:pt>
                <c:pt idx="3976">
                  <c:v>4195.5903364727901</c:v>
                </c:pt>
                <c:pt idx="3977">
                  <c:v>4195.8727921864602</c:v>
                </c:pt>
                <c:pt idx="3978">
                  <c:v>4195.7542218586996</c:v>
                </c:pt>
                <c:pt idx="3979">
                  <c:v>4195.6683816334798</c:v>
                </c:pt>
                <c:pt idx="3980">
                  <c:v>4195.6686105153203</c:v>
                </c:pt>
                <c:pt idx="3981">
                  <c:v>4195.7548989674597</c:v>
                </c:pt>
                <c:pt idx="3982">
                  <c:v>4195.7551183125597</c:v>
                </c:pt>
                <c:pt idx="3983">
                  <c:v>4195.7553471943902</c:v>
                </c:pt>
                <c:pt idx="3984">
                  <c:v>4195.7555665394902</c:v>
                </c:pt>
                <c:pt idx="3985">
                  <c:v>4195.7557954213198</c:v>
                </c:pt>
                <c:pt idx="3986">
                  <c:v>4195.7560147664099</c:v>
                </c:pt>
                <c:pt idx="3987">
                  <c:v>4195.8325185200802</c:v>
                </c:pt>
                <c:pt idx="3988">
                  <c:v>4195.7564725300899</c:v>
                </c:pt>
                <c:pt idx="3989">
                  <c:v>4195.8329667470098</c:v>
                </c:pt>
                <c:pt idx="3990">
                  <c:v>4195.8331860920998</c:v>
                </c:pt>
                <c:pt idx="3991">
                  <c:v>4195.8334054371899</c:v>
                </c:pt>
                <c:pt idx="3992">
                  <c:v>4195.8336343190304</c:v>
                </c:pt>
                <c:pt idx="3993">
                  <c:v>4195.8338536641204</c:v>
                </c:pt>
                <c:pt idx="3994">
                  <c:v>4196.1821545979601</c:v>
                </c:pt>
                <c:pt idx="3995">
                  <c:v>4195.83430189105</c:v>
                </c:pt>
                <c:pt idx="3996">
                  <c:v>4195.9968270680502</c:v>
                </c:pt>
                <c:pt idx="3997">
                  <c:v>4195.87777036639</c:v>
                </c:pt>
                <c:pt idx="3998">
                  <c:v>4195.9542455098199</c:v>
                </c:pt>
                <c:pt idx="3999">
                  <c:v>4196.0694398305004</c:v>
                </c:pt>
                <c:pt idx="4000">
                  <c:v>4195.8784284016701</c:v>
                </c:pt>
                <c:pt idx="4001">
                  <c:v>4195.8786572834997</c:v>
                </c:pt>
                <c:pt idx="4002">
                  <c:v>4196.0700597188097</c:v>
                </c:pt>
                <c:pt idx="4003">
                  <c:v>4195.9983815571904</c:v>
                </c:pt>
                <c:pt idx="4004">
                  <c:v>4195.9555711171197</c:v>
                </c:pt>
                <c:pt idx="4005">
                  <c:v>4196.11119169207</c:v>
                </c:pt>
                <c:pt idx="4006">
                  <c:v>4195.9560098073098</c:v>
                </c:pt>
                <c:pt idx="4007">
                  <c:v>4196.03060621234</c:v>
                </c:pt>
                <c:pt idx="4008">
                  <c:v>4196.0713090321597</c:v>
                </c:pt>
                <c:pt idx="4009">
                  <c:v>4196.0716046711996</c:v>
                </c:pt>
                <c:pt idx="4010">
                  <c:v>4196.0716437470301</c:v>
                </c:pt>
                <c:pt idx="4011">
                  <c:v>4196.0716824820101</c:v>
                </c:pt>
                <c:pt idx="4012">
                  <c:v>4196.0717211105002</c:v>
                </c:pt>
                <c:pt idx="4013">
                  <c:v>4196.1450205184601</c:v>
                </c:pt>
                <c:pt idx="4014">
                  <c:v>4196.1450628051598</c:v>
                </c:pt>
                <c:pt idx="4015">
                  <c:v>4196.1451026949499</c:v>
                </c:pt>
                <c:pt idx="4016">
                  <c:v>4196.14514180264</c:v>
                </c:pt>
                <c:pt idx="4017">
                  <c:v>4196.1856729610799</c:v>
                </c:pt>
                <c:pt idx="4018">
                  <c:v>4196.1857128436704</c:v>
                </c:pt>
                <c:pt idx="4019">
                  <c:v>4196.1857520061803</c:v>
                </c:pt>
                <c:pt idx="4020">
                  <c:v>4196.1857766006797</c:v>
                </c:pt>
                <c:pt idx="4021">
                  <c:v>4196.2590664719</c:v>
                </c:pt>
                <c:pt idx="4022">
                  <c:v>4196.25910702295</c:v>
                </c:pt>
                <c:pt idx="4023">
                  <c:v>4196.2591454233498</c:v>
                </c:pt>
                <c:pt idx="4024">
                  <c:v>4196.2591982200602</c:v>
                </c:pt>
                <c:pt idx="4025">
                  <c:v>4196.2592389950496</c:v>
                </c:pt>
                <c:pt idx="4026">
                  <c:v>4196.2592785584902</c:v>
                </c:pt>
                <c:pt idx="4027">
                  <c:v>4196.2593177245999</c:v>
                </c:pt>
                <c:pt idx="4028">
                  <c:v>4196.2593567634704</c:v>
                </c:pt>
                <c:pt idx="4029">
                  <c:v>4196.2189305091997</c:v>
                </c:pt>
                <c:pt idx="4030">
                  <c:v>4196.4866745735299</c:v>
                </c:pt>
                <c:pt idx="4031">
                  <c:v>4196.3731968666198</c:v>
                </c:pt>
                <c:pt idx="4032">
                  <c:v>4196.4867413307302</c:v>
                </c:pt>
                <c:pt idx="4033">
                  <c:v>4196.4867839031403</c:v>
                </c:pt>
                <c:pt idx="4034">
                  <c:v>4196.7093142681297</c:v>
                </c:pt>
                <c:pt idx="4035">
                  <c:v>4196.4465865307102</c:v>
                </c:pt>
                <c:pt idx="4036">
                  <c:v>4196.4466285738399</c:v>
                </c:pt>
                <c:pt idx="4037">
                  <c:v>4196.5189647707302</c:v>
                </c:pt>
                <c:pt idx="4038">
                  <c:v>4196.4468860658999</c:v>
                </c:pt>
                <c:pt idx="4039">
                  <c:v>4196.5188884767904</c:v>
                </c:pt>
                <c:pt idx="4040">
                  <c:v>4196.5186119112404</c:v>
                </c:pt>
                <c:pt idx="4041">
                  <c:v>4196.4460182222701</c:v>
                </c:pt>
                <c:pt idx="4042">
                  <c:v>4196.5959262880697</c:v>
                </c:pt>
                <c:pt idx="4043">
                  <c:v>4196.6272163423901</c:v>
                </c:pt>
                <c:pt idx="4044">
                  <c:v>4196.5564250978796</c:v>
                </c:pt>
                <c:pt idx="4045">
                  <c:v>4196.6266536745397</c:v>
                </c:pt>
                <c:pt idx="4046">
                  <c:v>4196.6263771089898</c:v>
                </c:pt>
                <c:pt idx="4047">
                  <c:v>4196.6261100801803</c:v>
                </c:pt>
                <c:pt idx="4048">
                  <c:v>4196.7352676424398</c:v>
                </c:pt>
                <c:pt idx="4049">
                  <c:v>4196.7350006136303</c:v>
                </c:pt>
                <c:pt idx="4050">
                  <c:v>4196.7347240480804</c:v>
                </c:pt>
                <c:pt idx="4051">
                  <c:v>4196.7344570192699</c:v>
                </c:pt>
                <c:pt idx="4052">
                  <c:v>4196.7341899904604</c:v>
                </c:pt>
                <c:pt idx="4053">
                  <c:v>4196.84648514122</c:v>
                </c:pt>
                <c:pt idx="4054">
                  <c:v>4196.8462085756701</c:v>
                </c:pt>
                <c:pt idx="4055">
                  <c:v>4196.8038940462502</c:v>
                </c:pt>
                <c:pt idx="4056">
                  <c:v>4196.8036270174398</c:v>
                </c:pt>
                <c:pt idx="4057">
                  <c:v>4196.8033599886303</c:v>
                </c:pt>
                <c:pt idx="4058">
                  <c:v>4196.8030929598199</c:v>
                </c:pt>
                <c:pt idx="4059">
                  <c:v>4196.8028354677599</c:v>
                </c:pt>
                <c:pt idx="4060">
                  <c:v>4196.9151210817699</c:v>
                </c:pt>
                <c:pt idx="4061">
                  <c:v>4196.8728256258401</c:v>
                </c:pt>
                <c:pt idx="4062">
                  <c:v>4196.8725585970296</c:v>
                </c:pt>
                <c:pt idx="4063">
                  <c:v>4196.8722915682201</c:v>
                </c:pt>
                <c:pt idx="4064">
                  <c:v>4196.8720340761502</c:v>
                </c:pt>
                <c:pt idx="4065">
                  <c:v>4196.8717765840902</c:v>
                </c:pt>
                <c:pt idx="4066">
                  <c:v>4196.9420433077203</c:v>
                </c:pt>
                <c:pt idx="4067">
                  <c:v>4196.8712520632198</c:v>
                </c:pt>
                <c:pt idx="4068">
                  <c:v>4196.8709945711498</c:v>
                </c:pt>
                <c:pt idx="4069">
                  <c:v>4196.8708610567501</c:v>
                </c:pt>
                <c:pt idx="4070">
                  <c:v>4197.0243358644802</c:v>
                </c:pt>
                <c:pt idx="4071">
                  <c:v>4196.9822788271304</c:v>
                </c:pt>
                <c:pt idx="4072">
                  <c:v>4197.0539951357296</c:v>
                </c:pt>
                <c:pt idx="4073">
                  <c:v>4196.9812488588695</c:v>
                </c:pt>
                <c:pt idx="4074">
                  <c:v>4196.9807052645101</c:v>
                </c:pt>
                <c:pt idx="4075">
                  <c:v>4196.9801712068902</c:v>
                </c:pt>
                <c:pt idx="4076">
                  <c:v>4196.9796371492703</c:v>
                </c:pt>
                <c:pt idx="4077">
                  <c:v>4196.9790935549099</c:v>
                </c:pt>
                <c:pt idx="4078">
                  <c:v>4197.0920372042101</c:v>
                </c:pt>
                <c:pt idx="4079">
                  <c:v>4197.0503616365804</c:v>
                </c:pt>
                <c:pt idx="4080">
                  <c:v>4197.0910358461697</c:v>
                </c:pt>
                <c:pt idx="4081">
                  <c:v>4197.1624279055004</c:v>
                </c:pt>
                <c:pt idx="4082">
                  <c:v>4196.9765281709997</c:v>
                </c:pt>
                <c:pt idx="4083">
                  <c:v>4196.9339942964898</c:v>
                </c:pt>
                <c:pt idx="4084">
                  <c:v>4196.9334507021304</c:v>
                </c:pt>
                <c:pt idx="4085">
                  <c:v>4196.97490692467</c:v>
                </c:pt>
                <c:pt idx="4086">
                  <c:v>4197.1598243746203</c:v>
                </c:pt>
                <c:pt idx="4087">
                  <c:v>4197.0462608370199</c:v>
                </c:pt>
                <c:pt idx="4088">
                  <c:v>4197.1588420900698</c:v>
                </c:pt>
                <c:pt idx="4089">
                  <c:v>4197.1171951326696</c:v>
                </c:pt>
                <c:pt idx="4090">
                  <c:v>4197.1166992220296</c:v>
                </c:pt>
                <c:pt idx="4091">
                  <c:v>4197.1162223848696</c:v>
                </c:pt>
                <c:pt idx="4092">
                  <c:v>4197.22881317467</c:v>
                </c:pt>
                <c:pt idx="4093">
                  <c:v>4197.1152782473</c:v>
                </c:pt>
                <c:pt idx="4094">
                  <c:v>4197.1147918733996</c:v>
                </c:pt>
                <c:pt idx="4095">
                  <c:v>4197.2992992433901</c:v>
                </c:pt>
                <c:pt idx="4096">
                  <c:v>4197.2269439730098</c:v>
                </c:pt>
                <c:pt idx="4097">
                  <c:v>4197.1134090456399</c:v>
                </c:pt>
                <c:pt idx="4098">
                  <c:v>4197.1129226717403</c:v>
                </c:pt>
                <c:pt idx="4099">
                  <c:v>4197.2254848513003</c:v>
                </c:pt>
                <c:pt idx="4100">
                  <c:v>4197.2249889406603</c:v>
                </c:pt>
                <c:pt idx="4101">
                  <c:v>4197.2245025667598</c:v>
                </c:pt>
                <c:pt idx="4102">
                  <c:v>4197.2240066561099</c:v>
                </c:pt>
                <c:pt idx="4103">
                  <c:v>4197.2235107454699</c:v>
                </c:pt>
                <c:pt idx="4104">
                  <c:v>4197.2230243715603</c:v>
                </c:pt>
                <c:pt idx="4105">
                  <c:v>4197.1813869509097</c:v>
                </c:pt>
                <c:pt idx="4106">
                  <c:v>4197.2220420870199</c:v>
                </c:pt>
                <c:pt idx="4107">
                  <c:v>4197.1804046663601</c:v>
                </c:pt>
                <c:pt idx="4108">
                  <c:v>4197.10797310203</c:v>
                </c:pt>
                <c:pt idx="4109">
                  <c:v>4197.1074390444201</c:v>
                </c:pt>
                <c:pt idx="4110">
                  <c:v>4197.1069145235397</c:v>
                </c:pt>
                <c:pt idx="4111">
                  <c:v>4197.1475505861599</c:v>
                </c:pt>
                <c:pt idx="4112">
                  <c:v>4197.2189331087502</c:v>
                </c:pt>
                <c:pt idx="4113">
                  <c:v>4197.2184467348497</c:v>
                </c:pt>
                <c:pt idx="4114">
                  <c:v>4197.0741176638003</c:v>
                </c:pt>
                <c:pt idx="4115">
                  <c:v>4197.2173786196099</c:v>
                </c:pt>
                <c:pt idx="4116">
                  <c:v>4197.1757221254702</c:v>
                </c:pt>
                <c:pt idx="4117">
                  <c:v>4197.21636772484</c:v>
                </c:pt>
                <c:pt idx="4118">
                  <c:v>4197.21587181419</c:v>
                </c:pt>
                <c:pt idx="4119">
                  <c:v>4197.21537590355</c:v>
                </c:pt>
                <c:pt idx="4120">
                  <c:v>4197.2867870363598</c:v>
                </c:pt>
                <c:pt idx="4121">
                  <c:v>4197.2143936189996</c:v>
                </c:pt>
                <c:pt idx="4122">
                  <c:v>4197.2138881716101</c:v>
                </c:pt>
                <c:pt idx="4123">
                  <c:v>4197.1722316774703</c:v>
                </c:pt>
                <c:pt idx="4124">
                  <c:v>4197.0997905763998</c:v>
                </c:pt>
                <c:pt idx="4125">
                  <c:v>4197.14042663902</c:v>
                </c:pt>
                <c:pt idx="4126">
                  <c:v>4197.2117900881203</c:v>
                </c:pt>
                <c:pt idx="4127">
                  <c:v>4197.2112941774703</c:v>
                </c:pt>
                <c:pt idx="4128">
                  <c:v>4197.2107791933404</c:v>
                </c:pt>
                <c:pt idx="4129">
                  <c:v>4197.21027374595</c:v>
                </c:pt>
                <c:pt idx="4130">
                  <c:v>4197.2099781069201</c:v>
                </c:pt>
                <c:pt idx="4131">
                  <c:v>4197.2808933290798</c:v>
                </c:pt>
                <c:pt idx="4132">
                  <c:v>4197.2799491915102</c:v>
                </c:pt>
                <c:pt idx="4133">
                  <c:v>4197.2789955171902</c:v>
                </c:pt>
                <c:pt idx="4134">
                  <c:v>4197.2780418428802</c:v>
                </c:pt>
                <c:pt idx="4135">
                  <c:v>4197.2770786318197</c:v>
                </c:pt>
                <c:pt idx="4136">
                  <c:v>4197.2761154207601</c:v>
                </c:pt>
                <c:pt idx="4137">
                  <c:v>4197.2751522096996</c:v>
                </c:pt>
                <c:pt idx="4138">
                  <c:v>4197.2741889986401</c:v>
                </c:pt>
                <c:pt idx="4139">
                  <c:v>4197.2732162508401</c:v>
                </c:pt>
                <c:pt idx="4140">
                  <c:v>4197.3545455965404</c:v>
                </c:pt>
                <c:pt idx="4141">
                  <c:v>4197.27127075523</c:v>
                </c:pt>
                <c:pt idx="4142">
                  <c:v>4197.27029800743</c:v>
                </c:pt>
                <c:pt idx="4143">
                  <c:v>4197.2693061861401</c:v>
                </c:pt>
                <c:pt idx="4144">
                  <c:v>4197.2683334383401</c:v>
                </c:pt>
                <c:pt idx="4145">
                  <c:v>4197.1954059633599</c:v>
                </c:pt>
                <c:pt idx="4146">
                  <c:v>4197.1943569216101</c:v>
                </c:pt>
                <c:pt idx="4147">
                  <c:v>4197.3475456270598</c:v>
                </c:pt>
                <c:pt idx="4148">
                  <c:v>4197.2642421755199</c:v>
                </c:pt>
                <c:pt idx="4149">
                  <c:v>4197.1913051638003</c:v>
                </c:pt>
                <c:pt idx="4150">
                  <c:v>4197.1902370485705</c:v>
                </c:pt>
                <c:pt idx="4151">
                  <c:v>4197.1891784700802</c:v>
                </c:pt>
                <c:pt idx="4152">
                  <c:v>4197.07500458092</c:v>
                </c:pt>
                <c:pt idx="4153">
                  <c:v>4197.11503982872</c:v>
                </c:pt>
                <c:pt idx="4154">
                  <c:v>4197.1138954195403</c:v>
                </c:pt>
                <c:pt idx="4155">
                  <c:v>4196.9262790712701</c:v>
                </c:pt>
                <c:pt idx="4156">
                  <c:v>4197.0703029665401</c:v>
                </c:pt>
                <c:pt idx="4157">
                  <c:v>4197.03840256065</c:v>
                </c:pt>
                <c:pt idx="4158">
                  <c:v>4196.9959163698604</c:v>
                </c:pt>
                <c:pt idx="4159">
                  <c:v>4196.9946670564996</c:v>
                </c:pt>
                <c:pt idx="4160">
                  <c:v>4196.9931793245696</c:v>
                </c:pt>
                <c:pt idx="4161">
                  <c:v>4196.9189262422897</c:v>
                </c:pt>
                <c:pt idx="4162">
                  <c:v>4196.9179821047201</c:v>
                </c:pt>
                <c:pt idx="4163">
                  <c:v>4196.9170188936596</c:v>
                </c:pt>
                <c:pt idx="4164">
                  <c:v>4196.9160652193405</c:v>
                </c:pt>
                <c:pt idx="4165">
                  <c:v>4196.9884872469302</c:v>
                </c:pt>
                <c:pt idx="4166">
                  <c:v>4196.9142150911703</c:v>
                </c:pt>
                <c:pt idx="4167">
                  <c:v>4196.8427085909298</c:v>
                </c:pt>
                <c:pt idx="4168">
                  <c:v>4196.7996788057699</c:v>
                </c:pt>
                <c:pt idx="4169">
                  <c:v>4196.7986965212203</c:v>
                </c:pt>
                <c:pt idx="4170">
                  <c:v>4196.7977046999304</c:v>
                </c:pt>
                <c:pt idx="4171">
                  <c:v>4196.7967128786404</c:v>
                </c:pt>
                <c:pt idx="4172">
                  <c:v>4196.79571152061</c:v>
                </c:pt>
                <c:pt idx="4173">
                  <c:v>4196.7241668733996</c:v>
                </c:pt>
                <c:pt idx="4174">
                  <c:v>4196.7231464418801</c:v>
                </c:pt>
                <c:pt idx="4175">
                  <c:v>4196.7221355471002</c:v>
                </c:pt>
                <c:pt idx="4176">
                  <c:v>4196.7211055788403</c:v>
                </c:pt>
                <c:pt idx="4177">
                  <c:v>4196.7200851473199</c:v>
                </c:pt>
                <c:pt idx="4178">
                  <c:v>4196.7611408266403</c:v>
                </c:pt>
                <c:pt idx="4179">
                  <c:v>4196.71804428428</c:v>
                </c:pt>
                <c:pt idx="4180">
                  <c:v>4196.6464614900997</c:v>
                </c:pt>
                <c:pt idx="4181">
                  <c:v>4196.6454124483498</c:v>
                </c:pt>
                <c:pt idx="4182">
                  <c:v>4196.6443634066</c:v>
                </c:pt>
                <c:pt idx="4183">
                  <c:v>4196.6433048281096</c:v>
                </c:pt>
                <c:pt idx="4184">
                  <c:v>4196.6422462496203</c:v>
                </c:pt>
                <c:pt idx="4185">
                  <c:v>4196.5706443819399</c:v>
                </c:pt>
                <c:pt idx="4186">
                  <c:v>4196.5306186708804</c:v>
                </c:pt>
                <c:pt idx="4187">
                  <c:v>4196.5295219454201</c:v>
                </c:pt>
                <c:pt idx="4188">
                  <c:v>4196.5284347567003</c:v>
                </c:pt>
                <c:pt idx="4189">
                  <c:v>4196.5273475679796</c:v>
                </c:pt>
                <c:pt idx="4190">
                  <c:v>4196.5651989015896</c:v>
                </c:pt>
                <c:pt idx="4191">
                  <c:v>4196.4529991182699</c:v>
                </c:pt>
                <c:pt idx="4192">
                  <c:v>4196.4518356356002</c:v>
                </c:pt>
                <c:pt idx="4193">
                  <c:v>4196.5619087251998</c:v>
                </c:pt>
                <c:pt idx="4194">
                  <c:v>4196.4495372805004</c:v>
                </c:pt>
                <c:pt idx="4195">
                  <c:v>4196.3750934633599</c:v>
                </c:pt>
                <c:pt idx="4196">
                  <c:v>4196.3738918337203</c:v>
                </c:pt>
                <c:pt idx="4197">
                  <c:v>4196.2589263948803</c:v>
                </c:pt>
                <c:pt idx="4198">
                  <c:v>4196.2577152285003</c:v>
                </c:pt>
                <c:pt idx="4199">
                  <c:v>4196.2564849886303</c:v>
                </c:pt>
                <c:pt idx="4200">
                  <c:v>4196.2552547487603</c:v>
                </c:pt>
                <c:pt idx="4201">
                  <c:v>4196.2135410341598</c:v>
                </c:pt>
                <c:pt idx="4202">
                  <c:v>4196.2527847322799</c:v>
                </c:pt>
                <c:pt idx="4203">
                  <c:v>4196.1782646211996</c:v>
                </c:pt>
                <c:pt idx="4204">
                  <c:v>4196.2502956423205</c:v>
                </c:pt>
                <c:pt idx="4205">
                  <c:v>4196.1757659944897</c:v>
                </c:pt>
                <c:pt idx="4206">
                  <c:v>4196.1339855226897</c:v>
                </c:pt>
                <c:pt idx="4207">
                  <c:v>4196.0594081911404</c:v>
                </c:pt>
                <c:pt idx="4208">
                  <c:v>4196.13141060203</c:v>
                </c:pt>
                <c:pt idx="4209">
                  <c:v>4196.0568332704897</c:v>
                </c:pt>
                <c:pt idx="4210">
                  <c:v>4196.0555267366799</c:v>
                </c:pt>
                <c:pt idx="4211">
                  <c:v>4196.0542202028601</c:v>
                </c:pt>
                <c:pt idx="4212">
                  <c:v>4196.0123920473497</c:v>
                </c:pt>
                <c:pt idx="4213">
                  <c:v>4195.93391418785</c:v>
                </c:pt>
                <c:pt idx="4214">
                  <c:v>4195.9325027498599</c:v>
                </c:pt>
                <c:pt idx="4215">
                  <c:v>4195.9310913118697</c:v>
                </c:pt>
                <c:pt idx="4216">
                  <c:v>4195.8533763918304</c:v>
                </c:pt>
                <c:pt idx="4217">
                  <c:v>4195.9282398256701</c:v>
                </c:pt>
                <c:pt idx="4218">
                  <c:v>4195.9268188509404</c:v>
                </c:pt>
                <c:pt idx="4219">
                  <c:v>4195.8490943941497</c:v>
                </c:pt>
                <c:pt idx="4220">
                  <c:v>4195.8045959505398</c:v>
                </c:pt>
                <c:pt idx="4221">
                  <c:v>4195.8031559023302</c:v>
                </c:pt>
                <c:pt idx="4222">
                  <c:v>4195.8014965090197</c:v>
                </c:pt>
                <c:pt idx="4223">
                  <c:v>4195.8007144960802</c:v>
                </c:pt>
                <c:pt idx="4224">
                  <c:v>4195.7236003908502</c:v>
                </c:pt>
                <c:pt idx="4225">
                  <c:v>4195.6464862856301</c:v>
                </c:pt>
                <c:pt idx="4226">
                  <c:v>4195.7219982180004</c:v>
                </c:pt>
                <c:pt idx="4227">
                  <c:v>4195.6781387361898</c:v>
                </c:pt>
                <c:pt idx="4228">
                  <c:v>4195.6009960207302</c:v>
                </c:pt>
                <c:pt idx="4229">
                  <c:v>4195.6001853975704</c:v>
                </c:pt>
                <c:pt idx="4230">
                  <c:v>4195.5993747743996</c:v>
                </c:pt>
                <c:pt idx="4231">
                  <c:v>4195.5985546144802</c:v>
                </c:pt>
                <c:pt idx="4232">
                  <c:v>4195.5116176638003</c:v>
                </c:pt>
                <c:pt idx="4233">
                  <c:v>4195.4334640535699</c:v>
                </c:pt>
                <c:pt idx="4234">
                  <c:v>4195.3548908266403</c:v>
                </c:pt>
                <c:pt idx="4235">
                  <c:v>4195.5189037355804</c:v>
                </c:pt>
                <c:pt idx="4236">
                  <c:v>4195.5180835756701</c:v>
                </c:pt>
                <c:pt idx="4237">
                  <c:v>4195.5935955080404</c:v>
                </c:pt>
                <c:pt idx="4238">
                  <c:v>4195.5164432558404</c:v>
                </c:pt>
                <c:pt idx="4239">
                  <c:v>4195.4284000429498</c:v>
                </c:pt>
                <c:pt idx="4240">
                  <c:v>4195.42755127281</c:v>
                </c:pt>
                <c:pt idx="4241">
                  <c:v>4195.4266929659298</c:v>
                </c:pt>
                <c:pt idx="4242">
                  <c:v>4195.42584419578</c:v>
                </c:pt>
                <c:pt idx="4243">
                  <c:v>4195.51226616234</c:v>
                </c:pt>
                <c:pt idx="4244">
                  <c:v>4195.5114269289397</c:v>
                </c:pt>
                <c:pt idx="4245">
                  <c:v>4195.3455352816</c:v>
                </c:pt>
                <c:pt idx="4246">
                  <c:v>4195.5097103151702</c:v>
                </c:pt>
                <c:pt idx="4247">
                  <c:v>4195.5088806185104</c:v>
                </c:pt>
                <c:pt idx="4248">
                  <c:v>4195.3429317507198</c:v>
                </c:pt>
                <c:pt idx="4249">
                  <c:v>4195.3420257601101</c:v>
                </c:pt>
                <c:pt idx="4250">
                  <c:v>4195.3411197695104</c:v>
                </c:pt>
                <c:pt idx="4251">
                  <c:v>4195.3402137789099</c:v>
                </c:pt>
                <c:pt idx="4252">
                  <c:v>4195.33916473717</c:v>
                </c:pt>
                <c:pt idx="4253">
                  <c:v>4195.3388118776702</c:v>
                </c:pt>
                <c:pt idx="4254">
                  <c:v>4195.33844948143</c:v>
                </c:pt>
                <c:pt idx="4255">
                  <c:v>4195.3380870851897</c:v>
                </c:pt>
                <c:pt idx="4256">
                  <c:v>4195.3377246889504</c:v>
                </c:pt>
                <c:pt idx="4257">
                  <c:v>4195.3373813661901</c:v>
                </c:pt>
                <c:pt idx="4258">
                  <c:v>4195.3370189699499</c:v>
                </c:pt>
                <c:pt idx="4259">
                  <c:v>4195.3366565737097</c:v>
                </c:pt>
                <c:pt idx="4260">
                  <c:v>4195.3362941774703</c:v>
                </c:pt>
                <c:pt idx="4261">
                  <c:v>4195.3359413179796</c:v>
                </c:pt>
                <c:pt idx="4262">
                  <c:v>4195.3355789217403</c:v>
                </c:pt>
                <c:pt idx="4263">
                  <c:v>4195.3352165255001</c:v>
                </c:pt>
                <c:pt idx="4264">
                  <c:v>4195.2558994326</c:v>
                </c:pt>
                <c:pt idx="4265">
                  <c:v>4195.3344726595296</c:v>
                </c:pt>
                <c:pt idx="4266">
                  <c:v>4195.2551269564001</c:v>
                </c:pt>
                <c:pt idx="4267">
                  <c:v>4195.4114818605804</c:v>
                </c:pt>
                <c:pt idx="4268">
                  <c:v>4195.2543735536901</c:v>
                </c:pt>
                <c:pt idx="4269">
                  <c:v>4195.2082443270101</c:v>
                </c:pt>
                <c:pt idx="4270">
                  <c:v>4195.2535724672698</c:v>
                </c:pt>
                <c:pt idx="4271">
                  <c:v>4195.2531623873101</c:v>
                </c:pt>
                <c:pt idx="4272">
                  <c:v>4195.2070426973696</c:v>
                </c:pt>
                <c:pt idx="4273">
                  <c:v>4195.1256084474899</c:v>
                </c:pt>
                <c:pt idx="4274">
                  <c:v>4195.1251792940502</c:v>
                </c:pt>
                <c:pt idx="4275">
                  <c:v>4195.1247406038601</c:v>
                </c:pt>
                <c:pt idx="4276">
                  <c:v>4195.3302097353298</c:v>
                </c:pt>
                <c:pt idx="4277">
                  <c:v>4195.2506732973497</c:v>
                </c:pt>
                <c:pt idx="4278">
                  <c:v>4195.25028229088</c:v>
                </c:pt>
                <c:pt idx="4279">
                  <c:v>4195.2498817476599</c:v>
                </c:pt>
                <c:pt idx="4280">
                  <c:v>4195.1227188143102</c:v>
                </c:pt>
                <c:pt idx="4281">
                  <c:v>4195.1222896608697</c:v>
                </c:pt>
                <c:pt idx="4282">
                  <c:v>4195.2486038240804</c:v>
                </c:pt>
                <c:pt idx="4283">
                  <c:v>4195.1213022599304</c:v>
                </c:pt>
                <c:pt idx="4284">
                  <c:v>4195.2024599442602</c:v>
                </c:pt>
                <c:pt idx="4285">
                  <c:v>4195.2026095989104</c:v>
                </c:pt>
                <c:pt idx="4286">
                  <c:v>4195.1217431333498</c:v>
                </c:pt>
                <c:pt idx="4287">
                  <c:v>4195.2486280722796</c:v>
                </c:pt>
                <c:pt idx="4288">
                  <c:v>4195.2030519767004</c:v>
                </c:pt>
                <c:pt idx="4289">
                  <c:v>4195.1221950479603</c:v>
                </c:pt>
                <c:pt idx="4290">
                  <c:v>4195.2033485490701</c:v>
                </c:pt>
                <c:pt idx="4291">
                  <c:v>4195.20348878</c:v>
                </c:pt>
                <c:pt idx="4292">
                  <c:v>4195.2036413678998</c:v>
                </c:pt>
                <c:pt idx="4293">
                  <c:v>4195.2037903033897</c:v>
                </c:pt>
                <c:pt idx="4294">
                  <c:v>4195.2039428912803</c:v>
                </c:pt>
                <c:pt idx="4295">
                  <c:v>4195.2040916941696</c:v>
                </c:pt>
                <c:pt idx="4296">
                  <c:v>4195.3291531646901</c:v>
                </c:pt>
                <c:pt idx="4297">
                  <c:v>4195.2501082159297</c:v>
                </c:pt>
                <c:pt idx="4298">
                  <c:v>4195.2045276994804</c:v>
                </c:pt>
                <c:pt idx="4299">
                  <c:v>4195.1236707710204</c:v>
                </c:pt>
                <c:pt idx="4300">
                  <c:v>4195.1238189390197</c:v>
                </c:pt>
                <c:pt idx="4301">
                  <c:v>4195.2049732033202</c:v>
                </c:pt>
                <c:pt idx="4302">
                  <c:v>4195.2051257912099</c:v>
                </c:pt>
                <c:pt idx="4303">
                  <c:v>4195.2052747215002</c:v>
                </c:pt>
                <c:pt idx="4304">
                  <c:v>4195.3302895638499</c:v>
                </c:pt>
                <c:pt idx="4305">
                  <c:v>4195.3304281932296</c:v>
                </c:pt>
                <c:pt idx="4306">
                  <c:v>4195.3305763593899</c:v>
                </c:pt>
                <c:pt idx="4307">
                  <c:v>4195.3307098737996</c:v>
                </c:pt>
                <c:pt idx="4308">
                  <c:v>4195.40860599196</c:v>
                </c:pt>
                <c:pt idx="4309">
                  <c:v>4195.3309921358396</c:v>
                </c:pt>
                <c:pt idx="4310">
                  <c:v>4195.408888254</c:v>
                </c:pt>
                <c:pt idx="4311">
                  <c:v>4195.6493095491696</c:v>
                </c:pt>
                <c:pt idx="4312">
                  <c:v>4195.4091603977104</c:v>
                </c:pt>
                <c:pt idx="4313">
                  <c:v>4195.4092271549098</c:v>
                </c:pt>
                <c:pt idx="4314">
                  <c:v>4195.3317697269304</c:v>
                </c:pt>
                <c:pt idx="4315">
                  <c:v>4195.3320749027198</c:v>
                </c:pt>
                <c:pt idx="4316">
                  <c:v>4195.3323705417497</c:v>
                </c:pt>
                <c:pt idx="4317">
                  <c:v>4195.3326661807896</c:v>
                </c:pt>
                <c:pt idx="4318">
                  <c:v>4195.4107244235902</c:v>
                </c:pt>
                <c:pt idx="4319">
                  <c:v>4195.4110009891401</c:v>
                </c:pt>
                <c:pt idx="4320">
                  <c:v>4195.41129662818</c:v>
                </c:pt>
                <c:pt idx="4321">
                  <c:v>4195.4115922672199</c:v>
                </c:pt>
                <c:pt idx="4322">
                  <c:v>4195.4118783695103</c:v>
                </c:pt>
                <c:pt idx="4323">
                  <c:v>4195.4121740085502</c:v>
                </c:pt>
                <c:pt idx="4324">
                  <c:v>4195.4899938327699</c:v>
                </c:pt>
                <c:pt idx="4325">
                  <c:v>4195.6529481632097</c:v>
                </c:pt>
                <c:pt idx="4326">
                  <c:v>4195.6532247287696</c:v>
                </c:pt>
                <c:pt idx="4327">
                  <c:v>4195.4908330661701</c:v>
                </c:pt>
                <c:pt idx="4328">
                  <c:v>4195.7301385623796</c:v>
                </c:pt>
                <c:pt idx="4329">
                  <c:v>4195.6443364841398</c:v>
                </c:pt>
                <c:pt idx="4330">
                  <c:v>4195.4916722995704</c:v>
                </c:pt>
                <c:pt idx="4331">
                  <c:v>4195.4919488651203</c:v>
                </c:pt>
                <c:pt idx="4332">
                  <c:v>4195.4922349674098</c:v>
                </c:pt>
                <c:pt idx="4333">
                  <c:v>4195.56903436011</c:v>
                </c:pt>
                <c:pt idx="4334">
                  <c:v>4195.6457288486399</c:v>
                </c:pt>
                <c:pt idx="4335">
                  <c:v>4195.5695779544703</c:v>
                </c:pt>
                <c:pt idx="4336">
                  <c:v>4195.49335076636</c:v>
                </c:pt>
                <c:pt idx="4337">
                  <c:v>4195.5701406223197</c:v>
                </c:pt>
                <c:pt idx="4338">
                  <c:v>4195.4939134342103</c:v>
                </c:pt>
                <c:pt idx="4339">
                  <c:v>4195.4941899997602</c:v>
                </c:pt>
                <c:pt idx="4340">
                  <c:v>4195.6570871097501</c:v>
                </c:pt>
                <c:pt idx="4341">
                  <c:v>4195.6573636753001</c:v>
                </c:pt>
                <c:pt idx="4342">
                  <c:v>4195.7339914066197</c:v>
                </c:pt>
                <c:pt idx="4343">
                  <c:v>4195.7342679721696</c:v>
                </c:pt>
                <c:pt idx="4344">
                  <c:v>4195.7344205600602</c:v>
                </c:pt>
                <c:pt idx="4345">
                  <c:v>4195.81194474524</c:v>
                </c:pt>
                <c:pt idx="4346">
                  <c:v>4195.9770734531303</c:v>
                </c:pt>
                <c:pt idx="4347">
                  <c:v>4195.9351880771501</c:v>
                </c:pt>
                <c:pt idx="4348">
                  <c:v>4196.0539109928004</c:v>
                </c:pt>
                <c:pt idx="4349">
                  <c:v>4196.0144765598197</c:v>
                </c:pt>
                <c:pt idx="4350">
                  <c:v>4195.9386117679496</c:v>
                </c:pt>
                <c:pt idx="4351">
                  <c:v>4195.9397466403898</c:v>
                </c:pt>
                <c:pt idx="4352">
                  <c:v>4195.9408815128199</c:v>
                </c:pt>
                <c:pt idx="4353">
                  <c:v>4196.0187776309904</c:v>
                </c:pt>
                <c:pt idx="4354">
                  <c:v>4196.1741979343296</c:v>
                </c:pt>
                <c:pt idx="4355">
                  <c:v>4196.0614068729301</c:v>
                </c:pt>
                <c:pt idx="4356">
                  <c:v>4196.0624845249104</c:v>
                </c:pt>
                <c:pt idx="4357">
                  <c:v>4196.0635431033998</c:v>
                </c:pt>
                <c:pt idx="4358">
                  <c:v>4196.0646112186296</c:v>
                </c:pt>
                <c:pt idx="4359">
                  <c:v>4196.1390264255397</c:v>
                </c:pt>
                <c:pt idx="4360">
                  <c:v>4196.1400945407804</c:v>
                </c:pt>
                <c:pt idx="4361">
                  <c:v>4196.1411531192698</c:v>
                </c:pt>
                <c:pt idx="4362">
                  <c:v>4196.1422116977601</c:v>
                </c:pt>
                <c:pt idx="4363">
                  <c:v>4196.1432702762504</c:v>
                </c:pt>
                <c:pt idx="4364">
                  <c:v>4196.1443383914802</c:v>
                </c:pt>
                <c:pt idx="4365">
                  <c:v>4196.1453969699796</c:v>
                </c:pt>
                <c:pt idx="4366">
                  <c:v>4196.2602765781303</c:v>
                </c:pt>
                <c:pt idx="4367">
                  <c:v>4196.1879976016899</c:v>
                </c:pt>
                <c:pt idx="4368">
                  <c:v>4196.1890561801802</c:v>
                </c:pt>
                <c:pt idx="4369">
                  <c:v>4196.2634427768598</c:v>
                </c:pt>
                <c:pt idx="4370">
                  <c:v>4196.3049657565998</c:v>
                </c:pt>
                <c:pt idx="4371">
                  <c:v>4196.3388784152903</c:v>
                </c:pt>
                <c:pt idx="4372">
                  <c:v>4196.3803823215403</c:v>
                </c:pt>
                <c:pt idx="4373">
                  <c:v>4196.3814218265397</c:v>
                </c:pt>
                <c:pt idx="4374">
                  <c:v>4196.4557988864799</c:v>
                </c:pt>
                <c:pt idx="4375">
                  <c:v>4196.4570005161204</c:v>
                </c:pt>
                <c:pt idx="4376">
                  <c:v>4196.4577015094301</c:v>
                </c:pt>
                <c:pt idx="4377">
                  <c:v>4196.5693467155897</c:v>
                </c:pt>
                <c:pt idx="4378">
                  <c:v>4196.5310948387596</c:v>
                </c:pt>
                <c:pt idx="4379">
                  <c:v>4196.6802105453698</c:v>
                </c:pt>
                <c:pt idx="4380">
                  <c:v>4196.7514595535504</c:v>
                </c:pt>
                <c:pt idx="4381">
                  <c:v>4196.5331253555496</c:v>
                </c:pt>
                <c:pt idx="4382">
                  <c:v>4196.6044125107001</c:v>
                </c:pt>
                <c:pt idx="4383">
                  <c:v>4196.6050800827197</c:v>
                </c:pt>
                <c:pt idx="4384">
                  <c:v>4196.6057571914898</c:v>
                </c:pt>
                <c:pt idx="4385">
                  <c:v>4196.6453537490997</c:v>
                </c:pt>
                <c:pt idx="4386">
                  <c:v>4196.7166205290396</c:v>
                </c:pt>
                <c:pt idx="4387">
                  <c:v>4196.6467066649002</c:v>
                </c:pt>
                <c:pt idx="4388">
                  <c:v>4196.60847386155</c:v>
                </c:pt>
                <c:pt idx="4389">
                  <c:v>4196.64806041257</c:v>
                </c:pt>
                <c:pt idx="4390">
                  <c:v>4196.6487360915899</c:v>
                </c:pt>
                <c:pt idx="4391">
                  <c:v>4196.7200137099999</c:v>
                </c:pt>
                <c:pt idx="4392">
                  <c:v>4196.7595911941298</c:v>
                </c:pt>
                <c:pt idx="4393">
                  <c:v>4196.7919589004296</c:v>
                </c:pt>
                <c:pt idx="4394">
                  <c:v>4196.8315173110695</c:v>
                </c:pt>
                <c:pt idx="4395">
                  <c:v>4196.8322039565801</c:v>
                </c:pt>
                <c:pt idx="4396">
                  <c:v>4196.8749190292101</c:v>
                </c:pt>
                <c:pt idx="4397">
                  <c:v>4196.8755961379802</c:v>
                </c:pt>
                <c:pt idx="4398">
                  <c:v>4196.83422574613</c:v>
                </c:pt>
                <c:pt idx="4399">
                  <c:v>4196.8349079529498</c:v>
                </c:pt>
                <c:pt idx="4400">
                  <c:v>4196.8355850617099</c:v>
                </c:pt>
                <c:pt idx="4401">
                  <c:v>4196.87830013434</c:v>
                </c:pt>
                <c:pt idx="4402">
                  <c:v>4197.0664505402301</c:v>
                </c:pt>
                <c:pt idx="4403">
                  <c:v>4196.8378738800702</c:v>
                </c:pt>
                <c:pt idx="4404">
                  <c:v>4196.95344967048</c:v>
                </c:pt>
                <c:pt idx="4405">
                  <c:v>4196.9536022583698</c:v>
                </c:pt>
                <c:pt idx="4406">
                  <c:v>4196.9537453095099</c:v>
                </c:pt>
                <c:pt idx="4407">
                  <c:v>4196.8804745117804</c:v>
                </c:pt>
                <c:pt idx="4408">
                  <c:v>4196.9540123383204</c:v>
                </c:pt>
                <c:pt idx="4409">
                  <c:v>4196.9541553894696</c:v>
                </c:pt>
                <c:pt idx="4410">
                  <c:v>4196.9963173309998</c:v>
                </c:pt>
                <c:pt idx="4411">
                  <c:v>4196.9544510285104</c:v>
                </c:pt>
                <c:pt idx="4412">
                  <c:v>4196.9546036164002</c:v>
                </c:pt>
                <c:pt idx="4413">
                  <c:v>4196.9547371307999</c:v>
                </c:pt>
                <c:pt idx="4414">
                  <c:v>4197.0688919464801</c:v>
                </c:pt>
                <c:pt idx="4415">
                  <c:v>4197.0690540711103</c:v>
                </c:pt>
                <c:pt idx="4416">
                  <c:v>4197.0692161957404</c:v>
                </c:pt>
                <c:pt idx="4417">
                  <c:v>4197.0693783203797</c:v>
                </c:pt>
                <c:pt idx="4418">
                  <c:v>4197.0695499817502</c:v>
                </c:pt>
                <c:pt idx="4419">
                  <c:v>4197.0697121063904</c:v>
                </c:pt>
                <c:pt idx="4420">
                  <c:v>4197.0698742310196</c:v>
                </c:pt>
                <c:pt idx="4421">
                  <c:v>4197.0700363556598</c:v>
                </c:pt>
                <c:pt idx="4422">
                  <c:v>4197.1421436707196</c:v>
                </c:pt>
                <c:pt idx="4423">
                  <c:v>4197.1423248688398</c:v>
                </c:pt>
                <c:pt idx="4424">
                  <c:v>4197.1425060669599</c:v>
                </c:pt>
                <c:pt idx="4425">
                  <c:v>4197.14268726508</c:v>
                </c:pt>
                <c:pt idx="4426">
                  <c:v>4197.5230125824601</c:v>
                </c:pt>
                <c:pt idx="4427">
                  <c:v>4197.1431164185196</c:v>
                </c:pt>
                <c:pt idx="4428">
                  <c:v>4197.2152618805603</c:v>
                </c:pt>
                <c:pt idx="4429">
                  <c:v>4197.2978023926398</c:v>
                </c:pt>
                <c:pt idx="4430">
                  <c:v>4197.2156624237696</c:v>
                </c:pt>
                <c:pt idx="4431">
                  <c:v>4197.2158626953797</c:v>
                </c:pt>
                <c:pt idx="4432">
                  <c:v>4197.14411777655</c:v>
                </c:pt>
                <c:pt idx="4433">
                  <c:v>4197.2162537018503</c:v>
                </c:pt>
                <c:pt idx="4434">
                  <c:v>4197.2987179199899</c:v>
                </c:pt>
                <c:pt idx="4435">
                  <c:v>4197.2889046112696</c:v>
                </c:pt>
                <c:pt idx="4436">
                  <c:v>4197.2175220886902</c:v>
                </c:pt>
                <c:pt idx="4437">
                  <c:v>4197.3723511139597</c:v>
                </c:pt>
                <c:pt idx="4438">
                  <c:v>4197.3729423920304</c:v>
                </c:pt>
                <c:pt idx="4439">
                  <c:v>4197.2192482392002</c:v>
                </c:pt>
                <c:pt idx="4440">
                  <c:v>4197.21982044379</c:v>
                </c:pt>
                <c:pt idx="4441">
                  <c:v>4197.2203831116403</c:v>
                </c:pt>
                <c:pt idx="4442">
                  <c:v>4197.2929195801398</c:v>
                </c:pt>
                <c:pt idx="4443">
                  <c:v>4197.2935013214801</c:v>
                </c:pt>
                <c:pt idx="4444">
                  <c:v>4197.2221187988898</c:v>
                </c:pt>
                <c:pt idx="4445">
                  <c:v>4197.2946552674002</c:v>
                </c:pt>
                <c:pt idx="4446">
                  <c:v>4197.2952370087296</c:v>
                </c:pt>
                <c:pt idx="4447">
                  <c:v>4197.2958187500699</c:v>
                </c:pt>
                <c:pt idx="4448">
                  <c:v>4197.3787025848997</c:v>
                </c:pt>
                <c:pt idx="4449">
                  <c:v>4197.3792938629804</c:v>
                </c:pt>
                <c:pt idx="4450">
                  <c:v>4197.3798756043097</c:v>
                </c:pt>
                <c:pt idx="4451">
                  <c:v>4197.38045734565</c:v>
                </c:pt>
                <c:pt idx="4452">
                  <c:v>4197.4222092072196</c:v>
                </c:pt>
                <c:pt idx="4453">
                  <c:v>4197.4227909485498</c:v>
                </c:pt>
                <c:pt idx="4454">
                  <c:v>4197.4233726898801</c:v>
                </c:pt>
                <c:pt idx="4455">
                  <c:v>4197.4239639679599</c:v>
                </c:pt>
                <c:pt idx="4456">
                  <c:v>4197.4964241425196</c:v>
                </c:pt>
                <c:pt idx="4457">
                  <c:v>4197.6493458191599</c:v>
                </c:pt>
                <c:pt idx="4458">
                  <c:v>4197.5383095184998</c:v>
                </c:pt>
                <c:pt idx="4459">
                  <c:v>4197.5692753235498</c:v>
                </c:pt>
                <c:pt idx="4460">
                  <c:v>4197.49885601203</c:v>
                </c:pt>
                <c:pt idx="4461">
                  <c:v>4197.6111130158097</c:v>
                </c:pt>
                <c:pt idx="4462">
                  <c:v>4197.7639870087296</c:v>
                </c:pt>
                <c:pt idx="4463">
                  <c:v>4197.6529983917899</c:v>
                </c:pt>
                <c:pt idx="4464">
                  <c:v>4197.8363327423704</c:v>
                </c:pt>
                <c:pt idx="4465">
                  <c:v>4197.6849560181299</c:v>
                </c:pt>
                <c:pt idx="4466">
                  <c:v>4197.6858143250201</c:v>
                </c:pt>
                <c:pt idx="4467">
                  <c:v>4197.6866630951599</c:v>
                </c:pt>
                <c:pt idx="4468">
                  <c:v>4197.6875118652997</c:v>
                </c:pt>
                <c:pt idx="4469">
                  <c:v>4197.7289871613202</c:v>
                </c:pt>
                <c:pt idx="4470">
                  <c:v>4197.8008369843201</c:v>
                </c:pt>
                <c:pt idx="4471">
                  <c:v>4197.8017143646903</c:v>
                </c:pt>
                <c:pt idx="4472">
                  <c:v>4197.8025917450605</c:v>
                </c:pt>
                <c:pt idx="4473">
                  <c:v>4197.8034691254297</c:v>
                </c:pt>
                <c:pt idx="4474">
                  <c:v>4197.8043560425504</c:v>
                </c:pt>
                <c:pt idx="4475">
                  <c:v>4197.8052429596601</c:v>
                </c:pt>
                <c:pt idx="4476">
                  <c:v>4197.8061298767698</c:v>
                </c:pt>
                <c:pt idx="4477">
                  <c:v>4197.8070167938904</c:v>
                </c:pt>
                <c:pt idx="4478">
                  <c:v>4197.8079037110001</c:v>
                </c:pt>
                <c:pt idx="4479">
                  <c:v>4197.8797821442304</c:v>
                </c:pt>
                <c:pt idx="4480">
                  <c:v>4197.9212955872199</c:v>
                </c:pt>
                <c:pt idx="4481">
                  <c:v>4197.9222206513105</c:v>
                </c:pt>
                <c:pt idx="4482">
                  <c:v>4197.9231361786497</c:v>
                </c:pt>
                <c:pt idx="4483">
                  <c:v>4197.77185482184</c:v>
                </c:pt>
                <c:pt idx="4484">
                  <c:v>4197.8133491913504</c:v>
                </c:pt>
                <c:pt idx="4485">
                  <c:v>4197.8142361084601</c:v>
                </c:pt>
                <c:pt idx="4486">
                  <c:v>4197.8151325623203</c:v>
                </c:pt>
                <c:pt idx="4487">
                  <c:v>4197.9276089112</c:v>
                </c:pt>
                <c:pt idx="4488">
                  <c:v>4198.0407146851203</c:v>
                </c:pt>
                <c:pt idx="4489">
                  <c:v>4197.9294971863401</c:v>
                </c:pt>
                <c:pt idx="4490">
                  <c:v>4197.9304222504297</c:v>
                </c:pt>
                <c:pt idx="4491">
                  <c:v>4198.0050091187204</c:v>
                </c:pt>
                <c:pt idx="4492">
                  <c:v>4198.0059341828</c:v>
                </c:pt>
                <c:pt idx="4493">
                  <c:v>4198.0068497101502</c:v>
                </c:pt>
                <c:pt idx="4494">
                  <c:v>4198.0077747742398</c:v>
                </c:pt>
                <c:pt idx="4495">
                  <c:v>4198.1167606751096</c:v>
                </c:pt>
                <c:pt idx="4496">
                  <c:v>4198.0488495270401</c:v>
                </c:pt>
                <c:pt idx="4497">
                  <c:v>4197.9724697510401</c:v>
                </c:pt>
                <c:pt idx="4498">
                  <c:v>4198.0525116364197</c:v>
                </c:pt>
                <c:pt idx="4499">
                  <c:v>4198.12413257758</c:v>
                </c:pt>
                <c:pt idx="4500">
                  <c:v>4198.1643394867597</c:v>
                </c:pt>
                <c:pt idx="4501">
                  <c:v>4198.1279282013602</c:v>
                </c:pt>
                <c:pt idx="4502">
                  <c:v>4198.1298355499903</c:v>
                </c:pt>
                <c:pt idx="4503">
                  <c:v>4198.1317333618799</c:v>
                </c:pt>
                <c:pt idx="4504">
                  <c:v>4198.0638412873004</c:v>
                </c:pt>
                <c:pt idx="4505">
                  <c:v>4198.1354813019498</c:v>
                </c:pt>
                <c:pt idx="4506">
                  <c:v>4198.1373886505799</c:v>
                </c:pt>
                <c:pt idx="4507">
                  <c:v>4198.20908588569</c:v>
                </c:pt>
                <c:pt idx="4508">
                  <c:v>4198.2493500153196</c:v>
                </c:pt>
                <c:pt idx="4509">
                  <c:v>4198.2513336579004</c:v>
                </c:pt>
                <c:pt idx="4510">
                  <c:v>4198.2532982269904</c:v>
                </c:pt>
                <c:pt idx="4511">
                  <c:v>4198.2552818695704</c:v>
                </c:pt>
                <c:pt idx="4512">
                  <c:v>4198.2572559754099</c:v>
                </c:pt>
                <c:pt idx="4513">
                  <c:v>4198.3290390412003</c:v>
                </c:pt>
                <c:pt idx="4514">
                  <c:v>4198.3698563019498</c:v>
                </c:pt>
                <c:pt idx="4515">
                  <c:v>4198.3331303040204</c:v>
                </c:pt>
                <c:pt idx="4516">
                  <c:v>4198.4127430359504</c:v>
                </c:pt>
                <c:pt idx="4517">
                  <c:v>4198.4845737854703</c:v>
                </c:pt>
                <c:pt idx="4518">
                  <c:v>4198.3393864075397</c:v>
                </c:pt>
                <c:pt idx="4519">
                  <c:v>4198.2716659943299</c:v>
                </c:pt>
                <c:pt idx="4520">
                  <c:v>4198.2353882233301</c:v>
                </c:pt>
                <c:pt idx="4521">
                  <c:v>4198.1675915161804</c:v>
                </c:pt>
                <c:pt idx="4522">
                  <c:v>4198.2393173615201</c:v>
                </c:pt>
                <c:pt idx="4523">
                  <c:v>4198.2413296143204</c:v>
                </c:pt>
                <c:pt idx="4524">
                  <c:v>4198.3203987519</c:v>
                </c:pt>
                <c:pt idx="4525">
                  <c:v>4198.2138065735498</c:v>
                </c:pt>
                <c:pt idx="4526">
                  <c:v>4198.2861141602198</c:v>
                </c:pt>
                <c:pt idx="4527">
                  <c:v>4198.2189564148603</c:v>
                </c:pt>
                <c:pt idx="4528">
                  <c:v>4198.2215027252896</c:v>
                </c:pt>
                <c:pt idx="4529">
                  <c:v>4198.1857494751603</c:v>
                </c:pt>
                <c:pt idx="4530">
                  <c:v>4198.1568340698896</c:v>
                </c:pt>
                <c:pt idx="4531">
                  <c:v>4198.2290748993601</c:v>
                </c:pt>
                <c:pt idx="4532">
                  <c:v>4198.1618790070197</c:v>
                </c:pt>
                <c:pt idx="4533">
                  <c:v>4198.1260685364396</c:v>
                </c:pt>
                <c:pt idx="4534">
                  <c:v>4198.2056812683804</c:v>
                </c:pt>
                <c:pt idx="4535">
                  <c:v>4198.1693748871503</c:v>
                </c:pt>
                <c:pt idx="4536">
                  <c:v>4198.2106975952802</c:v>
                </c:pt>
                <c:pt idx="4537">
                  <c:v>4198.1744007507996</c:v>
                </c:pt>
                <c:pt idx="4538">
                  <c:v>4198.1071762482297</c:v>
                </c:pt>
                <c:pt idx="4539">
                  <c:v>4198.1096176544797</c:v>
                </c:pt>
                <c:pt idx="4540">
                  <c:v>4198.1120685974802</c:v>
                </c:pt>
                <c:pt idx="4541">
                  <c:v>4198.1533436218897</c:v>
                </c:pt>
                <c:pt idx="4542">
                  <c:v>4198.1946377197901</c:v>
                </c:pt>
                <c:pt idx="4543">
                  <c:v>4198.1582836548496</c:v>
                </c:pt>
                <c:pt idx="4544">
                  <c:v>4198.1219391266504</c:v>
                </c:pt>
                <c:pt idx="4545">
                  <c:v>4198.05748027961</c:v>
                </c:pt>
                <c:pt idx="4546">
                  <c:v>4198.0598930756296</c:v>
                </c:pt>
                <c:pt idx="4547">
                  <c:v>4198.0623249451301</c:v>
                </c:pt>
                <c:pt idx="4548">
                  <c:v>4198.0647568146396</c:v>
                </c:pt>
                <c:pt idx="4549">
                  <c:v>4198.0671886841501</c:v>
                </c:pt>
                <c:pt idx="4550">
                  <c:v>4198.0696110169101</c:v>
                </c:pt>
                <c:pt idx="4551">
                  <c:v>4198.0720524231601</c:v>
                </c:pt>
                <c:pt idx="4552">
                  <c:v>4198.0744938294101</c:v>
                </c:pt>
                <c:pt idx="4553">
                  <c:v>4198.0099968353898</c:v>
                </c:pt>
                <c:pt idx="4554">
                  <c:v>4198.0124096314103</c:v>
                </c:pt>
                <c:pt idx="4555">
                  <c:v>4197.9750351349503</c:v>
                </c:pt>
                <c:pt idx="4556">
                  <c:v>4197.9775719086301</c:v>
                </c:pt>
                <c:pt idx="4557">
                  <c:v>4198.0194763581003</c:v>
                </c:pt>
                <c:pt idx="4558">
                  <c:v>4197.91149181525</c:v>
                </c:pt>
                <c:pt idx="4559">
                  <c:v>4197.9138473908097</c:v>
                </c:pt>
                <c:pt idx="4560">
                  <c:v>4198.0262092987696</c:v>
                </c:pt>
                <c:pt idx="4561">
                  <c:v>4198.0284790436399</c:v>
                </c:pt>
                <c:pt idx="4562">
                  <c:v>4197.9616455475498</c:v>
                </c:pt>
                <c:pt idx="4563">
                  <c:v>4197.9640106598599</c:v>
                </c:pt>
                <c:pt idx="4564">
                  <c:v>4197.9663853088996</c:v>
                </c:pt>
                <c:pt idx="4565">
                  <c:v>4197.8979114929898</c:v>
                </c:pt>
                <c:pt idx="4566">
                  <c:v>4197.9002479950605</c:v>
                </c:pt>
                <c:pt idx="4567">
                  <c:v>4197.86192936103</c:v>
                </c:pt>
                <c:pt idx="4568">
                  <c:v>4197.9049209992099</c:v>
                </c:pt>
                <c:pt idx="4569">
                  <c:v>4197.9072670380301</c:v>
                </c:pt>
                <c:pt idx="4570">
                  <c:v>4197.9096035400999</c:v>
                </c:pt>
                <c:pt idx="4571">
                  <c:v>4197.91194957892</c:v>
                </c:pt>
                <c:pt idx="4572">
                  <c:v>4197.8434757630002</c:v>
                </c:pt>
                <c:pt idx="4573">
                  <c:v>4197.8051285187403</c:v>
                </c:pt>
                <c:pt idx="4574">
                  <c:v>4197.8481010834403</c:v>
                </c:pt>
                <c:pt idx="4575">
                  <c:v>4197.8097633759198</c:v>
                </c:pt>
                <c:pt idx="4576">
                  <c:v>4197.8120808045096</c:v>
                </c:pt>
                <c:pt idx="4577">
                  <c:v>4197.8144077698398</c:v>
                </c:pt>
                <c:pt idx="4578">
                  <c:v>4197.7458958069501</c:v>
                </c:pt>
                <c:pt idx="4579">
                  <c:v>4197.8596691529001</c:v>
                </c:pt>
                <c:pt idx="4580">
                  <c:v>4197.8619961182303</c:v>
                </c:pt>
                <c:pt idx="4581">
                  <c:v>4197.7528480927203</c:v>
                </c:pt>
                <c:pt idx="4582">
                  <c:v>4197.7551464478202</c:v>
                </c:pt>
                <c:pt idx="4583">
                  <c:v>4197.68662494819</c:v>
                </c:pt>
                <c:pt idx="4584">
                  <c:v>4197.80037922065</c:v>
                </c:pt>
                <c:pt idx="4585">
                  <c:v>4197.7318767944998</c:v>
                </c:pt>
                <c:pt idx="4586">
                  <c:v>4197.69345325629</c:v>
                </c:pt>
                <c:pt idx="4587">
                  <c:v>4197.6549343506504</c:v>
                </c:pt>
                <c:pt idx="4588">
                  <c:v>4197.6973442475</c:v>
                </c:pt>
                <c:pt idx="4589">
                  <c:v>4197.7397541443497</c:v>
                </c:pt>
                <c:pt idx="4590">
                  <c:v>4197.7414993683497</c:v>
                </c:pt>
                <c:pt idx="4591">
                  <c:v>4197.7432350556101</c:v>
                </c:pt>
                <c:pt idx="4592">
                  <c:v>4197.7042869965298</c:v>
                </c:pt>
                <c:pt idx="4593">
                  <c:v>4197.6352219025302</c:v>
                </c:pt>
                <c:pt idx="4594">
                  <c:v>4197.6776413361204</c:v>
                </c:pt>
                <c:pt idx="4595">
                  <c:v>4197.6793674866403</c:v>
                </c:pt>
                <c:pt idx="4596">
                  <c:v>4197.6810841004099</c:v>
                </c:pt>
                <c:pt idx="4597">
                  <c:v>4197.7535824219403</c:v>
                </c:pt>
                <c:pt idx="4598">
                  <c:v>4197.6845554749198</c:v>
                </c:pt>
                <c:pt idx="4599">
                  <c:v>4197.5747875610996</c:v>
                </c:pt>
                <c:pt idx="4600">
                  <c:v>4197.50572246711</c:v>
                </c:pt>
                <c:pt idx="4601">
                  <c:v>4197.5481323639597</c:v>
                </c:pt>
                <c:pt idx="4602">
                  <c:v>4197.6506714264597</c:v>
                </c:pt>
                <c:pt idx="4603">
                  <c:v>4197.5816063324601</c:v>
                </c:pt>
                <c:pt idx="4604">
                  <c:v>4197.6947979370798</c:v>
                </c:pt>
                <c:pt idx="4605">
                  <c:v>4197.65584034125</c:v>
                </c:pt>
                <c:pt idx="4606">
                  <c:v>4197.5867943207404</c:v>
                </c:pt>
                <c:pt idx="4607">
                  <c:v>4197.65929264228</c:v>
                </c:pt>
                <c:pt idx="4608">
                  <c:v>4197.7017216126096</c:v>
                </c:pt>
                <c:pt idx="4609">
                  <c:v>4197.70345729987</c:v>
                </c:pt>
                <c:pt idx="4610">
                  <c:v>4197.7051929871304</c:v>
                </c:pt>
                <c:pt idx="4611">
                  <c:v>4197.7069286743799</c:v>
                </c:pt>
                <c:pt idx="4612">
                  <c:v>4197.6679710785602</c:v>
                </c:pt>
                <c:pt idx="4613">
                  <c:v>4197.7104095856403</c:v>
                </c:pt>
                <c:pt idx="4614">
                  <c:v>4197.7121548096402</c:v>
                </c:pt>
                <c:pt idx="4615">
                  <c:v>4197.7138904968897</c:v>
                </c:pt>
                <c:pt idx="4616">
                  <c:v>4197.7156452576301</c:v>
                </c:pt>
                <c:pt idx="4617">
                  <c:v>4197.7174572388303</c:v>
                </c:pt>
                <c:pt idx="4618">
                  <c:v>4197.71836322944</c:v>
                </c:pt>
                <c:pt idx="4619">
                  <c:v>4197.7192787567801</c:v>
                </c:pt>
                <c:pt idx="4620">
                  <c:v>4197.7202038208698</c:v>
                </c:pt>
                <c:pt idx="4621">
                  <c:v>4197.7623466889099</c:v>
                </c:pt>
                <c:pt idx="4622">
                  <c:v>4197.6512627045304</c:v>
                </c:pt>
                <c:pt idx="4623">
                  <c:v>4197.8053955475498</c:v>
                </c:pt>
                <c:pt idx="4624">
                  <c:v>4197.6123814026496</c:v>
                </c:pt>
                <c:pt idx="4625">
                  <c:v>4197.5425247589801</c:v>
                </c:pt>
                <c:pt idx="4626">
                  <c:v>4197.5434212128303</c:v>
                </c:pt>
                <c:pt idx="4627">
                  <c:v>4197.7265362183298</c:v>
                </c:pt>
                <c:pt idx="4628">
                  <c:v>4197.6979450623203</c:v>
                </c:pt>
                <c:pt idx="4629">
                  <c:v>4197.4778561035801</c:v>
                </c:pt>
                <c:pt idx="4630">
                  <c:v>4197.5470261017499</c:v>
                </c:pt>
                <c:pt idx="4631">
                  <c:v>4197.5479130188596</c:v>
                </c:pt>
                <c:pt idx="4632">
                  <c:v>4197.5488190094602</c:v>
                </c:pt>
                <c:pt idx="4633">
                  <c:v>4197.5497154633204</c:v>
                </c:pt>
                <c:pt idx="4634">
                  <c:v>4197.5506119171796</c:v>
                </c:pt>
                <c:pt idx="4635">
                  <c:v>4197.5922207275999</c:v>
                </c:pt>
                <c:pt idx="4636">
                  <c:v>4197.5931267182104</c:v>
                </c:pt>
                <c:pt idx="4637">
                  <c:v>4197.5940136353202</c:v>
                </c:pt>
                <c:pt idx="4638">
                  <c:v>4197.5949100891803</c:v>
                </c:pt>
                <c:pt idx="4639">
                  <c:v>4197.7077965180097</c:v>
                </c:pt>
                <c:pt idx="4640">
                  <c:v>4197.82066387336</c:v>
                </c:pt>
                <c:pt idx="4641">
                  <c:v>4197.6683811585099</c:v>
                </c:pt>
                <c:pt idx="4642">
                  <c:v>4197.5578407684998</c:v>
                </c:pt>
                <c:pt idx="4643">
                  <c:v>4197.5587276856104</c:v>
                </c:pt>
                <c:pt idx="4644">
                  <c:v>4197.5596336762101</c:v>
                </c:pt>
                <c:pt idx="4645">
                  <c:v>4197.5605301300702</c:v>
                </c:pt>
                <c:pt idx="4646">
                  <c:v>4197.5614361206699</c:v>
                </c:pt>
                <c:pt idx="4647">
                  <c:v>4197.6443104187701</c:v>
                </c:pt>
                <c:pt idx="4648">
                  <c:v>4197.5631718079303</c:v>
                </c:pt>
                <c:pt idx="4649">
                  <c:v>4197.5638298432104</c:v>
                </c:pt>
                <c:pt idx="4650">
                  <c:v>4197.5644878784797</c:v>
                </c:pt>
                <c:pt idx="4651">
                  <c:v>4197.5651459137598</c:v>
                </c:pt>
                <c:pt idx="4652">
                  <c:v>4197.6065258423496</c:v>
                </c:pt>
                <c:pt idx="4653">
                  <c:v>4197.6071743408902</c:v>
                </c:pt>
                <c:pt idx="4654">
                  <c:v>4197.6078323761603</c:v>
                </c:pt>
                <c:pt idx="4655">
                  <c:v>4197.7204708496702</c:v>
                </c:pt>
                <c:pt idx="4656">
                  <c:v>4197.6798920075098</c:v>
                </c:pt>
                <c:pt idx="4657">
                  <c:v>4197.6805500427899</c:v>
                </c:pt>
                <c:pt idx="4658">
                  <c:v>4197.6812080780701</c:v>
                </c:pt>
                <c:pt idx="4659">
                  <c:v>4197.6818756500898</c:v>
                </c:pt>
                <c:pt idx="4660">
                  <c:v>4197.6825336853699</c:v>
                </c:pt>
                <c:pt idx="4661">
                  <c:v>4197.68319172065</c:v>
                </c:pt>
                <c:pt idx="4662">
                  <c:v>4197.6838592926697</c:v>
                </c:pt>
                <c:pt idx="4663">
                  <c:v>4197.6845173279498</c:v>
                </c:pt>
                <c:pt idx="4664">
                  <c:v>4197.68517536322</c:v>
                </c:pt>
                <c:pt idx="4665">
                  <c:v>4197.6858429352496</c:v>
                </c:pt>
                <c:pt idx="4666">
                  <c:v>4197.6865009705198</c:v>
                </c:pt>
                <c:pt idx="4667">
                  <c:v>4197.7991203705496</c:v>
                </c:pt>
                <c:pt idx="4668">
                  <c:v>4197.7290539185196</c:v>
                </c:pt>
                <c:pt idx="4669">
                  <c:v>4197.7297119537998</c:v>
                </c:pt>
                <c:pt idx="4670">
                  <c:v>4197.8011040131296</c:v>
                </c:pt>
                <c:pt idx="4671">
                  <c:v>4197.8017715851502</c:v>
                </c:pt>
                <c:pt idx="4672">
                  <c:v>4197.8024296204303</c:v>
                </c:pt>
                <c:pt idx="4673">
                  <c:v>4197.80309719245</c:v>
                </c:pt>
                <c:pt idx="4674">
                  <c:v>4197.9156975189899</c:v>
                </c:pt>
                <c:pt idx="4675">
                  <c:v>4197.8044227997498</c:v>
                </c:pt>
                <c:pt idx="4676">
                  <c:v>4197.8050903717703</c:v>
                </c:pt>
                <c:pt idx="4677">
                  <c:v>4197.8057484070496</c:v>
                </c:pt>
                <c:pt idx="4678">
                  <c:v>4197.9183156832996</c:v>
                </c:pt>
                <c:pt idx="4679">
                  <c:v>4197.9189883520203</c:v>
                </c:pt>
                <c:pt idx="4680">
                  <c:v>4197.9196559240399</c:v>
                </c:pt>
                <c:pt idx="4681">
                  <c:v>4197.8496180822403</c:v>
                </c:pt>
                <c:pt idx="4682">
                  <c:v>4197.8797923376196</c:v>
                </c:pt>
                <c:pt idx="4683">
                  <c:v>4197.9216732736004</c:v>
                </c:pt>
                <c:pt idx="4684">
                  <c:v>4197.9223459424002</c:v>
                </c:pt>
                <c:pt idx="4685">
                  <c:v>4198.0719297589303</c:v>
                </c:pt>
                <c:pt idx="4686">
                  <c:v>4198.1392877758899</c:v>
                </c:pt>
                <c:pt idx="4687">
                  <c:v>4197.9950688006702</c:v>
                </c:pt>
                <c:pt idx="4688">
                  <c:v>4197.9250214221302</c:v>
                </c:pt>
                <c:pt idx="4689">
                  <c:v>4197.9256889941498</c:v>
                </c:pt>
                <c:pt idx="4690">
                  <c:v>4197.9263620090996</c:v>
                </c:pt>
                <c:pt idx="4691">
                  <c:v>4197.9270391178597</c:v>
                </c:pt>
                <c:pt idx="4692">
                  <c:v>4197.92770225002</c:v>
                </c:pt>
                <c:pt idx="4693">
                  <c:v>4197.9283749189499</c:v>
                </c:pt>
                <c:pt idx="4694">
                  <c:v>4197.9290475878797</c:v>
                </c:pt>
                <c:pt idx="4695">
                  <c:v>4198.00041103698</c:v>
                </c:pt>
                <c:pt idx="4696">
                  <c:v>4198.0788793597303</c:v>
                </c:pt>
                <c:pt idx="4697">
                  <c:v>4198.0016743276401</c:v>
                </c:pt>
                <c:pt idx="4698">
                  <c:v>4198.0801388981999</c:v>
                </c:pt>
                <c:pt idx="4699">
                  <c:v>4198.0807778600001</c:v>
                </c:pt>
                <c:pt idx="4700">
                  <c:v>4198.0035744476099</c:v>
                </c:pt>
                <c:pt idx="4701">
                  <c:v>4198.2543769529402</c:v>
                </c:pt>
                <c:pt idx="4702">
                  <c:v>4198.1493869474498</c:v>
                </c:pt>
                <c:pt idx="4703">
                  <c:v>4198.0054740200203</c:v>
                </c:pt>
                <c:pt idx="4704">
                  <c:v>4198.00610344507</c:v>
                </c:pt>
                <c:pt idx="4705">
                  <c:v>4198.0067379664697</c:v>
                </c:pt>
                <c:pt idx="4706">
                  <c:v>4198.0073769282599</c:v>
                </c:pt>
                <c:pt idx="4707">
                  <c:v>4198.0080023855999</c:v>
                </c:pt>
                <c:pt idx="4708">
                  <c:v>4198.00864134739</c:v>
                </c:pt>
                <c:pt idx="4709">
                  <c:v>4198.0092040152404</c:v>
                </c:pt>
                <c:pt idx="4710">
                  <c:v>4198.0099001974904</c:v>
                </c:pt>
                <c:pt idx="4711">
                  <c:v>4198.0105963797396</c:v>
                </c:pt>
                <c:pt idx="4712">
                  <c:v>4198.0890933127203</c:v>
                </c:pt>
                <c:pt idx="4713">
                  <c:v>4198.1953898520296</c:v>
                </c:pt>
                <c:pt idx="4714">
                  <c:v>4198.1571761221703</c:v>
                </c:pt>
                <c:pt idx="4715">
                  <c:v>4198.15784369419</c:v>
                </c:pt>
                <c:pt idx="4716">
                  <c:v>4198.1585208029601</c:v>
                </c:pt>
                <c:pt idx="4717">
                  <c:v>4198.1591979117202</c:v>
                </c:pt>
                <c:pt idx="4718">
                  <c:v>4198.1598750204903</c:v>
                </c:pt>
                <c:pt idx="4719">
                  <c:v>4198.1994525046202</c:v>
                </c:pt>
                <c:pt idx="4720">
                  <c:v>4198.2001200766399</c:v>
                </c:pt>
                <c:pt idx="4721">
                  <c:v>4198.2675067038399</c:v>
                </c:pt>
                <c:pt idx="4722">
                  <c:v>4198.2681742758596</c:v>
                </c:pt>
                <c:pt idx="4723">
                  <c:v>4198.2688323111397</c:v>
                </c:pt>
                <c:pt idx="4724">
                  <c:v>4198.2694903464198</c:v>
                </c:pt>
                <c:pt idx="4725">
                  <c:v>4198.3757487387502</c:v>
                </c:pt>
                <c:pt idx="4726">
                  <c:v>4198.3763972372799</c:v>
                </c:pt>
                <c:pt idx="4727">
                  <c:v>4198.4548178763198</c:v>
                </c:pt>
                <c:pt idx="4728">
                  <c:v>4198.4832755179204</c:v>
                </c:pt>
                <c:pt idx="4729">
                  <c:v>4198.4450427145803</c:v>
                </c:pt>
                <c:pt idx="4730">
                  <c:v>4198.44569121311</c:v>
                </c:pt>
                <c:pt idx="4731">
                  <c:v>4198.4463301749101</c:v>
                </c:pt>
                <c:pt idx="4732">
                  <c:v>4198.4858409018398</c:v>
                </c:pt>
                <c:pt idx="4733">
                  <c:v>4198.4864703268804</c:v>
                </c:pt>
                <c:pt idx="4734">
                  <c:v>4198.4871092886797</c:v>
                </c:pt>
                <c:pt idx="4735">
                  <c:v>4198.4877482504698</c:v>
                </c:pt>
                <c:pt idx="4736">
                  <c:v>4198.5534564108702</c:v>
                </c:pt>
                <c:pt idx="4737">
                  <c:v>4198.55406676243</c:v>
                </c:pt>
                <c:pt idx="4738">
                  <c:v>4198.5923186392602</c:v>
                </c:pt>
                <c:pt idx="4739">
                  <c:v>4198.5929289908199</c:v>
                </c:pt>
                <c:pt idx="4740">
                  <c:v>4198.5934344382104</c:v>
                </c:pt>
                <c:pt idx="4741">
                  <c:v>4198.5564318747402</c:v>
                </c:pt>
                <c:pt idx="4742">
                  <c:v>4198.5570708365303</c:v>
                </c:pt>
                <c:pt idx="4743">
                  <c:v>4198.6223689169701</c:v>
                </c:pt>
                <c:pt idx="4744">
                  <c:v>4198.6982718558102</c:v>
                </c:pt>
                <c:pt idx="4745">
                  <c:v>4198.66125021885</c:v>
                </c:pt>
                <c:pt idx="4746">
                  <c:v>4198.6618796438997</c:v>
                </c:pt>
                <c:pt idx="4747">
                  <c:v>4198.6624995322099</c:v>
                </c:pt>
                <c:pt idx="4748">
                  <c:v>4198.7007609457796</c:v>
                </c:pt>
                <c:pt idx="4749">
                  <c:v>4198.7013903708303</c:v>
                </c:pt>
                <c:pt idx="4750">
                  <c:v>4198.7693396658697</c:v>
                </c:pt>
                <c:pt idx="4751">
                  <c:v>4198.8075724692198</c:v>
                </c:pt>
                <c:pt idx="4752">
                  <c:v>4198.8081732840401</c:v>
                </c:pt>
                <c:pt idx="4753">
                  <c:v>4198.7711230368504</c:v>
                </c:pt>
                <c:pt idx="4754">
                  <c:v>4198.8476267905098</c:v>
                </c:pt>
                <c:pt idx="4755">
                  <c:v>4198.9155284018398</c:v>
                </c:pt>
                <c:pt idx="4756">
                  <c:v>4198.9160719962001</c:v>
                </c:pt>
                <c:pt idx="4757">
                  <c:v>4198.9166251273</c:v>
                </c:pt>
                <c:pt idx="4758">
                  <c:v>4198.9171782583999</c:v>
                </c:pt>
                <c:pt idx="4759">
                  <c:v>4198.9177409262502</c:v>
                </c:pt>
                <c:pt idx="4760">
                  <c:v>4198.9182940573501</c:v>
                </c:pt>
                <c:pt idx="4761">
                  <c:v>4198.9571086020296</c:v>
                </c:pt>
                <c:pt idx="4762">
                  <c:v>4198.9867011160704</c:v>
                </c:pt>
                <c:pt idx="4763">
                  <c:v>4199.0914431662404</c:v>
                </c:pt>
                <c:pt idx="4764">
                  <c:v>4199.1582099051302</c:v>
                </c:pt>
                <c:pt idx="4765">
                  <c:v>4199.2339602560796</c:v>
                </c:pt>
                <c:pt idx="4766">
                  <c:v>4199.0928546042296</c:v>
                </c:pt>
                <c:pt idx="4767">
                  <c:v>4199.0933409781301</c:v>
                </c:pt>
                <c:pt idx="4768">
                  <c:v>4199.0940848440996</c:v>
                </c:pt>
                <c:pt idx="4769">
                  <c:v>4199.1609469504201</c:v>
                </c:pt>
                <c:pt idx="4770">
                  <c:v>4199.2368117422902</c:v>
                </c:pt>
                <c:pt idx="4771">
                  <c:v>4199.2374125571096</c:v>
                </c:pt>
                <c:pt idx="4772">
                  <c:v>4199.2379942984398</c:v>
                </c:pt>
                <c:pt idx="4773">
                  <c:v>4199.4463625998296</c:v>
                </c:pt>
                <c:pt idx="4774">
                  <c:v>4199.4093504996099</c:v>
                </c:pt>
                <c:pt idx="4775">
                  <c:v>4199.3060771078899</c:v>
                </c:pt>
                <c:pt idx="4776">
                  <c:v>4199.3066779227102</c:v>
                </c:pt>
                <c:pt idx="4777">
                  <c:v>4199.3072882742699</c:v>
                </c:pt>
                <c:pt idx="4778">
                  <c:v>4199.37415991734</c:v>
                </c:pt>
                <c:pt idx="4779">
                  <c:v>4199.4123831839397</c:v>
                </c:pt>
                <c:pt idx="4780">
                  <c:v>4199.4129935355004</c:v>
                </c:pt>
                <c:pt idx="4781">
                  <c:v>4199.4136134238097</c:v>
                </c:pt>
                <c:pt idx="4782">
                  <c:v>4199.4142237753704</c:v>
                </c:pt>
                <c:pt idx="4783">
                  <c:v>4199.4148532004201</c:v>
                </c:pt>
                <c:pt idx="4784">
                  <c:v>4199.5192328543499</c:v>
                </c:pt>
                <c:pt idx="4785">
                  <c:v>4199.5869914145296</c:v>
                </c:pt>
                <c:pt idx="4786">
                  <c:v>4199.5204821676998</c:v>
                </c:pt>
                <c:pt idx="4787">
                  <c:v>4199.5211115927495</c:v>
                </c:pt>
                <c:pt idx="4788">
                  <c:v>4199.5217314810598</c:v>
                </c:pt>
                <c:pt idx="4789">
                  <c:v>4199.52235136936</c:v>
                </c:pt>
                <c:pt idx="4790">
                  <c:v>4199.5610610098702</c:v>
                </c:pt>
                <c:pt idx="4791">
                  <c:v>4199.6290484518804</c:v>
                </c:pt>
                <c:pt idx="4792">
                  <c:v>4199.6005908102798</c:v>
                </c:pt>
                <c:pt idx="4793">
                  <c:v>4199.6012297720699</c:v>
                </c:pt>
                <c:pt idx="4794">
                  <c:v>4199.6691981406002</c:v>
                </c:pt>
                <c:pt idx="4795">
                  <c:v>4199.6316042990502</c:v>
                </c:pt>
                <c:pt idx="4796">
                  <c:v>4199.6704760641896</c:v>
                </c:pt>
                <c:pt idx="4797">
                  <c:v>4199.7766963095501</c:v>
                </c:pt>
                <c:pt idx="4798">
                  <c:v>4199.7391024680001</c:v>
                </c:pt>
                <c:pt idx="4799">
                  <c:v>4199.7397891135097</c:v>
                </c:pt>
                <c:pt idx="4800">
                  <c:v>4199.7790232748803</c:v>
                </c:pt>
                <c:pt idx="4801">
                  <c:v>4199.7417918295696</c:v>
                </c:pt>
                <c:pt idx="4802">
                  <c:v>4199.7428027243504</c:v>
                </c:pt>
                <c:pt idx="4803">
                  <c:v>4199.7820368857201</c:v>
                </c:pt>
                <c:pt idx="4804">
                  <c:v>4199.7830382437496</c:v>
                </c:pt>
                <c:pt idx="4805">
                  <c:v>4199.8881426901698</c:v>
                </c:pt>
                <c:pt idx="4806">
                  <c:v>4199.9550238699703</c:v>
                </c:pt>
                <c:pt idx="4807">
                  <c:v>4199.8901740164602</c:v>
                </c:pt>
                <c:pt idx="4808">
                  <c:v>4199.8529616446303</c:v>
                </c:pt>
                <c:pt idx="4809">
                  <c:v>4199.89219580601</c:v>
                </c:pt>
                <c:pt idx="4810">
                  <c:v>4199.9985686392602</c:v>
                </c:pt>
                <c:pt idx="4811">
                  <c:v>4199.9600878806004</c:v>
                </c:pt>
                <c:pt idx="4812">
                  <c:v>4200.0648108572796</c:v>
                </c:pt>
                <c:pt idx="4813">
                  <c:v>4200.1042739004897</c:v>
                </c:pt>
                <c:pt idx="4814">
                  <c:v>4200.1694384665298</c:v>
                </c:pt>
                <c:pt idx="4815">
                  <c:v>4200.1704398245602</c:v>
                </c:pt>
                <c:pt idx="4816">
                  <c:v>4200.0688258261498</c:v>
                </c:pt>
                <c:pt idx="4817">
                  <c:v>4200.0698271841802</c:v>
                </c:pt>
                <c:pt idx="4818">
                  <c:v>4200.1734534354</c:v>
                </c:pt>
                <c:pt idx="4819">
                  <c:v>4200.1744547934404</c:v>
                </c:pt>
                <c:pt idx="4820">
                  <c:v>4200.1754656882104</c:v>
                </c:pt>
                <c:pt idx="4821">
                  <c:v>4200.0738516898</c:v>
                </c:pt>
                <c:pt idx="4822">
                  <c:v>4200.1774779410198</c:v>
                </c:pt>
                <c:pt idx="4823">
                  <c:v>4200.2426520438003</c:v>
                </c:pt>
                <c:pt idx="4824">
                  <c:v>4200.3847018332299</c:v>
                </c:pt>
                <c:pt idx="4825">
                  <c:v>4200.2446738333501</c:v>
                </c:pt>
                <c:pt idx="4826">
                  <c:v>4200.18151198338</c:v>
                </c:pt>
                <c:pt idx="4827">
                  <c:v>4200.1825133414104</c:v>
                </c:pt>
                <c:pt idx="4828">
                  <c:v>4200.1835242361904</c:v>
                </c:pt>
                <c:pt idx="4829">
                  <c:v>4200.1845255942198</c:v>
                </c:pt>
                <c:pt idx="4830">
                  <c:v>4200.1861468405596</c:v>
                </c:pt>
                <c:pt idx="4831">
                  <c:v>4200.1877585501497</c:v>
                </c:pt>
                <c:pt idx="4832">
                  <c:v>4200.1893607230004</c:v>
                </c:pt>
                <c:pt idx="4833">
                  <c:v>4200.1909724325997</c:v>
                </c:pt>
                <c:pt idx="4834">
                  <c:v>4200.1925841421898</c:v>
                </c:pt>
                <c:pt idx="4835">
                  <c:v>4200.2583495230501</c:v>
                </c:pt>
                <c:pt idx="4836">
                  <c:v>4200.3368464560299</c:v>
                </c:pt>
                <c:pt idx="4837">
                  <c:v>4200.3384486288896</c:v>
                </c:pt>
                <c:pt idx="4838">
                  <c:v>4200.3785029501796</c:v>
                </c:pt>
                <c:pt idx="4839">
                  <c:v>4200.3801146597698</c:v>
                </c:pt>
                <c:pt idx="4840">
                  <c:v>4200.3432837576702</c:v>
                </c:pt>
                <c:pt idx="4841">
                  <c:v>4200.2807704062297</c:v>
                </c:pt>
                <c:pt idx="4842">
                  <c:v>4200.3849402518099</c:v>
                </c:pt>
                <c:pt idx="4843">
                  <c:v>4200.4506865591802</c:v>
                </c:pt>
                <c:pt idx="4844">
                  <c:v>4200.4522982687804</c:v>
                </c:pt>
                <c:pt idx="4845">
                  <c:v>4200.5559149832598</c:v>
                </c:pt>
                <c:pt idx="4846">
                  <c:v>4200.55748854588</c:v>
                </c:pt>
                <c:pt idx="4847">
                  <c:v>4200.4571620077904</c:v>
                </c:pt>
                <c:pt idx="4848">
                  <c:v>4200.3946581931004</c:v>
                </c:pt>
                <c:pt idx="4849">
                  <c:v>4200.5370417685299</c:v>
                </c:pt>
                <c:pt idx="4850">
                  <c:v>4200.5004492850103</c:v>
                </c:pt>
                <c:pt idx="4851">
                  <c:v>4200.5020609946096</c:v>
                </c:pt>
                <c:pt idx="4852">
                  <c:v>4200.6042281241298</c:v>
                </c:pt>
                <c:pt idx="4853">
                  <c:v>4200.5684939474904</c:v>
                </c:pt>
                <c:pt idx="4854">
                  <c:v>4200.5451003165099</c:v>
                </c:pt>
                <c:pt idx="4855">
                  <c:v>4200.6089583487301</c:v>
                </c:pt>
                <c:pt idx="4856">
                  <c:v>4200.6105223746099</c:v>
                </c:pt>
                <c:pt idx="4857">
                  <c:v>4200.6121054739797</c:v>
                </c:pt>
                <c:pt idx="4858">
                  <c:v>4200.7132521719795</c:v>
                </c:pt>
                <c:pt idx="4859">
                  <c:v>4200.6525698752203</c:v>
                </c:pt>
                <c:pt idx="4860">
                  <c:v>4200.6166449637203</c:v>
                </c:pt>
                <c:pt idx="4861">
                  <c:v>4200.6563845724904</c:v>
                </c:pt>
                <c:pt idx="4862">
                  <c:v>4200.7583800406301</c:v>
                </c:pt>
                <c:pt idx="4863">
                  <c:v>4200.7608023733901</c:v>
                </c:pt>
                <c:pt idx="4864">
                  <c:v>4200.7259169668996</c:v>
                </c:pt>
                <c:pt idx="4865">
                  <c:v>4200.7283392996596</c:v>
                </c:pt>
                <c:pt idx="4866">
                  <c:v>4200.7930270285397</c:v>
                </c:pt>
                <c:pt idx="4867">
                  <c:v>4200.7331935019301</c:v>
                </c:pt>
                <c:pt idx="4868">
                  <c:v>4200.7729331107003</c:v>
                </c:pt>
                <c:pt idx="4869">
                  <c:v>4200.8376113028398</c:v>
                </c:pt>
                <c:pt idx="4870">
                  <c:v>4200.8400240988603</c:v>
                </c:pt>
                <c:pt idx="4871">
                  <c:v>4200.8424559683599</c:v>
                </c:pt>
                <c:pt idx="4872">
                  <c:v>4200.8075896353603</c:v>
                </c:pt>
                <c:pt idx="4873">
                  <c:v>4200.9831038565499</c:v>
                </c:pt>
                <c:pt idx="4874">
                  <c:v>4200.9492770285397</c:v>
                </c:pt>
                <c:pt idx="4875">
                  <c:v>4200.9879389853304</c:v>
                </c:pt>
                <c:pt idx="4876">
                  <c:v>4200.99035178135</c:v>
                </c:pt>
                <c:pt idx="4877">
                  <c:v>4200.9192648978096</c:v>
                </c:pt>
                <c:pt idx="4878">
                  <c:v>4201.0588160605303</c:v>
                </c:pt>
                <c:pt idx="4879">
                  <c:v>4201.0258666128902</c:v>
                </c:pt>
                <c:pt idx="4880">
                  <c:v>4201.0282317252004</c:v>
                </c:pt>
                <c:pt idx="4881">
                  <c:v>4201.0658923239498</c:v>
                </c:pt>
                <c:pt idx="4882">
                  <c:v>4201.0682478995204</c:v>
                </c:pt>
                <c:pt idx="4883">
                  <c:v>4201.0353270621099</c:v>
                </c:pt>
                <c:pt idx="4884">
                  <c:v>4201.1364642233702</c:v>
                </c:pt>
                <c:pt idx="4885">
                  <c:v>4201.1106482596197</c:v>
                </c:pt>
                <c:pt idx="4886">
                  <c:v>4201.1411944479796</c:v>
                </c:pt>
                <c:pt idx="4887">
                  <c:v>4201.0800734610402</c:v>
                </c:pt>
                <c:pt idx="4888">
                  <c:v>4201.0824385733404</c:v>
                </c:pt>
                <c:pt idx="4889">
                  <c:v>4201.0848227591396</c:v>
                </c:pt>
                <c:pt idx="4890">
                  <c:v>4201.12244521092</c:v>
                </c:pt>
                <c:pt idx="4891">
                  <c:v>4201.0903731436601</c:v>
                </c:pt>
                <c:pt idx="4892">
                  <c:v>4201.0583106131398</c:v>
                </c:pt>
                <c:pt idx="4893">
                  <c:v>4201.0968295187804</c:v>
                </c:pt>
                <c:pt idx="4894">
                  <c:v>4201.0012999624996</c:v>
                </c:pt>
                <c:pt idx="4895">
                  <c:v>4201.0398284048897</c:v>
                </c:pt>
                <c:pt idx="4896">
                  <c:v>4201.1065283865801</c:v>
                </c:pt>
                <c:pt idx="4897">
                  <c:v>4201.0816088766896</c:v>
                </c:pt>
                <c:pt idx="4898">
                  <c:v>4201.0495558829098</c:v>
                </c:pt>
                <c:pt idx="4899">
                  <c:v>4201.0527983755901</c:v>
                </c:pt>
                <c:pt idx="4900">
                  <c:v>4201.05605040501</c:v>
                </c:pt>
                <c:pt idx="4901">
                  <c:v>4201.0592928976803</c:v>
                </c:pt>
                <c:pt idx="4902">
                  <c:v>4201.0625449271001</c:v>
                </c:pt>
                <c:pt idx="4903">
                  <c:v>4201.06579695652</c:v>
                </c:pt>
                <c:pt idx="4904">
                  <c:v>4201.0084239096504</c:v>
                </c:pt>
                <c:pt idx="4905">
                  <c:v>4201.0116759390703</c:v>
                </c:pt>
                <c:pt idx="4906">
                  <c:v>4201.0149279684902</c:v>
                </c:pt>
                <c:pt idx="4907">
                  <c:v>4201.0181799979</c:v>
                </c:pt>
                <c:pt idx="4908">
                  <c:v>4201.0214320273199</c:v>
                </c:pt>
                <c:pt idx="4909">
                  <c:v>4201.0246935934902</c:v>
                </c:pt>
                <c:pt idx="4910">
                  <c:v>4200.9665003867003</c:v>
                </c:pt>
                <c:pt idx="4911">
                  <c:v>4200.96984778355</c:v>
                </c:pt>
                <c:pt idx="4912">
                  <c:v>4200.8747759909502</c:v>
                </c:pt>
                <c:pt idx="4913">
                  <c:v>4200.9403220267104</c:v>
                </c:pt>
                <c:pt idx="4914">
                  <c:v>4200.9177390188997</c:v>
                </c:pt>
                <c:pt idx="4915">
                  <c:v>4200.9211054892403</c:v>
                </c:pt>
                <c:pt idx="4916">
                  <c:v>4200.9244624228304</c:v>
                </c:pt>
                <c:pt idx="4917">
                  <c:v>4200.92782889317</c:v>
                </c:pt>
                <c:pt idx="4918">
                  <c:v>4200.8949462027404</c:v>
                </c:pt>
                <c:pt idx="4919">
                  <c:v>4200.89831267308</c:v>
                </c:pt>
                <c:pt idx="4920">
                  <c:v>4200.9016791434096</c:v>
                </c:pt>
                <c:pt idx="4921">
                  <c:v>4200.9412947745204</c:v>
                </c:pt>
                <c:pt idx="4922">
                  <c:v>4200.8460227103096</c:v>
                </c:pt>
                <c:pt idx="4923">
                  <c:v>4200.8491602988097</c:v>
                </c:pt>
                <c:pt idx="4924">
                  <c:v>4200.8522978873098</c:v>
                </c:pt>
                <c:pt idx="4925">
                  <c:v>4200.8554354758098</c:v>
                </c:pt>
                <c:pt idx="4926">
                  <c:v>4200.8585826010503</c:v>
                </c:pt>
                <c:pt idx="4927">
                  <c:v>4200.7995787710997</c:v>
                </c:pt>
                <c:pt idx="4928">
                  <c:v>4200.8027258963402</c:v>
                </c:pt>
                <c:pt idx="4929">
                  <c:v>4200.8058825583303</c:v>
                </c:pt>
                <c:pt idx="4930">
                  <c:v>4200.7717219443202</c:v>
                </c:pt>
                <c:pt idx="4931">
                  <c:v>4200.8121863455599</c:v>
                </c:pt>
                <c:pt idx="4932">
                  <c:v>4200.8153334708004</c:v>
                </c:pt>
                <c:pt idx="4933">
                  <c:v>4200.7563677878197</c:v>
                </c:pt>
                <c:pt idx="4934">
                  <c:v>4200.7595244498098</c:v>
                </c:pt>
                <c:pt idx="4935">
                  <c:v>4200.7626811117998</c:v>
                </c:pt>
                <c:pt idx="4936">
                  <c:v>4200.7285300345302</c:v>
                </c:pt>
                <c:pt idx="4937">
                  <c:v>4200.6322566122799</c:v>
                </c:pt>
                <c:pt idx="4938">
                  <c:v>4200.5733195395296</c:v>
                </c:pt>
                <c:pt idx="4939">
                  <c:v>4200.6386176199703</c:v>
                </c:pt>
                <c:pt idx="4940">
                  <c:v>4200.6418028921898</c:v>
                </c:pt>
                <c:pt idx="4941">
                  <c:v>4200.6449786276698</c:v>
                </c:pt>
                <c:pt idx="4942">
                  <c:v>4200.6233779043996</c:v>
                </c:pt>
                <c:pt idx="4943">
                  <c:v>4200.6886664480999</c:v>
                </c:pt>
                <c:pt idx="4944">
                  <c:v>4200.6918517203203</c:v>
                </c:pt>
                <c:pt idx="4945">
                  <c:v>4200.5335036368197</c:v>
                </c:pt>
                <c:pt idx="4946">
                  <c:v>4200.5988017172604</c:v>
                </c:pt>
                <c:pt idx="4947">
                  <c:v>4200.6019869894799</c:v>
                </c:pt>
                <c:pt idx="4948">
                  <c:v>4200.6051817984398</c:v>
                </c:pt>
                <c:pt idx="4949">
                  <c:v>4200.6083766073998</c:v>
                </c:pt>
                <c:pt idx="4950">
                  <c:v>4200.6115809531002</c:v>
                </c:pt>
                <c:pt idx="4951">
                  <c:v>4200.6147757620602</c:v>
                </c:pt>
                <c:pt idx="4952">
                  <c:v>4200.5559245200002</c:v>
                </c:pt>
                <c:pt idx="4953">
                  <c:v>4200.5580702872103</c:v>
                </c:pt>
                <c:pt idx="4954">
                  <c:v>4200.5602255911699</c:v>
                </c:pt>
                <c:pt idx="4955">
                  <c:v>4200.56237135838</c:v>
                </c:pt>
                <c:pt idx="4956">
                  <c:v>4200.5645171255901</c:v>
                </c:pt>
                <c:pt idx="4957">
                  <c:v>4200.5666628928002</c:v>
                </c:pt>
                <c:pt idx="4958">
                  <c:v>4200.5688086600103</c:v>
                </c:pt>
                <c:pt idx="4959">
                  <c:v>4200.5709544272304</c:v>
                </c:pt>
                <c:pt idx="4960">
                  <c:v>4200.4724398703402</c:v>
                </c:pt>
                <c:pt idx="4961">
                  <c:v>4200.4746523947597</c:v>
                </c:pt>
                <c:pt idx="4962">
                  <c:v>4200.5152407736596</c:v>
                </c:pt>
                <c:pt idx="4963">
                  <c:v>4200.5174437613296</c:v>
                </c:pt>
                <c:pt idx="4964">
                  <c:v>4200.5196276755196</c:v>
                </c:pt>
                <c:pt idx="4965">
                  <c:v>4200.5217734427297</c:v>
                </c:pt>
                <c:pt idx="4966">
                  <c:v>4200.5239382834297</c:v>
                </c:pt>
                <c:pt idx="4967">
                  <c:v>4200.5260840506398</c:v>
                </c:pt>
                <c:pt idx="4968">
                  <c:v>4200.5282393545904</c:v>
                </c:pt>
                <c:pt idx="4969">
                  <c:v>4200.53039465855</c:v>
                </c:pt>
                <c:pt idx="4970">
                  <c:v>4200.5325499624996</c:v>
                </c:pt>
                <c:pt idx="4971">
                  <c:v>4200.4968730063301</c:v>
                </c:pt>
                <c:pt idx="4972">
                  <c:v>4200.4337588400704</c:v>
                </c:pt>
                <c:pt idx="4973">
                  <c:v>4200.4359904379698</c:v>
                </c:pt>
                <c:pt idx="4974">
                  <c:v>4200.4382029623803</c:v>
                </c:pt>
                <c:pt idx="4975">
                  <c:v>4200.4404345602798</c:v>
                </c:pt>
                <c:pt idx="4976">
                  <c:v>4200.4426661581801</c:v>
                </c:pt>
                <c:pt idx="4977">
                  <c:v>4200.5101576895504</c:v>
                </c:pt>
                <c:pt idx="4978">
                  <c:v>4200.5123702139699</c:v>
                </c:pt>
                <c:pt idx="4979">
                  <c:v>4200.44935141514</c:v>
                </c:pt>
                <c:pt idx="4980">
                  <c:v>4200.4515830130404</c:v>
                </c:pt>
                <c:pt idx="4981">
                  <c:v>4200.5562869162404</c:v>
                </c:pt>
                <c:pt idx="4982">
                  <c:v>4200.4560938925597</c:v>
                </c:pt>
                <c:pt idx="4983">
                  <c:v>4200.4572669119698</c:v>
                </c:pt>
                <c:pt idx="4984">
                  <c:v>4200.5234423727798</c:v>
                </c:pt>
                <c:pt idx="4985">
                  <c:v>4200.5619135947099</c:v>
                </c:pt>
                <c:pt idx="4986">
                  <c:v>4200.5257121176601</c:v>
                </c:pt>
                <c:pt idx="4987">
                  <c:v>4200.5268469900902</c:v>
                </c:pt>
                <c:pt idx="4988">
                  <c:v>4200.5279818625304</c:v>
                </c:pt>
                <c:pt idx="4989">
                  <c:v>4200.5291167349696</c:v>
                </c:pt>
                <c:pt idx="4990">
                  <c:v>4200.5302516073998</c:v>
                </c:pt>
                <c:pt idx="4991">
                  <c:v>4200.6307879538399</c:v>
                </c:pt>
                <c:pt idx="4992">
                  <c:v>4200.5325213522701</c:v>
                </c:pt>
                <c:pt idx="4993">
                  <c:v>4200.5336562247103</c:v>
                </c:pt>
                <c:pt idx="4994">
                  <c:v>4200.53480063389</c:v>
                </c:pt>
                <c:pt idx="4995">
                  <c:v>4200.5359259695797</c:v>
                </c:pt>
                <c:pt idx="4996">
                  <c:v>4200.6364623160198</c:v>
                </c:pt>
                <c:pt idx="4997">
                  <c:v>4200.6996718497103</c:v>
                </c:pt>
                <c:pt idx="4998">
                  <c:v>4200.5017176718502</c:v>
                </c:pt>
                <c:pt idx="4999">
                  <c:v>4200.5028811545199</c:v>
                </c:pt>
                <c:pt idx="5000">
                  <c:v>4200.5040541739299</c:v>
                </c:pt>
                <c:pt idx="5001">
                  <c:v>4200.5052176565996</c:v>
                </c:pt>
                <c:pt idx="5002">
                  <c:v>4200.5063906760097</c:v>
                </c:pt>
                <c:pt idx="5003">
                  <c:v>4200.5075541586702</c:v>
                </c:pt>
                <c:pt idx="5004">
                  <c:v>4200.4434386343801</c:v>
                </c:pt>
                <c:pt idx="5005">
                  <c:v>4200.4061690420904</c:v>
                </c:pt>
                <c:pt idx="5006">
                  <c:v>4200.4726973624101</c:v>
                </c:pt>
                <c:pt idx="5007">
                  <c:v>4200.5122271628197</c:v>
                </c:pt>
                <c:pt idx="5008">
                  <c:v>4200.5134001822298</c:v>
                </c:pt>
                <c:pt idx="5009">
                  <c:v>4200.51453505467</c:v>
                </c:pt>
                <c:pt idx="5010">
                  <c:v>4200.6150714011001</c:v>
                </c:pt>
                <c:pt idx="5011">
                  <c:v>4200.6535330862798</c:v>
                </c:pt>
                <c:pt idx="5012">
                  <c:v>4200.6173506827199</c:v>
                </c:pt>
                <c:pt idx="5013">
                  <c:v>4200.5812064261299</c:v>
                </c:pt>
                <c:pt idx="5014">
                  <c:v>4200.6191912741497</c:v>
                </c:pt>
                <c:pt idx="5015">
                  <c:v>4200.6198588461702</c:v>
                </c:pt>
                <c:pt idx="5016">
                  <c:v>4200.5211344809404</c:v>
                </c:pt>
                <c:pt idx="5017">
                  <c:v>4200.5838767142104</c:v>
                </c:pt>
                <c:pt idx="5018">
                  <c:v>4200.6218615622402</c:v>
                </c:pt>
                <c:pt idx="5019">
                  <c:v>4200.5231371970003</c:v>
                </c:pt>
                <c:pt idx="5020">
                  <c:v>4200.6232062430199</c:v>
                </c:pt>
                <c:pt idx="5021">
                  <c:v>4200.6859580130404</c:v>
                </c:pt>
                <c:pt idx="5022">
                  <c:v>4200.6245413870602</c:v>
                </c:pt>
                <c:pt idx="5023">
                  <c:v>4200.5879012198302</c:v>
                </c:pt>
                <c:pt idx="5024">
                  <c:v>4200.5885687918499</c:v>
                </c:pt>
                <c:pt idx="5025">
                  <c:v>4200.5892363638704</c:v>
                </c:pt>
                <c:pt idx="5026">
                  <c:v>4200.5899134726396</c:v>
                </c:pt>
                <c:pt idx="5027">
                  <c:v>4200.5905810446602</c:v>
                </c:pt>
                <c:pt idx="5028">
                  <c:v>4200.5912486166799</c:v>
                </c:pt>
                <c:pt idx="5029">
                  <c:v>4200.6913176627004</c:v>
                </c:pt>
                <c:pt idx="5030">
                  <c:v>4200.6299010367202</c:v>
                </c:pt>
                <c:pt idx="5031">
                  <c:v>4200.6305686087398</c:v>
                </c:pt>
                <c:pt idx="5032">
                  <c:v>4200.5939284415099</c:v>
                </c:pt>
                <c:pt idx="5033">
                  <c:v>4200.6319132895296</c:v>
                </c:pt>
                <c:pt idx="5034">
                  <c:v>4200.6325808615502</c:v>
                </c:pt>
                <c:pt idx="5035">
                  <c:v>4200.6332484335699</c:v>
                </c:pt>
                <c:pt idx="5036">
                  <c:v>4200.67124281834</c:v>
                </c:pt>
                <c:pt idx="5037">
                  <c:v>4200.6345931143596</c:v>
                </c:pt>
                <c:pt idx="5038">
                  <c:v>4200.6973353476396</c:v>
                </c:pt>
                <c:pt idx="5039">
                  <c:v>4200.6980029196602</c:v>
                </c:pt>
                <c:pt idx="5040">
                  <c:v>4200.6365958304204</c:v>
                </c:pt>
                <c:pt idx="5041">
                  <c:v>4200.69934760044</c:v>
                </c:pt>
                <c:pt idx="5042">
                  <c:v>4200.7000151724696</c:v>
                </c:pt>
                <c:pt idx="5043">
                  <c:v>4200.7006700799402</c:v>
                </c:pt>
                <c:pt idx="5044">
                  <c:v>4200.70125184877</c:v>
                </c:pt>
                <c:pt idx="5045">
                  <c:v>4200.7018335901003</c:v>
                </c:pt>
                <c:pt idx="5046">
                  <c:v>4200.8390935404896</c:v>
                </c:pt>
                <c:pt idx="5047">
                  <c:v>4200.7403012514096</c:v>
                </c:pt>
                <c:pt idx="5048">
                  <c:v>4200.7408829326596</c:v>
                </c:pt>
                <c:pt idx="5049">
                  <c:v>4200.7041609746102</c:v>
                </c:pt>
                <c:pt idx="5050">
                  <c:v>4200.7420465121604</c:v>
                </c:pt>
                <c:pt idx="5051">
                  <c:v>4200.9040766389899</c:v>
                </c:pt>
                <c:pt idx="5052">
                  <c:v>4200.80528463664</c:v>
                </c:pt>
                <c:pt idx="5053">
                  <c:v>4200.7064883767498</c:v>
                </c:pt>
                <c:pt idx="5054">
                  <c:v>4200.7691570084198</c:v>
                </c:pt>
                <c:pt idx="5055">
                  <c:v>4200.7697387497601</c:v>
                </c:pt>
                <c:pt idx="5056">
                  <c:v>4200.8076108935402</c:v>
                </c:pt>
                <c:pt idx="5057">
                  <c:v>4200.8081919837896</c:v>
                </c:pt>
                <c:pt idx="5058">
                  <c:v>4200.8087734873898</c:v>
                </c:pt>
                <c:pt idx="5059">
                  <c:v>4200.8093550147796</c:v>
                </c:pt>
                <c:pt idx="5060">
                  <c:v>4200.8472347929301</c:v>
                </c:pt>
                <c:pt idx="5061">
                  <c:v>4200.9471778609504</c:v>
                </c:pt>
                <c:pt idx="5062">
                  <c:v>4200.9104717460896</c:v>
                </c:pt>
                <c:pt idx="5063">
                  <c:v>4200.9110528747597</c:v>
                </c:pt>
                <c:pt idx="5064">
                  <c:v>4200.8122652054099</c:v>
                </c:pt>
                <c:pt idx="5065">
                  <c:v>4200.8128466928101</c:v>
                </c:pt>
                <c:pt idx="5066">
                  <c:v>4200.8134284341404</c:v>
                </c:pt>
                <c:pt idx="5067">
                  <c:v>4200.8140101754698</c:v>
                </c:pt>
                <c:pt idx="5068">
                  <c:v>4200.8145919168101</c:v>
                </c:pt>
                <c:pt idx="5069">
                  <c:v>4200.8151736581403</c:v>
                </c:pt>
                <c:pt idx="5070">
                  <c:v>4200.8157553994697</c:v>
                </c:pt>
                <c:pt idx="5071">
                  <c:v>4200.8163386431997</c:v>
                </c:pt>
                <c:pt idx="5072">
                  <c:v>4200.8169201512901</c:v>
                </c:pt>
                <c:pt idx="5073">
                  <c:v>4200.8175018926204</c:v>
                </c:pt>
                <c:pt idx="5074">
                  <c:v>4200.8180849079099</c:v>
                </c:pt>
                <c:pt idx="5075">
                  <c:v>4200.9176376469204</c:v>
                </c:pt>
                <c:pt idx="5076">
                  <c:v>4200.9178227605198</c:v>
                </c:pt>
                <c:pt idx="5077">
                  <c:v>4200.9180179871</c:v>
                </c:pt>
                <c:pt idx="5078">
                  <c:v>4200.9182034588903</c:v>
                </c:pt>
                <c:pt idx="5079">
                  <c:v>4200.9183987153401</c:v>
                </c:pt>
                <c:pt idx="5080">
                  <c:v>4200.9185841972303</c:v>
                </c:pt>
                <c:pt idx="5081">
                  <c:v>4200.9560578206001</c:v>
                </c:pt>
                <c:pt idx="5082">
                  <c:v>4200.91896524811</c:v>
                </c:pt>
                <c:pt idx="5083">
                  <c:v>4200.9191507927699</c:v>
                </c:pt>
                <c:pt idx="5084">
                  <c:v>4200.9193460743099</c:v>
                </c:pt>
                <c:pt idx="5085">
                  <c:v>4200.9568197797198</c:v>
                </c:pt>
                <c:pt idx="5086">
                  <c:v>4200.9570055984696</c:v>
                </c:pt>
                <c:pt idx="5087">
                  <c:v>4200.9572012622002</c:v>
                </c:pt>
                <c:pt idx="5088">
                  <c:v>4200.9200989177898</c:v>
                </c:pt>
                <c:pt idx="5089">
                  <c:v>4201.0191476792397</c:v>
                </c:pt>
                <c:pt idx="5090">
                  <c:v>4201.0193291931901</c:v>
                </c:pt>
                <c:pt idx="5091">
                  <c:v>4201.0195202735204</c:v>
                </c:pt>
                <c:pt idx="5092">
                  <c:v>4201.0197017990604</c:v>
                </c:pt>
                <c:pt idx="5093">
                  <c:v>4201.01989288394</c:v>
                </c:pt>
                <c:pt idx="5094">
                  <c:v>4201.1511395505504</c:v>
                </c:pt>
                <c:pt idx="5095">
                  <c:v>4201.0555589810101</c:v>
                </c:pt>
                <c:pt idx="5096">
                  <c:v>4201.1162272831698</c:v>
                </c:pt>
                <c:pt idx="5097">
                  <c:v>4201.1516939678304</c:v>
                </c:pt>
                <c:pt idx="5098">
                  <c:v>4201.1518785584203</c:v>
                </c:pt>
                <c:pt idx="5099">
                  <c:v>4201.1520633068403</c:v>
                </c:pt>
                <c:pt idx="5100">
                  <c:v>4201.2127400864701</c:v>
                </c:pt>
                <c:pt idx="5101">
                  <c:v>4201.2129248557303</c:v>
                </c:pt>
                <c:pt idx="5102">
                  <c:v>4201.2131096086496</c:v>
                </c:pt>
                <c:pt idx="5103">
                  <c:v>4201.2132943631696</c:v>
                </c:pt>
                <c:pt idx="5104">
                  <c:v>4201.2134791200397</c:v>
                </c:pt>
                <c:pt idx="5105">
                  <c:v>4201.2136793916497</c:v>
                </c:pt>
                <c:pt idx="5106">
                  <c:v>4201.2139750306897</c:v>
                </c:pt>
                <c:pt idx="5107">
                  <c:v>4201.21426113298</c:v>
                </c:pt>
                <c:pt idx="5108">
                  <c:v>4201.2145472352704</c:v>
                </c:pt>
                <c:pt idx="5109">
                  <c:v>4201.2753344362</c:v>
                </c:pt>
                <c:pt idx="5110">
                  <c:v>4201.2151289766098</c:v>
                </c:pt>
                <c:pt idx="5111">
                  <c:v>4201.2154150789002</c:v>
                </c:pt>
                <c:pt idx="5112">
                  <c:v>4201.2762022798297</c:v>
                </c:pt>
                <c:pt idx="5113">
                  <c:v>4201.2159968202404</c:v>
                </c:pt>
                <c:pt idx="5114">
                  <c:v>4201.5035296266296</c:v>
                </c:pt>
                <c:pt idx="5115">
                  <c:v>4201.33758075883</c:v>
                </c:pt>
                <c:pt idx="5116">
                  <c:v>4201.2773562257498</c:v>
                </c:pt>
                <c:pt idx="5117">
                  <c:v>4201.3381625001703</c:v>
                </c:pt>
                <c:pt idx="5118">
                  <c:v>4201.3384486024597</c:v>
                </c:pt>
                <c:pt idx="5119">
                  <c:v>4201.3387442414996</c:v>
                </c:pt>
                <c:pt idx="5120">
                  <c:v>4201.3390303438</c:v>
                </c:pt>
                <c:pt idx="5121">
                  <c:v>4201.4098406617904</c:v>
                </c:pt>
                <c:pt idx="5122">
                  <c:v>4201.4101363008303</c:v>
                </c:pt>
                <c:pt idx="5123">
                  <c:v>4201.4709235017499</c:v>
                </c:pt>
                <c:pt idx="5124">
                  <c:v>4201.4107180421597</c:v>
                </c:pt>
                <c:pt idx="5125">
                  <c:v>4201.5066767518801</c:v>
                </c:pt>
                <c:pt idx="5126">
                  <c:v>4201.4112902467496</c:v>
                </c:pt>
                <c:pt idx="5127">
                  <c:v>4201.4115763490399</c:v>
                </c:pt>
                <c:pt idx="5128">
                  <c:v>4201.4118719880798</c:v>
                </c:pt>
                <c:pt idx="5129">
                  <c:v>4201.5078211610598</c:v>
                </c:pt>
                <c:pt idx="5130">
                  <c:v>4201.5081072633502</c:v>
                </c:pt>
                <c:pt idx="5131">
                  <c:v>4201.4732409303397</c:v>
                </c:pt>
                <c:pt idx="5132">
                  <c:v>4201.47352703264</c:v>
                </c:pt>
                <c:pt idx="5133">
                  <c:v>4201.5090037172104</c:v>
                </c:pt>
                <c:pt idx="5134">
                  <c:v>4201.4743281190604</c:v>
                </c:pt>
                <c:pt idx="5135">
                  <c:v>4201.57241352251</c:v>
                </c:pt>
                <c:pt idx="5136">
                  <c:v>4201.6076422517499</c:v>
                </c:pt>
                <c:pt idx="5137">
                  <c:v>4201.5108538453796</c:v>
                </c:pt>
                <c:pt idx="5138">
                  <c:v>4201.5113116090497</c:v>
                </c:pt>
                <c:pt idx="5139">
                  <c:v>4201.60903461626</c:v>
                </c:pt>
                <c:pt idx="5140">
                  <c:v>4201.5122462098798</c:v>
                </c:pt>
                <c:pt idx="5141">
                  <c:v>4201.5751791780203</c:v>
                </c:pt>
                <c:pt idx="5142">
                  <c:v>4201.5131712739703</c:v>
                </c:pt>
                <c:pt idx="5143">
                  <c:v>4201.6108752076898</c:v>
                </c:pt>
                <c:pt idx="5144">
                  <c:v>4201.6113329713598</c:v>
                </c:pt>
                <c:pt idx="5145">
                  <c:v>4201.5770293061996</c:v>
                </c:pt>
                <c:pt idx="5146">
                  <c:v>4201.5774870698697</c:v>
                </c:pt>
                <c:pt idx="5147">
                  <c:v>4201.5779448335397</c:v>
                </c:pt>
                <c:pt idx="5148">
                  <c:v>4201.61318309953</c:v>
                </c:pt>
                <c:pt idx="5149">
                  <c:v>4201.6136408632001</c:v>
                </c:pt>
                <c:pt idx="5150">
                  <c:v>4201.6141081636197</c:v>
                </c:pt>
                <c:pt idx="5151">
                  <c:v>4201.6145563905502</c:v>
                </c:pt>
                <c:pt idx="5152">
                  <c:v>4201.58025272539</c:v>
                </c:pt>
                <c:pt idx="5153">
                  <c:v>4201.6154814546398</c:v>
                </c:pt>
                <c:pt idx="5154">
                  <c:v>4201.67840488603</c:v>
                </c:pt>
                <c:pt idx="5155">
                  <c:v>4201.6788721864496</c:v>
                </c:pt>
                <c:pt idx="5156">
                  <c:v>4201.6793204133801</c:v>
                </c:pt>
                <c:pt idx="5157">
                  <c:v>4201.6797877137897</c:v>
                </c:pt>
                <c:pt idx="5158">
                  <c:v>4201.6802454774597</c:v>
                </c:pt>
                <c:pt idx="5159">
                  <c:v>4201.7779303376901</c:v>
                </c:pt>
                <c:pt idx="5160">
                  <c:v>4201.6811610048098</c:v>
                </c:pt>
                <c:pt idx="5161">
                  <c:v>4201.6816187684799</c:v>
                </c:pt>
                <c:pt idx="5162">
                  <c:v>4201.7168379609802</c:v>
                </c:pt>
                <c:pt idx="5163">
                  <c:v>4201.8769789521903</c:v>
                </c:pt>
                <c:pt idx="5164">
                  <c:v>4201.71770580461</c:v>
                </c:pt>
                <c:pt idx="5165">
                  <c:v>4201.7805720155502</c:v>
                </c:pt>
                <c:pt idx="5166">
                  <c:v>4201.7185164277798</c:v>
                </c:pt>
                <c:pt idx="5167">
                  <c:v>4201.7813731019696</c:v>
                </c:pt>
                <c:pt idx="5168">
                  <c:v>4201.7193175142102</c:v>
                </c:pt>
                <c:pt idx="5169">
                  <c:v>4201.7197085206799</c:v>
                </c:pt>
                <c:pt idx="5170">
                  <c:v>4201.72010906389</c:v>
                </c:pt>
                <c:pt idx="5171">
                  <c:v>4201.7205096071002</c:v>
                </c:pt>
                <c:pt idx="5172">
                  <c:v>4201.9777918641803</c:v>
                </c:pt>
                <c:pt idx="5173">
                  <c:v>4201.7837763612497</c:v>
                </c:pt>
                <c:pt idx="5174">
                  <c:v>4201.7841673677203</c:v>
                </c:pt>
                <c:pt idx="5175">
                  <c:v>4201.78457744768</c:v>
                </c:pt>
                <c:pt idx="5176">
                  <c:v>4201.81972988298</c:v>
                </c:pt>
                <c:pt idx="5177">
                  <c:v>4201.95208080461</c:v>
                </c:pt>
                <c:pt idx="5178">
                  <c:v>4201.8829966371304</c:v>
                </c:pt>
                <c:pt idx="5179">
                  <c:v>4201.7861796205298</c:v>
                </c:pt>
                <c:pt idx="5180">
                  <c:v>4201.7865897004804</c:v>
                </c:pt>
                <c:pt idx="5181">
                  <c:v>4201.7869902436996</c:v>
                </c:pt>
                <c:pt idx="5182">
                  <c:v>4201.7873812501703</c:v>
                </c:pt>
                <c:pt idx="5183">
                  <c:v>4201.7877913301199</c:v>
                </c:pt>
                <c:pt idx="5184">
                  <c:v>4201.8229533021704</c:v>
                </c:pt>
                <c:pt idx="5185">
                  <c:v>4201.8858004396197</c:v>
                </c:pt>
                <c:pt idx="5186">
                  <c:v>4201.7542506044201</c:v>
                </c:pt>
                <c:pt idx="5187">
                  <c:v>4201.7894030397201</c:v>
                </c:pt>
                <c:pt idx="5188">
                  <c:v>4201.7898131196698</c:v>
                </c:pt>
                <c:pt idx="5189">
                  <c:v>4201.8249655549798</c:v>
                </c:pt>
                <c:pt idx="5190">
                  <c:v>4201.7906046693597</c:v>
                </c:pt>
                <c:pt idx="5191">
                  <c:v>4201.9229651277301</c:v>
                </c:pt>
                <c:pt idx="5192">
                  <c:v>4201.9233656709403</c:v>
                </c:pt>
                <c:pt idx="5193">
                  <c:v>4201.9862318818796</c:v>
                </c:pt>
                <c:pt idx="5194">
                  <c:v>4201.9866038148602</c:v>
                </c:pt>
                <c:pt idx="5195">
                  <c:v>4201.9874430482596</c:v>
                </c:pt>
                <c:pt idx="5196">
                  <c:v>4202.0866633241403</c:v>
                </c:pt>
                <c:pt idx="5197">
                  <c:v>4202.2869253938397</c:v>
                </c:pt>
                <c:pt idx="5198">
                  <c:v>4202.1516943757797</c:v>
                </c:pt>
                <c:pt idx="5199">
                  <c:v>4202.0540095155502</c:v>
                </c:pt>
                <c:pt idx="5200">
                  <c:v>4202.0900584047104</c:v>
                </c:pt>
                <c:pt idx="5201">
                  <c:v>4202.1906138246304</c:v>
                </c:pt>
                <c:pt idx="5202">
                  <c:v>4202.2548056428705</c:v>
                </c:pt>
                <c:pt idx="5203">
                  <c:v>4202.15594776323</c:v>
                </c:pt>
                <c:pt idx="5204">
                  <c:v>4202.1216059510998</c:v>
                </c:pt>
                <c:pt idx="5205">
                  <c:v>4202.1224547212396</c:v>
                </c:pt>
                <c:pt idx="5206">
                  <c:v>4202.22184665849</c:v>
                </c:pt>
                <c:pt idx="5207">
                  <c:v>4202.28605755022</c:v>
                </c:pt>
                <c:pt idx="5208">
                  <c:v>4202.3232413118103</c:v>
                </c:pt>
                <c:pt idx="5209">
                  <c:v>4202.2243834321698</c:v>
                </c:pt>
                <c:pt idx="5210">
                  <c:v>4202.2252322023196</c:v>
                </c:pt>
                <c:pt idx="5211">
                  <c:v>4202.2260809724603</c:v>
                </c:pt>
                <c:pt idx="5212">
                  <c:v>4202.2902918641803</c:v>
                </c:pt>
                <c:pt idx="5213">
                  <c:v>4202.2911406343201</c:v>
                </c:pt>
                <c:pt idx="5214">
                  <c:v>4202.3283339326599</c:v>
                </c:pt>
                <c:pt idx="5215">
                  <c:v>4202.3655272309998</c:v>
                </c:pt>
                <c:pt idx="5216">
                  <c:v>4202.3300314729504</c:v>
                </c:pt>
                <c:pt idx="5217">
                  <c:v>4202.3308802430902</c:v>
                </c:pt>
                <c:pt idx="5218">
                  <c:v>4202.2953844850299</c:v>
                </c:pt>
                <c:pt idx="5219">
                  <c:v>4202.3325682466302</c:v>
                </c:pt>
                <c:pt idx="5220">
                  <c:v>4202.33341701677</c:v>
                </c:pt>
                <c:pt idx="5221">
                  <c:v>4202.3342657869098</c:v>
                </c:pt>
                <c:pt idx="5222">
                  <c:v>4202.3714686219901</c:v>
                </c:pt>
                <c:pt idx="5223">
                  <c:v>4202.4356699769696</c:v>
                </c:pt>
                <c:pt idx="5224">
                  <c:v>4202.4001837556598</c:v>
                </c:pt>
                <c:pt idx="5225">
                  <c:v>4202.3375559632996</c:v>
                </c:pt>
                <c:pt idx="5226">
                  <c:v>4202.1759272401596</c:v>
                </c:pt>
                <c:pt idx="5227">
                  <c:v>4202.3134184663504</c:v>
                </c:pt>
                <c:pt idx="5228">
                  <c:v>4202.3782015626703</c:v>
                </c:pt>
                <c:pt idx="5229">
                  <c:v>4202.4429751222397</c:v>
                </c:pt>
                <c:pt idx="5230">
                  <c:v>4202.4443960969702</c:v>
                </c:pt>
                <c:pt idx="5231">
                  <c:v>4202.4458170716998</c:v>
                </c:pt>
                <c:pt idx="5232">
                  <c:v>4202.6489210908703</c:v>
                </c:pt>
                <c:pt idx="5233">
                  <c:v>4202.6503134553705</c:v>
                </c:pt>
                <c:pt idx="5234">
                  <c:v>4202.5140333955496</c:v>
                </c:pt>
                <c:pt idx="5235">
                  <c:v>4202.5154352968002</c:v>
                </c:pt>
                <c:pt idx="5236">
                  <c:v>4202.5168371980399</c:v>
                </c:pt>
                <c:pt idx="5237">
                  <c:v>4202.51824863603</c:v>
                </c:pt>
                <c:pt idx="5238">
                  <c:v>4202.59292133501</c:v>
                </c:pt>
                <c:pt idx="5239">
                  <c:v>4202.6587630098102</c:v>
                </c:pt>
                <c:pt idx="5240">
                  <c:v>4202.5224829500003</c:v>
                </c:pt>
                <c:pt idx="5241">
                  <c:v>4202.5971651857099</c:v>
                </c:pt>
                <c:pt idx="5242">
                  <c:v>4202.5253248994604</c:v>
                </c:pt>
                <c:pt idx="5243">
                  <c:v>4202.60000713518</c:v>
                </c:pt>
                <c:pt idx="5244">
                  <c:v>4202.6014281099096</c:v>
                </c:pt>
                <c:pt idx="5245">
                  <c:v>4202.6028586213797</c:v>
                </c:pt>
                <c:pt idx="5246">
                  <c:v>4202.6042986696002</c:v>
                </c:pt>
                <c:pt idx="5247">
                  <c:v>4202.6057291810803</c:v>
                </c:pt>
                <c:pt idx="5248">
                  <c:v>4202.6071596925503</c:v>
                </c:pt>
                <c:pt idx="5249">
                  <c:v>4202.6452303712604</c:v>
                </c:pt>
                <c:pt idx="5250">
                  <c:v>4202.6100397889904</c:v>
                </c:pt>
                <c:pt idx="5251">
                  <c:v>4202.6114798372</c:v>
                </c:pt>
                <c:pt idx="5252">
                  <c:v>4202.6129103486801</c:v>
                </c:pt>
                <c:pt idx="5253">
                  <c:v>4202.4768687074402</c:v>
                </c:pt>
                <c:pt idx="5254">
                  <c:v>4202.4783087556598</c:v>
                </c:pt>
                <c:pt idx="5255">
                  <c:v>4202.4796725099304</c:v>
                </c:pt>
                <c:pt idx="5256">
                  <c:v>4202.5546217744604</c:v>
                </c:pt>
                <c:pt idx="5257">
                  <c:v>4202.4926901643503</c:v>
                </c:pt>
                <c:pt idx="5258">
                  <c:v>4202.4945212190396</c:v>
                </c:pt>
                <c:pt idx="5259">
                  <c:v>4202.48700626543</c:v>
                </c:pt>
                <c:pt idx="5260">
                  <c:v>4202.4255133454999</c:v>
                </c:pt>
                <c:pt idx="5261">
                  <c:v>4202.3640299623303</c:v>
                </c:pt>
                <c:pt idx="5262">
                  <c:v>4202.4291945283703</c:v>
                </c:pt>
                <c:pt idx="5263">
                  <c:v>4202.3677111451898</c:v>
                </c:pt>
                <c:pt idx="5264">
                  <c:v>4202.36956127336</c:v>
                </c:pt>
                <c:pt idx="5265">
                  <c:v>4202.3714114015302</c:v>
                </c:pt>
                <c:pt idx="5266">
                  <c:v>4202.3732519929699</c:v>
                </c:pt>
                <c:pt idx="5267">
                  <c:v>4202.3117972200198</c:v>
                </c:pt>
                <c:pt idx="5268">
                  <c:v>4202.2773028199899</c:v>
                </c:pt>
                <c:pt idx="5269">
                  <c:v>4202.3155165498501</c:v>
                </c:pt>
                <c:pt idx="5270">
                  <c:v>4202.1813536470199</c:v>
                </c:pt>
                <c:pt idx="5271">
                  <c:v>4202.2828913514904</c:v>
                </c:pt>
                <c:pt idx="5272">
                  <c:v>4202.2214556520203</c:v>
                </c:pt>
                <c:pt idx="5273">
                  <c:v>4202.22333439043</c:v>
                </c:pt>
                <c:pt idx="5274">
                  <c:v>4202.2252035920901</c:v>
                </c:pt>
                <c:pt idx="5275">
                  <c:v>4202.2270727937503</c:v>
                </c:pt>
                <c:pt idx="5276">
                  <c:v>4202.2289515321499</c:v>
                </c:pt>
                <c:pt idx="5277">
                  <c:v>4202.2308207338101</c:v>
                </c:pt>
                <c:pt idx="5278">
                  <c:v>4202.1694231813199</c:v>
                </c:pt>
                <c:pt idx="5279">
                  <c:v>4202.2345877473599</c:v>
                </c:pt>
                <c:pt idx="5280">
                  <c:v>4202.1731901948697</c:v>
                </c:pt>
                <c:pt idx="5281">
                  <c:v>4202.0754195039499</c:v>
                </c:pt>
                <c:pt idx="5282">
                  <c:v>4202.07732685258</c:v>
                </c:pt>
                <c:pt idx="5283">
                  <c:v>4202.0792151277301</c:v>
                </c:pt>
                <c:pt idx="5284">
                  <c:v>4202.0178461854703</c:v>
                </c:pt>
                <c:pt idx="5285">
                  <c:v>4202.0478201692304</c:v>
                </c:pt>
                <c:pt idx="5286">
                  <c:v>4202.04971798112</c:v>
                </c:pt>
                <c:pt idx="5287">
                  <c:v>4201.9882822816598</c:v>
                </c:pt>
                <c:pt idx="5288">
                  <c:v>4202.0250273530701</c:v>
                </c:pt>
                <c:pt idx="5289">
                  <c:v>4201.99162014177</c:v>
                </c:pt>
                <c:pt idx="5290">
                  <c:v>4201.9932890718201</c:v>
                </c:pt>
                <c:pt idx="5291">
                  <c:v>4201.8978262727496</c:v>
                </c:pt>
                <c:pt idx="5292">
                  <c:v>4201.8994952027997</c:v>
                </c:pt>
                <c:pt idx="5293">
                  <c:v>4201.9359160249496</c:v>
                </c:pt>
                <c:pt idx="5294">
                  <c:v>4201.9028521363998</c:v>
                </c:pt>
                <c:pt idx="5295">
                  <c:v>4201.9392634218002</c:v>
                </c:pt>
                <c:pt idx="5296">
                  <c:v>4201.9062090699899</c:v>
                </c:pt>
                <c:pt idx="5297">
                  <c:v>4201.8454981630102</c:v>
                </c:pt>
                <c:pt idx="5298">
                  <c:v>4201.8471861665503</c:v>
                </c:pt>
                <c:pt idx="5299">
                  <c:v>4201.7864943330496</c:v>
                </c:pt>
                <c:pt idx="5300">
                  <c:v>4201.8853140657202</c:v>
                </c:pt>
                <c:pt idx="5301">
                  <c:v>4201.8522597139099</c:v>
                </c:pt>
                <c:pt idx="5302">
                  <c:v>4201.8539381807104</c:v>
                </c:pt>
                <c:pt idx="5303">
                  <c:v>4201.8208933656497</c:v>
                </c:pt>
                <c:pt idx="5304">
                  <c:v>4201.7601919954104</c:v>
                </c:pt>
                <c:pt idx="5305">
                  <c:v>4201.7271376436001</c:v>
                </c:pt>
                <c:pt idx="5306">
                  <c:v>4201.76359661272</c:v>
                </c:pt>
                <c:pt idx="5307">
                  <c:v>4201.7652941529996</c:v>
                </c:pt>
                <c:pt idx="5308">
                  <c:v>4201.76699169328</c:v>
                </c:pt>
                <c:pt idx="5309">
                  <c:v>4201.76869877031</c:v>
                </c:pt>
                <c:pt idx="5310">
                  <c:v>4201.7356444184998</c:v>
                </c:pt>
                <c:pt idx="5311">
                  <c:v>4201.7373514955298</c:v>
                </c:pt>
                <c:pt idx="5312">
                  <c:v>4201.7390490358102</c:v>
                </c:pt>
                <c:pt idx="5313">
                  <c:v>4201.6811514680603</c:v>
                </c:pt>
                <c:pt idx="5314">
                  <c:v>4201.6828490083499</c:v>
                </c:pt>
                <c:pt idx="5315">
                  <c:v>4201.5901900117597</c:v>
                </c:pt>
                <c:pt idx="5316">
                  <c:v>4201.7210150544897</c:v>
                </c:pt>
                <c:pt idx="5317">
                  <c:v>4201.7228079622</c:v>
                </c:pt>
                <c:pt idx="5318">
                  <c:v>4201.6892672365002</c:v>
                </c:pt>
                <c:pt idx="5319">
                  <c:v>4201.6308737581003</c:v>
                </c:pt>
                <c:pt idx="5320">
                  <c:v>4201.5973044221601</c:v>
                </c:pt>
                <c:pt idx="5321">
                  <c:v>4201.5637446229703</c:v>
                </c:pt>
                <c:pt idx="5322">
                  <c:v>4201.5649462526098</c:v>
                </c:pt>
                <c:pt idx="5323">
                  <c:v>4201.5661478822503</c:v>
                </c:pt>
                <c:pt idx="5324">
                  <c:v>4201.5673590486304</c:v>
                </c:pt>
                <c:pt idx="5325">
                  <c:v>4201.5089655702404</c:v>
                </c:pt>
                <c:pt idx="5326">
                  <c:v>4201.51016719987</c:v>
                </c:pt>
                <c:pt idx="5327">
                  <c:v>4201.5113688295096</c:v>
                </c:pt>
                <c:pt idx="5328">
                  <c:v>4201.5125704591501</c:v>
                </c:pt>
                <c:pt idx="5329">
                  <c:v>4201.5137816255301</c:v>
                </c:pt>
                <c:pt idx="5330">
                  <c:v>4201.5149832551697</c:v>
                </c:pt>
                <c:pt idx="5331">
                  <c:v>4201.4459372346601</c:v>
                </c:pt>
                <c:pt idx="5332">
                  <c:v>4201.44716747453</c:v>
                </c:pt>
                <c:pt idx="5333">
                  <c:v>4201.4483881776596</c:v>
                </c:pt>
                <c:pt idx="5334">
                  <c:v>4201.3891936128402</c:v>
                </c:pt>
                <c:pt idx="5335">
                  <c:v>4201.3904143159598</c:v>
                </c:pt>
                <c:pt idx="5336">
                  <c:v>4201.3916445558298</c:v>
                </c:pt>
                <c:pt idx="5337">
                  <c:v>4201.3928747956998</c:v>
                </c:pt>
                <c:pt idx="5338">
                  <c:v>4201.3940954988202</c:v>
                </c:pt>
                <c:pt idx="5339">
                  <c:v>4201.3953162019498</c:v>
                </c:pt>
                <c:pt idx="5340">
                  <c:v>4201.3965464418197</c:v>
                </c:pt>
                <c:pt idx="5341">
                  <c:v>4201.3977671449402</c:v>
                </c:pt>
                <c:pt idx="5342">
                  <c:v>4201.3989973848102</c:v>
                </c:pt>
                <c:pt idx="5343">
                  <c:v>4201.4002276246802</c:v>
                </c:pt>
                <c:pt idx="5344">
                  <c:v>4201.4014578645501</c:v>
                </c:pt>
                <c:pt idx="5345">
                  <c:v>4201.3422823732099</c:v>
                </c:pt>
                <c:pt idx="5346">
                  <c:v>4201.3082552736096</c:v>
                </c:pt>
                <c:pt idx="5347">
                  <c:v>4201.3448382203796</c:v>
                </c:pt>
                <c:pt idx="5348">
                  <c:v>4201.3103152101303</c:v>
                </c:pt>
                <c:pt idx="5349">
                  <c:v>4201.3110495393503</c:v>
                </c:pt>
                <c:pt idx="5350">
                  <c:v>4201.3117934053198</c:v>
                </c:pt>
                <c:pt idx="5351">
                  <c:v>4201.3125277345398</c:v>
                </c:pt>
                <c:pt idx="5352">
                  <c:v>4201.4089060609604</c:v>
                </c:pt>
                <c:pt idx="5353">
                  <c:v>4201.3492537324701</c:v>
                </c:pt>
                <c:pt idx="5354">
                  <c:v>4201.2543440645004</c:v>
                </c:pt>
                <c:pt idx="5355">
                  <c:v>4201.2550783937204</c:v>
                </c:pt>
                <c:pt idx="5356">
                  <c:v>4201.2558127229504</c:v>
                </c:pt>
                <c:pt idx="5357">
                  <c:v>4201.2565565889099</c:v>
                </c:pt>
                <c:pt idx="5358">
                  <c:v>4201.2572909181399</c:v>
                </c:pt>
                <c:pt idx="5359">
                  <c:v>4201.2580252473599</c:v>
                </c:pt>
                <c:pt idx="5360">
                  <c:v>4201.2587595765799</c:v>
                </c:pt>
                <c:pt idx="5361">
                  <c:v>4201.3551379029996</c:v>
                </c:pt>
                <c:pt idx="5362">
                  <c:v>4201.35588176897</c:v>
                </c:pt>
                <c:pt idx="5363">
                  <c:v>4201.2257147615201</c:v>
                </c:pt>
                <c:pt idx="5364">
                  <c:v>4201.2264490907401</c:v>
                </c:pt>
                <c:pt idx="5365">
                  <c:v>4201.2271929567096</c:v>
                </c:pt>
                <c:pt idx="5366">
                  <c:v>4201.2279272859296</c:v>
                </c:pt>
                <c:pt idx="5367">
                  <c:v>4201.2286711519</c:v>
                </c:pt>
                <c:pt idx="5368">
                  <c:v>4201.22940548112</c:v>
                </c:pt>
                <c:pt idx="5369">
                  <c:v>4201.2301493470904</c:v>
                </c:pt>
                <c:pt idx="5370">
                  <c:v>4201.2308836763204</c:v>
                </c:pt>
                <c:pt idx="5371">
                  <c:v>4201.23162754228</c:v>
                </c:pt>
                <c:pt idx="5372">
                  <c:v>4201.23236187151</c:v>
                </c:pt>
                <c:pt idx="5373">
                  <c:v>4201.2331057374704</c:v>
                </c:pt>
                <c:pt idx="5374">
                  <c:v>4201.2690974061697</c:v>
                </c:pt>
                <c:pt idx="5375">
                  <c:v>4201.2345839326599</c:v>
                </c:pt>
                <c:pt idx="5376">
                  <c:v>4201.1386442964304</c:v>
                </c:pt>
                <c:pt idx="5377">
                  <c:v>4201.1393786256604</c:v>
                </c:pt>
                <c:pt idx="5378">
                  <c:v>4201.2368250673098</c:v>
                </c:pt>
                <c:pt idx="5379">
                  <c:v>4201.1405325715796</c:v>
                </c:pt>
                <c:pt idx="5380">
                  <c:v>4201.1409235780502</c:v>
                </c:pt>
                <c:pt idx="5381">
                  <c:v>4201.1413145845199</c:v>
                </c:pt>
                <c:pt idx="5382">
                  <c:v>4201.1417055909897</c:v>
                </c:pt>
                <c:pt idx="5383">
                  <c:v>4201.1420870607099</c:v>
                </c:pt>
                <c:pt idx="5384">
                  <c:v>4201.1424780671796</c:v>
                </c:pt>
                <c:pt idx="5385">
                  <c:v>4201.1428690736502</c:v>
                </c:pt>
                <c:pt idx="5386">
                  <c:v>4201.1432505433804</c:v>
                </c:pt>
                <c:pt idx="5387">
                  <c:v>4201.1436510865897</c:v>
                </c:pt>
                <c:pt idx="5388">
                  <c:v>4201.1440325563199</c:v>
                </c:pt>
                <c:pt idx="5389">
                  <c:v>4201.1444140260501</c:v>
                </c:pt>
                <c:pt idx="5390">
                  <c:v>4201.1448145692602</c:v>
                </c:pt>
                <c:pt idx="5391">
                  <c:v>4201.1451960389904</c:v>
                </c:pt>
                <c:pt idx="5392">
                  <c:v>4201.1455870454602</c:v>
                </c:pt>
                <c:pt idx="5393">
                  <c:v>4201.1459780519299</c:v>
                </c:pt>
                <c:pt idx="5394">
                  <c:v>4201.3386870210397</c:v>
                </c:pt>
                <c:pt idx="5395">
                  <c:v>4201.2786818330496</c:v>
                </c:pt>
                <c:pt idx="5396">
                  <c:v>4201.1471415345904</c:v>
                </c:pt>
                <c:pt idx="5397">
                  <c:v>4201.1475325410602</c:v>
                </c:pt>
                <c:pt idx="5398">
                  <c:v>4201.2445975129804</c:v>
                </c:pt>
                <c:pt idx="5399">
                  <c:v>4201.2449789827097</c:v>
                </c:pt>
                <c:pt idx="5400">
                  <c:v>4201.1487055604703</c:v>
                </c:pt>
                <c:pt idx="5401">
                  <c:v>4201.14909656694</c:v>
                </c:pt>
                <c:pt idx="5402">
                  <c:v>4201.1494780366702</c:v>
                </c:pt>
                <c:pt idx="5403">
                  <c:v>4201.1498690431399</c:v>
                </c:pt>
                <c:pt idx="5404">
                  <c:v>4201.2106562440604</c:v>
                </c:pt>
                <c:pt idx="5405">
                  <c:v>4201.2110377137897</c:v>
                </c:pt>
                <c:pt idx="5406">
                  <c:v>4201.2114382569998</c:v>
                </c:pt>
                <c:pt idx="5407">
                  <c:v>4201.1514330690197</c:v>
                </c:pt>
                <c:pt idx="5408">
                  <c:v>4201.2484646760004</c:v>
                </c:pt>
                <c:pt idx="5409">
                  <c:v>4201.24871031565</c:v>
                </c:pt>
                <c:pt idx="5410">
                  <c:v>4201.3446008179399</c:v>
                </c:pt>
                <c:pt idx="5411">
                  <c:v>4201.2129293973803</c:v>
                </c:pt>
                <c:pt idx="5412">
                  <c:v>4201.2131770981496</c:v>
                </c:pt>
                <c:pt idx="5413">
                  <c:v>4201.2134255926903</c:v>
                </c:pt>
                <c:pt idx="5414">
                  <c:v>4201.2499508716201</c:v>
                </c:pt>
                <c:pt idx="5415">
                  <c:v>4201.3105932510998</c:v>
                </c:pt>
                <c:pt idx="5416">
                  <c:v>4201.2141690860199</c:v>
                </c:pt>
                <c:pt idx="5417">
                  <c:v>4201.3110891102597</c:v>
                </c:pt>
                <c:pt idx="5418">
                  <c:v>4201.2146651642297</c:v>
                </c:pt>
                <c:pt idx="5419">
                  <c:v>4201.2149128480096</c:v>
                </c:pt>
                <c:pt idx="5420">
                  <c:v>4201.4074760053199</c:v>
                </c:pt>
                <c:pt idx="5421">
                  <c:v>4201.2516867650002</c:v>
                </c:pt>
                <c:pt idx="5422">
                  <c:v>4201.21565674251</c:v>
                </c:pt>
                <c:pt idx="5423">
                  <c:v>4201.2159052384404</c:v>
                </c:pt>
                <c:pt idx="5424">
                  <c:v>4201.2161529463801</c:v>
                </c:pt>
                <c:pt idx="5425">
                  <c:v>4201.3130726473</c:v>
                </c:pt>
                <c:pt idx="5426">
                  <c:v>4201.2529268498502</c:v>
                </c:pt>
                <c:pt idx="5427">
                  <c:v>4201.2531737175796</c:v>
                </c:pt>
                <c:pt idx="5428">
                  <c:v>4201.3138159359696</c:v>
                </c:pt>
                <c:pt idx="5429">
                  <c:v>4201.2536704045997</c:v>
                </c:pt>
                <c:pt idx="5430">
                  <c:v>4201.2539178139004</c:v>
                </c:pt>
                <c:pt idx="5431">
                  <c:v>4201.2541645437896</c:v>
                </c:pt>
                <c:pt idx="5432">
                  <c:v>4201.3148068402197</c:v>
                </c:pt>
                <c:pt idx="5433">
                  <c:v>4201.3150552635097</c:v>
                </c:pt>
                <c:pt idx="5434">
                  <c:v>4201.3153029669102</c:v>
                </c:pt>
                <c:pt idx="5435">
                  <c:v>4201.3155514810596</c:v>
                </c:pt>
                <c:pt idx="5436">
                  <c:v>4201.3157992090801</c:v>
                </c:pt>
                <c:pt idx="5437">
                  <c:v>4201.31604774061</c:v>
                </c:pt>
                <c:pt idx="5438">
                  <c:v>4201.3162953904703</c:v>
                </c:pt>
                <c:pt idx="5439">
                  <c:v>4201.3165383739197</c:v>
                </c:pt>
                <c:pt idx="5440">
                  <c:v>4201.3162674015102</c:v>
                </c:pt>
                <c:pt idx="5441">
                  <c:v>4201.35124600977</c:v>
                </c:pt>
                <c:pt idx="5442">
                  <c:v>4201.2553379133496</c:v>
                </c:pt>
                <c:pt idx="5443">
                  <c:v>4201.3507041601597</c:v>
                </c:pt>
                <c:pt idx="5444">
                  <c:v>4201.31519345795</c:v>
                </c:pt>
                <c:pt idx="5445">
                  <c:v>4201.3149224751996</c:v>
                </c:pt>
                <c:pt idx="5446">
                  <c:v>4201.31465155758</c:v>
                </c:pt>
                <c:pt idx="5447">
                  <c:v>4201.34963027087</c:v>
                </c:pt>
                <c:pt idx="5448">
                  <c:v>4201.3141098052502</c:v>
                </c:pt>
                <c:pt idx="5449">
                  <c:v>4201.3490884767498</c:v>
                </c:pt>
                <c:pt idx="5450">
                  <c:v>4201.3488172335601</c:v>
                </c:pt>
                <c:pt idx="5451">
                  <c:v>4201.3485463209699</c:v>
                </c:pt>
                <c:pt idx="5452">
                  <c:v>4201.3482754247398</c:v>
                </c:pt>
                <c:pt idx="5453">
                  <c:v>4201.3480045309398</c:v>
                </c:pt>
                <c:pt idx="5454">
                  <c:v>4201.3477336389697</c:v>
                </c:pt>
                <c:pt idx="5455">
                  <c:v>4201.4078592081996</c:v>
                </c:pt>
                <c:pt idx="5456">
                  <c:v>4201.4075883456399</c:v>
                </c:pt>
                <c:pt idx="5457">
                  <c:v>4201.4425564287103</c:v>
                </c:pt>
                <c:pt idx="5458">
                  <c:v>4201.4422855982602</c:v>
                </c:pt>
                <c:pt idx="5459">
                  <c:v>4201.4420147396104</c:v>
                </c:pt>
                <c:pt idx="5460">
                  <c:v>4201.4417438813498</c:v>
                </c:pt>
                <c:pt idx="5461">
                  <c:v>4201.44147302478</c:v>
                </c:pt>
                <c:pt idx="5462">
                  <c:v>4201.5015513784201</c:v>
                </c:pt>
                <c:pt idx="5463">
                  <c:v>4201.50128643681</c:v>
                </c:pt>
                <c:pt idx="5464">
                  <c:v>4201.5606224027197</c:v>
                </c:pt>
                <c:pt idx="5465">
                  <c:v>4201.6298483551</c:v>
                </c:pt>
                <c:pt idx="5466">
                  <c:v>4201.5600823937102</c:v>
                </c:pt>
                <c:pt idx="5467">
                  <c:v>4201.5002162411502</c:v>
                </c:pt>
                <c:pt idx="5468">
                  <c:v>4201.4999505822998</c:v>
                </c:pt>
                <c:pt idx="5469">
                  <c:v>4201.5592873545702</c:v>
                </c:pt>
                <c:pt idx="5470">
                  <c:v>4201.5590393992497</c:v>
                </c:pt>
                <c:pt idx="5471">
                  <c:v>4201.5587628336998</c:v>
                </c:pt>
                <c:pt idx="5472">
                  <c:v>4201.5584958048903</c:v>
                </c:pt>
                <c:pt idx="5473">
                  <c:v>4201.5582192393404</c:v>
                </c:pt>
                <c:pt idx="5474">
                  <c:v>4201.5579522105299</c:v>
                </c:pt>
                <c:pt idx="5475">
                  <c:v>4201.5576661082296</c:v>
                </c:pt>
                <c:pt idx="5476">
                  <c:v>4201.5573990794301</c:v>
                </c:pt>
                <c:pt idx="5477">
                  <c:v>4201.5571225138701</c:v>
                </c:pt>
                <c:pt idx="5478">
                  <c:v>4201.5568554850697</c:v>
                </c:pt>
                <c:pt idx="5479">
                  <c:v>4201.5565789195098</c:v>
                </c:pt>
                <c:pt idx="5480">
                  <c:v>4201.5563118907003</c:v>
                </c:pt>
                <c:pt idx="5481">
                  <c:v>4201.6602814646803</c:v>
                </c:pt>
                <c:pt idx="5482">
                  <c:v>4201.6252530070396</c:v>
                </c:pt>
                <c:pt idx="5483">
                  <c:v>4201.6597283335796</c:v>
                </c:pt>
                <c:pt idx="5484">
                  <c:v>4201.7190373393096</c:v>
                </c:pt>
                <c:pt idx="5485">
                  <c:v>4201.6840184184102</c:v>
                </c:pt>
                <c:pt idx="5486">
                  <c:v>4201.81283120833</c:v>
                </c:pt>
                <c:pt idx="5487">
                  <c:v>4201.7778122874297</c:v>
                </c:pt>
                <c:pt idx="5488">
                  <c:v>4201.7428029032799</c:v>
                </c:pt>
                <c:pt idx="5489">
                  <c:v>4201.7772686930703</c:v>
                </c:pt>
                <c:pt idx="5490">
                  <c:v>4201.7422593089204</c:v>
                </c:pt>
                <c:pt idx="5491">
                  <c:v>4201.7767155619704</c:v>
                </c:pt>
                <c:pt idx="5492">
                  <c:v>4201.7417061778096</c:v>
                </c:pt>
                <c:pt idx="5493">
                  <c:v>4201.9703782054003</c:v>
                </c:pt>
                <c:pt idx="5494">
                  <c:v>4201.9077408762996</c:v>
                </c:pt>
                <c:pt idx="5495">
                  <c:v>4201.8727314921498</c:v>
                </c:pt>
                <c:pt idx="5496">
                  <c:v>4201.8724549265899</c:v>
                </c:pt>
                <c:pt idx="5497">
                  <c:v>4201.8721878977803</c:v>
                </c:pt>
                <c:pt idx="5498">
                  <c:v>4201.9066346140899</c:v>
                </c:pt>
                <c:pt idx="5499">
                  <c:v>4201.9687760325496</c:v>
                </c:pt>
                <c:pt idx="5500">
                  <c:v>4201.9687283488302</c:v>
                </c:pt>
                <c:pt idx="5501">
                  <c:v>4201.9686806651198</c:v>
                </c:pt>
                <c:pt idx="5502">
                  <c:v>4201.9686329814003</c:v>
                </c:pt>
                <c:pt idx="5503">
                  <c:v>4201.8714821787898</c:v>
                </c:pt>
                <c:pt idx="5504">
                  <c:v>4201.9685376139696</c:v>
                </c:pt>
                <c:pt idx="5505">
                  <c:v>4201.9684899302601</c:v>
                </c:pt>
                <c:pt idx="5506">
                  <c:v>4201.9337189646803</c:v>
                </c:pt>
                <c:pt idx="5507">
                  <c:v>4202.0031559916597</c:v>
                </c:pt>
                <c:pt idx="5508">
                  <c:v>4201.9683564158504</c:v>
                </c:pt>
                <c:pt idx="5509">
                  <c:v>4201.9682991953896</c:v>
                </c:pt>
                <c:pt idx="5510">
                  <c:v>4201.9682515116801</c:v>
                </c:pt>
                <c:pt idx="5511">
                  <c:v>4201.9682038279598</c:v>
                </c:pt>
                <c:pt idx="5512">
                  <c:v>4201.9681561442403</c:v>
                </c:pt>
                <c:pt idx="5513">
                  <c:v>4202.1645272227397</c:v>
                </c:pt>
                <c:pt idx="5514">
                  <c:v>4202.0660508128203</c:v>
                </c:pt>
                <c:pt idx="5515">
                  <c:v>4202.1644413920503</c:v>
                </c:pt>
                <c:pt idx="5516">
                  <c:v>4202.0659554453896</c:v>
                </c:pt>
                <c:pt idx="5517">
                  <c:v>4202.1291554423397</c:v>
                </c:pt>
                <c:pt idx="5518">
                  <c:v>4202.32596521102</c:v>
                </c:pt>
                <c:pt idx="5519">
                  <c:v>4202.1290410014199</c:v>
                </c:pt>
                <c:pt idx="5520">
                  <c:v>4202.0305645915096</c:v>
                </c:pt>
                <c:pt idx="5521">
                  <c:v>4202.0305073710497</c:v>
                </c:pt>
                <c:pt idx="5522">
                  <c:v>4202.0304596873402</c:v>
                </c:pt>
                <c:pt idx="5523">
                  <c:v>4202.0304120036199</c:v>
                </c:pt>
                <c:pt idx="5524">
                  <c:v>4202.0303643199004</c:v>
                </c:pt>
                <c:pt idx="5525">
                  <c:v>4202.0654976817204</c:v>
                </c:pt>
                <c:pt idx="5526">
                  <c:v>4202.1638882609404</c:v>
                </c:pt>
                <c:pt idx="5527">
                  <c:v>4202.1286499949501</c:v>
                </c:pt>
                <c:pt idx="5528">
                  <c:v>4202.2622025462197</c:v>
                </c:pt>
                <c:pt idx="5529">
                  <c:v>4202.2269833537202</c:v>
                </c:pt>
                <c:pt idx="5530">
                  <c:v>4202.12850694381</c:v>
                </c:pt>
                <c:pt idx="5531">
                  <c:v>4202.0301640483003</c:v>
                </c:pt>
                <c:pt idx="5532">
                  <c:v>4202.0934975596501</c:v>
                </c:pt>
                <c:pt idx="5533">
                  <c:v>4202.03031663619</c:v>
                </c:pt>
                <c:pt idx="5534">
                  <c:v>4202.0655930491503</c:v>
                </c:pt>
                <c:pt idx="5535">
                  <c:v>4202.0656693431001</c:v>
                </c:pt>
                <c:pt idx="5536">
                  <c:v>4202.1290028544499</c:v>
                </c:pt>
                <c:pt idx="5537">
                  <c:v>4202.0658410044698</c:v>
                </c:pt>
                <c:pt idx="5538">
                  <c:v>4202.1291745158296</c:v>
                </c:pt>
                <c:pt idx="5539">
                  <c:v>4202.1644318552999</c:v>
                </c:pt>
                <c:pt idx="5540">
                  <c:v>4202.0660794230498</c:v>
                </c:pt>
                <c:pt idx="5541">
                  <c:v>4202.0661652537401</c:v>
                </c:pt>
                <c:pt idx="5542">
                  <c:v>4202.0662510844304</c:v>
                </c:pt>
                <c:pt idx="5543">
                  <c:v>4202.1647656413197</c:v>
                </c:pt>
                <c:pt idx="5544">
                  <c:v>4202.1296608897301</c:v>
                </c:pt>
                <c:pt idx="5545">
                  <c:v>4202.0664990397499</c:v>
                </c:pt>
                <c:pt idx="5546">
                  <c:v>4202.0665753336998</c:v>
                </c:pt>
                <c:pt idx="5547">
                  <c:v>4202.0034230204701</c:v>
                </c:pt>
                <c:pt idx="5548">
                  <c:v>4202.0667565318199</c:v>
                </c:pt>
                <c:pt idx="5549">
                  <c:v>4202.0668328257598</c:v>
                </c:pt>
                <c:pt idx="5550">
                  <c:v>4202.0669186564501</c:v>
                </c:pt>
                <c:pt idx="5551">
                  <c:v>4202.1021950694203</c:v>
                </c:pt>
                <c:pt idx="5552">
                  <c:v>4202.1655190440297</c:v>
                </c:pt>
                <c:pt idx="5553">
                  <c:v>4202.13041429244</c:v>
                </c:pt>
                <c:pt idx="5554">
                  <c:v>4202.0672429057204</c:v>
                </c:pt>
                <c:pt idx="5555">
                  <c:v>4202.1025193186797</c:v>
                </c:pt>
                <c:pt idx="5556">
                  <c:v>4202.0674145671001</c:v>
                </c:pt>
                <c:pt idx="5557">
                  <c:v>4202.2011101695098</c:v>
                </c:pt>
                <c:pt idx="5558">
                  <c:v>4202.1660054179301</c:v>
                </c:pt>
                <c:pt idx="5559">
                  <c:v>4202.0676529856801</c:v>
                </c:pt>
                <c:pt idx="5560">
                  <c:v>4202.06769113265</c:v>
                </c:pt>
                <c:pt idx="5561">
                  <c:v>4202.0677197428804</c:v>
                </c:pt>
                <c:pt idx="5562">
                  <c:v>4202.0677388163604</c:v>
                </c:pt>
                <c:pt idx="5563">
                  <c:v>4202.0677578898503</c:v>
                </c:pt>
                <c:pt idx="5564">
                  <c:v>4202.2013771983202</c:v>
                </c:pt>
                <c:pt idx="5565">
                  <c:v>4202.0677960368203</c:v>
                </c:pt>
                <c:pt idx="5566">
                  <c:v>4202.1030056925802</c:v>
                </c:pt>
                <c:pt idx="5567">
                  <c:v>4202.0045960398702</c:v>
                </c:pt>
                <c:pt idx="5568">
                  <c:v>4202.0046151133602</c:v>
                </c:pt>
                <c:pt idx="5569">
                  <c:v>4202.0678723307701</c:v>
                </c:pt>
                <c:pt idx="5570">
                  <c:v>4202.10308198653</c:v>
                </c:pt>
                <c:pt idx="5571">
                  <c:v>4201.9698918314998</c:v>
                </c:pt>
                <c:pt idx="5572">
                  <c:v>4201.9699204417302</c:v>
                </c:pt>
                <c:pt idx="5573">
                  <c:v>4201.9699395152202</c:v>
                </c:pt>
                <c:pt idx="5574">
                  <c:v>4201.9075882884099</c:v>
                </c:pt>
                <c:pt idx="5575">
                  <c:v>4201.8105233164897</c:v>
                </c:pt>
                <c:pt idx="5576">
                  <c:v>4201.9076550456102</c:v>
                </c:pt>
                <c:pt idx="5577">
                  <c:v>4201.9076836558397</c:v>
                </c:pt>
                <c:pt idx="5578">
                  <c:v>4201.9077122660701</c:v>
                </c:pt>
                <c:pt idx="5579">
                  <c:v>4201.9077408762996</c:v>
                </c:pt>
                <c:pt idx="5580">
                  <c:v>4201.90776948653</c:v>
                </c:pt>
                <c:pt idx="5581">
                  <c:v>4201.9077980967604</c:v>
                </c:pt>
                <c:pt idx="5582">
                  <c:v>4201.9078267069899</c:v>
                </c:pt>
                <c:pt idx="5583">
                  <c:v>4201.9078648539598</c:v>
                </c:pt>
                <c:pt idx="5584">
                  <c:v>4201.9078934641902</c:v>
                </c:pt>
                <c:pt idx="5585">
                  <c:v>4201.9079125376802</c:v>
                </c:pt>
                <c:pt idx="5586">
                  <c:v>4201.8732178660503</c:v>
                </c:pt>
                <c:pt idx="5587">
                  <c:v>4201.9079697581401</c:v>
                </c:pt>
                <c:pt idx="5588">
                  <c:v>4201.9079983683696</c:v>
                </c:pt>
                <c:pt idx="5589">
                  <c:v>4201.9080269786</c:v>
                </c:pt>
                <c:pt idx="5590">
                  <c:v>4202.0052254649199</c:v>
                </c:pt>
                <c:pt idx="5591">
                  <c:v>4201.8732464762797</c:v>
                </c:pt>
                <c:pt idx="5592">
                  <c:v>4201.8108094187801</c:v>
                </c:pt>
                <c:pt idx="5593">
                  <c:v>4201.8107617350697</c:v>
                </c:pt>
                <c:pt idx="5594">
                  <c:v>4201.8107045146098</c:v>
                </c:pt>
                <c:pt idx="5595">
                  <c:v>4201.8106568308904</c:v>
                </c:pt>
                <c:pt idx="5596">
                  <c:v>4201.7758667918297</c:v>
                </c:pt>
                <c:pt idx="5597">
                  <c:v>4201.7162144633403</c:v>
                </c:pt>
                <c:pt idx="5598">
                  <c:v>4201.59699563704</c:v>
                </c:pt>
                <c:pt idx="5599">
                  <c:v>4201.7508423777699</c:v>
                </c:pt>
                <c:pt idx="5600">
                  <c:v>4201.6216958018404</c:v>
                </c:pt>
                <c:pt idx="5601">
                  <c:v>4201.7159760447603</c:v>
                </c:pt>
                <c:pt idx="5602">
                  <c:v>4201.7159188243004</c:v>
                </c:pt>
                <c:pt idx="5603">
                  <c:v>4201.6562760325496</c:v>
                </c:pt>
                <c:pt idx="5604">
                  <c:v>4201.6214669199999</c:v>
                </c:pt>
                <c:pt idx="5605">
                  <c:v>4201.7504895182701</c:v>
                </c:pt>
                <c:pt idx="5606">
                  <c:v>4201.7156899424599</c:v>
                </c:pt>
                <c:pt idx="5607">
                  <c:v>4201.4921009989803</c:v>
                </c:pt>
                <c:pt idx="5608">
                  <c:v>4201.4316666575496</c:v>
                </c:pt>
                <c:pt idx="5609">
                  <c:v>4201.56158570967</c:v>
                </c:pt>
                <c:pt idx="5610">
                  <c:v>4201.4919007273702</c:v>
                </c:pt>
                <c:pt idx="5611">
                  <c:v>4201.43147592269</c:v>
                </c:pt>
                <c:pt idx="5612">
                  <c:v>4201.4314091654896</c:v>
                </c:pt>
                <c:pt idx="5613">
                  <c:v>4201.4313519450297</c:v>
                </c:pt>
                <c:pt idx="5614">
                  <c:v>4201.4312756510799</c:v>
                </c:pt>
                <c:pt idx="5615">
                  <c:v>4201.3708317729097</c:v>
                </c:pt>
                <c:pt idx="5616">
                  <c:v>4201.3707554789598</c:v>
                </c:pt>
                <c:pt idx="5617">
                  <c:v>4201.3706982584999</c:v>
                </c:pt>
                <c:pt idx="5618">
                  <c:v>4201.3706315012996</c:v>
                </c:pt>
                <c:pt idx="5619">
                  <c:v>4201.3705647441002</c:v>
                </c:pt>
                <c:pt idx="5620">
                  <c:v>4201.2748635264497</c:v>
                </c:pt>
                <c:pt idx="5621">
                  <c:v>4201.2747204752995</c:v>
                </c:pt>
                <c:pt idx="5622">
                  <c:v>4201.2745011302104</c:v>
                </c:pt>
                <c:pt idx="5623">
                  <c:v>4201.2139237376296</c:v>
                </c:pt>
                <c:pt idx="5624">
                  <c:v>4201.2740815135103</c:v>
                </c:pt>
                <c:pt idx="5625">
                  <c:v>4201.1782277079701</c:v>
                </c:pt>
                <c:pt idx="5626">
                  <c:v>4201.2132847758403</c:v>
                </c:pt>
                <c:pt idx="5627">
                  <c:v>4201.17780809127</c:v>
                </c:pt>
                <c:pt idx="5628">
                  <c:v>4201.0809243174599</c:v>
                </c:pt>
                <c:pt idx="5629">
                  <c:v>4201.0807049723699</c:v>
                </c:pt>
                <c:pt idx="5630">
                  <c:v>4201.0805047007598</c:v>
                </c:pt>
                <c:pt idx="5631">
                  <c:v>4201.0802853556697</c:v>
                </c:pt>
                <c:pt idx="5632">
                  <c:v>4201.0800755473201</c:v>
                </c:pt>
                <c:pt idx="5633">
                  <c:v>4201.0798562022301</c:v>
                </c:pt>
                <c:pt idx="5634">
                  <c:v>4201.0796463938796</c:v>
                </c:pt>
                <c:pt idx="5635">
                  <c:v>4201.0794365855299</c:v>
                </c:pt>
                <c:pt idx="5636">
                  <c:v>4201.01885919295</c:v>
                </c:pt>
                <c:pt idx="5637">
                  <c:v>4201.11530427657</c:v>
                </c:pt>
                <c:pt idx="5638">
                  <c:v>4201.0425103159996</c:v>
                </c:pt>
                <c:pt idx="5639">
                  <c:v>4200.9814370127797</c:v>
                </c:pt>
                <c:pt idx="5640">
                  <c:v>4200.9812272044301</c:v>
                </c:pt>
                <c:pt idx="5641">
                  <c:v>4200.98100785933</c:v>
                </c:pt>
                <c:pt idx="5642">
                  <c:v>4200.9188569041298</c:v>
                </c:pt>
                <c:pt idx="5643">
                  <c:v>4200.9186566325297</c:v>
                </c:pt>
                <c:pt idx="5644">
                  <c:v>4200.9184468241801</c:v>
                </c:pt>
                <c:pt idx="5645">
                  <c:v>4200.8809864970299</c:v>
                </c:pt>
                <c:pt idx="5646">
                  <c:v>4200.81747178756</c:v>
                </c:pt>
                <c:pt idx="5647">
                  <c:v>4200.8805954905602</c:v>
                </c:pt>
                <c:pt idx="5648">
                  <c:v>4200.8170807810902</c:v>
                </c:pt>
                <c:pt idx="5649">
                  <c:v>4200.8168995829701</c:v>
                </c:pt>
                <c:pt idx="5650">
                  <c:v>4200.8167088480996</c:v>
                </c:pt>
                <c:pt idx="5651">
                  <c:v>4200.7792485209502</c:v>
                </c:pt>
                <c:pt idx="5652">
                  <c:v>4200.7790005656298</c:v>
                </c:pt>
                <c:pt idx="5653">
                  <c:v>4200.7785332652202</c:v>
                </c:pt>
                <c:pt idx="5654">
                  <c:v>4200.7147419901903</c:v>
                </c:pt>
                <c:pt idx="5655">
                  <c:v>4200.7142651530303</c:v>
                </c:pt>
                <c:pt idx="5656">
                  <c:v>4200.7137978526198</c:v>
                </c:pt>
                <c:pt idx="5657">
                  <c:v>4200.6760514231801</c:v>
                </c:pt>
                <c:pt idx="5658">
                  <c:v>4200.6755936595</c:v>
                </c:pt>
                <c:pt idx="5659">
                  <c:v>4200.5745137187096</c:v>
                </c:pt>
                <c:pt idx="5660">
                  <c:v>4200.6113446208101</c:v>
                </c:pt>
                <c:pt idx="5661">
                  <c:v>4200.5735981913604</c:v>
                </c:pt>
                <c:pt idx="5662">
                  <c:v>4200.61042909346</c:v>
                </c:pt>
                <c:pt idx="5663">
                  <c:v>4200.5726826640202</c:v>
                </c:pt>
                <c:pt idx="5664">
                  <c:v>4200.5089009257399</c:v>
                </c:pt>
                <c:pt idx="5665">
                  <c:v>4200.5084526988103</c:v>
                </c:pt>
                <c:pt idx="5666">
                  <c:v>4200.3678143473699</c:v>
                </c:pt>
                <c:pt idx="5667">
                  <c:v>4200.3673756571798</c:v>
                </c:pt>
                <c:pt idx="5668">
                  <c:v>4200.3669369669997</c:v>
                </c:pt>
                <c:pt idx="5669">
                  <c:v>4200.2628720255898</c:v>
                </c:pt>
                <c:pt idx="5670">
                  <c:v>4200.30084733687</c:v>
                </c:pt>
                <c:pt idx="5671">
                  <c:v>4200.3656018229603</c:v>
                </c:pt>
                <c:pt idx="5672">
                  <c:v>4200.3651631327702</c:v>
                </c:pt>
                <c:pt idx="5673">
                  <c:v>4200.2995217295702</c:v>
                </c:pt>
                <c:pt idx="5674">
                  <c:v>4200.2606595011803</c:v>
                </c:pt>
                <c:pt idx="5675">
                  <c:v>4200.2602208109902</c:v>
                </c:pt>
                <c:pt idx="5676">
                  <c:v>4200.2981865855299</c:v>
                </c:pt>
                <c:pt idx="5677">
                  <c:v>4200.1941216441201</c:v>
                </c:pt>
                <c:pt idx="5678">
                  <c:v>4200.1936734171904</c:v>
                </c:pt>
                <c:pt idx="5679">
                  <c:v>4200.1932347270103</c:v>
                </c:pt>
                <c:pt idx="5680">
                  <c:v>4200.1927865000798</c:v>
                </c:pt>
                <c:pt idx="5681">
                  <c:v>4200.23078088485</c:v>
                </c:pt>
                <c:pt idx="5682">
                  <c:v>4200.2955162974404</c:v>
                </c:pt>
                <c:pt idx="5683">
                  <c:v>4200.2567303629903</c:v>
                </c:pt>
                <c:pt idx="5684">
                  <c:v>4200.2297032328697</c:v>
                </c:pt>
                <c:pt idx="5685">
                  <c:v>4200.2946293803298</c:v>
                </c:pt>
                <c:pt idx="5686">
                  <c:v>4200.1907551737904</c:v>
                </c:pt>
                <c:pt idx="5687">
                  <c:v>4200.2941239329402</c:v>
                </c:pt>
                <c:pt idx="5688">
                  <c:v>4200.25545243941</c:v>
                </c:pt>
                <c:pt idx="5689">
                  <c:v>4200.18999223433</c:v>
                </c:pt>
                <c:pt idx="5690">
                  <c:v>4200.1513112040602</c:v>
                </c:pt>
                <c:pt idx="5691">
                  <c:v>4200.1894772502001</c:v>
                </c:pt>
                <c:pt idx="5692">
                  <c:v>4200.1507962199303</c:v>
                </c:pt>
                <c:pt idx="5693">
                  <c:v>4200.1505387278603</c:v>
                </c:pt>
                <c:pt idx="5694">
                  <c:v>4200.1502812358003</c:v>
                </c:pt>
                <c:pt idx="5695">
                  <c:v>4200.1500332804799</c:v>
                </c:pt>
                <c:pt idx="5696">
                  <c:v>4200.1497757884099</c:v>
                </c:pt>
                <c:pt idx="5697">
                  <c:v>4200.0843060465904</c:v>
                </c:pt>
                <c:pt idx="5698">
                  <c:v>4200.0468647929301</c:v>
                </c:pt>
                <c:pt idx="5699">
                  <c:v>4200.1490128489604</c:v>
                </c:pt>
                <c:pt idx="5700">
                  <c:v>4200.0463593455397</c:v>
                </c:pt>
                <c:pt idx="5701">
                  <c:v>4200.1484978648296</c:v>
                </c:pt>
                <c:pt idx="5702">
                  <c:v>4200.1482499095</c:v>
                </c:pt>
                <c:pt idx="5703">
                  <c:v>4200.0455868693398</c:v>
                </c:pt>
                <c:pt idx="5704">
                  <c:v>4200.0825226756197</c:v>
                </c:pt>
                <c:pt idx="5705">
                  <c:v>4200.1474774333101</c:v>
                </c:pt>
                <c:pt idx="5706">
                  <c:v>4200.0076306315495</c:v>
                </c:pt>
                <c:pt idx="5707">
                  <c:v>4200.00738267623</c:v>
                </c:pt>
                <c:pt idx="5708">
                  <c:v>4200.0071347209096</c:v>
                </c:pt>
                <c:pt idx="5709">
                  <c:v>4199.9402058573796</c:v>
                </c:pt>
                <c:pt idx="5710">
                  <c:v>4199.9399579020601</c:v>
                </c:pt>
                <c:pt idx="5711">
                  <c:v>4199.9397099467396</c:v>
                </c:pt>
                <c:pt idx="5712">
                  <c:v>4199.9394619914101</c:v>
                </c:pt>
                <c:pt idx="5713">
                  <c:v>4199.9009907694899</c:v>
                </c:pt>
                <c:pt idx="5714">
                  <c:v>4199.9006665202196</c:v>
                </c:pt>
                <c:pt idx="5715">
                  <c:v>4199.9672520609902</c:v>
                </c:pt>
                <c:pt idx="5716">
                  <c:v>4199.9000180216899</c:v>
                </c:pt>
                <c:pt idx="5717">
                  <c:v>4199.8996937724196</c:v>
                </c:pt>
                <c:pt idx="5718">
                  <c:v>4199.8611939402699</c:v>
                </c:pt>
                <c:pt idx="5719">
                  <c:v>4199.8608696909996</c:v>
                </c:pt>
                <c:pt idx="5720">
                  <c:v>4199.8605454417302</c:v>
                </c:pt>
                <c:pt idx="5721">
                  <c:v>4199.7932446452196</c:v>
                </c:pt>
                <c:pt idx="5722">
                  <c:v>4199.6904480906596</c:v>
                </c:pt>
                <c:pt idx="5723">
                  <c:v>4199.72830896102</c:v>
                </c:pt>
                <c:pt idx="5724">
                  <c:v>4199.7922623606801</c:v>
                </c:pt>
                <c:pt idx="5725">
                  <c:v>4199.7919381114098</c:v>
                </c:pt>
                <c:pt idx="5726">
                  <c:v>4199.7916043253999</c:v>
                </c:pt>
                <c:pt idx="5727">
                  <c:v>4199.7912800761296</c:v>
                </c:pt>
                <c:pt idx="5728">
                  <c:v>4199.7909462901198</c:v>
                </c:pt>
                <c:pt idx="5729">
                  <c:v>4199.7906315775899</c:v>
                </c:pt>
                <c:pt idx="5730">
                  <c:v>4199.7902977915801</c:v>
                </c:pt>
                <c:pt idx="5731">
                  <c:v>4199.7899735423198</c:v>
                </c:pt>
                <c:pt idx="5732">
                  <c:v>4199.7896492930504</c:v>
                </c:pt>
                <c:pt idx="5733">
                  <c:v>4199.8944771739098</c:v>
                </c:pt>
                <c:pt idx="5734">
                  <c:v>4199.9610722514199</c:v>
                </c:pt>
                <c:pt idx="5735">
                  <c:v>4199.7886670084999</c:v>
                </c:pt>
                <c:pt idx="5736">
                  <c:v>4199.7501576396098</c:v>
                </c:pt>
                <c:pt idx="5737">
                  <c:v>4199.7498238536</c:v>
                </c:pt>
                <c:pt idx="5738">
                  <c:v>4199.6852124186598</c:v>
                </c:pt>
                <c:pt idx="5739">
                  <c:v>4199.7491848917998</c:v>
                </c:pt>
                <c:pt idx="5740">
                  <c:v>4199.74885110579</c:v>
                </c:pt>
                <c:pt idx="5741">
                  <c:v>4199.7485173197801</c:v>
                </c:pt>
                <c:pt idx="5742">
                  <c:v>4199.8915493937602</c:v>
                </c:pt>
                <c:pt idx="5743">
                  <c:v>4200.0987732859703</c:v>
                </c:pt>
                <c:pt idx="5744">
                  <c:v>4199.957820222</c:v>
                </c:pt>
                <c:pt idx="5745">
                  <c:v>4199.8524964304997</c:v>
                </c:pt>
                <c:pt idx="5746">
                  <c:v>4199.8522675486602</c:v>
                </c:pt>
                <c:pt idx="5747">
                  <c:v>4199.8520482035701</c:v>
                </c:pt>
                <c:pt idx="5748">
                  <c:v>4199.9188149424599</c:v>
                </c:pt>
                <c:pt idx="5749">
                  <c:v>4199.8515999766396</c:v>
                </c:pt>
                <c:pt idx="5750">
                  <c:v>4199.8513806315495</c:v>
                </c:pt>
                <c:pt idx="5751">
                  <c:v>4199.7459900828399</c:v>
                </c:pt>
                <c:pt idx="5752">
                  <c:v>4199.8127568217396</c:v>
                </c:pt>
                <c:pt idx="5753">
                  <c:v>4199.8507130595299</c:v>
                </c:pt>
                <c:pt idx="5754">
                  <c:v>4199.8504841776903</c:v>
                </c:pt>
                <c:pt idx="5755">
                  <c:v>4199.8502648326003</c:v>
                </c:pt>
                <c:pt idx="5756">
                  <c:v>4199.7448647471501</c:v>
                </c:pt>
                <c:pt idx="5757">
                  <c:v>4199.8116410227803</c:v>
                </c:pt>
                <c:pt idx="5758">
                  <c:v>4199.8114216776903</c:v>
                </c:pt>
                <c:pt idx="5759">
                  <c:v>4199.8111927958598</c:v>
                </c:pt>
                <c:pt idx="5760">
                  <c:v>4199.8109734507598</c:v>
                </c:pt>
                <c:pt idx="5761">
                  <c:v>4199.7437489481999</c:v>
                </c:pt>
                <c:pt idx="5762">
                  <c:v>4199.8105252238302</c:v>
                </c:pt>
                <c:pt idx="5763">
                  <c:v>4199.8103058787401</c:v>
                </c:pt>
                <c:pt idx="5764">
                  <c:v>4199.8100865336501</c:v>
                </c:pt>
                <c:pt idx="5765">
                  <c:v>4199.8098576518096</c:v>
                </c:pt>
                <c:pt idx="5766">
                  <c:v>4199.8096383067204</c:v>
                </c:pt>
                <c:pt idx="5767">
                  <c:v>4199.7424138041597</c:v>
                </c:pt>
                <c:pt idx="5768">
                  <c:v>4199.7421944590596</c:v>
                </c:pt>
                <c:pt idx="5769">
                  <c:v>4199.7419751139696</c:v>
                </c:pt>
                <c:pt idx="5770">
                  <c:v>4199.74174623214</c:v>
                </c:pt>
                <c:pt idx="5771">
                  <c:v>4199.8085225077702</c:v>
                </c:pt>
                <c:pt idx="5772">
                  <c:v>4199.8464787455596</c:v>
                </c:pt>
                <c:pt idx="5773">
                  <c:v>4199.84624986373</c:v>
                </c:pt>
                <c:pt idx="5774">
                  <c:v>4199.8078453990101</c:v>
                </c:pt>
                <c:pt idx="5775">
                  <c:v>4199.8076355906596</c:v>
                </c:pt>
                <c:pt idx="5776">
                  <c:v>4199.8074132367201</c:v>
                </c:pt>
                <c:pt idx="5777">
                  <c:v>4199.80719389163</c:v>
                </c:pt>
                <c:pt idx="5778">
                  <c:v>4199.8069803841699</c:v>
                </c:pt>
                <c:pt idx="5779">
                  <c:v>4199.8067610390699</c:v>
                </c:pt>
                <c:pt idx="5780">
                  <c:v>4199.8065474802297</c:v>
                </c:pt>
                <c:pt idx="5781">
                  <c:v>4199.8063281351297</c:v>
                </c:pt>
                <c:pt idx="5782">
                  <c:v>4199.8061143875202</c:v>
                </c:pt>
                <c:pt idx="5783">
                  <c:v>4199.9110710336699</c:v>
                </c:pt>
                <c:pt idx="5784">
                  <c:v>4199.8438560678496</c:v>
                </c:pt>
                <c:pt idx="5785">
                  <c:v>4199.8436410161903</c:v>
                </c:pt>
                <c:pt idx="5786">
                  <c:v>4199.8434216711003</c:v>
                </c:pt>
                <c:pt idx="5787">
                  <c:v>4199.8432066163105</c:v>
                </c:pt>
                <c:pt idx="5788">
                  <c:v>4199.9862291535401</c:v>
                </c:pt>
                <c:pt idx="5789">
                  <c:v>4199.8427726957098</c:v>
                </c:pt>
                <c:pt idx="5790">
                  <c:v>4200.0513972861399</c:v>
                </c:pt>
                <c:pt idx="5791">
                  <c:v>4199.84233879361</c:v>
                </c:pt>
                <c:pt idx="5792">
                  <c:v>4199.8039438656297</c:v>
                </c:pt>
                <c:pt idx="5793">
                  <c:v>4199.8037340572801</c:v>
                </c:pt>
                <c:pt idx="5794">
                  <c:v>4199.8416890197404</c:v>
                </c:pt>
                <c:pt idx="5795">
                  <c:v>4199.8414696746504</c:v>
                </c:pt>
                <c:pt idx="5796">
                  <c:v>4199.8412550237299</c:v>
                </c:pt>
                <c:pt idx="5797">
                  <c:v>4199.9080364111696</c:v>
                </c:pt>
                <c:pt idx="5798">
                  <c:v>4199.9840671868697</c:v>
                </c:pt>
                <c:pt idx="5799">
                  <c:v>4199.9076015801802</c:v>
                </c:pt>
                <c:pt idx="5800">
                  <c:v>4199.9073863916101</c:v>
                </c:pt>
                <c:pt idx="5801">
                  <c:v>4199.90716704652</c:v>
                </c:pt>
                <c:pt idx="5802">
                  <c:v>4199.9069534521004</c:v>
                </c:pt>
                <c:pt idx="5803">
                  <c:v>4199.9067341070004</c:v>
                </c:pt>
                <c:pt idx="5804">
                  <c:v>4199.9065205646602</c:v>
                </c:pt>
                <c:pt idx="5805">
                  <c:v>4199.9063202930502</c:v>
                </c:pt>
                <c:pt idx="5806">
                  <c:v>4199.9060532642397</c:v>
                </c:pt>
                <c:pt idx="5807">
                  <c:v>4199.9057957721798</c:v>
                </c:pt>
                <c:pt idx="5808">
                  <c:v>4199.9055382801098</c:v>
                </c:pt>
                <c:pt idx="5809">
                  <c:v>4199.9052712513003</c:v>
                </c:pt>
                <c:pt idx="5810">
                  <c:v>4199.9050137592403</c:v>
                </c:pt>
                <c:pt idx="5811">
                  <c:v>4199.9047467304299</c:v>
                </c:pt>
                <c:pt idx="5812">
                  <c:v>4199.9044892383599</c:v>
                </c:pt>
                <c:pt idx="5813">
                  <c:v>4199.9423501087203</c:v>
                </c:pt>
                <c:pt idx="5814">
                  <c:v>4199.9420926166604</c:v>
                </c:pt>
                <c:pt idx="5815">
                  <c:v>4199.7985264850704</c:v>
                </c:pt>
                <c:pt idx="5816">
                  <c:v>4199.94156809579</c:v>
                </c:pt>
                <c:pt idx="5817">
                  <c:v>4199.9413010669796</c:v>
                </c:pt>
                <c:pt idx="5818">
                  <c:v>4199.9410435749096</c:v>
                </c:pt>
                <c:pt idx="5819">
                  <c:v>4200.0446698261303</c:v>
                </c:pt>
                <c:pt idx="5820">
                  <c:v>4200.0444123340703</c:v>
                </c:pt>
                <c:pt idx="5821">
                  <c:v>4200.0069806171496</c:v>
                </c:pt>
                <c:pt idx="5822">
                  <c:v>4199.9018570972503</c:v>
                </c:pt>
                <c:pt idx="5823">
                  <c:v>4199.9015900684399</c:v>
                </c:pt>
                <c:pt idx="5824">
                  <c:v>4199.9013325763799</c:v>
                </c:pt>
                <c:pt idx="5825">
                  <c:v>4199.9010655475704</c:v>
                </c:pt>
                <c:pt idx="5826">
                  <c:v>4199.9008080555004</c:v>
                </c:pt>
                <c:pt idx="5827">
                  <c:v>4199.9386784626104</c:v>
                </c:pt>
                <c:pt idx="5828">
                  <c:v>4199.9384114338</c:v>
                </c:pt>
                <c:pt idx="5829">
                  <c:v>4199.93815394173</c:v>
                </c:pt>
                <c:pt idx="5830">
                  <c:v>4199.93789644967</c:v>
                </c:pt>
                <c:pt idx="5831">
                  <c:v>4200.0415989948297</c:v>
                </c:pt>
                <c:pt idx="5832">
                  <c:v>4200.0413415027697</c:v>
                </c:pt>
                <c:pt idx="5833">
                  <c:v>4199.9371048999801</c:v>
                </c:pt>
                <c:pt idx="5834">
                  <c:v>4200.0036522937799</c:v>
                </c:pt>
                <c:pt idx="5835">
                  <c:v>4199.9365803791097</c:v>
                </c:pt>
                <c:pt idx="5836">
                  <c:v>4199.9363228870498</c:v>
                </c:pt>
                <c:pt idx="5837">
                  <c:v>4199.9360463214898</c:v>
                </c:pt>
                <c:pt idx="5838">
                  <c:v>4199.9357697559399</c:v>
                </c:pt>
                <c:pt idx="5839">
                  <c:v>4199.9354836536504</c:v>
                </c:pt>
                <c:pt idx="5840">
                  <c:v>4199.9352070880996</c:v>
                </c:pt>
                <c:pt idx="5841">
                  <c:v>4200.03896685372</c:v>
                </c:pt>
                <c:pt idx="5842">
                  <c:v>4200.1783177448297</c:v>
                </c:pt>
                <c:pt idx="5843">
                  <c:v>4200.1036831928304</c:v>
                </c:pt>
                <c:pt idx="5844">
                  <c:v>4200.0009724689498</c:v>
                </c:pt>
                <c:pt idx="5845">
                  <c:v>4200.0006959033999</c:v>
                </c:pt>
                <c:pt idx="5846">
                  <c:v>4200.00041933785</c:v>
                </c:pt>
                <c:pt idx="5847">
                  <c:v>4200.0001523090395</c:v>
                </c:pt>
                <c:pt idx="5848">
                  <c:v>4200.0370595050899</c:v>
                </c:pt>
                <c:pt idx="5849">
                  <c:v>4200.1020524097503</c:v>
                </c:pt>
                <c:pt idx="5850">
                  <c:v>4199.9993130756402</c:v>
                </c:pt>
                <c:pt idx="5851">
                  <c:v>4199.9990365100903</c:v>
                </c:pt>
                <c:pt idx="5852">
                  <c:v>4199.9987599445403</c:v>
                </c:pt>
                <c:pt idx="5853">
                  <c:v>4199.9984833789904</c:v>
                </c:pt>
                <c:pt idx="5854">
                  <c:v>4199.99819727669</c:v>
                </c:pt>
                <c:pt idx="5855">
                  <c:v>4199.9979207111401</c:v>
                </c:pt>
                <c:pt idx="5856">
                  <c:v>4200.0348755908999</c:v>
                </c:pt>
                <c:pt idx="5857">
                  <c:v>4200.0346085620904</c:v>
                </c:pt>
                <c:pt idx="5858">
                  <c:v>4200.1367756916097</c:v>
                </c:pt>
                <c:pt idx="5859">
                  <c:v>4200.1364991260598</c:v>
                </c:pt>
                <c:pt idx="5860">
                  <c:v>4200.0990578724004</c:v>
                </c:pt>
                <c:pt idx="5861">
                  <c:v>4200.0987813068496</c:v>
                </c:pt>
                <c:pt idx="5862">
                  <c:v>4200.1356885028899</c:v>
                </c:pt>
                <c:pt idx="5863">
                  <c:v>4200.13541193734</c:v>
                </c:pt>
                <c:pt idx="5864">
                  <c:v>4200.0980469776196</c:v>
                </c:pt>
                <c:pt idx="5865">
                  <c:v>4200.0979229999602</c:v>
                </c:pt>
                <c:pt idx="5866">
                  <c:v>4200.1349637104104</c:v>
                </c:pt>
                <c:pt idx="5867">
                  <c:v>4200.0976655078903</c:v>
                </c:pt>
                <c:pt idx="5868">
                  <c:v>4200.09754153023</c:v>
                </c:pt>
                <c:pt idx="5869">
                  <c:v>4200.0974175525698</c:v>
                </c:pt>
                <c:pt idx="5870">
                  <c:v>4200.1344487262804</c:v>
                </c:pt>
                <c:pt idx="5871">
                  <c:v>4200.1343247486202</c:v>
                </c:pt>
                <c:pt idx="5872">
                  <c:v>4200.1994702411703</c:v>
                </c:pt>
                <c:pt idx="5873">
                  <c:v>4200.2749154163403</c:v>
                </c:pt>
                <c:pt idx="5874">
                  <c:v>4200.3016373706896</c:v>
                </c:pt>
                <c:pt idx="5875">
                  <c:v>4200.1990792346996</c:v>
                </c:pt>
                <c:pt idx="5876">
                  <c:v>4200.0965115619701</c:v>
                </c:pt>
                <c:pt idx="5877">
                  <c:v>4200.3396508289397</c:v>
                </c:pt>
                <c:pt idx="5878">
                  <c:v>4200.0962540699102</c:v>
                </c:pt>
                <c:pt idx="5879">
                  <c:v>4200.2357384754196</c:v>
                </c:pt>
                <c:pt idx="5880">
                  <c:v>4200.1984402729104</c:v>
                </c:pt>
                <c:pt idx="5881">
                  <c:v>4200.09587260018</c:v>
                </c:pt>
                <c:pt idx="5882">
                  <c:v>4200.0957486225197</c:v>
                </c:pt>
                <c:pt idx="5883">
                  <c:v>4200.1980588031802</c:v>
                </c:pt>
                <c:pt idx="5884">
                  <c:v>4200.1979252887804</c:v>
                </c:pt>
                <c:pt idx="5885">
                  <c:v>4200.1978013111202</c:v>
                </c:pt>
                <c:pt idx="5886">
                  <c:v>4200.1976677967104</c:v>
                </c:pt>
                <c:pt idx="5887">
                  <c:v>4200.1975438190502</c:v>
                </c:pt>
                <c:pt idx="5888">
                  <c:v>4200.19741984139</c:v>
                </c:pt>
                <c:pt idx="5889">
                  <c:v>4200.2344605518401</c:v>
                </c:pt>
                <c:pt idx="5890">
                  <c:v>4200.2343270374404</c:v>
                </c:pt>
                <c:pt idx="5891">
                  <c:v>4200.2341935230297</c:v>
                </c:pt>
                <c:pt idx="5892">
                  <c:v>4200.2340695453704</c:v>
                </c:pt>
                <c:pt idx="5893">
                  <c:v>4200.2339360309697</c:v>
                </c:pt>
                <c:pt idx="5894">
                  <c:v>4200.1966378284496</c:v>
                </c:pt>
                <c:pt idx="5895">
                  <c:v>4200.1965329242803</c:v>
                </c:pt>
                <c:pt idx="5896">
                  <c:v>4200.2335164142696</c:v>
                </c:pt>
                <c:pt idx="5897">
                  <c:v>4200.2333352161504</c:v>
                </c:pt>
                <c:pt idx="5898">
                  <c:v>4200.1959797931704</c:v>
                </c:pt>
                <c:pt idx="5899">
                  <c:v>4200.1957985950503</c:v>
                </c:pt>
                <c:pt idx="5900">
                  <c:v>4200.1303479267199</c:v>
                </c:pt>
                <c:pt idx="5901">
                  <c:v>4200.0649067951299</c:v>
                </c:pt>
                <c:pt idx="5902">
                  <c:v>4200.2324006153203</c:v>
                </c:pt>
                <c:pt idx="5903">
                  <c:v>4200.2974888874096</c:v>
                </c:pt>
                <c:pt idx="5904">
                  <c:v>4200.4009625507397</c:v>
                </c:pt>
                <c:pt idx="5905">
                  <c:v>4200.1946827961001</c:v>
                </c:pt>
                <c:pt idx="5906">
                  <c:v>4200.2969357563097</c:v>
                </c:pt>
                <c:pt idx="5907">
                  <c:v>4200.1943203998599</c:v>
                </c:pt>
                <c:pt idx="5908">
                  <c:v>4200.1941296650002</c:v>
                </c:pt>
                <c:pt idx="5909">
                  <c:v>4200.1939484668801</c:v>
                </c:pt>
                <c:pt idx="5910">
                  <c:v>4200.19376726876</c:v>
                </c:pt>
                <c:pt idx="5911">
                  <c:v>4200.1935765339003</c:v>
                </c:pt>
                <c:pt idx="5912">
                  <c:v>4200.1281354023004</c:v>
                </c:pt>
                <c:pt idx="5913">
                  <c:v>4200.1932046009097</c:v>
                </c:pt>
                <c:pt idx="5914">
                  <c:v>4200.2686020923702</c:v>
                </c:pt>
                <c:pt idx="5915">
                  <c:v>4200.2300068927798</c:v>
                </c:pt>
                <c:pt idx="5916">
                  <c:v>4200.3987500263302</c:v>
                </c:pt>
                <c:pt idx="5917">
                  <c:v>4200.1924702716897</c:v>
                </c:pt>
                <c:pt idx="5918">
                  <c:v>4200.19227953683</c:v>
                </c:pt>
                <c:pt idx="5919">
                  <c:v>4200.1920983387099</c:v>
                </c:pt>
                <c:pt idx="5920">
                  <c:v>4200.1919171405898</c:v>
                </c:pt>
                <c:pt idx="5921">
                  <c:v>4200.1264664722503</c:v>
                </c:pt>
                <c:pt idx="5922">
                  <c:v>4200.1262757373897</c:v>
                </c:pt>
                <c:pt idx="5923">
                  <c:v>4200.1913544727404</c:v>
                </c:pt>
                <c:pt idx="5924">
                  <c:v>4200.1258942676604</c:v>
                </c:pt>
                <c:pt idx="5925">
                  <c:v>4200.2935216022597</c:v>
                </c:pt>
                <c:pt idx="5926">
                  <c:v>4200.2935502124801</c:v>
                </c:pt>
                <c:pt idx="5927">
                  <c:v>4200.2192971302102</c:v>
                </c:pt>
                <c:pt idx="5928">
                  <c:v>4200.08878680001</c:v>
                </c:pt>
                <c:pt idx="5929">
                  <c:v>4200.0888249469799</c:v>
                </c:pt>
                <c:pt idx="5930">
                  <c:v>4200.0888726307003</c:v>
                </c:pt>
                <c:pt idx="5931">
                  <c:v>4200.0889107776702</c:v>
                </c:pt>
                <c:pt idx="5932">
                  <c:v>4200.0236985279098</c:v>
                </c:pt>
                <c:pt idx="5933">
                  <c:v>4200.0889966083596</c:v>
                </c:pt>
                <c:pt idx="5934">
                  <c:v>4200.0237748218597</c:v>
                </c:pt>
                <c:pt idx="5935">
                  <c:v>4200.0238129688296</c:v>
                </c:pt>
                <c:pt idx="5936">
                  <c:v>4199.9863526416802</c:v>
                </c:pt>
                <c:pt idx="5937">
                  <c:v>4199.9195191455901</c:v>
                </c:pt>
                <c:pt idx="5938">
                  <c:v>4199.9864575458596</c:v>
                </c:pt>
                <c:pt idx="5939">
                  <c:v>4200.0240037037001</c:v>
                </c:pt>
                <c:pt idx="5940">
                  <c:v>4200.0240513874096</c:v>
                </c:pt>
                <c:pt idx="5941">
                  <c:v>4200.0240895343804</c:v>
                </c:pt>
                <c:pt idx="5942">
                  <c:v>4200.0241181446099</c:v>
                </c:pt>
                <c:pt idx="5943">
                  <c:v>4200.0241658283303</c:v>
                </c:pt>
                <c:pt idx="5944">
                  <c:v>4200.1918885303603</c:v>
                </c:pt>
                <c:pt idx="5945">
                  <c:v>4199.98674364815</c:v>
                </c:pt>
                <c:pt idx="5946">
                  <c:v>4199.9199101520599</c:v>
                </c:pt>
                <c:pt idx="5947">
                  <c:v>4199.8818108631203</c:v>
                </c:pt>
                <c:pt idx="5948">
                  <c:v>4199.8818776203198</c:v>
                </c:pt>
                <c:pt idx="5949">
                  <c:v>4199.8819443775201</c:v>
                </c:pt>
                <c:pt idx="5950">
                  <c:v>4199.9201581073803</c:v>
                </c:pt>
                <c:pt idx="5951">
                  <c:v>4199.8820683551803</c:v>
                </c:pt>
                <c:pt idx="5952">
                  <c:v>4199.9202820850396</c:v>
                </c:pt>
                <c:pt idx="5953">
                  <c:v>4199.9203583789904</c:v>
                </c:pt>
                <c:pt idx="5954">
                  <c:v>4199.88225909005</c:v>
                </c:pt>
                <c:pt idx="5955">
                  <c:v>4199.81533022652</c:v>
                </c:pt>
                <c:pt idx="5956">
                  <c:v>4199.7770878864303</c:v>
                </c:pt>
                <c:pt idx="5957">
                  <c:v>4199.8148629261104</c:v>
                </c:pt>
                <c:pt idx="5958">
                  <c:v>4199.9196240497604</c:v>
                </c:pt>
                <c:pt idx="5959">
                  <c:v>4199.7759339405102</c:v>
                </c:pt>
                <c:pt idx="5960">
                  <c:v>4199.7085473133102</c:v>
                </c:pt>
                <c:pt idx="5961">
                  <c:v>4199.7751233173403</c:v>
                </c:pt>
                <c:pt idx="5962">
                  <c:v>4199.7077462268899</c:v>
                </c:pt>
                <c:pt idx="5963">
                  <c:v>4199.6691605640499</c:v>
                </c:pt>
                <c:pt idx="5964">
                  <c:v>4199.6687409473498</c:v>
                </c:pt>
                <c:pt idx="5965">
                  <c:v>4199.6040341449798</c:v>
                </c:pt>
                <c:pt idx="5966">
                  <c:v>4199.7060868335802</c:v>
                </c:pt>
                <c:pt idx="5967">
                  <c:v>4199.7726628376104</c:v>
                </c:pt>
                <c:pt idx="5968">
                  <c:v>4199.6671006275201</c:v>
                </c:pt>
                <c:pt idx="5969">
                  <c:v>4199.6285149646801</c:v>
                </c:pt>
                <c:pt idx="5970">
                  <c:v>4199.60195513497</c:v>
                </c:pt>
                <c:pt idx="5971">
                  <c:v>4199.6015450550103</c:v>
                </c:pt>
                <c:pt idx="5972">
                  <c:v>4199.6011254383102</c:v>
                </c:pt>
                <c:pt idx="5973">
                  <c:v>4199.6650120807699</c:v>
                </c:pt>
                <c:pt idx="5974">
                  <c:v>4199.6002862049199</c:v>
                </c:pt>
                <c:pt idx="5975">
                  <c:v>4199.5616910053304</c:v>
                </c:pt>
                <c:pt idx="5976">
                  <c:v>4199.5612618518899</c:v>
                </c:pt>
                <c:pt idx="5977">
                  <c:v>4199.4965264392904</c:v>
                </c:pt>
                <c:pt idx="5978">
                  <c:v>4199.4577309680999</c:v>
                </c:pt>
                <c:pt idx="5979">
                  <c:v>4199.4310853077004</c:v>
                </c:pt>
                <c:pt idx="5980">
                  <c:v>4199.49526758919</c:v>
                </c:pt>
                <c:pt idx="5981">
                  <c:v>4199.3922135425601</c:v>
                </c:pt>
                <c:pt idx="5982">
                  <c:v>4199.3918129993499</c:v>
                </c:pt>
                <c:pt idx="5983">
                  <c:v>4199.3913933826498</c:v>
                </c:pt>
                <c:pt idx="5984">
                  <c:v>4199.3909833026901</c:v>
                </c:pt>
                <c:pt idx="5985">
                  <c:v>4199.390563686</c:v>
                </c:pt>
                <c:pt idx="5986">
                  <c:v>4199.39006777535</c:v>
                </c:pt>
                <c:pt idx="5987">
                  <c:v>4199.3893906665899</c:v>
                </c:pt>
                <c:pt idx="5988">
                  <c:v>4199.3254658771602</c:v>
                </c:pt>
                <c:pt idx="5989">
                  <c:v>4199.3247506214202</c:v>
                </c:pt>
                <c:pt idx="5990">
                  <c:v>4199.3240258289397</c:v>
                </c:pt>
                <c:pt idx="5991">
                  <c:v>4199.2857167316497</c:v>
                </c:pt>
                <c:pt idx="5992">
                  <c:v>4199.2849728656802</c:v>
                </c:pt>
                <c:pt idx="5993">
                  <c:v>4199.2842289997197</c:v>
                </c:pt>
                <c:pt idx="5994">
                  <c:v>4199.2834755970098</c:v>
                </c:pt>
                <c:pt idx="5995">
                  <c:v>4199.1818806720803</c:v>
                </c:pt>
                <c:pt idx="5996">
                  <c:v>4199.18107958565</c:v>
                </c:pt>
                <c:pt idx="5997">
                  <c:v>4199.1802689624801</c:v>
                </c:pt>
                <c:pt idx="5998">
                  <c:v>4199.1794583393203</c:v>
                </c:pt>
                <c:pt idx="5999">
                  <c:v>4199.0784165454897</c:v>
                </c:pt>
                <c:pt idx="6000">
                  <c:v>4199.1145417285998</c:v>
                </c:pt>
                <c:pt idx="6001">
                  <c:v>4199.05045481454</c:v>
                </c:pt>
                <c:pt idx="6002">
                  <c:v>4199.0495678974203</c:v>
                </c:pt>
                <c:pt idx="6003">
                  <c:v>4199.0749356342403</c:v>
                </c:pt>
                <c:pt idx="6004">
                  <c:v>4199.0108296466897</c:v>
                </c:pt>
                <c:pt idx="6005">
                  <c:v>4198.9460274768899</c:v>
                </c:pt>
                <c:pt idx="6006">
                  <c:v>4198.9076325489104</c:v>
                </c:pt>
                <c:pt idx="6007">
                  <c:v>4199.0080926013998</c:v>
                </c:pt>
                <c:pt idx="6008">
                  <c:v>4199.0071961475396</c:v>
                </c:pt>
                <c:pt idx="6009">
                  <c:v>4198.9048668933901</c:v>
                </c:pt>
                <c:pt idx="6010">
                  <c:v>4198.9039132190801</c:v>
                </c:pt>
                <c:pt idx="6011">
                  <c:v>4198.8653943134404</c:v>
                </c:pt>
                <c:pt idx="6012">
                  <c:v>4198.8644406391204</c:v>
                </c:pt>
                <c:pt idx="6013">
                  <c:v>4198.8634869648004</c:v>
                </c:pt>
                <c:pt idx="6014">
                  <c:v>4198.8625237537399</c:v>
                </c:pt>
                <c:pt idx="6015">
                  <c:v>4198.8991448474899</c:v>
                </c:pt>
                <c:pt idx="6016">
                  <c:v>4198.7963482929299</c:v>
                </c:pt>
                <c:pt idx="6017">
                  <c:v>4198.7576958728896</c:v>
                </c:pt>
                <c:pt idx="6018">
                  <c:v>4198.6924645496401</c:v>
                </c:pt>
                <c:pt idx="6019">
                  <c:v>4198.6538884235397</c:v>
                </c:pt>
                <c:pt idx="6020">
                  <c:v>4198.6528870655102</c:v>
                </c:pt>
                <c:pt idx="6021">
                  <c:v>4198.6894795490298</c:v>
                </c:pt>
                <c:pt idx="6022">
                  <c:v>4198.6884781910003</c:v>
                </c:pt>
                <c:pt idx="6023">
                  <c:v>4198.6498925281603</c:v>
                </c:pt>
                <c:pt idx="6024">
                  <c:v>4198.6488816333804</c:v>
                </c:pt>
                <c:pt idx="6025">
                  <c:v>4198.6854741169</c:v>
                </c:pt>
                <c:pt idx="6026">
                  <c:v>4198.5850903583596</c:v>
                </c:pt>
                <c:pt idx="6027">
                  <c:v>4198.5840699268401</c:v>
                </c:pt>
                <c:pt idx="6028">
                  <c:v>4198.5830494953198</c:v>
                </c:pt>
                <c:pt idx="6029">
                  <c:v>4198.5444256855099</c:v>
                </c:pt>
                <c:pt idx="6030">
                  <c:v>4198.4810731006701</c:v>
                </c:pt>
                <c:pt idx="6031">
                  <c:v>4198.54236574898</c:v>
                </c:pt>
                <c:pt idx="6032">
                  <c:v>4198.4789368702004</c:v>
                </c:pt>
                <c:pt idx="6033">
                  <c:v>4198.4778592182201</c:v>
                </c:pt>
                <c:pt idx="6034">
                  <c:v>4198.4767911029903</c:v>
                </c:pt>
                <c:pt idx="6035">
                  <c:v>4198.4757134510101</c:v>
                </c:pt>
                <c:pt idx="6036">
                  <c:v>4198.33341570626</c:v>
                </c:pt>
                <c:pt idx="6037">
                  <c:v>4198.1659218860696</c:v>
                </c:pt>
                <c:pt idx="6038">
                  <c:v>4198.2673546863598</c:v>
                </c:pt>
                <c:pt idx="6039">
                  <c:v>4198.3300110889504</c:v>
                </c:pt>
                <c:pt idx="6040">
                  <c:v>4198.3289048267397</c:v>
                </c:pt>
                <c:pt idx="6041">
                  <c:v>4198.32777949105</c:v>
                </c:pt>
                <c:pt idx="6042">
                  <c:v>4198.26287241707</c:v>
                </c:pt>
                <c:pt idx="6043">
                  <c:v>4198.2617184711498</c:v>
                </c:pt>
                <c:pt idx="6044">
                  <c:v>4198.2605740619701</c:v>
                </c:pt>
                <c:pt idx="6045">
                  <c:v>4198.2594296527895</c:v>
                </c:pt>
                <c:pt idx="6046">
                  <c:v>4198.2582852436099</c:v>
                </c:pt>
                <c:pt idx="6047">
                  <c:v>4198.2183072162697</c:v>
                </c:pt>
                <c:pt idx="6048">
                  <c:v>4198.1533333850903</c:v>
                </c:pt>
                <c:pt idx="6049">
                  <c:v>4198.1525322986699</c:v>
                </c:pt>
                <c:pt idx="6050">
                  <c:v>4198.15174074898</c:v>
                </c:pt>
                <c:pt idx="6051">
                  <c:v>4198.1509301258102</c:v>
                </c:pt>
                <c:pt idx="6052">
                  <c:v>4198.04751368294</c:v>
                </c:pt>
                <c:pt idx="6053">
                  <c:v>4198.2519242359203</c:v>
                </c:pt>
                <c:pt idx="6054">
                  <c:v>4198.1485268665401</c:v>
                </c:pt>
                <c:pt idx="6055">
                  <c:v>4198.1089016986898</c:v>
                </c:pt>
                <c:pt idx="6056">
                  <c:v>4198.0059525562301</c:v>
                </c:pt>
                <c:pt idx="6057">
                  <c:v>4198.0051228595803</c:v>
                </c:pt>
                <c:pt idx="6058">
                  <c:v>4198.0042931629196</c:v>
                </c:pt>
                <c:pt idx="6059">
                  <c:v>4198.0417916370498</c:v>
                </c:pt>
                <c:pt idx="6060">
                  <c:v>4198.0026242328704</c:v>
                </c:pt>
                <c:pt idx="6061">
                  <c:v>4198.0017849994701</c:v>
                </c:pt>
                <c:pt idx="6062">
                  <c:v>4197.9335782123599</c:v>
                </c:pt>
                <c:pt idx="6063">
                  <c:v>4198.0000969959301</c:v>
                </c:pt>
                <c:pt idx="6064">
                  <c:v>4197.93179484139</c:v>
                </c:pt>
                <c:pt idx="6065">
                  <c:v>4197.8903672290899</c:v>
                </c:pt>
                <c:pt idx="6066">
                  <c:v>4197.8894707752297</c:v>
                </c:pt>
                <c:pt idx="6067">
                  <c:v>4197.88856478463</c:v>
                </c:pt>
                <c:pt idx="6068">
                  <c:v>4197.8200528217403</c:v>
                </c:pt>
                <c:pt idx="6069">
                  <c:v>4197.8191372943902</c:v>
                </c:pt>
                <c:pt idx="6070">
                  <c:v>4197.8182217670501</c:v>
                </c:pt>
                <c:pt idx="6071">
                  <c:v>4197.8172967029604</c:v>
                </c:pt>
                <c:pt idx="6072">
                  <c:v>4197.7757546497396</c:v>
                </c:pt>
                <c:pt idx="6073">
                  <c:v>4197.8154465747903</c:v>
                </c:pt>
                <c:pt idx="6074">
                  <c:v>4197.7739045215703</c:v>
                </c:pt>
                <c:pt idx="6075">
                  <c:v>4197.74600954781</c:v>
                </c:pt>
                <c:pt idx="6076">
                  <c:v>4197.8126523090395</c:v>
                </c:pt>
                <c:pt idx="6077">
                  <c:v>4197.7711007190801</c:v>
                </c:pt>
                <c:pt idx="6078">
                  <c:v>4197.7024552417797</c:v>
                </c:pt>
                <c:pt idx="6079">
                  <c:v>4197.7019307209102</c:v>
                </c:pt>
                <c:pt idx="6080">
                  <c:v>4197.7013871265499</c:v>
                </c:pt>
                <c:pt idx="6081">
                  <c:v>4197.7008626056704</c:v>
                </c:pt>
                <c:pt idx="6082">
                  <c:v>4197.7003285480596</c:v>
                </c:pt>
                <c:pt idx="6083">
                  <c:v>4197.5915429187799</c:v>
                </c:pt>
                <c:pt idx="6084">
                  <c:v>4197.5910088611699</c:v>
                </c:pt>
                <c:pt idx="6085">
                  <c:v>4197.59047480355</c:v>
                </c:pt>
                <c:pt idx="6086">
                  <c:v>4197.6981827808404</c:v>
                </c:pt>
                <c:pt idx="6087">
                  <c:v>4197.5893971515698</c:v>
                </c:pt>
                <c:pt idx="6088">
                  <c:v>4197.6564786029903</c:v>
                </c:pt>
                <c:pt idx="6089">
                  <c:v>4197.5476834369701</c:v>
                </c:pt>
                <c:pt idx="6090">
                  <c:v>4197.58779497872</c:v>
                </c:pt>
                <c:pt idx="6091">
                  <c:v>4197.48015375863</c:v>
                </c:pt>
                <c:pt idx="6092">
                  <c:v>4197.4386021686596</c:v>
                </c:pt>
                <c:pt idx="6093">
                  <c:v>4197.4380585743002</c:v>
                </c:pt>
                <c:pt idx="6094">
                  <c:v>4197.4785134388003</c:v>
                </c:pt>
                <c:pt idx="6095">
                  <c:v>4197.4369523120904</c:v>
                </c:pt>
                <c:pt idx="6096">
                  <c:v>4197.43640871773</c:v>
                </c:pt>
                <c:pt idx="6097">
                  <c:v>4197.4358651233697</c:v>
                </c:pt>
                <c:pt idx="6098">
                  <c:v>4197.4353215290103</c:v>
                </c:pt>
                <c:pt idx="6099">
                  <c:v>4197.4347683979104</c:v>
                </c:pt>
                <c:pt idx="6100">
                  <c:v>4197.56875963936</c:v>
                </c:pt>
                <c:pt idx="6101">
                  <c:v>4197.4336812091897</c:v>
                </c:pt>
                <c:pt idx="6102">
                  <c:v>4197.3662373615298</c:v>
                </c:pt>
                <c:pt idx="6103">
                  <c:v>4197.3245427204201</c:v>
                </c:pt>
                <c:pt idx="6104">
                  <c:v>4197.3239800525698</c:v>
                </c:pt>
                <c:pt idx="6105">
                  <c:v>4197.3234269214699</c:v>
                </c:pt>
                <c:pt idx="6106">
                  <c:v>4197.3228737903701</c:v>
                </c:pt>
                <c:pt idx="6107">
                  <c:v>4197.3223111225197</c:v>
                </c:pt>
                <c:pt idx="6108">
                  <c:v>4197.40395518075</c:v>
                </c:pt>
                <c:pt idx="6109">
                  <c:v>4197.36197443734</c:v>
                </c:pt>
                <c:pt idx="6110">
                  <c:v>4197.3615548206399</c:v>
                </c:pt>
                <c:pt idx="6111">
                  <c:v>4197.3611161304498</c:v>
                </c:pt>
                <c:pt idx="6112">
                  <c:v>4197.3606774402697</c:v>
                </c:pt>
                <c:pt idx="6113">
                  <c:v>4197.3602387500796</c:v>
                </c:pt>
                <c:pt idx="6114">
                  <c:v>4197.3598000599004</c:v>
                </c:pt>
                <c:pt idx="6115">
                  <c:v>4197.4262806964898</c:v>
                </c:pt>
                <c:pt idx="6116">
                  <c:v>4197.3589322162697</c:v>
                </c:pt>
                <c:pt idx="6117">
                  <c:v>4197.3584935260797</c:v>
                </c:pt>
                <c:pt idx="6118">
                  <c:v>4197.3580548358996</c:v>
                </c:pt>
                <c:pt idx="6119">
                  <c:v>4197.3576352192003</c:v>
                </c:pt>
                <c:pt idx="6120">
                  <c:v>4197.3571965290103</c:v>
                </c:pt>
                <c:pt idx="6121">
                  <c:v>4197.3567578388302</c:v>
                </c:pt>
                <c:pt idx="6122">
                  <c:v>4197.3563191486401</c:v>
                </c:pt>
                <c:pt idx="6123">
                  <c:v>4197.35588045846</c:v>
                </c:pt>
                <c:pt idx="6124">
                  <c:v>4197.3554513050103</c:v>
                </c:pt>
                <c:pt idx="6125">
                  <c:v>4197.3550126148302</c:v>
                </c:pt>
                <c:pt idx="6126">
                  <c:v>4197.3545834613897</c:v>
                </c:pt>
                <c:pt idx="6127">
                  <c:v>4197.3541447711996</c:v>
                </c:pt>
                <c:pt idx="6128">
                  <c:v>4197.3537060810104</c:v>
                </c:pt>
                <c:pt idx="6129">
                  <c:v>4197.3532673908303</c:v>
                </c:pt>
                <c:pt idx="6130">
                  <c:v>4197.4607655597702</c:v>
                </c:pt>
                <c:pt idx="6131">
                  <c:v>4197.5269791675601</c:v>
                </c:pt>
                <c:pt idx="6132">
                  <c:v>4197.3108002735198</c:v>
                </c:pt>
                <c:pt idx="6133">
                  <c:v>4197.5937745166802</c:v>
                </c:pt>
                <c:pt idx="6134">
                  <c:v>4197.5256917072402</c:v>
                </c:pt>
                <c:pt idx="6135">
                  <c:v>4197.5252625537896</c:v>
                </c:pt>
                <c:pt idx="6136">
                  <c:v>4197.41715403329</c:v>
                </c:pt>
                <c:pt idx="6137">
                  <c:v>4197.4167248798403</c:v>
                </c:pt>
                <c:pt idx="6138">
                  <c:v>4197.4573037220098</c:v>
                </c:pt>
                <c:pt idx="6139">
                  <c:v>4197.41590471993</c:v>
                </c:pt>
                <c:pt idx="6140">
                  <c:v>4197.4155327869503</c:v>
                </c:pt>
                <c:pt idx="6141">
                  <c:v>4197.5228592945195</c:v>
                </c:pt>
                <c:pt idx="6142">
                  <c:v>4197.5631329608996</c:v>
                </c:pt>
                <c:pt idx="6143">
                  <c:v>4197.4554345203496</c:v>
                </c:pt>
                <c:pt idx="6144">
                  <c:v>4197.5623986316696</c:v>
                </c:pt>
                <c:pt idx="6145">
                  <c:v>4197.6296612812102</c:v>
                </c:pt>
                <c:pt idx="6146">
                  <c:v>4197.5886723590902</c:v>
                </c:pt>
                <c:pt idx="6147">
                  <c:v>4197.6289269519903</c:v>
                </c:pt>
                <c:pt idx="6148">
                  <c:v>4197.6692006183703</c:v>
                </c:pt>
                <c:pt idx="6149">
                  <c:v>4197.6281926227603</c:v>
                </c:pt>
                <c:pt idx="6150">
                  <c:v>4197.6278206897796</c:v>
                </c:pt>
                <c:pt idx="6151">
                  <c:v>4197.51917811165</c:v>
                </c:pt>
                <c:pt idx="6152">
                  <c:v>4197.6270863605596</c:v>
                </c:pt>
                <c:pt idx="6153">
                  <c:v>4197.6943585468398</c:v>
                </c:pt>
                <c:pt idx="6154">
                  <c:v>4197.6263520313296</c:v>
                </c:pt>
                <c:pt idx="6155">
                  <c:v>4197.6259800983498</c:v>
                </c:pt>
                <c:pt idx="6156">
                  <c:v>4197.6256081653701</c:v>
                </c:pt>
                <c:pt idx="6157">
                  <c:v>4197.6252457691298</c:v>
                </c:pt>
                <c:pt idx="6158">
                  <c:v>4197.6925179554</c:v>
                </c:pt>
                <c:pt idx="6159">
                  <c:v>4197.7327725483001</c:v>
                </c:pt>
                <c:pt idx="6160">
                  <c:v>4197.6647755695403</c:v>
                </c:pt>
                <c:pt idx="6161">
                  <c:v>4197.7320286823297</c:v>
                </c:pt>
                <c:pt idx="6162">
                  <c:v>4197.7316662860903</c:v>
                </c:pt>
                <c:pt idx="6163">
                  <c:v>4197.6636597705901</c:v>
                </c:pt>
                <c:pt idx="6164">
                  <c:v>4197.6632973743499</c:v>
                </c:pt>
                <c:pt idx="6165">
                  <c:v>4197.7305600238897</c:v>
                </c:pt>
                <c:pt idx="6166">
                  <c:v>4197.6625535083804</c:v>
                </c:pt>
                <c:pt idx="6167">
                  <c:v>4197.6621911121401</c:v>
                </c:pt>
                <c:pt idx="6168">
                  <c:v>4197.7294442249404</c:v>
                </c:pt>
                <c:pt idx="6169">
                  <c:v>4197.7290818287001</c:v>
                </c:pt>
                <c:pt idx="6170">
                  <c:v>4197.7287957263998</c:v>
                </c:pt>
                <c:pt idx="6171">
                  <c:v>4197.7287289692003</c:v>
                </c:pt>
                <c:pt idx="6172">
                  <c:v>4197.7286431385101</c:v>
                </c:pt>
                <c:pt idx="6173">
                  <c:v>4197.7285668445602</c:v>
                </c:pt>
                <c:pt idx="6174">
                  <c:v>4197.7284810138799</c:v>
                </c:pt>
                <c:pt idx="6175">
                  <c:v>4197.72840471993</c:v>
                </c:pt>
                <c:pt idx="6176">
                  <c:v>4197.7283284259902</c:v>
                </c:pt>
                <c:pt idx="6177">
                  <c:v>4197.7688786579201</c:v>
                </c:pt>
                <c:pt idx="6178">
                  <c:v>4197.7688023639703</c:v>
                </c:pt>
                <c:pt idx="6179">
                  <c:v>4197.76871653329</c:v>
                </c:pt>
                <c:pt idx="6180">
                  <c:v>4197.7686402393401</c:v>
                </c:pt>
                <c:pt idx="6181">
                  <c:v>4197.7685544086498</c:v>
                </c:pt>
                <c:pt idx="6182">
                  <c:v>4197.76847811471</c:v>
                </c:pt>
                <c:pt idx="6183">
                  <c:v>4197.7683922840197</c:v>
                </c:pt>
                <c:pt idx="6184">
                  <c:v>4197.7683159900698</c:v>
                </c:pt>
                <c:pt idx="6185">
                  <c:v>4197.7682301593804</c:v>
                </c:pt>
                <c:pt idx="6186">
                  <c:v>4197.7681634021801</c:v>
                </c:pt>
                <c:pt idx="6187">
                  <c:v>4197.7680775714898</c:v>
                </c:pt>
                <c:pt idx="6188">
                  <c:v>4197.76800127755</c:v>
                </c:pt>
                <c:pt idx="6189">
                  <c:v>4197.7679249836001</c:v>
                </c:pt>
                <c:pt idx="6190">
                  <c:v>4197.7678391529098</c:v>
                </c:pt>
                <c:pt idx="6191">
                  <c:v>4197.8353783680004</c:v>
                </c:pt>
                <c:pt idx="6192">
                  <c:v>4197.7676770282796</c:v>
                </c:pt>
                <c:pt idx="6193">
                  <c:v>4197.7676007343398</c:v>
                </c:pt>
                <c:pt idx="6194">
                  <c:v>4197.7675149036504</c:v>
                </c:pt>
                <c:pt idx="6195">
                  <c:v>4197.7674386096996</c:v>
                </c:pt>
                <c:pt idx="6196">
                  <c:v>4197.7673527790103</c:v>
                </c:pt>
                <c:pt idx="6197">
                  <c:v>4197.9160973621401</c:v>
                </c:pt>
                <c:pt idx="6198">
                  <c:v>4197.8754517627804</c:v>
                </c:pt>
                <c:pt idx="6199">
                  <c:v>4197.8347394062102</c:v>
                </c:pt>
                <c:pt idx="6200">
                  <c:v>4197.8346631122604</c:v>
                </c:pt>
                <c:pt idx="6201">
                  <c:v>4197.8346917224899</c:v>
                </c:pt>
                <c:pt idx="6202">
                  <c:v>4197.8346440387804</c:v>
                </c:pt>
                <c:pt idx="6203">
                  <c:v>4197.8346058918096</c:v>
                </c:pt>
                <c:pt idx="6204">
                  <c:v>4197.8345582080901</c:v>
                </c:pt>
                <c:pt idx="6205">
                  <c:v>4197.8345105243698</c:v>
                </c:pt>
                <c:pt idx="6206">
                  <c:v>4197.8344628406603</c:v>
                </c:pt>
                <c:pt idx="6207">
                  <c:v>4197.8344151569399</c:v>
                </c:pt>
                <c:pt idx="6208">
                  <c:v>4197.9830071521801</c:v>
                </c:pt>
                <c:pt idx="6209">
                  <c:v>4197.8749653888799</c:v>
                </c:pt>
                <c:pt idx="6210">
                  <c:v>4197.8749177051604</c:v>
                </c:pt>
                <c:pt idx="6211">
                  <c:v>4197.8342339588198</c:v>
                </c:pt>
                <c:pt idx="6212">
                  <c:v>4197.8748223377297</c:v>
                </c:pt>
                <c:pt idx="6213">
                  <c:v>4197.8341481281304</c:v>
                </c:pt>
                <c:pt idx="6214">
                  <c:v>4197.8747365070403</c:v>
                </c:pt>
                <c:pt idx="6215">
                  <c:v>4197.87468882332</c:v>
                </c:pt>
                <c:pt idx="6216">
                  <c:v>4197.8746411396096</c:v>
                </c:pt>
                <c:pt idx="6217">
                  <c:v>4197.8745934558901</c:v>
                </c:pt>
                <c:pt idx="6218">
                  <c:v>4197.8745457721798</c:v>
                </c:pt>
                <c:pt idx="6219">
                  <c:v>4197.8745076251998</c:v>
                </c:pt>
                <c:pt idx="6220">
                  <c:v>4197.8744599414904</c:v>
                </c:pt>
                <c:pt idx="6221">
                  <c:v>4197.87441225777</c:v>
                </c:pt>
                <c:pt idx="6222">
                  <c:v>4197.9418370319399</c:v>
                </c:pt>
                <c:pt idx="6223">
                  <c:v>4197.94179888497</c:v>
                </c:pt>
                <c:pt idx="6224">
                  <c:v>4198.0220887256701</c:v>
                </c:pt>
                <c:pt idx="6225">
                  <c:v>4198.0470082355596</c:v>
                </c:pt>
                <c:pt idx="6226">
                  <c:v>4197.9416653705703</c:v>
                </c:pt>
                <c:pt idx="6227">
                  <c:v>4197.9416272235903</c:v>
                </c:pt>
                <c:pt idx="6228">
                  <c:v>4198.0468937946398</c:v>
                </c:pt>
                <c:pt idx="6229">
                  <c:v>4198.0469224048702</c:v>
                </c:pt>
                <c:pt idx="6230">
                  <c:v>4197.90104838143</c:v>
                </c:pt>
                <c:pt idx="6231">
                  <c:v>4197.9010006977096</c:v>
                </c:pt>
                <c:pt idx="6232">
                  <c:v>4197.9009530140002</c:v>
                </c:pt>
                <c:pt idx="6233">
                  <c:v>4197.9008957935403</c:v>
                </c:pt>
                <c:pt idx="6234">
                  <c:v>4197.9008481098199</c:v>
                </c:pt>
                <c:pt idx="6235">
                  <c:v>4197.9008004261104</c:v>
                </c:pt>
                <c:pt idx="6236">
                  <c:v>4198.1742760730804</c:v>
                </c:pt>
                <c:pt idx="6237">
                  <c:v>4197.9007145954201</c:v>
                </c:pt>
                <c:pt idx="6238">
                  <c:v>4197.9411885334102</c:v>
                </c:pt>
                <c:pt idx="6239">
                  <c:v>4197.9006192279903</c:v>
                </c:pt>
                <c:pt idx="6240">
                  <c:v>4197.90057154427</c:v>
                </c:pt>
                <c:pt idx="6241">
                  <c:v>4198.0080411029903</c:v>
                </c:pt>
                <c:pt idx="6242">
                  <c:v>4198.1101700855297</c:v>
                </c:pt>
                <c:pt idx="6243">
                  <c:v>4198.0079552723</c:v>
                </c:pt>
                <c:pt idx="6244">
                  <c:v>4197.9409024311099</c:v>
                </c:pt>
                <c:pt idx="6245">
                  <c:v>4198.0078694416097</c:v>
                </c:pt>
                <c:pt idx="6246">
                  <c:v>4198.0461594654098</c:v>
                </c:pt>
                <c:pt idx="6247">
                  <c:v>4197.9407498432201</c:v>
                </c:pt>
                <c:pt idx="6248">
                  <c:v>4198.00773592721</c:v>
                </c:pt>
                <c:pt idx="6249">
                  <c:v>4198.0076882434896</c:v>
                </c:pt>
                <c:pt idx="6250">
                  <c:v>4198.0076405597702</c:v>
                </c:pt>
                <c:pt idx="6251">
                  <c:v>4198.0459305835802</c:v>
                </c:pt>
                <c:pt idx="6252">
                  <c:v>4198.0458828998599</c:v>
                </c:pt>
                <c:pt idx="6253">
                  <c:v>4198.0458352161504</c:v>
                </c:pt>
                <c:pt idx="6254">
                  <c:v>4198.00745936165</c:v>
                </c:pt>
                <c:pt idx="6255">
                  <c:v>4198.0457493854601</c:v>
                </c:pt>
                <c:pt idx="6256">
                  <c:v>4198.10954066048</c:v>
                </c:pt>
                <c:pt idx="6257">
                  <c:v>4198.1095025135101</c:v>
                </c:pt>
                <c:pt idx="6258">
                  <c:v>4198.1094548297897</c:v>
                </c:pt>
                <c:pt idx="6259">
                  <c:v>4198.1094166828198</c:v>
                </c:pt>
                <c:pt idx="6260">
                  <c:v>4198.1094452930502</c:v>
                </c:pt>
                <c:pt idx="6261">
                  <c:v>4198.1093785358498</c:v>
                </c:pt>
                <c:pt idx="6262">
                  <c:v>4198.1093213153899</c:v>
                </c:pt>
                <c:pt idx="6263">
                  <c:v>4198.1092545581896</c:v>
                </c:pt>
                <c:pt idx="6264">
                  <c:v>4198.1091878009902</c:v>
                </c:pt>
                <c:pt idx="6265">
                  <c:v>4198.1091210437799</c:v>
                </c:pt>
                <c:pt idx="6266">
                  <c:v>4198.1090733600704</c:v>
                </c:pt>
                <c:pt idx="6267">
                  <c:v>4198.1090066028701</c:v>
                </c:pt>
                <c:pt idx="6268">
                  <c:v>4198.0067631794</c:v>
                </c:pt>
                <c:pt idx="6269">
                  <c:v>4198.1088635517199</c:v>
                </c:pt>
                <c:pt idx="6270">
                  <c:v>4198.0449673725197</c:v>
                </c:pt>
                <c:pt idx="6271">
                  <c:v>4198.1087300373101</c:v>
                </c:pt>
                <c:pt idx="6272">
                  <c:v>4198.04483385811</c:v>
                </c:pt>
                <c:pt idx="6273">
                  <c:v>4198.1085965229104</c:v>
                </c:pt>
                <c:pt idx="6274">
                  <c:v>4198.3138272358001</c:v>
                </c:pt>
                <c:pt idx="6275">
                  <c:v>4198.1473061634097</c:v>
                </c:pt>
                <c:pt idx="6276">
                  <c:v>4198.1084153247903</c:v>
                </c:pt>
                <c:pt idx="6277">
                  <c:v>4198.1471726490099</c:v>
                </c:pt>
                <c:pt idx="6278">
                  <c:v>4198.14711542855</c:v>
                </c:pt>
                <c:pt idx="6279">
                  <c:v>4198.2108780933404</c:v>
                </c:pt>
                <c:pt idx="6280">
                  <c:v>4198.1081578327203</c:v>
                </c:pt>
                <c:pt idx="6281">
                  <c:v>4198.0697724414904</c:v>
                </c:pt>
                <c:pt idx="6282">
                  <c:v>4198.2106873584798</c:v>
                </c:pt>
                <c:pt idx="6283">
                  <c:v>4198.1079670978597</c:v>
                </c:pt>
                <c:pt idx="6284">
                  <c:v>4198.1079003406603</c:v>
                </c:pt>
                <c:pt idx="6285">
                  <c:v>4198.1716820789397</c:v>
                </c:pt>
                <c:pt idx="6286">
                  <c:v>4198.2104298664199</c:v>
                </c:pt>
                <c:pt idx="6287">
                  <c:v>4198.21037264596</c:v>
                </c:pt>
                <c:pt idx="6288">
                  <c:v>4198.2103154255001</c:v>
                </c:pt>
                <c:pt idx="6289">
                  <c:v>4198.2490822864602</c:v>
                </c:pt>
                <c:pt idx="6290">
                  <c:v>4198.3519074512496</c:v>
                </c:pt>
                <c:pt idx="6291">
                  <c:v>4198.2104966236202</c:v>
                </c:pt>
                <c:pt idx="6292">
                  <c:v>4198.2493397785202</c:v>
                </c:pt>
                <c:pt idx="6293">
                  <c:v>4198.2105443073297</c:v>
                </c:pt>
                <c:pt idx="6294">
                  <c:v>4198.2105538440801</c:v>
                </c:pt>
                <c:pt idx="6295">
                  <c:v>4198.2105729175601</c:v>
                </c:pt>
                <c:pt idx="6296">
                  <c:v>4198.4158799243996</c:v>
                </c:pt>
                <c:pt idx="6297">
                  <c:v>4198.2106396747604</c:v>
                </c:pt>
                <c:pt idx="6298">
                  <c:v>4198.1718442035699</c:v>
                </c:pt>
                <c:pt idx="6299">
                  <c:v>4198.2106587482504</c:v>
                </c:pt>
                <c:pt idx="6300">
                  <c:v>4198.2494923664199</c:v>
                </c:pt>
                <c:pt idx="6301">
                  <c:v>4198.1718728138003</c:v>
                </c:pt>
                <c:pt idx="6302">
                  <c:v>4198.1080338550601</c:v>
                </c:pt>
                <c:pt idx="6303">
                  <c:v>4198.2106682849899</c:v>
                </c:pt>
                <c:pt idx="6304">
                  <c:v>4198.2106778217403</c:v>
                </c:pt>
                <c:pt idx="6305">
                  <c:v>4198.1468483997396</c:v>
                </c:pt>
                <c:pt idx="6306">
                  <c:v>4198.1080147815801</c:v>
                </c:pt>
                <c:pt idx="6307">
                  <c:v>4198.1079861713497</c:v>
                </c:pt>
                <c:pt idx="6308">
                  <c:v>4198.0057999683404</c:v>
                </c:pt>
                <c:pt idx="6309">
                  <c:v>4198.0440899921496</c:v>
                </c:pt>
                <c:pt idx="6310">
                  <c:v>4198.0190846515698</c:v>
                </c:pt>
                <c:pt idx="6311">
                  <c:v>4198.1217000080196</c:v>
                </c:pt>
                <c:pt idx="6312">
                  <c:v>4198.0439755512298</c:v>
                </c:pt>
                <c:pt idx="6313">
                  <c:v>4198.0439374042599</c:v>
                </c:pt>
                <c:pt idx="6314">
                  <c:v>4198.00555201302</c:v>
                </c:pt>
                <c:pt idx="6315">
                  <c:v>4198.04384203683</c:v>
                </c:pt>
                <c:pt idx="6316">
                  <c:v>4198.0437943531097</c:v>
                </c:pt>
                <c:pt idx="6317">
                  <c:v>4198.0437562061397</c:v>
                </c:pt>
                <c:pt idx="6318">
                  <c:v>4198.0436989856798</c:v>
                </c:pt>
                <c:pt idx="6319">
                  <c:v>4198.0436513019604</c:v>
                </c:pt>
                <c:pt idx="6320">
                  <c:v>4198.04360361825</c:v>
                </c:pt>
                <c:pt idx="6321">
                  <c:v>4198.0435750080196</c:v>
                </c:pt>
                <c:pt idx="6322">
                  <c:v>4198.0434510303603</c:v>
                </c:pt>
                <c:pt idx="6323">
                  <c:v>4198.0433270526901</c:v>
                </c:pt>
                <c:pt idx="6324">
                  <c:v>4197.9376885486699</c:v>
                </c:pt>
                <c:pt idx="6325">
                  <c:v>4197.9375264240298</c:v>
                </c:pt>
                <c:pt idx="6326">
                  <c:v>4197.9373738361401</c:v>
                </c:pt>
                <c:pt idx="6327">
                  <c:v>4197.9777524067003</c:v>
                </c:pt>
                <c:pt idx="6328">
                  <c:v>4198.1452748371203</c:v>
                </c:pt>
                <c:pt idx="6329">
                  <c:v>4198.0041882587502</c:v>
                </c:pt>
                <c:pt idx="6330">
                  <c:v>4197.8286454273302</c:v>
                </c:pt>
                <c:pt idx="6331">
                  <c:v>4197.8284642292101</c:v>
                </c:pt>
                <c:pt idx="6332">
                  <c:v>4197.82828303109</c:v>
                </c:pt>
                <c:pt idx="6333">
                  <c:v>4197.8281018329699</c:v>
                </c:pt>
                <c:pt idx="6334">
                  <c:v>4197.8279206348498</c:v>
                </c:pt>
                <c:pt idx="6335">
                  <c:v>4197.8277394367296</c:v>
                </c:pt>
                <c:pt idx="6336">
                  <c:v>4197.7869317127297</c:v>
                </c:pt>
                <c:pt idx="6337">
                  <c:v>4197.8273770404903</c:v>
                </c:pt>
                <c:pt idx="6338">
                  <c:v>4197.8271767688802</c:v>
                </c:pt>
                <c:pt idx="6339">
                  <c:v>4197.8946301532796</c:v>
                </c:pt>
                <c:pt idx="6340">
                  <c:v>4197.7185628009902</c:v>
                </c:pt>
                <c:pt idx="6341">
                  <c:v>4197.7183529926397</c:v>
                </c:pt>
                <c:pt idx="6342">
                  <c:v>4197.6775261951498</c:v>
                </c:pt>
                <c:pt idx="6343">
                  <c:v>4197.6096722675402</c:v>
                </c:pt>
                <c:pt idx="6344">
                  <c:v>4197.6094433856997</c:v>
                </c:pt>
                <c:pt idx="6345">
                  <c:v>4197.6092240406097</c:v>
                </c:pt>
                <c:pt idx="6346">
                  <c:v>4197.6089951587701</c:v>
                </c:pt>
                <c:pt idx="6347">
                  <c:v>4197.6087662769396</c:v>
                </c:pt>
                <c:pt idx="6348">
                  <c:v>4197.6085373951</c:v>
                </c:pt>
                <c:pt idx="6349">
                  <c:v>4197.5000187946398</c:v>
                </c:pt>
                <c:pt idx="6350">
                  <c:v>4197.5404259754196</c:v>
                </c:pt>
                <c:pt idx="6351">
                  <c:v>4197.5400921894097</c:v>
                </c:pt>
                <c:pt idx="6352">
                  <c:v>4197.4991128040401</c:v>
                </c:pt>
                <c:pt idx="6353">
                  <c:v>4197.3908993793502</c:v>
                </c:pt>
                <c:pt idx="6354">
                  <c:v>4197.3905751300899</c:v>
                </c:pt>
                <c:pt idx="6355">
                  <c:v>4197.4312684131701</c:v>
                </c:pt>
                <c:pt idx="6356">
                  <c:v>4197.3899266315502</c:v>
                </c:pt>
                <c:pt idx="6357">
                  <c:v>4197.3895928455404</c:v>
                </c:pt>
                <c:pt idx="6358">
                  <c:v>4197.3892685962701</c:v>
                </c:pt>
                <c:pt idx="6359">
                  <c:v>4197.3889443470098</c:v>
                </c:pt>
                <c:pt idx="6360">
                  <c:v>4197.3214718891204</c:v>
                </c:pt>
                <c:pt idx="6361">
                  <c:v>4197.27995844613</c:v>
                </c:pt>
                <c:pt idx="6362">
                  <c:v>4197.2796055866302</c:v>
                </c:pt>
                <c:pt idx="6363">
                  <c:v>4197.2792622638799</c:v>
                </c:pt>
                <c:pt idx="6364">
                  <c:v>4197.2789094043801</c:v>
                </c:pt>
                <c:pt idx="6365">
                  <c:v>4197.2114083362603</c:v>
                </c:pt>
                <c:pt idx="6366">
                  <c:v>4197.2110364032796</c:v>
                </c:pt>
                <c:pt idx="6367">
                  <c:v>4197.1694943500597</c:v>
                </c:pt>
                <c:pt idx="6368">
                  <c:v>4197.1019646717104</c:v>
                </c:pt>
                <c:pt idx="6369">
                  <c:v>4197.1015832019903</c:v>
                </c:pt>
                <c:pt idx="6370">
                  <c:v>4197.1011921955196</c:v>
                </c:pt>
                <c:pt idx="6371">
                  <c:v>4197.0596310688097</c:v>
                </c:pt>
                <c:pt idx="6372">
                  <c:v>4196.9919201923403</c:v>
                </c:pt>
                <c:pt idx="6373">
                  <c:v>4196.8811318470098</c:v>
                </c:pt>
                <c:pt idx="6374">
                  <c:v>4196.94913836251</c:v>
                </c:pt>
                <c:pt idx="6375">
                  <c:v>4196.88030215035</c:v>
                </c:pt>
                <c:pt idx="6376">
                  <c:v>4196.8798634601699</c:v>
                </c:pt>
                <c:pt idx="6377">
                  <c:v>4196.8794438434697</c:v>
                </c:pt>
                <c:pt idx="6378">
                  <c:v>4196.8790146900201</c:v>
                </c:pt>
                <c:pt idx="6379">
                  <c:v>4196.8785855365804</c:v>
                </c:pt>
                <c:pt idx="6380">
                  <c:v>4196.8781468464003</c:v>
                </c:pt>
                <c:pt idx="6381">
                  <c:v>4196.8777081562102</c:v>
                </c:pt>
                <c:pt idx="6382">
                  <c:v>4196.8383690906603</c:v>
                </c:pt>
                <c:pt idx="6383">
                  <c:v>4196.7694184375796</c:v>
                </c:pt>
                <c:pt idx="6384">
                  <c:v>4196.6615769458804</c:v>
                </c:pt>
                <c:pt idx="6385">
                  <c:v>4196.5925976825802</c:v>
                </c:pt>
                <c:pt idx="6386">
                  <c:v>4196.5236088825304</c:v>
                </c:pt>
                <c:pt idx="6387">
                  <c:v>4196.52312250863</c:v>
                </c:pt>
                <c:pt idx="6388">
                  <c:v>4196.5911576343597</c:v>
                </c:pt>
                <c:pt idx="6389">
                  <c:v>4196.5906903339401</c:v>
                </c:pt>
                <c:pt idx="6390">
                  <c:v>4196.5902134967901</c:v>
                </c:pt>
                <c:pt idx="6391">
                  <c:v>4196.4816948963198</c:v>
                </c:pt>
                <c:pt idx="6392">
                  <c:v>4196.4811894489303</c:v>
                </c:pt>
                <c:pt idx="6393">
                  <c:v>4196.5498635364602</c:v>
                </c:pt>
                <c:pt idx="6394">
                  <c:v>4196.4399430347503</c:v>
                </c:pt>
                <c:pt idx="6395">
                  <c:v>4196.4394375873599</c:v>
                </c:pt>
                <c:pt idx="6396">
                  <c:v>4196.4389226032299</c:v>
                </c:pt>
                <c:pt idx="6397">
                  <c:v>4196.4383980823604</c:v>
                </c:pt>
                <c:pt idx="6398">
                  <c:v>4196.4378830982296</c:v>
                </c:pt>
                <c:pt idx="6399">
                  <c:v>4196.3724133564101</c:v>
                </c:pt>
                <c:pt idx="6400">
                  <c:v>4196.3718792987902</c:v>
                </c:pt>
                <c:pt idx="6401">
                  <c:v>4196.33094759713</c:v>
                </c:pt>
                <c:pt idx="6402">
                  <c:v>4196.3708207202999</c:v>
                </c:pt>
                <c:pt idx="6403">
                  <c:v>4196.3298794818902</c:v>
                </c:pt>
                <c:pt idx="6404">
                  <c:v>4196.3293358875299</c:v>
                </c:pt>
                <c:pt idx="6405">
                  <c:v>4196.2231728626302</c:v>
                </c:pt>
                <c:pt idx="6406">
                  <c:v>4196.2226292682699</c:v>
                </c:pt>
                <c:pt idx="6407">
                  <c:v>4196.2220666004196</c:v>
                </c:pt>
                <c:pt idx="6408">
                  <c:v>4196.2215039325802</c:v>
                </c:pt>
                <c:pt idx="6409">
                  <c:v>4196.1805340839401</c:v>
                </c:pt>
                <c:pt idx="6410">
                  <c:v>4196.1147496295998</c:v>
                </c:pt>
                <c:pt idx="6411">
                  <c:v>4196.1141678882695</c:v>
                </c:pt>
                <c:pt idx="6412">
                  <c:v>4196.1135766101897</c:v>
                </c:pt>
                <c:pt idx="6413">
                  <c:v>4196.1125943256402</c:v>
                </c:pt>
                <c:pt idx="6414">
                  <c:v>4196.1122033191696</c:v>
                </c:pt>
                <c:pt idx="6415">
                  <c:v>4196.0714146686596</c:v>
                </c:pt>
                <c:pt idx="6416">
                  <c:v>4196.00578280221</c:v>
                </c:pt>
                <c:pt idx="6417">
                  <c:v>4196.0053822589898</c:v>
                </c:pt>
                <c:pt idx="6418">
                  <c:v>4195.9360405994503</c:v>
                </c:pt>
                <c:pt idx="6419">
                  <c:v>4196.0450169635797</c:v>
                </c:pt>
                <c:pt idx="6420">
                  <c:v>4196.0446259571099</c:v>
                </c:pt>
                <c:pt idx="6421">
                  <c:v>4196.0442349506402</c:v>
                </c:pt>
                <c:pt idx="6422">
                  <c:v>4196.0438439441696</c:v>
                </c:pt>
                <c:pt idx="6423">
                  <c:v>4196.0030171466897</c:v>
                </c:pt>
                <c:pt idx="6424">
                  <c:v>4196.0026166034804</c:v>
                </c:pt>
                <c:pt idx="6425">
                  <c:v>4196.0022255970098</c:v>
                </c:pt>
                <c:pt idx="6426">
                  <c:v>4196.0018250537896</c:v>
                </c:pt>
                <c:pt idx="6427">
                  <c:v>4196.0014340473199</c:v>
                </c:pt>
                <c:pt idx="6428">
                  <c:v>4196.0010239673702</c:v>
                </c:pt>
                <c:pt idx="6429">
                  <c:v>4196.0658738208804</c:v>
                </c:pt>
                <c:pt idx="6430">
                  <c:v>4196.1058995319399</c:v>
                </c:pt>
                <c:pt idx="6431">
                  <c:v>4195.9998318744701</c:v>
                </c:pt>
                <c:pt idx="6432">
                  <c:v>4195.8872315479302</c:v>
                </c:pt>
                <c:pt idx="6433">
                  <c:v>4195.9990021778203</c:v>
                </c:pt>
                <c:pt idx="6434">
                  <c:v>4195.9556767536196</c:v>
                </c:pt>
                <c:pt idx="6435">
                  <c:v>4195.9552571369204</c:v>
                </c:pt>
                <c:pt idx="6436">
                  <c:v>4195.9548375202203</c:v>
                </c:pt>
                <c:pt idx="6437">
                  <c:v>4195.9280583454201</c:v>
                </c:pt>
                <c:pt idx="6438">
                  <c:v>4195.95399828683</c:v>
                </c:pt>
                <c:pt idx="6439">
                  <c:v>4195.8842942310403</c:v>
                </c:pt>
                <c:pt idx="6440">
                  <c:v>4195.8838746143401</c:v>
                </c:pt>
                <c:pt idx="6441">
                  <c:v>4195.8834454608996</c:v>
                </c:pt>
                <c:pt idx="6442">
                  <c:v>4195.8830353809399</c:v>
                </c:pt>
                <c:pt idx="6443">
                  <c:v>4195.8825871540103</c:v>
                </c:pt>
                <c:pt idx="6444">
                  <c:v>4195.9252926898998</c:v>
                </c:pt>
                <c:pt idx="6445">
                  <c:v>4195.9514233661703</c:v>
                </c:pt>
                <c:pt idx="6446">
                  <c:v>4195.8664223743499</c:v>
                </c:pt>
                <c:pt idx="6447">
                  <c:v>4195.9080788684896</c:v>
                </c:pt>
                <c:pt idx="6448">
                  <c:v>4195.9771725727096</c:v>
                </c:pt>
                <c:pt idx="6449">
                  <c:v>4195.9350869251302</c:v>
                </c:pt>
                <c:pt idx="6450">
                  <c:v>4195.7687947345803</c:v>
                </c:pt>
                <c:pt idx="6451">
                  <c:v>4195.7266518665401</c:v>
                </c:pt>
                <c:pt idx="6452">
                  <c:v>4195.65711947213</c:v>
                </c:pt>
                <c:pt idx="6453">
                  <c:v>4195.7681271625597</c:v>
                </c:pt>
                <c:pt idx="6454">
                  <c:v>4195.6986138416396</c:v>
                </c:pt>
                <c:pt idx="6455">
                  <c:v>4195.6564423633599</c:v>
                </c:pt>
                <c:pt idx="6456">
                  <c:v>4195.6562230182699</c:v>
                </c:pt>
                <c:pt idx="6457">
                  <c:v>4195.6559941364303</c:v>
                </c:pt>
                <c:pt idx="6458">
                  <c:v>4195.6557747913403</c:v>
                </c:pt>
                <c:pt idx="6459">
                  <c:v>4195.6555459095098</c:v>
                </c:pt>
                <c:pt idx="6460">
                  <c:v>4195.6553074909298</c:v>
                </c:pt>
                <c:pt idx="6461">
                  <c:v>4195.7244011951498</c:v>
                </c:pt>
                <c:pt idx="6462">
                  <c:v>4195.7241818500597</c:v>
                </c:pt>
                <c:pt idx="6463">
                  <c:v>4195.7239529682201</c:v>
                </c:pt>
                <c:pt idx="6464">
                  <c:v>4195.7656476093398</c:v>
                </c:pt>
                <c:pt idx="6465">
                  <c:v>4195.65418215523</c:v>
                </c:pt>
                <c:pt idx="6466">
                  <c:v>4195.65396281014</c:v>
                </c:pt>
                <c:pt idx="6467">
                  <c:v>4195.6537339283104</c:v>
                </c:pt>
                <c:pt idx="6468">
                  <c:v>4195.6535050464699</c:v>
                </c:pt>
                <c:pt idx="6469">
                  <c:v>4195.6532761646304</c:v>
                </c:pt>
                <c:pt idx="6470">
                  <c:v>4195.6530568195403</c:v>
                </c:pt>
                <c:pt idx="6471">
                  <c:v>4195.6528279376998</c:v>
                </c:pt>
                <c:pt idx="6472">
                  <c:v>4195.6525990558703</c:v>
                </c:pt>
                <c:pt idx="6473">
                  <c:v>4195.80654116402</c:v>
                </c:pt>
                <c:pt idx="6474">
                  <c:v>4195.6520268512804</c:v>
                </c:pt>
                <c:pt idx="6475">
                  <c:v>4195.6099793506701</c:v>
                </c:pt>
                <c:pt idx="6476">
                  <c:v>4195.5405232501998</c:v>
                </c:pt>
                <c:pt idx="6477">
                  <c:v>4195.5403992725396</c:v>
                </c:pt>
                <c:pt idx="6478">
                  <c:v>4195.5402752948803</c:v>
                </c:pt>
                <c:pt idx="6479">
                  <c:v>4195.5401513172201</c:v>
                </c:pt>
                <c:pt idx="6480">
                  <c:v>4195.5400178028203</c:v>
                </c:pt>
                <c:pt idx="6481">
                  <c:v>4195.6092259479601</c:v>
                </c:pt>
                <c:pt idx="6482">
                  <c:v>4195.6929680896801</c:v>
                </c:pt>
                <c:pt idx="6483">
                  <c:v>4195.6509015155898</c:v>
                </c:pt>
                <c:pt idx="6484">
                  <c:v>4195.65076800118</c:v>
                </c:pt>
                <c:pt idx="6485">
                  <c:v>4195.6506440235198</c:v>
                </c:pt>
                <c:pt idx="6486">
                  <c:v>4195.6505200458596</c:v>
                </c:pt>
                <c:pt idx="6487">
                  <c:v>4195.7197186542599</c:v>
                </c:pt>
                <c:pt idx="6488">
                  <c:v>4195.6502720905401</c:v>
                </c:pt>
                <c:pt idx="6489">
                  <c:v>4195.6501481128798</c:v>
                </c:pt>
                <c:pt idx="6490">
                  <c:v>4195.6500241352096</c:v>
                </c:pt>
                <c:pt idx="6491">
                  <c:v>4195.6499001575503</c:v>
                </c:pt>
                <c:pt idx="6492">
                  <c:v>4195.6497761798901</c:v>
                </c:pt>
                <c:pt idx="6493">
                  <c:v>4195.6496426654903</c:v>
                </c:pt>
                <c:pt idx="6494">
                  <c:v>4195.6495186878301</c:v>
                </c:pt>
                <c:pt idx="6495">
                  <c:v>4195.6493947101699</c:v>
                </c:pt>
                <c:pt idx="6496">
                  <c:v>4195.6492707324996</c:v>
                </c:pt>
                <c:pt idx="6497">
                  <c:v>4195.7603833271096</c:v>
                </c:pt>
                <c:pt idx="6498">
                  <c:v>4195.8724877430004</c:v>
                </c:pt>
                <c:pt idx="6499">
                  <c:v>4195.7182118488399</c:v>
                </c:pt>
                <c:pt idx="6500">
                  <c:v>4195.6487652851201</c:v>
                </c:pt>
                <c:pt idx="6501">
                  <c:v>4195.6486413074599</c:v>
                </c:pt>
                <c:pt idx="6502">
                  <c:v>4195.5792138172201</c:v>
                </c:pt>
                <c:pt idx="6503">
                  <c:v>4195.5790898395599</c:v>
                </c:pt>
                <c:pt idx="6504">
                  <c:v>4195.5789277149297</c:v>
                </c:pt>
                <c:pt idx="6505">
                  <c:v>4195.5788132740099</c:v>
                </c:pt>
                <c:pt idx="6506">
                  <c:v>4195.5787083698297</c:v>
                </c:pt>
                <c:pt idx="6507">
                  <c:v>4195.5786034656603</c:v>
                </c:pt>
                <c:pt idx="6508">
                  <c:v>4195.6478116108001</c:v>
                </c:pt>
                <c:pt idx="6509">
                  <c:v>4195.6476971698803</c:v>
                </c:pt>
                <c:pt idx="6510">
                  <c:v>4195.6476018024496</c:v>
                </c:pt>
                <c:pt idx="6511">
                  <c:v>4195.6474873615298</c:v>
                </c:pt>
                <c:pt idx="6512">
                  <c:v>4195.6473919941</c:v>
                </c:pt>
                <c:pt idx="6513">
                  <c:v>4195.6472775531802</c:v>
                </c:pt>
                <c:pt idx="6514">
                  <c:v>4195.5778691364303</c:v>
                </c:pt>
                <c:pt idx="6515">
                  <c:v>4195.5777546955196</c:v>
                </c:pt>
                <c:pt idx="6516">
                  <c:v>4195.5776593280898</c:v>
                </c:pt>
                <c:pt idx="6517">
                  <c:v>4195.64685793648</c:v>
                </c:pt>
                <c:pt idx="6518">
                  <c:v>4195.6467530323098</c:v>
                </c:pt>
                <c:pt idx="6519">
                  <c:v>4195.6466481281304</c:v>
                </c:pt>
                <c:pt idx="6520">
                  <c:v>4195.6884858203903</c:v>
                </c:pt>
                <c:pt idx="6521">
                  <c:v>4195.68838091622</c:v>
                </c:pt>
                <c:pt idx="6522">
                  <c:v>4195.6463334156097</c:v>
                </c:pt>
                <c:pt idx="6523">
                  <c:v>4195.6462189746899</c:v>
                </c:pt>
                <c:pt idx="6524">
                  <c:v>4195.6461236072601</c:v>
                </c:pt>
                <c:pt idx="6525">
                  <c:v>4195.6879708362603</c:v>
                </c:pt>
                <c:pt idx="6526">
                  <c:v>4195.7571599079201</c:v>
                </c:pt>
                <c:pt idx="6527">
                  <c:v>4195.6877514911703</c:v>
                </c:pt>
                <c:pt idx="6528">
                  <c:v>4195.687646587</c:v>
                </c:pt>
                <c:pt idx="6529">
                  <c:v>4195.6455990863897</c:v>
                </c:pt>
                <c:pt idx="6530">
                  <c:v>4195.6874367786504</c:v>
                </c:pt>
                <c:pt idx="6531">
                  <c:v>4195.6873318744701</c:v>
                </c:pt>
                <c:pt idx="6532">
                  <c:v>4195.6872269702999</c:v>
                </c:pt>
                <c:pt idx="6533">
                  <c:v>4195.6451794696904</c:v>
                </c:pt>
                <c:pt idx="6534">
                  <c:v>4195.6870076251998</c:v>
                </c:pt>
                <c:pt idx="6535">
                  <c:v>4195.75624438058</c:v>
                </c:pt>
                <c:pt idx="6536">
                  <c:v>4195.6866643024496</c:v>
                </c:pt>
                <c:pt idx="6537">
                  <c:v>4195.7556912494701</c:v>
                </c:pt>
                <c:pt idx="6538">
                  <c:v>4195.7554051471798</c:v>
                </c:pt>
                <c:pt idx="6539">
                  <c:v>4195.8673474384404</c:v>
                </c:pt>
                <c:pt idx="6540">
                  <c:v>4195.8241459919</c:v>
                </c:pt>
                <c:pt idx="6541">
                  <c:v>4195.8238598896096</c:v>
                </c:pt>
                <c:pt idx="6542">
                  <c:v>4195.8235833240597</c:v>
                </c:pt>
                <c:pt idx="6543">
                  <c:v>4195.7539841724501</c:v>
                </c:pt>
                <c:pt idx="6544">
                  <c:v>4195.7537076068902</c:v>
                </c:pt>
                <c:pt idx="6545">
                  <c:v>4195.8227345539199</c:v>
                </c:pt>
                <c:pt idx="6546">
                  <c:v>4195.8224579883599</c:v>
                </c:pt>
                <c:pt idx="6547">
                  <c:v>4195.8221718860696</c:v>
                </c:pt>
                <c:pt idx="6548">
                  <c:v>4195.8218953205196</c:v>
                </c:pt>
                <c:pt idx="6549">
                  <c:v>4195.8645340991998</c:v>
                </c:pt>
                <c:pt idx="6550">
                  <c:v>4195.8642479969103</c:v>
                </c:pt>
                <c:pt idx="6551">
                  <c:v>4195.8210465503798</c:v>
                </c:pt>
                <c:pt idx="6552">
                  <c:v>4195.86368532906</c:v>
                </c:pt>
                <c:pt idx="6553">
                  <c:v>4195.8633992267696</c:v>
                </c:pt>
                <c:pt idx="6554">
                  <c:v>4195.8631226612197</c:v>
                </c:pt>
                <c:pt idx="6555">
                  <c:v>4195.8628365589202</c:v>
                </c:pt>
                <c:pt idx="6556">
                  <c:v>4195.9318635059399</c:v>
                </c:pt>
                <c:pt idx="6557">
                  <c:v>4195.8622738910699</c:v>
                </c:pt>
                <c:pt idx="6558">
                  <c:v>4195.9313008380996</c:v>
                </c:pt>
                <c:pt idx="6559">
                  <c:v>4195.9310051990597</c:v>
                </c:pt>
                <c:pt idx="6560">
                  <c:v>4195.9307286335097</c:v>
                </c:pt>
                <c:pt idx="6561">
                  <c:v>4195.9304520679498</c:v>
                </c:pt>
                <c:pt idx="6562">
                  <c:v>4195.9301659656603</c:v>
                </c:pt>
                <c:pt idx="6563">
                  <c:v>4195.9298894001104</c:v>
                </c:pt>
                <c:pt idx="6564">
                  <c:v>4195.92960329781</c:v>
                </c:pt>
                <c:pt idx="6565">
                  <c:v>4195.9293171955196</c:v>
                </c:pt>
                <c:pt idx="6566">
                  <c:v>4195.9026619983697</c:v>
                </c:pt>
                <c:pt idx="6567">
                  <c:v>4196.3555142475197</c:v>
                </c:pt>
                <c:pt idx="6568">
                  <c:v>4196.0382649494204</c:v>
                </c:pt>
                <c:pt idx="6569">
                  <c:v>4195.9710213733697</c:v>
                </c:pt>
                <c:pt idx="6570">
                  <c:v>4195.9707257343398</c:v>
                </c:pt>
                <c:pt idx="6571">
                  <c:v>4195.9704110218099</c:v>
                </c:pt>
                <c:pt idx="6572">
                  <c:v>4195.92718096505</c:v>
                </c:pt>
                <c:pt idx="6573">
                  <c:v>4195.9268757892696</c:v>
                </c:pt>
                <c:pt idx="6574">
                  <c:v>4195.9265610767397</c:v>
                </c:pt>
                <c:pt idx="6575">
                  <c:v>4195.9262559009603</c:v>
                </c:pt>
                <c:pt idx="6576">
                  <c:v>4195.92595072518</c:v>
                </c:pt>
                <c:pt idx="6577">
                  <c:v>4195.9256550861401</c:v>
                </c:pt>
                <c:pt idx="6578">
                  <c:v>4195.9682652545998</c:v>
                </c:pt>
                <c:pt idx="6579">
                  <c:v>4195.9679600788204</c:v>
                </c:pt>
                <c:pt idx="6580">
                  <c:v>4195.9676453662896</c:v>
                </c:pt>
                <c:pt idx="6581">
                  <c:v>4195.9673401905102</c:v>
                </c:pt>
                <c:pt idx="6582">
                  <c:v>4195.9670254779903</c:v>
                </c:pt>
                <c:pt idx="6583">
                  <c:v>4195.96672030221</c:v>
                </c:pt>
                <c:pt idx="6584">
                  <c:v>4195.9664151264296</c:v>
                </c:pt>
                <c:pt idx="6585">
                  <c:v>4195.9661004138998</c:v>
                </c:pt>
                <c:pt idx="6586">
                  <c:v>4196.0486790729601</c:v>
                </c:pt>
                <c:pt idx="6587">
                  <c:v>4196.3249299121899</c:v>
                </c:pt>
                <c:pt idx="6588">
                  <c:v>4196.0728833271096</c:v>
                </c:pt>
                <c:pt idx="6589">
                  <c:v>4196.0725972248101</c:v>
                </c:pt>
                <c:pt idx="6590">
                  <c:v>4196.0723015857802</c:v>
                </c:pt>
                <c:pt idx="6591">
                  <c:v>4196.0315987659496</c:v>
                </c:pt>
                <c:pt idx="6592">
                  <c:v>4195.9639451099501</c:v>
                </c:pt>
                <c:pt idx="6593">
                  <c:v>4196.0714337421496</c:v>
                </c:pt>
                <c:pt idx="6594">
                  <c:v>4196.0713860584301</c:v>
                </c:pt>
                <c:pt idx="6595">
                  <c:v>4196.0306164814101</c:v>
                </c:pt>
                <c:pt idx="6596">
                  <c:v>4196.0302540851699</c:v>
                </c:pt>
                <c:pt idx="6597">
                  <c:v>4196.0703274799398</c:v>
                </c:pt>
                <c:pt idx="6598">
                  <c:v>4196.0047242237197</c:v>
                </c:pt>
                <c:pt idx="6599">
                  <c:v>4196.0043618274703</c:v>
                </c:pt>
                <c:pt idx="6600">
                  <c:v>4195.9613129688296</c:v>
                </c:pt>
                <c:pt idx="6601">
                  <c:v>4195.9609314991103</c:v>
                </c:pt>
                <c:pt idx="6602">
                  <c:v>4195.9605500293801</c:v>
                </c:pt>
                <c:pt idx="6603">
                  <c:v>4195.9601685596499</c:v>
                </c:pt>
                <c:pt idx="6604">
                  <c:v>4196.0273930622197</c:v>
                </c:pt>
                <c:pt idx="6605">
                  <c:v>4196.0923001361898</c:v>
                </c:pt>
                <c:pt idx="6606">
                  <c:v>4196.0266778064797</c:v>
                </c:pt>
                <c:pt idx="6607">
                  <c:v>4196.0263154102404</c:v>
                </c:pt>
                <c:pt idx="6608">
                  <c:v>4195.9582802845098</c:v>
                </c:pt>
                <c:pt idx="6609">
                  <c:v>4196.0660168720296</c:v>
                </c:pt>
                <c:pt idx="6610">
                  <c:v>4196.3422391010299</c:v>
                </c:pt>
                <c:pt idx="6611">
                  <c:v>4196.4130208088</c:v>
                </c:pt>
                <c:pt idx="6612">
                  <c:v>4196.1954972339699</c:v>
                </c:pt>
                <c:pt idx="6613">
                  <c:v>4196.0894677234701</c:v>
                </c:pt>
                <c:pt idx="6614">
                  <c:v>4196.0891148639703</c:v>
                </c:pt>
                <c:pt idx="6615">
                  <c:v>4196.08875246773</c:v>
                </c:pt>
                <c:pt idx="6616">
                  <c:v>4196.1287972522796</c:v>
                </c:pt>
                <c:pt idx="6617">
                  <c:v>4196.0880467487405</c:v>
                </c:pt>
                <c:pt idx="6618">
                  <c:v>4196.0224053455404</c:v>
                </c:pt>
                <c:pt idx="6619">
                  <c:v>4196.16814585457</c:v>
                </c:pt>
                <c:pt idx="6620">
                  <c:v>4196.2330243183196</c:v>
                </c:pt>
                <c:pt idx="6621">
                  <c:v>4196.1270043445602</c:v>
                </c:pt>
                <c:pt idx="6622">
                  <c:v>4196.0862347675402</c:v>
                </c:pt>
                <c:pt idx="6623">
                  <c:v>4196.0206029010797</c:v>
                </c:pt>
                <c:pt idx="6624">
                  <c:v>4196.0202405048403</c:v>
                </c:pt>
                <c:pt idx="6625">
                  <c:v>4195.9519764972702</c:v>
                </c:pt>
                <c:pt idx="6626">
                  <c:v>4196.0350987506899</c:v>
                </c:pt>
                <c:pt idx="6627">
                  <c:v>4195.9937283588497</c:v>
                </c:pt>
                <c:pt idx="6628">
                  <c:v>4196.0183617664397</c:v>
                </c:pt>
                <c:pt idx="6629">
                  <c:v>4195.9925458026901</c:v>
                </c:pt>
                <c:pt idx="6630">
                  <c:v>4195.9490105701498</c:v>
                </c:pt>
                <c:pt idx="6631">
                  <c:v>4196.0166832996401</c:v>
                </c:pt>
                <c:pt idx="6632">
                  <c:v>4195.9478280140002</c:v>
                </c:pt>
                <c:pt idx="6633">
                  <c:v>4196.0155770374404</c:v>
                </c:pt>
                <c:pt idx="6634">
                  <c:v>4195.9466454578496</c:v>
                </c:pt>
                <c:pt idx="6635">
                  <c:v>4196.0144612384902</c:v>
                </c:pt>
                <c:pt idx="6636">
                  <c:v>4195.9718510700304</c:v>
                </c:pt>
                <c:pt idx="6637">
                  <c:v>4196.0133359027895</c:v>
                </c:pt>
                <c:pt idx="6638">
                  <c:v>4196.0531994892199</c:v>
                </c:pt>
                <c:pt idx="6639">
                  <c:v>4196.1178967548403</c:v>
                </c:pt>
                <c:pt idx="6640">
                  <c:v>4196.011657436</c:v>
                </c:pt>
                <c:pt idx="6641">
                  <c:v>4196.0110947681496</c:v>
                </c:pt>
                <c:pt idx="6642">
                  <c:v>4196.0509488178304</c:v>
                </c:pt>
                <c:pt idx="6643">
                  <c:v>4196.1156365467104</c:v>
                </c:pt>
                <c:pt idx="6644">
                  <c:v>4196.0093972278701</c:v>
                </c:pt>
                <c:pt idx="6645">
                  <c:v>4195.89714976082</c:v>
                </c:pt>
                <c:pt idx="6646">
                  <c:v>4195.9394738269903</c:v>
                </c:pt>
                <c:pt idx="6647">
                  <c:v>4195.93887301217</c:v>
                </c:pt>
                <c:pt idx="6648">
                  <c:v>4195.8953377796197</c:v>
                </c:pt>
                <c:pt idx="6649">
                  <c:v>4196.0469815326796</c:v>
                </c:pt>
                <c:pt idx="6650">
                  <c:v>4196.1116692615597</c:v>
                </c:pt>
                <c:pt idx="6651">
                  <c:v>4196.0054204059697</c:v>
                </c:pt>
                <c:pt idx="6652">
                  <c:v>4196.0048386646304</c:v>
                </c:pt>
                <c:pt idx="6653">
                  <c:v>4196.1099431110397</c:v>
                </c:pt>
                <c:pt idx="6654">
                  <c:v>4195.9610077930502</c:v>
                </c:pt>
                <c:pt idx="6655">
                  <c:v>4196.0031888080703</c:v>
                </c:pt>
                <c:pt idx="6656">
                  <c:v>4195.8902642322601</c:v>
                </c:pt>
                <c:pt idx="6657">
                  <c:v>4195.9322926593804</c:v>
                </c:pt>
                <c:pt idx="6658">
                  <c:v>4195.8884617878002</c:v>
                </c:pt>
                <c:pt idx="6659">
                  <c:v>4195.9568879199996</c:v>
                </c:pt>
                <c:pt idx="6660">
                  <c:v>4195.8866593433404</c:v>
                </c:pt>
                <c:pt idx="6661">
                  <c:v>4195.8857628894903</c:v>
                </c:pt>
                <c:pt idx="6662">
                  <c:v>4195.8848664356301</c:v>
                </c:pt>
                <c:pt idx="6663">
                  <c:v>4195.8839604450304</c:v>
                </c:pt>
                <c:pt idx="6664">
                  <c:v>4195.9952923847304</c:v>
                </c:pt>
                <c:pt idx="6665">
                  <c:v>4195.9943673206399</c:v>
                </c:pt>
                <c:pt idx="6666">
                  <c:v>4195.9934517932998</c:v>
                </c:pt>
                <c:pt idx="6667">
                  <c:v>4195.9925267292101</c:v>
                </c:pt>
                <c:pt idx="6668">
                  <c:v>4195.99161120186</c:v>
                </c:pt>
                <c:pt idx="6669">
                  <c:v>4195.9477707935403</c:v>
                </c:pt>
                <c:pt idx="6670">
                  <c:v>4195.9897706104302</c:v>
                </c:pt>
                <c:pt idx="6671">
                  <c:v>4195.9888455463497</c:v>
                </c:pt>
                <c:pt idx="6672">
                  <c:v>4196.0943028522597</c:v>
                </c:pt>
                <c:pt idx="6673">
                  <c:v>4195.9440800739303</c:v>
                </c:pt>
                <c:pt idx="6674">
                  <c:v>4195.8738324237902</c:v>
                </c:pt>
                <c:pt idx="6675">
                  <c:v>4195.8729073596996</c:v>
                </c:pt>
                <c:pt idx="6676">
                  <c:v>4195.8290669513799</c:v>
                </c:pt>
                <c:pt idx="6677">
                  <c:v>4195.8710572315304</c:v>
                </c:pt>
                <c:pt idx="6678">
                  <c:v>4195.8272072864602</c:v>
                </c:pt>
                <c:pt idx="6679">
                  <c:v>4195.7569500995696</c:v>
                </c:pt>
                <c:pt idx="6680">
                  <c:v>4195.8253476215395</c:v>
                </c:pt>
                <c:pt idx="6681">
                  <c:v>4195.8673283649496</c:v>
                </c:pt>
                <c:pt idx="6682">
                  <c:v>4195.8234784198803</c:v>
                </c:pt>
                <c:pt idx="6683">
                  <c:v>4195.8225342823098</c:v>
                </c:pt>
                <c:pt idx="6684">
                  <c:v>4195.7951829029098</c:v>
                </c:pt>
                <c:pt idx="6685">
                  <c:v>4195.8206460071597</c:v>
                </c:pt>
                <c:pt idx="6686">
                  <c:v>4195.8197781635299</c:v>
                </c:pt>
                <c:pt idx="6687">
                  <c:v>4195.7489773822799</c:v>
                </c:pt>
                <c:pt idx="6688">
                  <c:v>4195.7474801136104</c:v>
                </c:pt>
                <c:pt idx="6689">
                  <c:v>4195.74598284493</c:v>
                </c:pt>
                <c:pt idx="6690">
                  <c:v>4195.70257159005</c:v>
                </c:pt>
                <c:pt idx="6691">
                  <c:v>4195.6317231250796</c:v>
                </c:pt>
                <c:pt idx="6692">
                  <c:v>4195.6995675159496</c:v>
                </c:pt>
                <c:pt idx="6693">
                  <c:v>4195.5867955280401</c:v>
                </c:pt>
                <c:pt idx="6694">
                  <c:v>4195.5159184528402</c:v>
                </c:pt>
                <c:pt idx="6695">
                  <c:v>4195.5144021106798</c:v>
                </c:pt>
                <c:pt idx="6696">
                  <c:v>4195.51287623177</c:v>
                </c:pt>
                <c:pt idx="6697">
                  <c:v>4195.5113503528701</c:v>
                </c:pt>
                <c:pt idx="6698">
                  <c:v>4195.4395863605596</c:v>
                </c:pt>
                <c:pt idx="6699">
                  <c:v>4195.3954503131899</c:v>
                </c:pt>
                <c:pt idx="6700">
                  <c:v>4195.4364296985696</c:v>
                </c:pt>
                <c:pt idx="6701">
                  <c:v>4195.5051323963198</c:v>
                </c:pt>
                <c:pt idx="6702">
                  <c:v>4195.3907010150997</c:v>
                </c:pt>
                <c:pt idx="6703">
                  <c:v>4195.3185841632903</c:v>
                </c:pt>
                <c:pt idx="6704">
                  <c:v>4195.2001092029604</c:v>
                </c:pt>
                <c:pt idx="6705">
                  <c:v>4195.3151700092403</c:v>
                </c:pt>
                <c:pt idx="6706">
                  <c:v>4195.3135106159298</c:v>
                </c:pt>
                <c:pt idx="6707">
                  <c:v>4195.3118416858697</c:v>
                </c:pt>
                <c:pt idx="6708">
                  <c:v>4195.0770947528899</c:v>
                </c:pt>
                <c:pt idx="6709">
                  <c:v>4195.2356144977603</c:v>
                </c:pt>
                <c:pt idx="6710">
                  <c:v>4195.1892468525002</c:v>
                </c:pt>
                <c:pt idx="6711">
                  <c:v>4195.1428601337502</c:v>
                </c:pt>
                <c:pt idx="6712">
                  <c:v>4195.1409432483697</c:v>
                </c:pt>
                <c:pt idx="6713">
                  <c:v>4195.1835438800899</c:v>
                </c:pt>
                <c:pt idx="6714">
                  <c:v>4195.13711901436</c:v>
                </c:pt>
                <c:pt idx="6715">
                  <c:v>4195.13519259225</c:v>
                </c:pt>
                <c:pt idx="6716">
                  <c:v>4195.0618455005697</c:v>
                </c:pt>
                <c:pt idx="6717">
                  <c:v>4195.0594422412896</c:v>
                </c:pt>
                <c:pt idx="6718">
                  <c:v>4195.1284691883102</c:v>
                </c:pt>
                <c:pt idx="6719">
                  <c:v>4195.0546834064498</c:v>
                </c:pt>
                <c:pt idx="6720">
                  <c:v>4195.0077340198604</c:v>
                </c:pt>
                <c:pt idx="6721">
                  <c:v>4195.0497624469799</c:v>
                </c:pt>
                <c:pt idx="6722">
                  <c:v>4195.0027939868996</c:v>
                </c:pt>
                <c:pt idx="6723">
                  <c:v>4195.0002858234502</c:v>
                </c:pt>
                <c:pt idx="6724">
                  <c:v>4194.9238202167599</c:v>
                </c:pt>
                <c:pt idx="6725">
                  <c:v>4194.8750779224501</c:v>
                </c:pt>
                <c:pt idx="6726">
                  <c:v>4194.8722836567003</c:v>
                </c:pt>
                <c:pt idx="6727">
                  <c:v>4194.8694798542101</c:v>
                </c:pt>
                <c:pt idx="6728">
                  <c:v>4194.8666665149703</c:v>
                </c:pt>
                <c:pt idx="6729">
                  <c:v>4194.7898480487902</c:v>
                </c:pt>
                <c:pt idx="6730">
                  <c:v>4194.7869202686397</c:v>
                </c:pt>
                <c:pt idx="6731">
                  <c:v>4194.6638009143899</c:v>
                </c:pt>
                <c:pt idx="6732">
                  <c:v>4194.73478289376</c:v>
                </c:pt>
                <c:pt idx="6733">
                  <c:v>4194.6577355457403</c:v>
                </c:pt>
                <c:pt idx="6734">
                  <c:v>4194.6546551776901</c:v>
                </c:pt>
                <c:pt idx="6735">
                  <c:v>4194.6515652729104</c:v>
                </c:pt>
                <c:pt idx="6736">
                  <c:v>4194.6484562946398</c:v>
                </c:pt>
                <c:pt idx="6737">
                  <c:v>4194.6453473163701</c:v>
                </c:pt>
                <c:pt idx="6738">
                  <c:v>4194.59611864815</c:v>
                </c:pt>
                <c:pt idx="6739">
                  <c:v>4194.5929619861699</c:v>
                </c:pt>
                <c:pt idx="6740">
                  <c:v>4194.5158001972304</c:v>
                </c:pt>
                <c:pt idx="6741">
                  <c:v>4194.5126053882695</c:v>
                </c:pt>
                <c:pt idx="6742">
                  <c:v>4194.58339663277</c:v>
                </c:pt>
                <c:pt idx="6743">
                  <c:v>4194.5062062336001</c:v>
                </c:pt>
                <c:pt idx="6744">
                  <c:v>4194.5029828144097</c:v>
                </c:pt>
                <c:pt idx="6745">
                  <c:v>4194.37663050423</c:v>
                </c:pt>
                <c:pt idx="6746">
                  <c:v>4194.3732735706399</c:v>
                </c:pt>
                <c:pt idx="6747">
                  <c:v>4194.36976404915</c:v>
                </c:pt>
                <c:pt idx="6748">
                  <c:v>4194.2910096241103</c:v>
                </c:pt>
                <c:pt idx="6749">
                  <c:v>4194.3640133930303</c:v>
                </c:pt>
                <c:pt idx="6750">
                  <c:v>4194.2419240070403</c:v>
                </c:pt>
                <c:pt idx="6751">
                  <c:v>4194.2390629840902</c:v>
                </c:pt>
                <c:pt idx="6752">
                  <c:v>4194.1601178241799</c:v>
                </c:pt>
                <c:pt idx="6753">
                  <c:v>4194.1572758747197</c:v>
                </c:pt>
                <c:pt idx="6754">
                  <c:v>4194.03505297433</c:v>
                </c:pt>
                <c:pt idx="6755">
                  <c:v>4194.0650651050601</c:v>
                </c:pt>
                <c:pt idx="6756">
                  <c:v>4194.02947397957</c:v>
                </c:pt>
                <c:pt idx="6757">
                  <c:v>4194.0266701770797</c:v>
                </c:pt>
                <c:pt idx="6758">
                  <c:v>4194.0238759113399</c:v>
                </c:pt>
                <c:pt idx="6759">
                  <c:v>4194.0210721088497</c:v>
                </c:pt>
                <c:pt idx="6760">
                  <c:v>4193.9736935688097</c:v>
                </c:pt>
                <c:pt idx="6761">
                  <c:v>4193.8908001972304</c:v>
                </c:pt>
                <c:pt idx="6762">
                  <c:v>4193.8152501178802</c:v>
                </c:pt>
                <c:pt idx="6763">
                  <c:v>4193.8850018573803</c:v>
                </c:pt>
                <c:pt idx="6764">
                  <c:v>4193.8820931507198</c:v>
                </c:pt>
                <c:pt idx="6765">
                  <c:v>4193.83366556893</c:v>
                </c:pt>
                <c:pt idx="6766">
                  <c:v>4193.7581250263302</c:v>
                </c:pt>
                <c:pt idx="6767">
                  <c:v>4193.7552544666396</c:v>
                </c:pt>
                <c:pt idx="6768">
                  <c:v>4193.7523839069399</c:v>
                </c:pt>
                <c:pt idx="6769">
                  <c:v>4193.7950226856301</c:v>
                </c:pt>
                <c:pt idx="6770">
                  <c:v>4193.7466141773302</c:v>
                </c:pt>
                <c:pt idx="6771">
                  <c:v>4193.7437245441497</c:v>
                </c:pt>
                <c:pt idx="6772">
                  <c:v>4193.7408444477096</c:v>
                </c:pt>
                <c:pt idx="6773">
                  <c:v>4193.73795481454</c:v>
                </c:pt>
                <c:pt idx="6774">
                  <c:v>4193.6895939899496</c:v>
                </c:pt>
                <c:pt idx="6775">
                  <c:v>4193.7322136951498</c:v>
                </c:pt>
                <c:pt idx="6776">
                  <c:v>4193.6111924243996</c:v>
                </c:pt>
                <c:pt idx="6777">
                  <c:v>4193.6083600116799</c:v>
                </c:pt>
                <c:pt idx="6778">
                  <c:v>4193.6055657459301</c:v>
                </c:pt>
                <c:pt idx="6779">
                  <c:v>4193.6036107135797</c:v>
                </c:pt>
                <c:pt idx="6780">
                  <c:v>4193.6016556812301</c:v>
                </c:pt>
                <c:pt idx="6781">
                  <c:v>4193.5997101856301</c:v>
                </c:pt>
                <c:pt idx="6782">
                  <c:v>4193.5977551532796</c:v>
                </c:pt>
                <c:pt idx="6783">
                  <c:v>4193.5503193927798</c:v>
                </c:pt>
                <c:pt idx="6784">
                  <c:v>4193.4029481006701</c:v>
                </c:pt>
                <c:pt idx="6785">
                  <c:v>4193.5193535877297</c:v>
                </c:pt>
                <c:pt idx="6786">
                  <c:v>4193.4718701435104</c:v>
                </c:pt>
                <c:pt idx="6787">
                  <c:v>4193.4971806598696</c:v>
                </c:pt>
                <c:pt idx="6788">
                  <c:v>4193.3496758533502</c:v>
                </c:pt>
                <c:pt idx="6789">
                  <c:v>4193.4661194873897</c:v>
                </c:pt>
                <c:pt idx="6790">
                  <c:v>4193.4186360431704</c:v>
                </c:pt>
                <c:pt idx="6791">
                  <c:v>4193.2984063221002</c:v>
                </c:pt>
                <c:pt idx="6792">
                  <c:v>4193.2236954761602</c:v>
                </c:pt>
                <c:pt idx="6793">
                  <c:v>4193.3402344776196</c:v>
                </c:pt>
                <c:pt idx="6794">
                  <c:v>4193.4111115528203</c:v>
                </c:pt>
                <c:pt idx="6795">
                  <c:v>4193.2453438831399</c:v>
                </c:pt>
                <c:pt idx="6796">
                  <c:v>4193.1704899860397</c:v>
                </c:pt>
                <c:pt idx="6797">
                  <c:v>4193.1686684680999</c:v>
                </c:pt>
                <c:pt idx="6798">
                  <c:v>4193.1668374134097</c:v>
                </c:pt>
                <c:pt idx="6799">
                  <c:v>4193.1650158954699</c:v>
                </c:pt>
                <c:pt idx="6800">
                  <c:v>4193.1631943775201</c:v>
                </c:pt>
                <c:pt idx="6801">
                  <c:v>4193.1613537860903</c:v>
                </c:pt>
                <c:pt idx="6802">
                  <c:v>4193.1595322681496</c:v>
                </c:pt>
                <c:pt idx="6803">
                  <c:v>4193.1577012134603</c:v>
                </c:pt>
                <c:pt idx="6804">
                  <c:v>4193.1558701587701</c:v>
                </c:pt>
                <c:pt idx="6805">
                  <c:v>4193.1084057880498</c:v>
                </c:pt>
                <c:pt idx="6806">
                  <c:v>4193.1065938068496</c:v>
                </c:pt>
                <c:pt idx="6807">
                  <c:v>4193.1047913623897</c:v>
                </c:pt>
                <c:pt idx="6808">
                  <c:v>4193.0301282001601</c:v>
                </c:pt>
                <c:pt idx="6809">
                  <c:v>4193.0290314746899</c:v>
                </c:pt>
                <c:pt idx="6810">
                  <c:v>4193.0279156757397</c:v>
                </c:pt>
                <c:pt idx="6811">
                  <c:v>4193.0267998767904</c:v>
                </c:pt>
                <c:pt idx="6812">
                  <c:v>4193.0256936145797</c:v>
                </c:pt>
                <c:pt idx="6813">
                  <c:v>4193.0245778156304</c:v>
                </c:pt>
                <c:pt idx="6814">
                  <c:v>4193.0234620166802</c:v>
                </c:pt>
                <c:pt idx="6815">
                  <c:v>4193.0223557544796</c:v>
                </c:pt>
                <c:pt idx="6816">
                  <c:v>4193.0212399555303</c:v>
                </c:pt>
                <c:pt idx="6817">
                  <c:v>4193.1387612415401</c:v>
                </c:pt>
                <c:pt idx="6818">
                  <c:v>4192.9749295307201</c:v>
                </c:pt>
                <c:pt idx="6819">
                  <c:v>4193.0178639484502</c:v>
                </c:pt>
                <c:pt idx="6820">
                  <c:v>4192.9727074695602</c:v>
                </c:pt>
                <c:pt idx="6821">
                  <c:v>4192.8542801929498</c:v>
                </c:pt>
                <c:pt idx="6822">
                  <c:v>4192.8972909046197</c:v>
                </c:pt>
                <c:pt idx="6823">
                  <c:v>4192.8521153522597</c:v>
                </c:pt>
                <c:pt idx="6824">
                  <c:v>4192.8510377002804</c:v>
                </c:pt>
                <c:pt idx="6825">
                  <c:v>4192.8499505115597</c:v>
                </c:pt>
                <c:pt idx="6826">
                  <c:v>4192.8488728595803</c:v>
                </c:pt>
                <c:pt idx="6827">
                  <c:v>4192.8477856708596</c:v>
                </c:pt>
                <c:pt idx="6828">
                  <c:v>4192.8467080188802</c:v>
                </c:pt>
                <c:pt idx="6829">
                  <c:v>4192.8456208301604</c:v>
                </c:pt>
                <c:pt idx="6830">
                  <c:v>4192.8445336414397</c:v>
                </c:pt>
                <c:pt idx="6831">
                  <c:v>4192.8434464527199</c:v>
                </c:pt>
                <c:pt idx="6832">
                  <c:v>4192.8423688007397</c:v>
                </c:pt>
                <c:pt idx="6833">
                  <c:v>4192.7680680347503</c:v>
                </c:pt>
                <c:pt idx="6834">
                  <c:v>4192.7269646717104</c:v>
                </c:pt>
                <c:pt idx="6835">
                  <c:v>4192.7258965564797</c:v>
                </c:pt>
                <c:pt idx="6836">
                  <c:v>4192.7648732257903</c:v>
                </c:pt>
                <c:pt idx="6837">
                  <c:v>4192.8370282245696</c:v>
                </c:pt>
                <c:pt idx="6838">
                  <c:v>4192.7226922107802</c:v>
                </c:pt>
                <c:pt idx="6839">
                  <c:v>4192.7214524911897</c:v>
                </c:pt>
                <c:pt idx="6840">
                  <c:v>4192.7211753172996</c:v>
                </c:pt>
                <c:pt idx="6841">
                  <c:v>4192.7208828929597</c:v>
                </c:pt>
                <c:pt idx="6842">
                  <c:v>4192.72060039608</c:v>
                </c:pt>
                <c:pt idx="6843">
                  <c:v>4192.6809369660596</c:v>
                </c:pt>
                <c:pt idx="6844">
                  <c:v>4192.6468161804196</c:v>
                </c:pt>
                <c:pt idx="6845">
                  <c:v>4192.5339508857996</c:v>
                </c:pt>
                <c:pt idx="6846">
                  <c:v>4192.6068481766497</c:v>
                </c:pt>
                <c:pt idx="6847">
                  <c:v>4192.5333693857001</c:v>
                </c:pt>
                <c:pt idx="6848">
                  <c:v>4192.5724804033998</c:v>
                </c:pt>
                <c:pt idx="6849">
                  <c:v>4192.5721844577502</c:v>
                </c:pt>
                <c:pt idx="6850">
                  <c:v>4192.6450763864796</c:v>
                </c:pt>
                <c:pt idx="6851">
                  <c:v>4192.5322011281696</c:v>
                </c:pt>
                <c:pt idx="6852">
                  <c:v>4192.64449499892</c:v>
                </c:pt>
                <c:pt idx="6853">
                  <c:v>4192.6048215217997</c:v>
                </c:pt>
                <c:pt idx="6854">
                  <c:v>4192.6439124132703</c:v>
                </c:pt>
                <c:pt idx="6855">
                  <c:v>4192.8450893890804</c:v>
                </c:pt>
                <c:pt idx="6856">
                  <c:v>4192.5701440273997</c:v>
                </c:pt>
                <c:pt idx="6857">
                  <c:v>4192.64303645369</c:v>
                </c:pt>
                <c:pt idx="6858">
                  <c:v>4192.64274952899</c:v>
                </c:pt>
                <c:pt idx="6859">
                  <c:v>4192.6424634375298</c:v>
                </c:pt>
                <c:pt idx="6860">
                  <c:v>4192.8286318262299</c:v>
                </c:pt>
                <c:pt idx="6861">
                  <c:v>4192.6025060063203</c:v>
                </c:pt>
                <c:pt idx="6862">
                  <c:v>4192.6022095292601</c:v>
                </c:pt>
                <c:pt idx="6863">
                  <c:v>4192.5287208500804</c:v>
                </c:pt>
                <c:pt idx="6864">
                  <c:v>4192.64101575115</c:v>
                </c:pt>
                <c:pt idx="6865">
                  <c:v>4192.6013419664396</c:v>
                </c:pt>
                <c:pt idx="6866">
                  <c:v>4192.5278621069101</c:v>
                </c:pt>
                <c:pt idx="6867">
                  <c:v>4192.60076041087</c:v>
                </c:pt>
                <c:pt idx="6868">
                  <c:v>4192.5272804649103</c:v>
                </c:pt>
                <c:pt idx="6869">
                  <c:v>4192.6000839622302</c:v>
                </c:pt>
                <c:pt idx="6870">
                  <c:v>4192.6000362785098</c:v>
                </c:pt>
                <c:pt idx="6871">
                  <c:v>4192.5999790580499</c:v>
                </c:pt>
                <c:pt idx="6872">
                  <c:v>4192.5999313743396</c:v>
                </c:pt>
                <c:pt idx="6873">
                  <c:v>4192.5998836906201</c:v>
                </c:pt>
                <c:pt idx="6874">
                  <c:v>4192.5998264701602</c:v>
                </c:pt>
                <c:pt idx="6875">
                  <c:v>4192.5997787864499</c:v>
                </c:pt>
                <c:pt idx="6876">
                  <c:v>4192.7123218925199</c:v>
                </c:pt>
                <c:pt idx="6877">
                  <c:v>4192.59968341901</c:v>
                </c:pt>
                <c:pt idx="6878">
                  <c:v>4192.6728397758297</c:v>
                </c:pt>
                <c:pt idx="6879">
                  <c:v>4192.6728016288498</c:v>
                </c:pt>
                <c:pt idx="6880">
                  <c:v>4192.6727634818799</c:v>
                </c:pt>
                <c:pt idx="6881">
                  <c:v>4192.6727348716504</c:v>
                </c:pt>
                <c:pt idx="6882">
                  <c:v>4192.7120644004599</c:v>
                </c:pt>
                <c:pt idx="6883">
                  <c:v>4192.7852398307596</c:v>
                </c:pt>
                <c:pt idx="6884">
                  <c:v>4192.5994068534601</c:v>
                </c:pt>
                <c:pt idx="6885">
                  <c:v>4192.5993496330002</c:v>
                </c:pt>
                <c:pt idx="6886">
                  <c:v>4192.5992924125403</c:v>
                </c:pt>
                <c:pt idx="6887">
                  <c:v>4192.5992447288299</c:v>
                </c:pt>
                <c:pt idx="6888">
                  <c:v>4192.5991970451096</c:v>
                </c:pt>
                <c:pt idx="6889">
                  <c:v>4192.63852657392</c:v>
                </c:pt>
                <c:pt idx="6890">
                  <c:v>4192.6384788902096</c:v>
                </c:pt>
                <c:pt idx="6891">
                  <c:v>4192.6384216697497</c:v>
                </c:pt>
                <c:pt idx="6892">
                  <c:v>4192.7115684898099</c:v>
                </c:pt>
                <c:pt idx="6893">
                  <c:v>4192.7115208061005</c:v>
                </c:pt>
                <c:pt idx="6894">
                  <c:v>4192.9420524985999</c:v>
                </c:pt>
                <c:pt idx="6895">
                  <c:v>4192.8979545982102</c:v>
                </c:pt>
                <c:pt idx="6896">
                  <c:v>4192.7846580894202</c:v>
                </c:pt>
                <c:pt idx="6897">
                  <c:v>4192.7114159019202</c:v>
                </c:pt>
                <c:pt idx="6898">
                  <c:v>4192.8246170432803</c:v>
                </c:pt>
                <c:pt idx="6899">
                  <c:v>4192.8245884330499</c:v>
                </c:pt>
                <c:pt idx="6900">
                  <c:v>4192.7114540489001</c:v>
                </c:pt>
                <c:pt idx="6901">
                  <c:v>4192.8691059501398</c:v>
                </c:pt>
                <c:pt idx="6902">
                  <c:v>4192.9426151664502</c:v>
                </c:pt>
                <c:pt idx="6903">
                  <c:v>4192.8696876914701</c:v>
                </c:pt>
                <c:pt idx="6904">
                  <c:v>4192.8699737937704</c:v>
                </c:pt>
                <c:pt idx="6905">
                  <c:v>4192.8261715324197</c:v>
                </c:pt>
                <c:pt idx="6906">
                  <c:v>4192.8997093589596</c:v>
                </c:pt>
                <c:pt idx="6907">
                  <c:v>4192.9000049979904</c:v>
                </c:pt>
                <c:pt idx="6908">
                  <c:v>4192.9002911002899</c:v>
                </c:pt>
                <c:pt idx="6909">
                  <c:v>4192.9005867393298</c:v>
                </c:pt>
                <c:pt idx="6910">
                  <c:v>4192.9008728416202</c:v>
                </c:pt>
                <c:pt idx="6911">
                  <c:v>4192.9011684806601</c:v>
                </c:pt>
                <c:pt idx="6912">
                  <c:v>4192.9455334098602</c:v>
                </c:pt>
                <c:pt idx="6913">
                  <c:v>4192.9458195121497</c:v>
                </c:pt>
                <c:pt idx="6914">
                  <c:v>4192.9461056144501</c:v>
                </c:pt>
                <c:pt idx="6915">
                  <c:v>4192.9463917167404</c:v>
                </c:pt>
                <c:pt idx="6916">
                  <c:v>4192.9466873557803</c:v>
                </c:pt>
                <c:pt idx="6917">
                  <c:v>4192.9469734580798</c:v>
                </c:pt>
                <c:pt idx="6918">
                  <c:v>4192.9472595603702</c:v>
                </c:pt>
                <c:pt idx="6919">
                  <c:v>4192.9475456626697</c:v>
                </c:pt>
                <c:pt idx="6920">
                  <c:v>4192.9478413016996</c:v>
                </c:pt>
                <c:pt idx="6921">
                  <c:v>4192.9481274039999</c:v>
                </c:pt>
                <c:pt idx="6922">
                  <c:v>4192.9484135062903</c:v>
                </c:pt>
                <c:pt idx="6923">
                  <c:v>4192.9487091453302</c:v>
                </c:pt>
                <c:pt idx="6924">
                  <c:v>4192.9931026847598</c:v>
                </c:pt>
                <c:pt idx="6925">
                  <c:v>4192.9492813499201</c:v>
                </c:pt>
                <c:pt idx="6926">
                  <c:v>4192.9495674522204</c:v>
                </c:pt>
                <c:pt idx="6927">
                  <c:v>4192.9498630912503</c:v>
                </c:pt>
                <c:pt idx="6928">
                  <c:v>4192.9501396568103</c:v>
                </c:pt>
                <c:pt idx="6929">
                  <c:v>4193.0236011894003</c:v>
                </c:pt>
                <c:pt idx="6930">
                  <c:v>4193.0238968284402</c:v>
                </c:pt>
                <c:pt idx="6931">
                  <c:v>4193.0240398795904</c:v>
                </c:pt>
                <c:pt idx="6932">
                  <c:v>4193.0246025474298</c:v>
                </c:pt>
                <c:pt idx="6933">
                  <c:v>4193.0251842887601</c:v>
                </c:pt>
                <c:pt idx="6934">
                  <c:v>4193.1153446586404</c:v>
                </c:pt>
                <c:pt idx="6935">
                  <c:v>4193.1159073264798</c:v>
                </c:pt>
                <c:pt idx="6936">
                  <c:v>4193.0708366782901</c:v>
                </c:pt>
                <c:pt idx="6937">
                  <c:v>4193.07138980939</c:v>
                </c:pt>
                <c:pt idx="6938">
                  <c:v>4193.1449753196503</c:v>
                </c:pt>
                <c:pt idx="6939">
                  <c:v>4193.1911808402801</c:v>
                </c:pt>
                <c:pt idx="6940">
                  <c:v>4193.1187588126904</c:v>
                </c:pt>
                <c:pt idx="6941">
                  <c:v>4193.1923252494598</c:v>
                </c:pt>
                <c:pt idx="6942">
                  <c:v>4193.1199032218701</c:v>
                </c:pt>
                <c:pt idx="6943">
                  <c:v>4193.07482303693</c:v>
                </c:pt>
                <c:pt idx="6944">
                  <c:v>4193.0753857047803</c:v>
                </c:pt>
                <c:pt idx="6945">
                  <c:v>4193.0759483726297</c:v>
                </c:pt>
                <c:pt idx="6946">
                  <c:v>4193.0765015037296</c:v>
                </c:pt>
                <c:pt idx="6947">
                  <c:v>4193.1957203300199</c:v>
                </c:pt>
                <c:pt idx="6948">
                  <c:v>4193.1963020713602</c:v>
                </c:pt>
                <c:pt idx="6949">
                  <c:v>4193.2424694450101</c:v>
                </c:pt>
                <c:pt idx="6950">
                  <c:v>4193.1974560172803</c:v>
                </c:pt>
                <c:pt idx="6951">
                  <c:v>4193.1980282218701</c:v>
                </c:pt>
                <c:pt idx="6952">
                  <c:v>4193.19860042646</c:v>
                </c:pt>
                <c:pt idx="6953">
                  <c:v>4193.1991821677902</c:v>
                </c:pt>
                <c:pt idx="6954">
                  <c:v>4193.1997448356396</c:v>
                </c:pt>
                <c:pt idx="6955">
                  <c:v>4193.2003265769699</c:v>
                </c:pt>
                <c:pt idx="6956">
                  <c:v>4193.2008987815598</c:v>
                </c:pt>
                <c:pt idx="6957">
                  <c:v>4193.3198505790497</c:v>
                </c:pt>
                <c:pt idx="6958">
                  <c:v>4193.4843021781699</c:v>
                </c:pt>
                <c:pt idx="6959">
                  <c:v>4193.4393364341504</c:v>
                </c:pt>
                <c:pt idx="6960">
                  <c:v>4193.44028057172</c:v>
                </c:pt>
                <c:pt idx="6961">
                  <c:v>4193.5128456504599</c:v>
                </c:pt>
                <c:pt idx="6962">
                  <c:v>4193.5125881583899</c:v>
                </c:pt>
                <c:pt idx="6963">
                  <c:v>4193.5577732475003</c:v>
                </c:pt>
                <c:pt idx="6964">
                  <c:v>4193.6301857383496</c:v>
                </c:pt>
                <c:pt idx="6965">
                  <c:v>4193.6753612907196</c:v>
                </c:pt>
                <c:pt idx="6966">
                  <c:v>4193.6296039970202</c:v>
                </c:pt>
                <c:pt idx="6967">
                  <c:v>4193.6293178947199</c:v>
                </c:pt>
                <c:pt idx="6968">
                  <c:v>4193.7090450675696</c:v>
                </c:pt>
                <c:pt idx="6969">
                  <c:v>4193.7087589652801</c:v>
                </c:pt>
                <c:pt idx="6970">
                  <c:v>4193.7885147483603</c:v>
                </c:pt>
                <c:pt idx="6971">
                  <c:v>4193.7882191093204</c:v>
                </c:pt>
                <c:pt idx="6972">
                  <c:v>4193.7879234702796</c:v>
                </c:pt>
                <c:pt idx="6973">
                  <c:v>4193.7876087577597</c:v>
                </c:pt>
                <c:pt idx="6974">
                  <c:v>4193.7873131187198</c:v>
                </c:pt>
                <c:pt idx="6975">
                  <c:v>4193.7870174796799</c:v>
                </c:pt>
                <c:pt idx="6976">
                  <c:v>4193.7867123038995</c:v>
                </c:pt>
                <c:pt idx="6977">
                  <c:v>4193.7063461692596</c:v>
                </c:pt>
                <c:pt idx="6978">
                  <c:v>4193.7514931114001</c:v>
                </c:pt>
                <c:pt idx="6979">
                  <c:v>4193.8312393577298</c:v>
                </c:pt>
                <c:pt idx="6980">
                  <c:v>4193.8309341819504</c:v>
                </c:pt>
                <c:pt idx="6981">
                  <c:v>4193.8306194694296</c:v>
                </c:pt>
                <c:pt idx="6982">
                  <c:v>4193.8303047568997</c:v>
                </c:pt>
                <c:pt idx="6983">
                  <c:v>4193.8299900443799</c:v>
                </c:pt>
                <c:pt idx="6984">
                  <c:v>4193.82967533186</c:v>
                </c:pt>
                <c:pt idx="6985">
                  <c:v>4193.8748222739896</c:v>
                </c:pt>
                <c:pt idx="6986">
                  <c:v>4193.9199787528796</c:v>
                </c:pt>
                <c:pt idx="6987">
                  <c:v>4193.95420612409</c:v>
                </c:pt>
                <c:pt idx="6988">
                  <c:v>4193.9084202201602</c:v>
                </c:pt>
                <c:pt idx="6989">
                  <c:v>4193.8280350120303</c:v>
                </c:pt>
                <c:pt idx="6990">
                  <c:v>4193.8277012260196</c:v>
                </c:pt>
                <c:pt idx="6991">
                  <c:v>4193.9638000877103</c:v>
                </c:pt>
                <c:pt idx="6992">
                  <c:v>4193.9071232230899</c:v>
                </c:pt>
                <c:pt idx="6993">
                  <c:v>4193.7813717277304</c:v>
                </c:pt>
                <c:pt idx="6994">
                  <c:v>4193.9066749961603</c:v>
                </c:pt>
                <c:pt idx="6995">
                  <c:v>4193.9064365775803</c:v>
                </c:pt>
                <c:pt idx="6996">
                  <c:v>4193.9516407401798</c:v>
                </c:pt>
                <c:pt idx="6997">
                  <c:v>4193.9513927848602</c:v>
                </c:pt>
                <c:pt idx="6998">
                  <c:v>4193.9511257560498</c:v>
                </c:pt>
                <c:pt idx="6999">
                  <c:v>4194.0727001579098</c:v>
                </c:pt>
                <c:pt idx="7000">
                  <c:v>4193.90513958051</c:v>
                </c:pt>
                <c:pt idx="7001">
                  <c:v>4193.8248211295904</c:v>
                </c:pt>
                <c:pt idx="7002">
                  <c:v>4193.8245827110104</c:v>
                </c:pt>
                <c:pt idx="7003">
                  <c:v>4193.8243538291699</c:v>
                </c:pt>
                <c:pt idx="7004">
                  <c:v>4193.8695866019998</c:v>
                </c:pt>
                <c:pt idx="7005">
                  <c:v>4193.8238579185299</c:v>
                </c:pt>
                <c:pt idx="7006">
                  <c:v>4193.9491611869598</c:v>
                </c:pt>
                <c:pt idx="7007">
                  <c:v>4193.8688331992898</c:v>
                </c:pt>
                <c:pt idx="7008">
                  <c:v>4193.8685852439603</c:v>
                </c:pt>
                <c:pt idx="7009">
                  <c:v>4193.82286609724</c:v>
                </c:pt>
                <c:pt idx="7010">
                  <c:v>4193.8680893333203</c:v>
                </c:pt>
                <c:pt idx="7011">
                  <c:v>4193.8678413779999</c:v>
                </c:pt>
                <c:pt idx="7012">
                  <c:v>4193.9931351096902</c:v>
                </c:pt>
                <c:pt idx="7013">
                  <c:v>4193.90192569807</c:v>
                </c:pt>
                <c:pt idx="7014">
                  <c:v>4193.8670689017999</c:v>
                </c:pt>
                <c:pt idx="7015">
                  <c:v>4193.86681140974</c:v>
                </c:pt>
                <c:pt idx="7016">
                  <c:v>4193.8665634544104</c:v>
                </c:pt>
                <c:pt idx="7017">
                  <c:v>4193.8208443076901</c:v>
                </c:pt>
                <c:pt idx="7018">
                  <c:v>4193.86607708051</c:v>
                </c:pt>
                <c:pt idx="7019">
                  <c:v>4193.9458805473096</c:v>
                </c:pt>
                <c:pt idx="7020">
                  <c:v>4193.86556209638</c:v>
                </c:pt>
                <c:pt idx="7021">
                  <c:v>4193.81992878034</c:v>
                </c:pt>
                <c:pt idx="7022">
                  <c:v>4193.8194710166699</c:v>
                </c:pt>
                <c:pt idx="7023">
                  <c:v>4193.8190037162503</c:v>
                </c:pt>
                <c:pt idx="7024">
                  <c:v>4193.8185459525803</c:v>
                </c:pt>
                <c:pt idx="7025">
                  <c:v>4193.7380272300497</c:v>
                </c:pt>
                <c:pt idx="7026">
                  <c:v>4193.7375599296302</c:v>
                </c:pt>
                <c:pt idx="7027">
                  <c:v>4193.7371117027096</c:v>
                </c:pt>
                <c:pt idx="7028">
                  <c:v>4193.7366539390296</c:v>
                </c:pt>
                <c:pt idx="7029">
                  <c:v>4193.73618663862</c:v>
                </c:pt>
                <c:pt idx="7030">
                  <c:v>4193.7012058646897</c:v>
                </c:pt>
                <c:pt idx="7031">
                  <c:v>4193.7807423026798</c:v>
                </c:pt>
                <c:pt idx="7032">
                  <c:v>4193.7347752006299</c:v>
                </c:pt>
                <c:pt idx="7033">
                  <c:v>4193.6888653190399</c:v>
                </c:pt>
                <c:pt idx="7034">
                  <c:v>4193.6083942802197</c:v>
                </c:pt>
                <c:pt idx="7035">
                  <c:v>4193.6079651267801</c:v>
                </c:pt>
                <c:pt idx="7036">
                  <c:v>4193.6075359733404</c:v>
                </c:pt>
                <c:pt idx="7037">
                  <c:v>4193.6071068198899</c:v>
                </c:pt>
                <c:pt idx="7038">
                  <c:v>4193.6066776664502</c:v>
                </c:pt>
                <c:pt idx="7039">
                  <c:v>4193.6062389762601</c:v>
                </c:pt>
                <c:pt idx="7040">
                  <c:v>4193.6058098228204</c:v>
                </c:pt>
                <c:pt idx="7041">
                  <c:v>4193.5599380882004</c:v>
                </c:pt>
                <c:pt idx="7042">
                  <c:v>4193.6049705894202</c:v>
                </c:pt>
                <c:pt idx="7043">
                  <c:v>4193.6045318992401</c:v>
                </c:pt>
                <c:pt idx="7044">
                  <c:v>4193.48591388776</c:v>
                </c:pt>
                <c:pt idx="7045">
                  <c:v>4193.4855324180398</c:v>
                </c:pt>
                <c:pt idx="7046">
                  <c:v>4193.4851604850501</c:v>
                </c:pt>
                <c:pt idx="7047">
                  <c:v>4193.4847694785803</c:v>
                </c:pt>
                <c:pt idx="7048">
                  <c:v>4193.4843880088602</c:v>
                </c:pt>
                <c:pt idx="7049">
                  <c:v>4193.6476570518298</c:v>
                </c:pt>
                <c:pt idx="7050">
                  <c:v>4193.6017280967499</c:v>
                </c:pt>
                <c:pt idx="7051">
                  <c:v>4193.5285908134201</c:v>
                </c:pt>
                <c:pt idx="7052">
                  <c:v>4193.5280853660397</c:v>
                </c:pt>
                <c:pt idx="7053">
                  <c:v>4193.5278374107102</c:v>
                </c:pt>
                <c:pt idx="7054">
                  <c:v>4193.4548145683102</c:v>
                </c:pt>
                <c:pt idx="7055">
                  <c:v>4193.4546142967001</c:v>
                </c:pt>
                <c:pt idx="7056">
                  <c:v>4193.45441402509</c:v>
                </c:pt>
                <c:pt idx="7057">
                  <c:v>4193.5269981773099</c:v>
                </c:pt>
                <c:pt idx="7058">
                  <c:v>4193.5267502219904</c:v>
                </c:pt>
                <c:pt idx="7059">
                  <c:v>4193.4993130119101</c:v>
                </c:pt>
                <c:pt idx="7060">
                  <c:v>4193.4079224021698</c:v>
                </c:pt>
                <c:pt idx="7061">
                  <c:v>4193.3804947288299</c:v>
                </c:pt>
                <c:pt idx="7062">
                  <c:v>4193.2619530112997</c:v>
                </c:pt>
                <c:pt idx="7063">
                  <c:v>4193.2891041190896</c:v>
                </c:pt>
                <c:pt idx="7064">
                  <c:v>4193.2889992149103</c:v>
                </c:pt>
                <c:pt idx="7065">
                  <c:v>4193.4072643668896</c:v>
                </c:pt>
                <c:pt idx="7066">
                  <c:v>4193.3615452201602</c:v>
                </c:pt>
                <c:pt idx="7067">
                  <c:v>4193.4797817619101</c:v>
                </c:pt>
                <c:pt idx="7068">
                  <c:v>4193.2428127677704</c:v>
                </c:pt>
                <c:pt idx="7069">
                  <c:v>4193.2427364738196</c:v>
                </c:pt>
                <c:pt idx="7070">
                  <c:v>4193.2426506431302</c:v>
                </c:pt>
                <c:pt idx="7071">
                  <c:v>4193.2881027610501</c:v>
                </c:pt>
                <c:pt idx="7072">
                  <c:v>4193.2424694450101</c:v>
                </c:pt>
                <c:pt idx="7073">
                  <c:v>4193.1693893821503</c:v>
                </c:pt>
                <c:pt idx="7074">
                  <c:v>4193.1693703086603</c:v>
                </c:pt>
                <c:pt idx="7075">
                  <c:v>4193.1693607719199</c:v>
                </c:pt>
                <c:pt idx="7076">
                  <c:v>4193.1693416984299</c:v>
                </c:pt>
                <c:pt idx="7077">
                  <c:v>4193.0506569297604</c:v>
                </c:pt>
                <c:pt idx="7078">
                  <c:v>4193.0507618339298</c:v>
                </c:pt>
                <c:pt idx="7079">
                  <c:v>4193.0508476646201</c:v>
                </c:pt>
                <c:pt idx="7080">
                  <c:v>4192.9337650687903</c:v>
                </c:pt>
                <c:pt idx="7081">
                  <c:v>4192.9339462669104</c:v>
                </c:pt>
                <c:pt idx="7082">
                  <c:v>4192.9340130241198</c:v>
                </c:pt>
                <c:pt idx="7083">
                  <c:v>4193.05162014082</c:v>
                </c:pt>
                <c:pt idx="7084">
                  <c:v>4192.97887386396</c:v>
                </c:pt>
                <c:pt idx="7085">
                  <c:v>4192.9792744071701</c:v>
                </c:pt>
                <c:pt idx="7086">
                  <c:v>4192.9796654136399</c:v>
                </c:pt>
                <c:pt idx="7087">
                  <c:v>4192.9359680564603</c:v>
                </c:pt>
                <c:pt idx="7088">
                  <c:v>4192.8631454856604</c:v>
                </c:pt>
                <c:pt idx="7089">
                  <c:v>4192.9368645103204</c:v>
                </c:pt>
                <c:pt idx="7090">
                  <c:v>4192.8640514762601</c:v>
                </c:pt>
                <c:pt idx="7091">
                  <c:v>4192.8204399497799</c:v>
                </c:pt>
                <c:pt idx="7092">
                  <c:v>4192.8209358604199</c:v>
                </c:pt>
                <c:pt idx="7093">
                  <c:v>4192.8214413078103</c:v>
                </c:pt>
                <c:pt idx="7094">
                  <c:v>4192.7487141044403</c:v>
                </c:pt>
                <c:pt idx="7095">
                  <c:v>4192.7492863090301</c:v>
                </c:pt>
                <c:pt idx="7096">
                  <c:v>4192.7498489768795</c:v>
                </c:pt>
                <c:pt idx="7097">
                  <c:v>4192.7103763969199</c:v>
                </c:pt>
                <c:pt idx="7098">
                  <c:v>4192.6377159507501</c:v>
                </c:pt>
                <c:pt idx="7099">
                  <c:v>4192.7115494163299</c:v>
                </c:pt>
                <c:pt idx="7100">
                  <c:v>4192.7521568687198</c:v>
                </c:pt>
                <c:pt idx="7101">
                  <c:v>4192.7126747520197</c:v>
                </c:pt>
                <c:pt idx="7102">
                  <c:v>4192.71323741987</c:v>
                </c:pt>
                <c:pt idx="7103">
                  <c:v>4192.7538448722598</c:v>
                </c:pt>
                <c:pt idx="7104">
                  <c:v>4192.6411587150296</c:v>
                </c:pt>
                <c:pt idx="7105">
                  <c:v>4192.6023918540704</c:v>
                </c:pt>
                <c:pt idx="7106">
                  <c:v>4192.6030083153501</c:v>
                </c:pt>
                <c:pt idx="7107">
                  <c:v>4192.60361574133</c:v>
                </c:pt>
                <c:pt idx="7108">
                  <c:v>4192.6042281808895</c:v>
                </c:pt>
                <c:pt idx="7109">
                  <c:v>4192.5316344919202</c:v>
                </c:pt>
                <c:pt idx="7110">
                  <c:v>4192.4927055063299</c:v>
                </c:pt>
                <c:pt idx="7111">
                  <c:v>4192.49338261509</c:v>
                </c:pt>
                <c:pt idx="7112">
                  <c:v>4192.4940597238601</c:v>
                </c:pt>
                <c:pt idx="7113">
                  <c:v>4192.42331616307</c:v>
                </c:pt>
                <c:pt idx="7114">
                  <c:v>4192.3836051645303</c:v>
                </c:pt>
                <c:pt idx="7115">
                  <c:v>4192.31299511814</c:v>
                </c:pt>
                <c:pt idx="7116">
                  <c:v>4192.3137675943399</c:v>
                </c:pt>
                <c:pt idx="7117">
                  <c:v>4192.3145400705398</c:v>
                </c:pt>
                <c:pt idx="7118">
                  <c:v>4192.3153125467297</c:v>
                </c:pt>
                <c:pt idx="7119">
                  <c:v>4192.3160850229297</c:v>
                </c:pt>
                <c:pt idx="7120">
                  <c:v>4192.31686703587</c:v>
                </c:pt>
                <c:pt idx="7121">
                  <c:v>4192.2771465005899</c:v>
                </c:pt>
                <c:pt idx="7122">
                  <c:v>4192.2778999032998</c:v>
                </c:pt>
                <c:pt idx="7123">
                  <c:v>4192.2786723794998</c:v>
                </c:pt>
                <c:pt idx="7124">
                  <c:v>4192.2080909433398</c:v>
                </c:pt>
                <c:pt idx="7125">
                  <c:v>4192.2088729562802</c:v>
                </c:pt>
                <c:pt idx="7126">
                  <c:v>4192.2096645059601</c:v>
                </c:pt>
                <c:pt idx="7127">
                  <c:v>4192.1698390665097</c:v>
                </c:pt>
                <c:pt idx="7128">
                  <c:v>4192.0991336526904</c:v>
                </c:pt>
                <c:pt idx="7129">
                  <c:v>4192.0999538125998</c:v>
                </c:pt>
                <c:pt idx="7130">
                  <c:v>4192.1007739725101</c:v>
                </c:pt>
                <c:pt idx="7131">
                  <c:v>4192.1016036691699</c:v>
                </c:pt>
                <c:pt idx="7132">
                  <c:v>4192.1024238290802</c:v>
                </c:pt>
                <c:pt idx="7133">
                  <c:v>4192.0626174631097</c:v>
                </c:pt>
                <c:pt idx="7134">
                  <c:v>4191.9916450204901</c:v>
                </c:pt>
                <c:pt idx="7135">
                  <c:v>4191.9925414743402</c:v>
                </c:pt>
                <c:pt idx="7136">
                  <c:v>4191.9934283914599</c:v>
                </c:pt>
                <c:pt idx="7137">
                  <c:v>4191.9943153085696</c:v>
                </c:pt>
                <c:pt idx="7138">
                  <c:v>4191.9210826578201</c:v>
                </c:pt>
                <c:pt idx="7139">
                  <c:v>4191.9539844217297</c:v>
                </c:pt>
                <c:pt idx="7140">
                  <c:v>4191.8807326974902</c:v>
                </c:pt>
                <c:pt idx="7141">
                  <c:v>4191.8816577615798</c:v>
                </c:pt>
                <c:pt idx="7142">
                  <c:v>4191.8825828256604</c:v>
                </c:pt>
                <c:pt idx="7143">
                  <c:v>4191.8835174264896</c:v>
                </c:pt>
                <c:pt idx="7144">
                  <c:v>4191.88449971104</c:v>
                </c:pt>
                <c:pt idx="7145">
                  <c:v>4192.0014774026904</c:v>
                </c:pt>
                <c:pt idx="7146">
                  <c:v>4192.0329868020999</c:v>
                </c:pt>
                <c:pt idx="7147">
                  <c:v>4191.9607268991504</c:v>
                </c:pt>
                <c:pt idx="7148">
                  <c:v>4191.8872653665603</c:v>
                </c:pt>
                <c:pt idx="7149">
                  <c:v>4191.8879901590399</c:v>
                </c:pt>
                <c:pt idx="7150">
                  <c:v>4191.8887054147699</c:v>
                </c:pt>
                <c:pt idx="7151">
                  <c:v>4191.8894206705099</c:v>
                </c:pt>
                <c:pt idx="7152">
                  <c:v>4191.89013592625</c:v>
                </c:pt>
                <c:pt idx="7153">
                  <c:v>4191.8515407266596</c:v>
                </c:pt>
                <c:pt idx="7154">
                  <c:v>4191.8522559823996</c:v>
                </c:pt>
                <c:pt idx="7155">
                  <c:v>4191.8922912301996</c:v>
                </c:pt>
                <c:pt idx="7156">
                  <c:v>4191.8536960306201</c:v>
                </c:pt>
                <c:pt idx="7157">
                  <c:v>4191.8937217416797</c:v>
                </c:pt>
                <c:pt idx="7158">
                  <c:v>4191.7416774454096</c:v>
                </c:pt>
                <c:pt idx="7159">
                  <c:v>4191.7424117746395</c:v>
                </c:pt>
                <c:pt idx="7160">
                  <c:v>4191.7431461038605</c:v>
                </c:pt>
                <c:pt idx="7161">
                  <c:v>4191.59567944432</c:v>
                </c:pt>
                <c:pt idx="7162">
                  <c:v>4191.8233215036398</c:v>
                </c:pt>
                <c:pt idx="7163">
                  <c:v>4191.7847453775403</c:v>
                </c:pt>
                <c:pt idx="7164">
                  <c:v>4191.7461501779599</c:v>
                </c:pt>
                <c:pt idx="7165">
                  <c:v>4191.6334258737597</c:v>
                </c:pt>
                <c:pt idx="7166">
                  <c:v>4191.5600883188299</c:v>
                </c:pt>
                <c:pt idx="7167">
                  <c:v>4191.6349612894101</c:v>
                </c:pt>
                <c:pt idx="7168">
                  <c:v>4191.5616237344802</c:v>
                </c:pt>
                <c:pt idx="7169">
                  <c:v>4191.5624057474197</c:v>
                </c:pt>
                <c:pt idx="7170">
                  <c:v>4191.5631877603601</c:v>
                </c:pt>
                <c:pt idx="7171">
                  <c:v>4191.5639697733004</c:v>
                </c:pt>
                <c:pt idx="7172">
                  <c:v>4191.5647517862299</c:v>
                </c:pt>
                <c:pt idx="7173">
                  <c:v>4191.5655433359198</c:v>
                </c:pt>
                <c:pt idx="7174">
                  <c:v>4191.56612507725</c:v>
                </c:pt>
                <c:pt idx="7175">
                  <c:v>4191.5276061716104</c:v>
                </c:pt>
                <c:pt idx="7176">
                  <c:v>4191.5284454050097</c:v>
                </c:pt>
                <c:pt idx="7177">
                  <c:v>4191.5292941751504</c:v>
                </c:pt>
                <c:pt idx="7178">
                  <c:v>4191.5301238718102</c:v>
                </c:pt>
                <c:pt idx="7179">
                  <c:v>4191.5309631051996</c:v>
                </c:pt>
                <c:pt idx="7180">
                  <c:v>4191.5318023385998</c:v>
                </c:pt>
                <c:pt idx="7181">
                  <c:v>4191.4585124673904</c:v>
                </c:pt>
                <c:pt idx="7182">
                  <c:v>4191.49877659703</c:v>
                </c:pt>
                <c:pt idx="7183">
                  <c:v>4191.6871272745202</c:v>
                </c:pt>
                <c:pt idx="7184">
                  <c:v>4191.4610397043298</c:v>
                </c:pt>
                <c:pt idx="7185">
                  <c:v>4191.46187893772</c:v>
                </c:pt>
                <c:pt idx="7186">
                  <c:v>4191.4627086343799</c:v>
                </c:pt>
                <c:pt idx="7187">
                  <c:v>4191.4241134347903</c:v>
                </c:pt>
                <c:pt idx="7188">
                  <c:v>4191.4249431314502</c:v>
                </c:pt>
                <c:pt idx="7189">
                  <c:v>4191.4257728281</c:v>
                </c:pt>
                <c:pt idx="7190">
                  <c:v>4191.4266120615002</c:v>
                </c:pt>
                <c:pt idx="7191">
                  <c:v>4191.4274417581601</c:v>
                </c:pt>
                <c:pt idx="7192">
                  <c:v>4191.4677058877996</c:v>
                </c:pt>
                <c:pt idx="7193">
                  <c:v>4191.4685355844504</c:v>
                </c:pt>
                <c:pt idx="7194">
                  <c:v>4191.5087806406</c:v>
                </c:pt>
                <c:pt idx="7195">
                  <c:v>4191.5096198740002</c:v>
                </c:pt>
                <c:pt idx="7196">
                  <c:v>4191.54516331578</c:v>
                </c:pt>
                <c:pt idx="7197">
                  <c:v>4191.5853606882101</c:v>
                </c:pt>
                <c:pt idx="7198">
                  <c:v>4191.5468417825696</c:v>
                </c:pt>
                <c:pt idx="7199">
                  <c:v>4191.5476810159698</c:v>
                </c:pt>
                <c:pt idx="7200">
                  <c:v>4191.5485011758801</c:v>
                </c:pt>
                <c:pt idx="7201">
                  <c:v>4191.5887080850598</c:v>
                </c:pt>
                <c:pt idx="7202">
                  <c:v>4191.6289054575</c:v>
                </c:pt>
                <c:pt idx="7203">
                  <c:v>4191.5903960885998</c:v>
                </c:pt>
                <c:pt idx="7204">
                  <c:v>4191.77876583958</c:v>
                </c:pt>
                <c:pt idx="7205">
                  <c:v>4191.6664325418496</c:v>
                </c:pt>
                <c:pt idx="7206">
                  <c:v>4191.6274654092804</c:v>
                </c:pt>
                <c:pt idx="7207">
                  <c:v>4191.6671859445596</c:v>
                </c:pt>
                <c:pt idx="7208">
                  <c:v>4191.6675769510302</c:v>
                </c:pt>
                <c:pt idx="7209">
                  <c:v>4191.6286002817196</c:v>
                </c:pt>
                <c:pt idx="7210">
                  <c:v>4191.6289722147003</c:v>
                </c:pt>
                <c:pt idx="7211">
                  <c:v>4191.6293536844296</c:v>
                </c:pt>
                <c:pt idx="7212">
                  <c:v>4191.6690794942197</c:v>
                </c:pt>
                <c:pt idx="7213">
                  <c:v>4191.6694609639499</c:v>
                </c:pt>
                <c:pt idx="7214">
                  <c:v>4191.6698424336801</c:v>
                </c:pt>
                <c:pt idx="7215">
                  <c:v>4191.6308657643704</c:v>
                </c:pt>
                <c:pt idx="7216">
                  <c:v>4191.7447154042602</c:v>
                </c:pt>
                <c:pt idx="7217">
                  <c:v>4191.7844264027899</c:v>
                </c:pt>
                <c:pt idx="7218">
                  <c:v>4191.7454688069702</c:v>
                </c:pt>
                <c:pt idx="7219">
                  <c:v>4191.7458407399499</c:v>
                </c:pt>
                <c:pt idx="7220">
                  <c:v>4191.7462222096801</c:v>
                </c:pt>
                <c:pt idx="7221">
                  <c:v>4191.7465941426599</c:v>
                </c:pt>
                <c:pt idx="7222">
                  <c:v>4191.7469756123901</c:v>
                </c:pt>
                <c:pt idx="7223">
                  <c:v>4191.86080617879</c:v>
                </c:pt>
                <c:pt idx="7224">
                  <c:v>4191.8611876485202</c:v>
                </c:pt>
                <c:pt idx="7225">
                  <c:v>4191.8615641389997</c:v>
                </c:pt>
                <c:pt idx="7226">
                  <c:v>4191.7484774385603</c:v>
                </c:pt>
                <c:pt idx="7227">
                  <c:v>4191.74884937154</c:v>
                </c:pt>
                <c:pt idx="7228">
                  <c:v>4191.7098917757203</c:v>
                </c:pt>
                <c:pt idx="7229">
                  <c:v>4191.74960277425</c:v>
                </c:pt>
                <c:pt idx="7230">
                  <c:v>4191.8241228853403</c:v>
                </c:pt>
                <c:pt idx="7231">
                  <c:v>4191.8244948183201</c:v>
                </c:pt>
                <c:pt idx="7232">
                  <c:v>4192.1214690004499</c:v>
                </c:pt>
                <c:pt idx="7233">
                  <c:v>4191.8994110600397</c:v>
                </c:pt>
                <c:pt idx="7234">
                  <c:v>4191.7121380345297</c:v>
                </c:pt>
                <c:pt idx="7235">
                  <c:v>4191.7125195042599</c:v>
                </c:pt>
                <c:pt idx="7236">
                  <c:v>4191.7128677956698</c:v>
                </c:pt>
                <c:pt idx="7237">
                  <c:v>4191.7132163566503</c:v>
                </c:pt>
                <c:pt idx="7238">
                  <c:v>4191.7135548577198</c:v>
                </c:pt>
                <c:pt idx="7239">
                  <c:v>4191.7532389298103</c:v>
                </c:pt>
                <c:pt idx="7240">
                  <c:v>4191.7535870075799</c:v>
                </c:pt>
                <c:pt idx="7241">
                  <c:v>4191.7539355265999</c:v>
                </c:pt>
                <c:pt idx="7242">
                  <c:v>4191.75427401249</c:v>
                </c:pt>
                <c:pt idx="7243">
                  <c:v>4191.8287655133399</c:v>
                </c:pt>
                <c:pt idx="7244">
                  <c:v>4191.8291038216803</c:v>
                </c:pt>
                <c:pt idx="7245">
                  <c:v>4191.82945227254</c:v>
                </c:pt>
                <c:pt idx="7246">
                  <c:v>4191.8297907194201</c:v>
                </c:pt>
                <c:pt idx="7247">
                  <c:v>4191.8694540342403</c:v>
                </c:pt>
                <c:pt idx="7248">
                  <c:v>4191.8698010923699</c:v>
                </c:pt>
                <c:pt idx="7249">
                  <c:v>4191.8701393189103</c:v>
                </c:pt>
                <c:pt idx="7250">
                  <c:v>4191.8704877486998</c:v>
                </c:pt>
                <c:pt idx="7251">
                  <c:v>4191.8708362813004</c:v>
                </c:pt>
                <c:pt idx="7252">
                  <c:v>4191.8711747378802</c:v>
                </c:pt>
                <c:pt idx="7253">
                  <c:v>4191.8715232118902</c:v>
                </c:pt>
                <c:pt idx="7254">
                  <c:v>4191.9460147127402</c:v>
                </c:pt>
                <c:pt idx="7255">
                  <c:v>4191.9463608814704</c:v>
                </c:pt>
                <c:pt idx="7256">
                  <c:v>4191.94669894661</c:v>
                </c:pt>
                <c:pt idx="7257">
                  <c:v>4192.02045611824</c:v>
                </c:pt>
                <c:pt idx="7258">
                  <c:v>4191.9473855921096</c:v>
                </c:pt>
                <c:pt idx="7259">
                  <c:v>4191.9477240011902</c:v>
                </c:pt>
                <c:pt idx="7260">
                  <c:v>4191.94807244409</c:v>
                </c:pt>
                <c:pt idx="7261">
                  <c:v>4191.9484108750703</c:v>
                </c:pt>
                <c:pt idx="7262">
                  <c:v>4191.94875932789</c:v>
                </c:pt>
                <c:pt idx="7263">
                  <c:v>4191.8749474564002</c:v>
                </c:pt>
                <c:pt idx="7264">
                  <c:v>4191.8752956450298</c:v>
                </c:pt>
                <c:pt idx="7265">
                  <c:v>4191.8756441877504</c:v>
                </c:pt>
                <c:pt idx="7266">
                  <c:v>4191.9893221662696</c:v>
                </c:pt>
                <c:pt idx="7267">
                  <c:v>4192.0624880598198</c:v>
                </c:pt>
                <c:pt idx="7268">
                  <c:v>4192.0637945936396</c:v>
                </c:pt>
                <c:pt idx="7269">
                  <c:v>4192.1029524610703</c:v>
                </c:pt>
                <c:pt idx="7270">
                  <c:v>4192.0327620313801</c:v>
                </c:pt>
                <c:pt idx="7271">
                  <c:v>4192.0340590284504</c:v>
                </c:pt>
                <c:pt idx="7272">
                  <c:v>4191.9973807142396</c:v>
                </c:pt>
                <c:pt idx="7273">
                  <c:v>4191.9594244764503</c:v>
                </c:pt>
                <c:pt idx="7274">
                  <c:v>4192.1094279096797</c:v>
                </c:pt>
                <c:pt idx="7275">
                  <c:v>4192.1513418958803</c:v>
                </c:pt>
                <c:pt idx="7276">
                  <c:v>4192.3859839246898</c:v>
                </c:pt>
                <c:pt idx="7277">
                  <c:v>4192.3872809217601</c:v>
                </c:pt>
                <c:pt idx="7278">
                  <c:v>4192.3789171980097</c:v>
                </c:pt>
                <c:pt idx="7279">
                  <c:v>4192.38021419508</c:v>
                </c:pt>
                <c:pt idx="7280">
                  <c:v>4192.3815111921504</c:v>
                </c:pt>
                <c:pt idx="7281">
                  <c:v>4192.3828081892198</c:v>
                </c:pt>
                <c:pt idx="7282">
                  <c:v>4192.45544002516</c:v>
                </c:pt>
                <c:pt idx="7283">
                  <c:v>4192.4567370222303</c:v>
                </c:pt>
                <c:pt idx="7284">
                  <c:v>4192.4580340192997</c:v>
                </c:pt>
                <c:pt idx="7285">
                  <c:v>4192.45933101637</c:v>
                </c:pt>
                <c:pt idx="7286">
                  <c:v>4192.5311522291404</c:v>
                </c:pt>
                <c:pt idx="7287">
                  <c:v>4192.5324110792299</c:v>
                </c:pt>
                <c:pt idx="7288">
                  <c:v>4192.5336699293302</c:v>
                </c:pt>
                <c:pt idx="7289">
                  <c:v>4192.6081232832103</c:v>
                </c:pt>
                <c:pt idx="7290">
                  <c:v>4192.6093916700502</c:v>
                </c:pt>
                <c:pt idx="7291">
                  <c:v>4192.5768713758598</c:v>
                </c:pt>
                <c:pt idx="7292">
                  <c:v>4192.6513056562599</c:v>
                </c:pt>
                <c:pt idx="7293">
                  <c:v>4192.6525835798402</c:v>
                </c:pt>
                <c:pt idx="7294">
                  <c:v>4192.7664141462501</c:v>
                </c:pt>
                <c:pt idx="7295">
                  <c:v>4193.0326895521303</c:v>
                </c:pt>
                <c:pt idx="7296">
                  <c:v>4192.8815417097303</c:v>
                </c:pt>
                <c:pt idx="7297">
                  <c:v>4192.8829349564403</c:v>
                </c:pt>
                <c:pt idx="7298">
                  <c:v>4192.7715281824503</c:v>
                </c:pt>
                <c:pt idx="7299">
                  <c:v>4192.7726756110196</c:v>
                </c:pt>
                <c:pt idx="7300">
                  <c:v>4192.7738293627899</c:v>
                </c:pt>
                <c:pt idx="7301">
                  <c:v>4192.7749826522504</c:v>
                </c:pt>
                <c:pt idx="7302">
                  <c:v>4192.7761358758098</c:v>
                </c:pt>
                <c:pt idx="7303">
                  <c:v>4192.8898435299297</c:v>
                </c:pt>
                <c:pt idx="7304">
                  <c:v>4192.8516489821204</c:v>
                </c:pt>
                <c:pt idx="7305">
                  <c:v>4192.7795896856496</c:v>
                </c:pt>
                <c:pt idx="7306">
                  <c:v>4192.85394935151</c:v>
                </c:pt>
                <c:pt idx="7307">
                  <c:v>4192.7818902312802</c:v>
                </c:pt>
                <c:pt idx="7308">
                  <c:v>4192.8955982358102</c:v>
                </c:pt>
                <c:pt idx="7309">
                  <c:v>4192.8967464053603</c:v>
                </c:pt>
                <c:pt idx="7310">
                  <c:v>4193.0104084122904</c:v>
                </c:pt>
                <c:pt idx="7311">
                  <c:v>4193.0845459121601</c:v>
                </c:pt>
                <c:pt idx="7312">
                  <c:v>4193.0127074888496</c:v>
                </c:pt>
                <c:pt idx="7313">
                  <c:v>4192.97456972075</c:v>
                </c:pt>
                <c:pt idx="7314">
                  <c:v>4192.97572267137</c:v>
                </c:pt>
                <c:pt idx="7315">
                  <c:v>4193.0161408365402</c:v>
                </c:pt>
                <c:pt idx="7316">
                  <c:v>4193.0172893946101</c:v>
                </c:pt>
                <c:pt idx="7317">
                  <c:v>4193.0184383716796</c:v>
                </c:pt>
                <c:pt idx="7318">
                  <c:v>4193.1324217808597</c:v>
                </c:pt>
                <c:pt idx="7319">
                  <c:v>4193.1335672383902</c:v>
                </c:pt>
                <c:pt idx="7320">
                  <c:v>4193.1347209691203</c:v>
                </c:pt>
                <c:pt idx="7321">
                  <c:v>4193.1358663376304</c:v>
                </c:pt>
                <c:pt idx="7322">
                  <c:v>4193.1370112661998</c:v>
                </c:pt>
                <c:pt idx="7323">
                  <c:v>4193.1381564901903</c:v>
                </c:pt>
                <c:pt idx="7324">
                  <c:v>4193.1393101972299</c:v>
                </c:pt>
                <c:pt idx="7325">
                  <c:v>4193.1405595105798</c:v>
                </c:pt>
                <c:pt idx="7326">
                  <c:v>4193.1415799421002</c:v>
                </c:pt>
                <c:pt idx="7327">
                  <c:v>4193.1864503186898</c:v>
                </c:pt>
                <c:pt idx="7328">
                  <c:v>4193.2164815229098</c:v>
                </c:pt>
                <c:pt idx="7329">
                  <c:v>4193.2612279218401</c:v>
                </c:pt>
                <c:pt idx="7330">
                  <c:v>4193.2622292798696</c:v>
                </c:pt>
                <c:pt idx="7331">
                  <c:v>4193.1466153424899</c:v>
                </c:pt>
                <c:pt idx="7332">
                  <c:v>4193.1476357740103</c:v>
                </c:pt>
                <c:pt idx="7333">
                  <c:v>4193.1486562055297</c:v>
                </c:pt>
                <c:pt idx="7334">
                  <c:v>4193.1935075086303</c:v>
                </c:pt>
                <c:pt idx="7335">
                  <c:v>4193.2672837537502</c:v>
                </c:pt>
                <c:pt idx="7336">
                  <c:v>4193.2393029493096</c:v>
                </c:pt>
                <c:pt idx="7337">
                  <c:v>4193.4586194318499</c:v>
                </c:pt>
                <c:pt idx="7338">
                  <c:v>4193.3430436414401</c:v>
                </c:pt>
                <c:pt idx="7339">
                  <c:v>4193.1546643537204</c:v>
                </c:pt>
                <c:pt idx="7340">
                  <c:v>4193.1994965833401</c:v>
                </c:pt>
                <c:pt idx="7341">
                  <c:v>4193.3170464795803</c:v>
                </c:pt>
                <c:pt idx="7342">
                  <c:v>4193.0847314161001</c:v>
                </c:pt>
                <c:pt idx="7343">
                  <c:v>4193.1587270063101</c:v>
                </c:pt>
                <c:pt idx="7344">
                  <c:v>4193.2035496991803</c:v>
                </c:pt>
                <c:pt idx="7345">
                  <c:v>4193.2045605939602</c:v>
                </c:pt>
                <c:pt idx="7346">
                  <c:v>4193.1219342511804</c:v>
                </c:pt>
                <c:pt idx="7347">
                  <c:v>4193.2065823835101</c:v>
                </c:pt>
                <c:pt idx="7348">
                  <c:v>4193.3695939344097</c:v>
                </c:pt>
                <c:pt idx="7349">
                  <c:v>4193.5160783094097</c:v>
                </c:pt>
                <c:pt idx="7350">
                  <c:v>4193.4716466230102</c:v>
                </c:pt>
                <c:pt idx="7351">
                  <c:v>4193.2832864087804</c:v>
                </c:pt>
                <c:pt idx="7352">
                  <c:v>4193.4008267682702</c:v>
                </c:pt>
                <c:pt idx="7353">
                  <c:v>4193.4018185895602</c:v>
                </c:pt>
                <c:pt idx="7354">
                  <c:v>4193.6389973920504</c:v>
                </c:pt>
                <c:pt idx="7355">
                  <c:v>4193.4765485090002</c:v>
                </c:pt>
                <c:pt idx="7356">
                  <c:v>4193.4337857526498</c:v>
                </c:pt>
                <c:pt idx="7357">
                  <c:v>4193.4789326947903</c:v>
                </c:pt>
                <c:pt idx="7358">
                  <c:v>4193.4803250592904</c:v>
                </c:pt>
                <c:pt idx="7359">
                  <c:v>4193.5997441571899</c:v>
                </c:pt>
                <c:pt idx="7360">
                  <c:v>4193.6010983747201</c:v>
                </c:pt>
                <c:pt idx="7361">
                  <c:v>4193.5298207563101</c:v>
                </c:pt>
                <c:pt idx="7362">
                  <c:v>4193.5311940473302</c:v>
                </c:pt>
                <c:pt idx="7363">
                  <c:v>4193.6052182477697</c:v>
                </c:pt>
                <c:pt idx="7364">
                  <c:v>4193.7245991986902</c:v>
                </c:pt>
                <c:pt idx="7365">
                  <c:v>4193.9313271802603</c:v>
                </c:pt>
                <c:pt idx="7366">
                  <c:v>4193.5638860028903</c:v>
                </c:pt>
                <c:pt idx="7367">
                  <c:v>4193.56526883065</c:v>
                </c:pt>
                <c:pt idx="7368">
                  <c:v>4193.49397213876</c:v>
                </c:pt>
                <c:pt idx="7369">
                  <c:v>4193.6860421460797</c:v>
                </c:pt>
                <c:pt idx="7370">
                  <c:v>4193.6147168439602</c:v>
                </c:pt>
                <c:pt idx="7371">
                  <c:v>4193.6160901349704</c:v>
                </c:pt>
                <c:pt idx="7372">
                  <c:v>4193.6174538892501</c:v>
                </c:pt>
                <c:pt idx="7373">
                  <c:v>4193.8276150983502</c:v>
                </c:pt>
                <c:pt idx="7374">
                  <c:v>4193.7381413739904</c:v>
                </c:pt>
                <c:pt idx="7375">
                  <c:v>4193.66681607186</c:v>
                </c:pt>
                <c:pt idx="7376">
                  <c:v>4193.6954835218103</c:v>
                </c:pt>
                <c:pt idx="7377">
                  <c:v>4193.7421849530901</c:v>
                </c:pt>
                <c:pt idx="7378">
                  <c:v>4193.6981824201303</c:v>
                </c:pt>
                <c:pt idx="7379">
                  <c:v>4193.6995366376595</c:v>
                </c:pt>
                <c:pt idx="7380">
                  <c:v>4193.82624180734</c:v>
                </c:pt>
                <c:pt idx="7381">
                  <c:v>4193.8729337018704</c:v>
                </c:pt>
                <c:pt idx="7382">
                  <c:v>4193.8288930219396</c:v>
                </c:pt>
                <c:pt idx="7383">
                  <c:v>4193.9209702771896</c:v>
                </c:pt>
                <c:pt idx="7384">
                  <c:v>4193.9222768110003</c:v>
                </c:pt>
                <c:pt idx="7385">
                  <c:v>4194.0034058850997</c:v>
                </c:pt>
                <c:pt idx="7386">
                  <c:v>4194.0045789045098</c:v>
                </c:pt>
                <c:pt idx="7387">
                  <c:v>4193.9615395826104</c:v>
                </c:pt>
                <c:pt idx="7388">
                  <c:v>4193.9636853498196</c:v>
                </c:pt>
                <c:pt idx="7389">
                  <c:v>4193.9658120435397</c:v>
                </c:pt>
                <c:pt idx="7390">
                  <c:v>4193.9225915235202</c:v>
                </c:pt>
                <c:pt idx="7391">
                  <c:v>4193.9700940412204</c:v>
                </c:pt>
                <c:pt idx="7392">
                  <c:v>4194.0167382520403</c:v>
                </c:pt>
                <c:pt idx="7393">
                  <c:v>4194.0948727887799</c:v>
                </c:pt>
                <c:pt idx="7394">
                  <c:v>4194.1400388044103</c:v>
                </c:pt>
                <c:pt idx="7395">
                  <c:v>4194.3371156018902</c:v>
                </c:pt>
                <c:pt idx="7396">
                  <c:v>4194.4149544995998</c:v>
                </c:pt>
                <c:pt idx="7397">
                  <c:v>4194.5349553388296</c:v>
                </c:pt>
                <c:pt idx="7398">
                  <c:v>4194.6109631818499</c:v>
                </c:pt>
                <c:pt idx="7399">
                  <c:v>4194.6128991407104</c:v>
                </c:pt>
                <c:pt idx="7400">
                  <c:v>4194.61483509957</c:v>
                </c:pt>
                <c:pt idx="7401">
                  <c:v>4194.7748711866097</c:v>
                </c:pt>
                <c:pt idx="7402">
                  <c:v>4194.8926976483999</c:v>
                </c:pt>
                <c:pt idx="7403">
                  <c:v>4194.7369626325299</c:v>
                </c:pt>
                <c:pt idx="7404">
                  <c:v>4194.8548367780404</c:v>
                </c:pt>
                <c:pt idx="7405">
                  <c:v>4194.8987820905404</c:v>
                </c:pt>
                <c:pt idx="7406">
                  <c:v>4195.0958588880303</c:v>
                </c:pt>
                <c:pt idx="7407">
                  <c:v>4195.0535825055804</c:v>
                </c:pt>
                <c:pt idx="7408">
                  <c:v>4195.1000359815298</c:v>
                </c:pt>
                <c:pt idx="7409">
                  <c:v>4195.1758530896896</c:v>
                </c:pt>
                <c:pt idx="7410">
                  <c:v>4195.2517369550396</c:v>
                </c:pt>
                <c:pt idx="7411">
                  <c:v>4195.1358369153704</c:v>
                </c:pt>
                <c:pt idx="7412">
                  <c:v>4195.1379731458401</c:v>
                </c:pt>
                <c:pt idx="7413">
                  <c:v>4195.1400998395602</c:v>
                </c:pt>
                <c:pt idx="7414">
                  <c:v>4195.11286290109</c:v>
                </c:pt>
                <c:pt idx="7415">
                  <c:v>4195.3059342664401</c:v>
                </c:pt>
                <c:pt idx="7416">
                  <c:v>4195.14654667794</c:v>
                </c:pt>
                <c:pt idx="7417">
                  <c:v>4195.2375748914401</c:v>
                </c:pt>
                <c:pt idx="7418">
                  <c:v>4195.2706101697604</c:v>
                </c:pt>
                <c:pt idx="7419">
                  <c:v>4195.3173211377798</c:v>
                </c:pt>
                <c:pt idx="7420">
                  <c:v>4195.2043298047702</c:v>
                </c:pt>
                <c:pt idx="7421">
                  <c:v>4195.08991749703</c:v>
                </c:pt>
                <c:pt idx="7422">
                  <c:v>4195.3278210920098</c:v>
                </c:pt>
                <c:pt idx="7423">
                  <c:v>4195.4162934583401</c:v>
                </c:pt>
                <c:pt idx="7424">
                  <c:v>4195.30694516122</c:v>
                </c:pt>
                <c:pt idx="7425">
                  <c:v>4195.3809979718899</c:v>
                </c:pt>
                <c:pt idx="7426">
                  <c:v>4195.3845837873196</c:v>
                </c:pt>
                <c:pt idx="7427">
                  <c:v>4195.3881696027502</c:v>
                </c:pt>
                <c:pt idx="7428">
                  <c:v>4195.4766801160504</c:v>
                </c:pt>
                <c:pt idx="7429">
                  <c:v>4195.3953603070904</c:v>
                </c:pt>
                <c:pt idx="7430">
                  <c:v>4195.3989651960101</c:v>
                </c:pt>
                <c:pt idx="7431">
                  <c:v>4195.4025700849297</c:v>
                </c:pt>
                <c:pt idx="7432">
                  <c:v>4195.3637460034997</c:v>
                </c:pt>
                <c:pt idx="7433">
                  <c:v>4195.4242757123702</c:v>
                </c:pt>
                <c:pt idx="7434">
                  <c:v>4195.4558232587497</c:v>
                </c:pt>
                <c:pt idx="7435">
                  <c:v>4195.4170087140801</c:v>
                </c:pt>
                <c:pt idx="7436">
                  <c:v>4195.35017521798</c:v>
                </c:pt>
                <c:pt idx="7437">
                  <c:v>4195.3113415998196</c:v>
                </c:pt>
                <c:pt idx="7438">
                  <c:v>4195.2718404096304</c:v>
                </c:pt>
                <c:pt idx="7439">
                  <c:v>4195.3185704511397</c:v>
                </c:pt>
                <c:pt idx="7440">
                  <c:v>4195.3646329206204</c:v>
                </c:pt>
                <c:pt idx="7441">
                  <c:v>4195.2538827222497</c:v>
                </c:pt>
                <c:pt idx="7442">
                  <c:v>4195.3718522351901</c:v>
                </c:pt>
                <c:pt idx="7443">
                  <c:v>4195.4179337781597</c:v>
                </c:pt>
                <c:pt idx="7444">
                  <c:v>4195.4919770520901</c:v>
                </c:pt>
                <c:pt idx="7445">
                  <c:v>4195.4252198499398</c:v>
                </c:pt>
                <c:pt idx="7446">
                  <c:v>4195.4288533490899</c:v>
                </c:pt>
                <c:pt idx="7447">
                  <c:v>4195.4328778546997</c:v>
                </c:pt>
                <c:pt idx="7448">
                  <c:v>4195.4373696607299</c:v>
                </c:pt>
                <c:pt idx="7449">
                  <c:v>4195.4418519300198</c:v>
                </c:pt>
                <c:pt idx="7450">
                  <c:v>4195.4463341993096</c:v>
                </c:pt>
                <c:pt idx="7451">
                  <c:v>4195.3804353040396</c:v>
                </c:pt>
                <c:pt idx="7452">
                  <c:v>4195.3849080365899</c:v>
                </c:pt>
                <c:pt idx="7453">
                  <c:v>4195.3469422620501</c:v>
                </c:pt>
                <c:pt idx="7454">
                  <c:v>4195.3514245313399</c:v>
                </c:pt>
                <c:pt idx="7455">
                  <c:v>4195.3280022901299</c:v>
                </c:pt>
                <c:pt idx="7456">
                  <c:v>4195.3324654859298</c:v>
                </c:pt>
                <c:pt idx="7457">
                  <c:v>4195.3648713392004</c:v>
                </c:pt>
                <c:pt idx="7458">
                  <c:v>4195.29890568673</c:v>
                </c:pt>
                <c:pt idx="7459">
                  <c:v>4195.3033974927603</c:v>
                </c:pt>
                <c:pt idx="7460">
                  <c:v>4195.3078988355401</c:v>
                </c:pt>
                <c:pt idx="7461">
                  <c:v>4195.3124001783099</c:v>
                </c:pt>
                <c:pt idx="7462">
                  <c:v>4195.2002099317297</c:v>
                </c:pt>
                <c:pt idx="7463">
                  <c:v>4195.3213170331701</c:v>
                </c:pt>
                <c:pt idx="7464">
                  <c:v>4195.2095273298</c:v>
                </c:pt>
                <c:pt idx="7465">
                  <c:v>4195.1427129071899</c:v>
                </c:pt>
                <c:pt idx="7466">
                  <c:v>4195.1472428601901</c:v>
                </c:pt>
                <c:pt idx="7467">
                  <c:v>4195.1518014234298</c:v>
                </c:pt>
                <c:pt idx="7468">
                  <c:v>4195.1563599866604</c:v>
                </c:pt>
                <c:pt idx="7469">
                  <c:v>4195.11653454721</c:v>
                </c:pt>
                <c:pt idx="7470">
                  <c:v>4195.04966290414</c:v>
                </c:pt>
                <c:pt idx="7471">
                  <c:v>4195.0985387128503</c:v>
                </c:pt>
                <c:pt idx="7472">
                  <c:v>4195.0586465161996</c:v>
                </c:pt>
                <c:pt idx="7473">
                  <c:v>4195.0631287854903</c:v>
                </c:pt>
                <c:pt idx="7474">
                  <c:v>4194.9502042096801</c:v>
                </c:pt>
                <c:pt idx="7475">
                  <c:v>4195.0006154340499</c:v>
                </c:pt>
                <c:pt idx="7476">
                  <c:v>4194.9593117994</c:v>
                </c:pt>
                <c:pt idx="7477">
                  <c:v>4194.9638512891497</c:v>
                </c:pt>
                <c:pt idx="7478">
                  <c:v>4194.8524716657403</c:v>
                </c:pt>
                <c:pt idx="7479">
                  <c:v>4194.8986008924203</c:v>
                </c:pt>
                <c:pt idx="7480">
                  <c:v>4194.86094029367</c:v>
                </c:pt>
                <c:pt idx="7481">
                  <c:v>4194.9070981305804</c:v>
                </c:pt>
                <c:pt idx="7482">
                  <c:v>4194.86945660531</c:v>
                </c:pt>
                <c:pt idx="7483">
                  <c:v>4194.8737099927603</c:v>
                </c:pt>
                <c:pt idx="7484">
                  <c:v>4194.8779729169601</c:v>
                </c:pt>
                <c:pt idx="7485">
                  <c:v>4194.8084786695199</c:v>
                </c:pt>
                <c:pt idx="7486">
                  <c:v>4194.8126652997698</c:v>
                </c:pt>
                <c:pt idx="7487">
                  <c:v>4194.8168805402502</c:v>
                </c:pt>
                <c:pt idx="7488">
                  <c:v>4194.7791341108004</c:v>
                </c:pt>
                <c:pt idx="7489">
                  <c:v>4194.7833493512799</c:v>
                </c:pt>
                <c:pt idx="7490">
                  <c:v>4194.7556451123901</c:v>
                </c:pt>
                <c:pt idx="7491">
                  <c:v>4194.7178223889996</c:v>
                </c:pt>
                <c:pt idx="7492">
                  <c:v>4194.6060708326104</c:v>
                </c:pt>
                <c:pt idx="7493">
                  <c:v>4194.6521809858004</c:v>
                </c:pt>
                <c:pt idx="7494">
                  <c:v>4194.61432011544</c:v>
                </c:pt>
                <c:pt idx="7495">
                  <c:v>4194.6184399884896</c:v>
                </c:pt>
                <c:pt idx="7496">
                  <c:v>4194.6225789350201</c:v>
                </c:pt>
                <c:pt idx="7497">
                  <c:v>4194.5528367322604</c:v>
                </c:pt>
                <c:pt idx="7498">
                  <c:v>4194.55693753182</c:v>
                </c:pt>
                <c:pt idx="7499">
                  <c:v>4194.5610383313897</c:v>
                </c:pt>
                <c:pt idx="7500">
                  <c:v>4194.5231869977697</c:v>
                </c:pt>
                <c:pt idx="7501">
                  <c:v>4194.5692780774798</c:v>
                </c:pt>
                <c:pt idx="7502">
                  <c:v>4194.5314362806002</c:v>
                </c:pt>
                <c:pt idx="7503">
                  <c:v>4194.46078808724</c:v>
                </c:pt>
                <c:pt idx="7504">
                  <c:v>4194.4650033277203</c:v>
                </c:pt>
                <c:pt idx="7505">
                  <c:v>4194.4692376416897</c:v>
                </c:pt>
                <c:pt idx="7506">
                  <c:v>4194.4304707807296</c:v>
                </c:pt>
                <c:pt idx="7507">
                  <c:v>4194.5202401441302</c:v>
                </c:pt>
                <c:pt idx="7508">
                  <c:v>4194.3632844251397</c:v>
                </c:pt>
                <c:pt idx="7509">
                  <c:v>4194.3675664228203</c:v>
                </c:pt>
                <c:pt idx="7510">
                  <c:v>4194.3704846662204</c:v>
                </c:pt>
                <c:pt idx="7511">
                  <c:v>4194.2616418164898</c:v>
                </c:pt>
                <c:pt idx="7512">
                  <c:v>4194.2645886701303</c:v>
                </c:pt>
                <c:pt idx="7513">
                  <c:v>4194.2675355237698</c:v>
                </c:pt>
                <c:pt idx="7514">
                  <c:v>4194.2704823774102</c:v>
                </c:pt>
                <c:pt idx="7515">
                  <c:v>4194.2734196943002</c:v>
                </c:pt>
                <c:pt idx="7516">
                  <c:v>4194.2763665479397</c:v>
                </c:pt>
                <c:pt idx="7517">
                  <c:v>4194.1672757428796</c:v>
                </c:pt>
                <c:pt idx="7518">
                  <c:v>4194.28232701242</c:v>
                </c:pt>
                <c:pt idx="7519">
                  <c:v>4194.2852738660504</c:v>
                </c:pt>
                <c:pt idx="7520">
                  <c:v>4194.1762307447198</c:v>
                </c:pt>
                <c:pt idx="7521">
                  <c:v>4194.1792538923</c:v>
                </c:pt>
                <c:pt idx="7522">
                  <c:v>4194.1822865766198</c:v>
                </c:pt>
                <c:pt idx="7523">
                  <c:v>4194.0732720655196</c:v>
                </c:pt>
                <c:pt idx="7524">
                  <c:v>4194.0763619703002</c:v>
                </c:pt>
                <c:pt idx="7525">
                  <c:v>4194.1225674909301</c:v>
                </c:pt>
                <c:pt idx="7526">
                  <c:v>4194.1256383222299</c:v>
                </c:pt>
                <c:pt idx="7527">
                  <c:v>4194.0856030744299</c:v>
                </c:pt>
                <c:pt idx="7528">
                  <c:v>4194.08870251596</c:v>
                </c:pt>
                <c:pt idx="7529">
                  <c:v>4194.0917924207397</c:v>
                </c:pt>
                <c:pt idx="7530">
                  <c:v>4193.9820245069204</c:v>
                </c:pt>
                <c:pt idx="7531">
                  <c:v>4193.9853528302901</c:v>
                </c:pt>
                <c:pt idx="7532">
                  <c:v>4194.2132523816799</c:v>
                </c:pt>
                <c:pt idx="7533">
                  <c:v>4194.1042760175396</c:v>
                </c:pt>
                <c:pt idx="7534">
                  <c:v>4193.9951566022601</c:v>
                </c:pt>
                <c:pt idx="7535">
                  <c:v>4193.9984944623702</c:v>
                </c:pt>
                <c:pt idx="7536">
                  <c:v>4194.0448239606603</c:v>
                </c:pt>
                <c:pt idx="7537">
                  <c:v>4194.0049031537701</c:v>
                </c:pt>
                <c:pt idx="7538">
                  <c:v>4194.0080788892501</c:v>
                </c:pt>
                <c:pt idx="7539">
                  <c:v>4193.9664796155603</c:v>
                </c:pt>
                <c:pt idx="7540">
                  <c:v>4194.0560487073599</c:v>
                </c:pt>
                <c:pt idx="7541">
                  <c:v>4194.0836480420803</c:v>
                </c:pt>
                <c:pt idx="7542">
                  <c:v>4194.0854218763097</c:v>
                </c:pt>
                <c:pt idx="7543">
                  <c:v>4193.9015343946203</c:v>
                </c:pt>
                <c:pt idx="7544">
                  <c:v>4193.9034322065099</c:v>
                </c:pt>
                <c:pt idx="7545">
                  <c:v>4193.90533955514</c:v>
                </c:pt>
                <c:pt idx="7546">
                  <c:v>4194.0237096112896</c:v>
                </c:pt>
                <c:pt idx="7547">
                  <c:v>4194.0255025190099</c:v>
                </c:pt>
                <c:pt idx="7548">
                  <c:v>4194.0272858899798</c:v>
                </c:pt>
                <c:pt idx="7549">
                  <c:v>4193.9128926557296</c:v>
                </c:pt>
                <c:pt idx="7550">
                  <c:v>4193.9147904676202</c:v>
                </c:pt>
                <c:pt idx="7551">
                  <c:v>4193.8731148999896</c:v>
                </c:pt>
                <c:pt idx="7552">
                  <c:v>4193.8750317853601</c:v>
                </c:pt>
                <c:pt idx="7553">
                  <c:v>4193.80454571664</c:v>
                </c:pt>
                <c:pt idx="7554">
                  <c:v>4193.8064626020196</c:v>
                </c:pt>
                <c:pt idx="7555">
                  <c:v>4193.8807919782403</c:v>
                </c:pt>
                <c:pt idx="7556">
                  <c:v>4193.8827088636099</c:v>
                </c:pt>
                <c:pt idx="7557">
                  <c:v>4193.8122227948897</c:v>
                </c:pt>
                <c:pt idx="7558">
                  <c:v>4193.8865521711105</c:v>
                </c:pt>
                <c:pt idx="7559">
                  <c:v>4193.9320328992599</c:v>
                </c:pt>
                <c:pt idx="7560">
                  <c:v>4193.8903764051202</c:v>
                </c:pt>
                <c:pt idx="7561">
                  <c:v>4193.8922932904898</c:v>
                </c:pt>
                <c:pt idx="7562">
                  <c:v>4193.8942101758703</c:v>
                </c:pt>
                <c:pt idx="7563">
                  <c:v>4193.8961270612399</c:v>
                </c:pt>
                <c:pt idx="7564">
                  <c:v>4193.8980534833599</c:v>
                </c:pt>
                <c:pt idx="7565">
                  <c:v>4193.9435437482598</c:v>
                </c:pt>
                <c:pt idx="7566">
                  <c:v>4193.9454606336303</c:v>
                </c:pt>
                <c:pt idx="7567">
                  <c:v>4193.8749936383902</c:v>
                </c:pt>
                <c:pt idx="7568">
                  <c:v>4193.94930394113</c:v>
                </c:pt>
                <c:pt idx="7569">
                  <c:v>4193.9076474469903</c:v>
                </c:pt>
                <c:pt idx="7570">
                  <c:v>4193.9095452588799</c:v>
                </c:pt>
                <c:pt idx="7571">
                  <c:v>4193.9107278150304</c:v>
                </c:pt>
                <c:pt idx="7572">
                  <c:v>4193.9554742139499</c:v>
                </c:pt>
                <c:pt idx="7573">
                  <c:v>4193.9566472333599</c:v>
                </c:pt>
                <c:pt idx="7574">
                  <c:v>4193.9142564100002</c:v>
                </c:pt>
                <c:pt idx="7575">
                  <c:v>4193.8430360120501</c:v>
                </c:pt>
                <c:pt idx="7576">
                  <c:v>4193.8442185681997</c:v>
                </c:pt>
                <c:pt idx="7577">
                  <c:v>4193.9613583844903</c:v>
                </c:pt>
                <c:pt idx="7578">
                  <c:v>4193.9189580243801</c:v>
                </c:pt>
                <c:pt idx="7579">
                  <c:v>4193.9201405805297</c:v>
                </c:pt>
                <c:pt idx="7580">
                  <c:v>4193.9213135999398</c:v>
                </c:pt>
                <c:pt idx="7581">
                  <c:v>4193.9660599988702</c:v>
                </c:pt>
                <c:pt idx="7582">
                  <c:v>4193.9236691755004</c:v>
                </c:pt>
                <c:pt idx="7583">
                  <c:v>4194.1938355725997</c:v>
                </c:pt>
                <c:pt idx="7584">
                  <c:v>4193.9259961408297</c:v>
                </c:pt>
                <c:pt idx="7585">
                  <c:v>4193.8547948163696</c:v>
                </c:pt>
                <c:pt idx="7586">
                  <c:v>4193.9283612531399</c:v>
                </c:pt>
                <c:pt idx="7587">
                  <c:v>4193.92953427255</c:v>
                </c:pt>
                <c:pt idx="7588">
                  <c:v>4193.9307168286996</c:v>
                </c:pt>
                <c:pt idx="7589">
                  <c:v>4193.9318898481097</c:v>
                </c:pt>
                <c:pt idx="7590">
                  <c:v>4193.9330724042602</c:v>
                </c:pt>
                <c:pt idx="7591">
                  <c:v>4193.9342549604098</c:v>
                </c:pt>
                <c:pt idx="7592">
                  <c:v>4193.9354279798199</c:v>
                </c:pt>
                <c:pt idx="7593">
                  <c:v>4193.9366105359804</c:v>
                </c:pt>
                <c:pt idx="7594">
                  <c:v>4193.9377930921301</c:v>
                </c:pt>
                <c:pt idx="7595">
                  <c:v>4194.2072537702297</c:v>
                </c:pt>
                <c:pt idx="7596">
                  <c:v>4194.0119221967398</c:v>
                </c:pt>
                <c:pt idx="7597">
                  <c:v>4193.9412930768704</c:v>
                </c:pt>
                <c:pt idx="7598">
                  <c:v>4193.94247563302</c:v>
                </c:pt>
                <c:pt idx="7599">
                  <c:v>4194.0567162793805</c:v>
                </c:pt>
                <c:pt idx="7600">
                  <c:v>4193.9447263044103</c:v>
                </c:pt>
                <c:pt idx="7601">
                  <c:v>4193.9458325666101</c:v>
                </c:pt>
                <c:pt idx="7602">
                  <c:v>4194.1028836530404</c:v>
                </c:pt>
                <c:pt idx="7603">
                  <c:v>4194.1297772687603</c:v>
                </c:pt>
                <c:pt idx="7604">
                  <c:v>4193.9491322797503</c:v>
                </c:pt>
                <c:pt idx="7605">
                  <c:v>4194.1060212415396</c:v>
                </c:pt>
                <c:pt idx="7606">
                  <c:v>4193.9513257306799</c:v>
                </c:pt>
                <c:pt idx="7607">
                  <c:v>4193.9088967603402</c:v>
                </c:pt>
                <c:pt idx="7608">
                  <c:v>4193.9535287183498</c:v>
                </c:pt>
                <c:pt idx="7609">
                  <c:v>4193.8822510999398</c:v>
                </c:pt>
                <c:pt idx="7610">
                  <c:v>4193.9557317060198</c:v>
                </c:pt>
                <c:pt idx="7611">
                  <c:v>4193.9568284314801</c:v>
                </c:pt>
                <c:pt idx="7612">
                  <c:v>4193.9579251569503</c:v>
                </c:pt>
                <c:pt idx="7613">
                  <c:v>4193.9590314191501</c:v>
                </c:pt>
                <c:pt idx="7614">
                  <c:v>4193.9601281446203</c:v>
                </c:pt>
                <c:pt idx="7615">
                  <c:v>4193.9612248700796</c:v>
                </c:pt>
                <c:pt idx="7616">
                  <c:v>4193.8899472516696</c:v>
                </c:pt>
                <c:pt idx="7617">
                  <c:v>4193.9634278577496</c:v>
                </c:pt>
                <c:pt idx="7618">
                  <c:v>4193.9645150464703</c:v>
                </c:pt>
                <c:pt idx="7619">
                  <c:v>4194.0361741346096</c:v>
                </c:pt>
                <c:pt idx="7620">
                  <c:v>4194.0786603254001</c:v>
                </c:pt>
                <c:pt idx="7621">
                  <c:v>4194.0796998304104</c:v>
                </c:pt>
                <c:pt idx="7622">
                  <c:v>4194.0807393354098</c:v>
                </c:pt>
                <c:pt idx="7623">
                  <c:v>4194.0817788404202</c:v>
                </c:pt>
                <c:pt idx="7624">
                  <c:v>4194.08282788217</c:v>
                </c:pt>
                <c:pt idx="7625">
                  <c:v>4194.0838673871704</c:v>
                </c:pt>
                <c:pt idx="7626">
                  <c:v>4194.1279557508196</c:v>
                </c:pt>
                <c:pt idx="7627">
                  <c:v>4194.0859463971801</c:v>
                </c:pt>
                <c:pt idx="7628">
                  <c:v>4194.2419770520901</c:v>
                </c:pt>
                <c:pt idx="7629">
                  <c:v>4194.1569283765502</c:v>
                </c:pt>
                <c:pt idx="7630">
                  <c:v>4194.1579678815597</c:v>
                </c:pt>
                <c:pt idx="7631">
                  <c:v>4194.31378872811</c:v>
                </c:pt>
                <c:pt idx="7632">
                  <c:v>4194.2711785596603</c:v>
                </c:pt>
                <c:pt idx="7633">
                  <c:v>4194.3143418592199</c:v>
                </c:pt>
                <c:pt idx="7634">
                  <c:v>4194.3832734388097</c:v>
                </c:pt>
                <c:pt idx="7635">
                  <c:v>4194.3835500043597</c:v>
                </c:pt>
                <c:pt idx="7636">
                  <c:v>4194.3838170331701</c:v>
                </c:pt>
                <c:pt idx="7637">
                  <c:v>4194.3840840619796</c:v>
                </c:pt>
                <c:pt idx="7638">
                  <c:v>4194.5378831189801</c:v>
                </c:pt>
                <c:pt idx="7639">
                  <c:v>4194.4961980146099</c:v>
                </c:pt>
                <c:pt idx="7640">
                  <c:v>4194.4964555066799</c:v>
                </c:pt>
                <c:pt idx="7641">
                  <c:v>4194.4967225354903</c:v>
                </c:pt>
                <c:pt idx="7642">
                  <c:v>4194.6126797956204</c:v>
                </c:pt>
                <c:pt idx="7643">
                  <c:v>4194.5710709851901</c:v>
                </c:pt>
                <c:pt idx="7644">
                  <c:v>4194.6131947797503</c:v>
                </c:pt>
                <c:pt idx="7645">
                  <c:v>4194.6872285169302</c:v>
                </c:pt>
                <c:pt idx="7646">
                  <c:v>4194.6137002271398</c:v>
                </c:pt>
                <c:pt idx="7647">
                  <c:v>4194.5720914167096</c:v>
                </c:pt>
                <c:pt idx="7648">
                  <c:v>4194.6142056745202</c:v>
                </c:pt>
                <c:pt idx="7649">
                  <c:v>4194.7301343244299</c:v>
                </c:pt>
                <c:pt idx="7650">
                  <c:v>4194.6566155713799</c:v>
                </c:pt>
                <c:pt idx="7651">
                  <c:v>4194.6149781507202</c:v>
                </c:pt>
                <c:pt idx="7652">
                  <c:v>4194.7308972638803</c:v>
                </c:pt>
                <c:pt idx="7653">
                  <c:v>4194.7311547559502</c:v>
                </c:pt>
                <c:pt idx="7654">
                  <c:v>4194.7314122480102</c:v>
                </c:pt>
                <c:pt idx="7655">
                  <c:v>4194.7316792768197</c:v>
                </c:pt>
                <c:pt idx="7656">
                  <c:v>4194.7319367688897</c:v>
                </c:pt>
                <c:pt idx="7657">
                  <c:v>4194.7321942609497</c:v>
                </c:pt>
                <c:pt idx="7658">
                  <c:v>4194.7324517530196</c:v>
                </c:pt>
                <c:pt idx="7659">
                  <c:v>4194.7327092450796</c:v>
                </c:pt>
                <c:pt idx="7660">
                  <c:v>4194.7329667371496</c:v>
                </c:pt>
                <c:pt idx="7661">
                  <c:v>4194.8069623273605</c:v>
                </c:pt>
                <c:pt idx="7662">
                  <c:v>4194.8073628705697</c:v>
                </c:pt>
                <c:pt idx="7663">
                  <c:v>4194.8494199079196</c:v>
                </c:pt>
                <c:pt idx="7664">
                  <c:v>4194.84968693673</c:v>
                </c:pt>
                <c:pt idx="7665">
                  <c:v>4194.9235776227697</c:v>
                </c:pt>
                <c:pt idx="7666">
                  <c:v>4195.0072148603203</c:v>
                </c:pt>
                <c:pt idx="7667">
                  <c:v>4194.9241498273605</c:v>
                </c:pt>
                <c:pt idx="7668">
                  <c:v>4194.9244359296499</c:v>
                </c:pt>
                <c:pt idx="7669">
                  <c:v>4194.9665025037502</c:v>
                </c:pt>
                <c:pt idx="7670">
                  <c:v>4194.9667981427901</c:v>
                </c:pt>
                <c:pt idx="7671">
                  <c:v>4195.19150288522</c:v>
                </c:pt>
                <c:pt idx="7672">
                  <c:v>4195.0396874707903</c:v>
                </c:pt>
                <c:pt idx="7673">
                  <c:v>4194.9676850598998</c:v>
                </c:pt>
                <c:pt idx="7674">
                  <c:v>4194.9679806989398</c:v>
                </c:pt>
                <c:pt idx="7675">
                  <c:v>4195.0405267041897</c:v>
                </c:pt>
                <c:pt idx="7676">
                  <c:v>4195.1929429334396</c:v>
                </c:pt>
                <c:pt idx="7677">
                  <c:v>4195.0411179822604</c:v>
                </c:pt>
                <c:pt idx="7678">
                  <c:v>4195.08183987557</c:v>
                </c:pt>
                <c:pt idx="7679">
                  <c:v>4195.0416997235998</c:v>
                </c:pt>
                <c:pt idx="7680">
                  <c:v>4195.0419858258902</c:v>
                </c:pt>
                <c:pt idx="7681">
                  <c:v>4195.0422719281896</c:v>
                </c:pt>
                <c:pt idx="7682">
                  <c:v>4194.9703744214703</c:v>
                </c:pt>
                <c:pt idx="7683">
                  <c:v>4195.0428345960299</c:v>
                </c:pt>
                <c:pt idx="7684">
                  <c:v>4195.0431302350698</c:v>
                </c:pt>
                <c:pt idx="7685">
                  <c:v>4195.0434163373702</c:v>
                </c:pt>
                <c:pt idx="7686">
                  <c:v>4195.0841382306799</c:v>
                </c:pt>
                <c:pt idx="7687">
                  <c:v>4195.0844338697198</c:v>
                </c:pt>
                <c:pt idx="7688">
                  <c:v>4195.0847199720101</c:v>
                </c:pt>
                <c:pt idx="7689">
                  <c:v>4195.0138047498403</c:v>
                </c:pt>
                <c:pt idx="7690">
                  <c:v>4195.1565411847796</c:v>
                </c:pt>
                <c:pt idx="7691">
                  <c:v>4195.1568368238204</c:v>
                </c:pt>
                <c:pt idx="7692">
                  <c:v>4195.1975873273605</c:v>
                </c:pt>
                <c:pt idx="7693">
                  <c:v>4195.1978925031399</c:v>
                </c:pt>
                <c:pt idx="7694">
                  <c:v>4195.1982072156597</c:v>
                </c:pt>
                <c:pt idx="7695">
                  <c:v>4195.1985028546997</c:v>
                </c:pt>
                <c:pt idx="7696">
                  <c:v>4195.2700570386596</c:v>
                </c:pt>
                <c:pt idx="7697">
                  <c:v>4195.3780129712804</c:v>
                </c:pt>
                <c:pt idx="7698">
                  <c:v>4195.31012089669</c:v>
                </c:pt>
                <c:pt idx="7699">
                  <c:v>4195.2710107129797</c:v>
                </c:pt>
                <c:pt idx="7700">
                  <c:v>4195.2000668805804</c:v>
                </c:pt>
                <c:pt idx="7701">
                  <c:v>4195.3110268872897</c:v>
                </c:pt>
                <c:pt idx="7702">
                  <c:v>4195.2719453138097</c:v>
                </c:pt>
                <c:pt idx="7703">
                  <c:v>4195.2010014814095</c:v>
                </c:pt>
                <c:pt idx="7704">
                  <c:v>4195.3801015180297</c:v>
                </c:pt>
                <c:pt idx="7705">
                  <c:v>4195.2728799146398</c:v>
                </c:pt>
                <c:pt idx="7706">
                  <c:v>4195.3807118695904</c:v>
                </c:pt>
                <c:pt idx="7707">
                  <c:v>4195.4233697217696</c:v>
                </c:pt>
                <c:pt idx="7708">
                  <c:v>4195.5754617017501</c:v>
                </c:pt>
                <c:pt idx="7709">
                  <c:v>4195.3816083234497</c:v>
                </c:pt>
                <c:pt idx="7710">
                  <c:v>4195.38191349923</c:v>
                </c:pt>
                <c:pt idx="7711">
                  <c:v>4195.4927018445696</c:v>
                </c:pt>
                <c:pt idx="7712">
                  <c:v>4195.49300702035</c:v>
                </c:pt>
                <c:pt idx="7713">
                  <c:v>4195.4933121961303</c:v>
                </c:pt>
                <c:pt idx="7714">
                  <c:v>4195.53546460092</c:v>
                </c:pt>
                <c:pt idx="7715">
                  <c:v>4195.7138684552901</c:v>
                </c:pt>
                <c:pt idx="7716">
                  <c:v>4195.49419911325</c:v>
                </c:pt>
                <c:pt idx="7717">
                  <c:v>4195.4521611493801</c:v>
                </c:pt>
                <c:pt idx="7718">
                  <c:v>4195.5784085553796</c:v>
                </c:pt>
                <c:pt idx="7719">
                  <c:v>4195.6458524030404</c:v>
                </c:pt>
                <c:pt idx="7720">
                  <c:v>4195.6043866437603</c:v>
                </c:pt>
                <c:pt idx="7721">
                  <c:v>4195.7576134961801</c:v>
                </c:pt>
                <c:pt idx="7722">
                  <c:v>4195.6472066205697</c:v>
                </c:pt>
                <c:pt idx="7723">
                  <c:v>4195.7169202130999</c:v>
                </c:pt>
                <c:pt idx="7724">
                  <c:v>4195.7174542707198</c:v>
                </c:pt>
                <c:pt idx="7725">
                  <c:v>4195.5816605848004</c:v>
                </c:pt>
                <c:pt idx="7726">
                  <c:v>4195.87118657052</c:v>
                </c:pt>
                <c:pt idx="7727">
                  <c:v>4195.8299687665703</c:v>
                </c:pt>
                <c:pt idx="7728">
                  <c:v>4195.8996823590996</c:v>
                </c:pt>
                <c:pt idx="7729">
                  <c:v>4195.9419492048</c:v>
                </c:pt>
                <c:pt idx="7730">
                  <c:v>4196.0109761518197</c:v>
                </c:pt>
                <c:pt idx="7731">
                  <c:v>4195.9704640668597</c:v>
                </c:pt>
                <c:pt idx="7732">
                  <c:v>4195.9709885877301</c:v>
                </c:pt>
                <c:pt idx="7733">
                  <c:v>4195.97152264535</c:v>
                </c:pt>
                <c:pt idx="7734">
                  <c:v>4196.0781338971801</c:v>
                </c:pt>
                <c:pt idx="7735">
                  <c:v>4196.0786298078301</c:v>
                </c:pt>
                <c:pt idx="7736">
                  <c:v>4196.0139706891696</c:v>
                </c:pt>
                <c:pt idx="7737">
                  <c:v>4196.4320233625103</c:v>
                </c:pt>
                <c:pt idx="7738">
                  <c:v>4196.2497285169302</c:v>
                </c:pt>
                <c:pt idx="7739">
                  <c:v>4196.1458066266696</c:v>
                </c:pt>
                <c:pt idx="7740">
                  <c:v>4196.2507394117101</c:v>
                </c:pt>
                <c:pt idx="7741">
                  <c:v>4196.2512353223501</c:v>
                </c:pt>
                <c:pt idx="7742">
                  <c:v>4196.3169244092696</c:v>
                </c:pt>
                <c:pt idx="7743">
                  <c:v>4196.3959172528903</c:v>
                </c:pt>
                <c:pt idx="7744">
                  <c:v>4196.3571885389001</c:v>
                </c:pt>
                <c:pt idx="7745">
                  <c:v>4196.3576939862896</c:v>
                </c:pt>
                <c:pt idx="7746">
                  <c:v>4196.3581994336801</c:v>
                </c:pt>
                <c:pt idx="7747">
                  <c:v>4196.4628175061898</c:v>
                </c:pt>
                <c:pt idx="7748">
                  <c:v>4196.5650704663904</c:v>
                </c:pt>
                <c:pt idx="7749">
                  <c:v>4196.4638284009698</c:v>
                </c:pt>
                <c:pt idx="7750">
                  <c:v>4196.4643243116097</c:v>
                </c:pt>
                <c:pt idx="7751">
                  <c:v>4196.5290215772302</c:v>
                </c:pt>
                <c:pt idx="7752">
                  <c:v>4196.56768353402</c:v>
                </c:pt>
                <c:pt idx="7753">
                  <c:v>4196.5307763379797</c:v>
                </c:pt>
                <c:pt idx="7754">
                  <c:v>4196.5316537183498</c:v>
                </c:pt>
                <c:pt idx="7755">
                  <c:v>4196.5325406354596</c:v>
                </c:pt>
                <c:pt idx="7756">
                  <c:v>4196.5334180158297</c:v>
                </c:pt>
                <c:pt idx="7757">
                  <c:v>4196.5720799726196</c:v>
                </c:pt>
                <c:pt idx="7758">
                  <c:v>4196.64145977914</c:v>
                </c:pt>
                <c:pt idx="7759">
                  <c:v>4196.7108586591403</c:v>
                </c:pt>
                <c:pt idx="7760">
                  <c:v>4196.6432336133703</c:v>
                </c:pt>
                <c:pt idx="7761">
                  <c:v>4196.6063550275503</c:v>
                </c:pt>
                <c:pt idx="7762">
                  <c:v>4196.6450169843401</c:v>
                </c:pt>
                <c:pt idx="7763">
                  <c:v>4196.6459039014499</c:v>
                </c:pt>
                <c:pt idx="7764">
                  <c:v>4196.6467908185696</c:v>
                </c:pt>
                <c:pt idx="7765">
                  <c:v>4196.6476777356802</c:v>
                </c:pt>
                <c:pt idx="7766">
                  <c:v>4196.6485646527999</c:v>
                </c:pt>
                <c:pt idx="7767">
                  <c:v>4196.6494420331701</c:v>
                </c:pt>
                <c:pt idx="7768">
                  <c:v>4196.6503384870202</c:v>
                </c:pt>
                <c:pt idx="7769">
                  <c:v>4196.6890004438101</c:v>
                </c:pt>
                <c:pt idx="7770">
                  <c:v>4196.6520932477697</c:v>
                </c:pt>
                <c:pt idx="7771">
                  <c:v>4196.6907647413</c:v>
                </c:pt>
                <c:pt idx="7772">
                  <c:v>4196.6231587690099</c:v>
                </c:pt>
                <c:pt idx="7773">
                  <c:v>4196.6240361493801</c:v>
                </c:pt>
                <c:pt idx="7774">
                  <c:v>4196.5871003431002</c:v>
                </c:pt>
                <c:pt idx="7775">
                  <c:v>4196.6257718366296</c:v>
                </c:pt>
                <c:pt idx="7776">
                  <c:v>4196.7338135999398</c:v>
                </c:pt>
                <c:pt idx="7777">
                  <c:v>4196.9489720624597</c:v>
                </c:pt>
                <c:pt idx="7778">
                  <c:v>4196.6284230512301</c:v>
                </c:pt>
                <c:pt idx="7779">
                  <c:v>4196.5914967816998</c:v>
                </c:pt>
                <c:pt idx="7780">
                  <c:v>4196.6301682752301</c:v>
                </c:pt>
                <c:pt idx="7781">
                  <c:v>4196.5932420056997</c:v>
                </c:pt>
                <c:pt idx="7782">
                  <c:v>4196.63193257272</c:v>
                </c:pt>
                <c:pt idx="7783">
                  <c:v>4196.5954831403496</c:v>
                </c:pt>
                <c:pt idx="7784">
                  <c:v>4196.7417863172304</c:v>
                </c:pt>
                <c:pt idx="7785">
                  <c:v>4196.6359856885601</c:v>
                </c:pt>
                <c:pt idx="7786">
                  <c:v>4196.7058041852697</c:v>
                </c:pt>
                <c:pt idx="7787">
                  <c:v>4196.6386941236196</c:v>
                </c:pt>
                <c:pt idx="7788">
                  <c:v>4196.6400388044103</c:v>
                </c:pt>
                <c:pt idx="7789">
                  <c:v>4196.5408852857299</c:v>
                </c:pt>
                <c:pt idx="7790">
                  <c:v>4196.5422395032601</c:v>
                </c:pt>
                <c:pt idx="7791">
                  <c:v>4196.6440728467696</c:v>
                </c:pt>
                <c:pt idx="7792">
                  <c:v>4196.6454270642998</c:v>
                </c:pt>
                <c:pt idx="7793">
                  <c:v>4196.60898716867</c:v>
                </c:pt>
                <c:pt idx="7794">
                  <c:v>4196.5854409497897</c:v>
                </c:pt>
                <c:pt idx="7795">
                  <c:v>4196.7953351300903</c:v>
                </c:pt>
                <c:pt idx="7796">
                  <c:v>4196.68955357492</c:v>
                </c:pt>
                <c:pt idx="7797">
                  <c:v>4196.65219815194</c:v>
                </c:pt>
                <c:pt idx="7798">
                  <c:v>4196.5908673566501</c:v>
                </c:pt>
                <c:pt idx="7799">
                  <c:v>4196.6548970502599</c:v>
                </c:pt>
                <c:pt idx="7800">
                  <c:v>4196.59356625497</c:v>
                </c:pt>
                <c:pt idx="7801">
                  <c:v>4196.6576054853203</c:v>
                </c:pt>
                <c:pt idx="7802">
                  <c:v>4196.59628422677</c:v>
                </c:pt>
                <c:pt idx="7803">
                  <c:v>4196.5976289075597</c:v>
                </c:pt>
                <c:pt idx="7804">
                  <c:v>4196.4984467786498</c:v>
                </c:pt>
                <c:pt idx="7805">
                  <c:v>4196.4998486799004</c:v>
                </c:pt>
                <c:pt idx="7806">
                  <c:v>4196.5012028974297</c:v>
                </c:pt>
                <c:pt idx="7807">
                  <c:v>4196.5025571149499</c:v>
                </c:pt>
                <c:pt idx="7808">
                  <c:v>4196.5039017957397</c:v>
                </c:pt>
                <c:pt idx="7809">
                  <c:v>4196.5052655500103</c:v>
                </c:pt>
                <c:pt idx="7810">
                  <c:v>4196.5066197675396</c:v>
                </c:pt>
                <c:pt idx="7811">
                  <c:v>4196.5457871717199</c:v>
                </c:pt>
                <c:pt idx="7812">
                  <c:v>4196.5092614453997</c:v>
                </c:pt>
                <c:pt idx="7813">
                  <c:v>4196.4464333814303</c:v>
                </c:pt>
                <c:pt idx="7814">
                  <c:v>4196.4480832380004</c:v>
                </c:pt>
                <c:pt idx="7815">
                  <c:v>4196.3454964917901</c:v>
                </c:pt>
                <c:pt idx="7816">
                  <c:v>4196.4122441571899</c:v>
                </c:pt>
                <c:pt idx="7817">
                  <c:v>4196.3881257337298</c:v>
                </c:pt>
                <c:pt idx="7818">
                  <c:v>4196.3504937451999</c:v>
                </c:pt>
                <c:pt idx="7819">
                  <c:v>4196.3914540570904</c:v>
                </c:pt>
                <c:pt idx="7820">
                  <c:v>4196.35383160531</c:v>
                </c:pt>
                <c:pt idx="7821">
                  <c:v>4196.2904218000103</c:v>
                </c:pt>
                <c:pt idx="7822">
                  <c:v>4196.2270215314602</c:v>
                </c:pt>
                <c:pt idx="7823">
                  <c:v>4196.2286809247698</c:v>
                </c:pt>
                <c:pt idx="7824">
                  <c:v>4196.2953999799402</c:v>
                </c:pt>
                <c:pt idx="7825">
                  <c:v>4196.19269879281</c:v>
                </c:pt>
                <c:pt idx="7826">
                  <c:v>4196.1943677228601</c:v>
                </c:pt>
                <c:pt idx="7827">
                  <c:v>4196.1960366529202</c:v>
                </c:pt>
                <c:pt idx="7828">
                  <c:v>4196.1976960462298</c:v>
                </c:pt>
                <c:pt idx="7829">
                  <c:v>4196.1342957776696</c:v>
                </c:pt>
                <c:pt idx="7830">
                  <c:v>4196.0966542524102</c:v>
                </c:pt>
                <c:pt idx="7831">
                  <c:v>4196.0983231824603</c:v>
                </c:pt>
                <c:pt idx="7832">
                  <c:v>4196.1393025678399</c:v>
                </c:pt>
                <c:pt idx="7833">
                  <c:v>4196.1016705793099</c:v>
                </c:pt>
                <c:pt idx="7834">
                  <c:v>4196.14264042794</c:v>
                </c:pt>
                <c:pt idx="7835">
                  <c:v>4196.1442998212497</c:v>
                </c:pt>
                <c:pt idx="7836">
                  <c:v>4196.1459687513097</c:v>
                </c:pt>
                <c:pt idx="7837">
                  <c:v>4196.04327710092</c:v>
                </c:pt>
                <c:pt idx="7838">
                  <c:v>4196.0449460309701</c:v>
                </c:pt>
                <c:pt idx="7839">
                  <c:v>4196.0466149610202</c:v>
                </c:pt>
                <c:pt idx="7840">
                  <c:v>4196.0089925092398</c:v>
                </c:pt>
                <c:pt idx="7841">
                  <c:v>4195.9839776319204</c:v>
                </c:pt>
                <c:pt idx="7842">
                  <c:v>4195.9440186780603</c:v>
                </c:pt>
                <c:pt idx="7843">
                  <c:v>4195.9455636304601</c:v>
                </c:pt>
                <c:pt idx="7844">
                  <c:v>4195.9053948682504</c:v>
                </c:pt>
                <c:pt idx="7845">
                  <c:v>4195.8378842633902</c:v>
                </c:pt>
                <c:pt idx="7846">
                  <c:v>4195.83944828927</c:v>
                </c:pt>
                <c:pt idx="7847">
                  <c:v>4195.8410218518902</c:v>
                </c:pt>
                <c:pt idx="7848">
                  <c:v>4195.8008721631704</c:v>
                </c:pt>
                <c:pt idx="7849">
                  <c:v>4195.7353928846096</c:v>
                </c:pt>
                <c:pt idx="7850">
                  <c:v>4195.7369759839703</c:v>
                </c:pt>
                <c:pt idx="7851">
                  <c:v>4195.7802918714196</c:v>
                </c:pt>
                <c:pt idx="7852">
                  <c:v>4195.7401326459603</c:v>
                </c:pt>
                <c:pt idx="7853">
                  <c:v>4195.7834485334097</c:v>
                </c:pt>
                <c:pt idx="7854">
                  <c:v>4195.7179978650802</c:v>
                </c:pt>
                <c:pt idx="7855">
                  <c:v>4195.7448724073101</c:v>
                </c:pt>
                <c:pt idx="7856">
                  <c:v>4195.6376794141497</c:v>
                </c:pt>
                <c:pt idx="7857">
                  <c:v>4195.6392720502599</c:v>
                </c:pt>
                <c:pt idx="7858">
                  <c:v>4195.57381184518</c:v>
                </c:pt>
                <c:pt idx="7859">
                  <c:v>4195.6842091840499</c:v>
                </c:pt>
                <c:pt idx="7860">
                  <c:v>4195.6440594953301</c:v>
                </c:pt>
                <c:pt idx="7861">
                  <c:v>4195.5368760389001</c:v>
                </c:pt>
                <c:pt idx="7862">
                  <c:v>4195.5384877485003</c:v>
                </c:pt>
                <c:pt idx="7863">
                  <c:v>4195.54008992135</c:v>
                </c:pt>
                <c:pt idx="7864">
                  <c:v>4195.5417016309502</c:v>
                </c:pt>
                <c:pt idx="7865">
                  <c:v>4195.4759076398605</c:v>
                </c:pt>
                <c:pt idx="7866">
                  <c:v>4195.5449155133902</c:v>
                </c:pt>
                <c:pt idx="7867">
                  <c:v>4195.4791787427603</c:v>
                </c:pt>
                <c:pt idx="7868">
                  <c:v>4195.54814846932</c:v>
                </c:pt>
                <c:pt idx="7869">
                  <c:v>4195.4401257795098</c:v>
                </c:pt>
                <c:pt idx="7870">
                  <c:v>4195.4417470258404</c:v>
                </c:pt>
                <c:pt idx="7871">
                  <c:v>4195.4047444623702</c:v>
                </c:pt>
                <c:pt idx="7872">
                  <c:v>4195.3769925397601</c:v>
                </c:pt>
                <c:pt idx="7873">
                  <c:v>4195.5145123761804</c:v>
                </c:pt>
                <c:pt idx="7874">
                  <c:v>4195.3412011426599</c:v>
                </c:pt>
                <c:pt idx="7875">
                  <c:v>4195.3422406476702</c:v>
                </c:pt>
                <c:pt idx="7876">
                  <c:v>4195.3432801526696</c:v>
                </c:pt>
                <c:pt idx="7877">
                  <c:v>4195.2756360334097</c:v>
                </c:pt>
                <c:pt idx="7878">
                  <c:v>4195.2362683576303</c:v>
                </c:pt>
                <c:pt idx="7879">
                  <c:v>4195.2777627271398</c:v>
                </c:pt>
                <c:pt idx="7880">
                  <c:v>4195.2788213056301</c:v>
                </c:pt>
                <c:pt idx="7881">
                  <c:v>4195.2394440931002</c:v>
                </c:pt>
                <c:pt idx="7882">
                  <c:v>4195.1693681043298</c:v>
                </c:pt>
                <c:pt idx="7883">
                  <c:v>4195.1703980725997</c:v>
                </c:pt>
                <c:pt idx="7884">
                  <c:v>4195.2425530713799</c:v>
                </c:pt>
                <c:pt idx="7885">
                  <c:v>4195.2436211866097</c:v>
                </c:pt>
                <c:pt idx="7886">
                  <c:v>4195.1735451978402</c:v>
                </c:pt>
                <c:pt idx="7887">
                  <c:v>4195.1745656293597</c:v>
                </c:pt>
                <c:pt idx="7888">
                  <c:v>4195.2467397016198</c:v>
                </c:pt>
                <c:pt idx="7889">
                  <c:v>4195.3951695722299</c:v>
                </c:pt>
                <c:pt idx="7890">
                  <c:v>4195.2488950055804</c:v>
                </c:pt>
                <c:pt idx="7891">
                  <c:v>4195.2499726575597</c:v>
                </c:pt>
                <c:pt idx="7892">
                  <c:v>4195.25103123605</c:v>
                </c:pt>
                <c:pt idx="7893">
                  <c:v>4195.3605321210598</c:v>
                </c:pt>
                <c:pt idx="7894">
                  <c:v>4195.2933171552404</c:v>
                </c:pt>
                <c:pt idx="7895">
                  <c:v>4195.4307320874896</c:v>
                </c:pt>
                <c:pt idx="7896">
                  <c:v>4195.2553990644201</c:v>
                </c:pt>
                <c:pt idx="7897">
                  <c:v>4195.2160504621197</c:v>
                </c:pt>
                <c:pt idx="7898">
                  <c:v>4195.2171185773605</c:v>
                </c:pt>
                <c:pt idx="7899">
                  <c:v>4195.2181771558498</c:v>
                </c:pt>
                <c:pt idx="7900">
                  <c:v>4195.2192548078301</c:v>
                </c:pt>
                <c:pt idx="7901">
                  <c:v>4195.2203229230599</c:v>
                </c:pt>
                <c:pt idx="7902">
                  <c:v>4195.2213910382898</c:v>
                </c:pt>
                <c:pt idx="7903">
                  <c:v>4195.22246869027</c:v>
                </c:pt>
                <c:pt idx="7904">
                  <c:v>4195.22347958505</c:v>
                </c:pt>
                <c:pt idx="7905">
                  <c:v>4195.2644589704196</c:v>
                </c:pt>
                <c:pt idx="7906">
                  <c:v>4195.2246239942297</c:v>
                </c:pt>
                <c:pt idx="7907">
                  <c:v>4195.1136735242599</c:v>
                </c:pt>
                <c:pt idx="7908">
                  <c:v>4195.1142266553597</c:v>
                </c:pt>
                <c:pt idx="7909">
                  <c:v>4195.1551774305099</c:v>
                </c:pt>
                <c:pt idx="7910">
                  <c:v>4195.2672723096603</c:v>
                </c:pt>
                <c:pt idx="7911">
                  <c:v>4195.2678445142501</c:v>
                </c:pt>
                <c:pt idx="7912">
                  <c:v>4195.3761819165902</c:v>
                </c:pt>
                <c:pt idx="7913">
                  <c:v>4195.33796818673</c:v>
                </c:pt>
                <c:pt idx="7914">
                  <c:v>4195.2696183484804</c:v>
                </c:pt>
                <c:pt idx="7915">
                  <c:v>4195.2702000898098</c:v>
                </c:pt>
                <c:pt idx="7916">
                  <c:v>4195.2707722943996</c:v>
                </c:pt>
                <c:pt idx="7917">
                  <c:v>4195.2713540357299</c:v>
                </c:pt>
                <c:pt idx="7918">
                  <c:v>4195.2719357770602</c:v>
                </c:pt>
                <c:pt idx="7919">
                  <c:v>4195.3413251203301</c:v>
                </c:pt>
                <c:pt idx="7920">
                  <c:v>4195.48737080514</c:v>
                </c:pt>
                <c:pt idx="7921">
                  <c:v>4195.3424599927603</c:v>
                </c:pt>
                <c:pt idx="7922">
                  <c:v>4195.2742913526299</c:v>
                </c:pt>
                <c:pt idx="7923">
                  <c:v>4195.3823712629001</c:v>
                </c:pt>
                <c:pt idx="7924">
                  <c:v>4195.3441575330498</c:v>
                </c:pt>
                <c:pt idx="7925">
                  <c:v>4195.23566754281</c:v>
                </c:pt>
                <c:pt idx="7926">
                  <c:v>4195.2362397473998</c:v>
                </c:pt>
                <c:pt idx="7927">
                  <c:v>4195.2368214887301</c:v>
                </c:pt>
                <c:pt idx="7928">
                  <c:v>4195.4918530744299</c:v>
                </c:pt>
                <c:pt idx="7929">
                  <c:v>4195.3469613355401</c:v>
                </c:pt>
                <c:pt idx="7930">
                  <c:v>4195.2385953229596</c:v>
                </c:pt>
                <c:pt idx="7931">
                  <c:v>4195.2391770642998</c:v>
                </c:pt>
                <c:pt idx="7932">
                  <c:v>4195.2397492688897</c:v>
                </c:pt>
                <c:pt idx="7933">
                  <c:v>4195.34920247018</c:v>
                </c:pt>
                <c:pt idx="7934">
                  <c:v>4195.3497842115103</c:v>
                </c:pt>
                <c:pt idx="7935">
                  <c:v>4195.2414754193996</c:v>
                </c:pt>
                <c:pt idx="7936">
                  <c:v>4195.24179966867</c:v>
                </c:pt>
                <c:pt idx="7937">
                  <c:v>4195.2421334546798</c:v>
                </c:pt>
                <c:pt idx="7938">
                  <c:v>4195.2424481671997</c:v>
                </c:pt>
                <c:pt idx="7939">
                  <c:v>4195.24277241647</c:v>
                </c:pt>
                <c:pt idx="7940">
                  <c:v>4195.2430966657403</c:v>
                </c:pt>
                <c:pt idx="7941">
                  <c:v>4195.2434209149997</c:v>
                </c:pt>
                <c:pt idx="7942">
                  <c:v>4195.2841428083102</c:v>
                </c:pt>
                <c:pt idx="7943">
                  <c:v>4195.3527882856097</c:v>
                </c:pt>
                <c:pt idx="7944">
                  <c:v>4195.3143456739099</c:v>
                </c:pt>
                <c:pt idx="7945">
                  <c:v>4195.3534272473998</c:v>
                </c:pt>
                <c:pt idx="7946">
                  <c:v>4195.3149750989596</c:v>
                </c:pt>
                <c:pt idx="7947">
                  <c:v>4195.2453854840996</c:v>
                </c:pt>
                <c:pt idx="7948">
                  <c:v>4195.4997685712497</c:v>
                </c:pt>
                <c:pt idx="7949">
                  <c:v>4195.3546765607598</c:v>
                </c:pt>
                <c:pt idx="7950">
                  <c:v>4195.3549912732797</c:v>
                </c:pt>
                <c:pt idx="7951">
                  <c:v>4195.3553059858004</c:v>
                </c:pt>
                <c:pt idx="7952">
                  <c:v>4195.3556206983303</c:v>
                </c:pt>
                <c:pt idx="7953">
                  <c:v>4195.3559354108502</c:v>
                </c:pt>
                <c:pt idx="7954">
                  <c:v>4195.3562596601196</c:v>
                </c:pt>
                <c:pt idx="7955">
                  <c:v>4195.4246953290703</c:v>
                </c:pt>
                <c:pt idx="7956">
                  <c:v>4195.3568890851702</c:v>
                </c:pt>
                <c:pt idx="7957">
                  <c:v>4195.4639581006704</c:v>
                </c:pt>
                <c:pt idx="7958">
                  <c:v>4195.42563946664</c:v>
                </c:pt>
                <c:pt idx="7959">
                  <c:v>4195.4259541791598</c:v>
                </c:pt>
                <c:pt idx="7960">
                  <c:v>4195.4262784284301</c:v>
                </c:pt>
                <c:pt idx="7961">
                  <c:v>4195.3971913617797</c:v>
                </c:pt>
                <c:pt idx="7962">
                  <c:v>4195.5041173261397</c:v>
                </c:pt>
                <c:pt idx="7963">
                  <c:v>4195.5334046643902</c:v>
                </c:pt>
                <c:pt idx="7964">
                  <c:v>4195.3594163221096</c:v>
                </c:pt>
                <c:pt idx="7965">
                  <c:v>4195.42780430734</c:v>
                </c:pt>
                <c:pt idx="7966">
                  <c:v>4195.4280617994</c:v>
                </c:pt>
                <c:pt idx="7967">
                  <c:v>4195.3602174085299</c:v>
                </c:pt>
                <c:pt idx="7968">
                  <c:v>4195.4285958570199</c:v>
                </c:pt>
                <c:pt idx="7969">
                  <c:v>4195.4288628858303</c:v>
                </c:pt>
                <c:pt idx="7970">
                  <c:v>4195.4291299146398</c:v>
                </c:pt>
                <c:pt idx="7971">
                  <c:v>4195.4293874066998</c:v>
                </c:pt>
                <c:pt idx="7972">
                  <c:v>4195.4296544355102</c:v>
                </c:pt>
                <c:pt idx="7973">
                  <c:v>4195.4299214643197</c:v>
                </c:pt>
                <c:pt idx="7974">
                  <c:v>4195.4301884931301</c:v>
                </c:pt>
                <c:pt idx="7975">
                  <c:v>4195.4690793317504</c:v>
                </c:pt>
                <c:pt idx="7976">
                  <c:v>4195.4307130139996</c:v>
                </c:pt>
                <c:pt idx="7977">
                  <c:v>4195.4696038526299</c:v>
                </c:pt>
                <c:pt idx="7978">
                  <c:v>4195.5373719495501</c:v>
                </c:pt>
                <c:pt idx="7979">
                  <c:v>4195.5757096570696</c:v>
                </c:pt>
                <c:pt idx="7980">
                  <c:v>4195.5759766858801</c:v>
                </c:pt>
                <c:pt idx="7981">
                  <c:v>4195.5381539624896</c:v>
                </c:pt>
                <c:pt idx="7982">
                  <c:v>4195.57649167001</c:v>
                </c:pt>
                <c:pt idx="7983">
                  <c:v>4195.57674916207</c:v>
                </c:pt>
                <c:pt idx="7984">
                  <c:v>4195.5770161908804</c:v>
                </c:pt>
                <c:pt idx="7985">
                  <c:v>4195.5772736829504</c:v>
                </c:pt>
                <c:pt idx="7986">
                  <c:v>4195.5775311750103</c:v>
                </c:pt>
                <c:pt idx="7987">
                  <c:v>4195.5777886670803</c:v>
                </c:pt>
                <c:pt idx="7988">
                  <c:v>4195.5780556958898</c:v>
                </c:pt>
                <c:pt idx="7989">
                  <c:v>4195.5783131879498</c:v>
                </c:pt>
                <c:pt idx="7990">
                  <c:v>4195.5785802167602</c:v>
                </c:pt>
                <c:pt idx="7991">
                  <c:v>4195.6459000867599</c:v>
                </c:pt>
                <c:pt idx="7992">
                  <c:v>4195.9887364667602</c:v>
                </c:pt>
                <c:pt idx="7993">
                  <c:v>4195.7968381208102</c:v>
                </c:pt>
                <c:pt idx="7994">
                  <c:v>4195.6466725629498</c:v>
                </c:pt>
                <c:pt idx="7995">
                  <c:v>4195.6469300550198</c:v>
                </c:pt>
                <c:pt idx="7996">
                  <c:v>4195.6889012616803</c:v>
                </c:pt>
                <c:pt idx="7997">
                  <c:v>4195.6467488568996</c:v>
                </c:pt>
                <c:pt idx="7998">
                  <c:v>4195.6462815564801</c:v>
                </c:pt>
                <c:pt idx="7999">
                  <c:v>4195.6875088971801</c:v>
                </c:pt>
                <c:pt idx="8000">
                  <c:v>4195.8628228467696</c:v>
                </c:pt>
                <c:pt idx="8001">
                  <c:v>4195.6865647596096</c:v>
                </c:pt>
                <c:pt idx="8002">
                  <c:v>4195.7531503003802</c:v>
                </c:pt>
                <c:pt idx="8003">
                  <c:v>4195.6856301587804</c:v>
                </c:pt>
                <c:pt idx="8004">
                  <c:v>4195.6851628583599</c:v>
                </c:pt>
                <c:pt idx="8005">
                  <c:v>4195.7517483991296</c:v>
                </c:pt>
                <c:pt idx="8006">
                  <c:v>4195.8346703809502</c:v>
                </c:pt>
                <c:pt idx="8007">
                  <c:v>4195.94294102609</c:v>
                </c:pt>
                <c:pt idx="8008">
                  <c:v>4195.7503560346304</c:v>
                </c:pt>
                <c:pt idx="8009">
                  <c:v>4195.6828263562902</c:v>
                </c:pt>
                <c:pt idx="8010">
                  <c:v>4195.6823590558697</c:v>
                </c:pt>
                <c:pt idx="8011">
                  <c:v>4195.6818917554601</c:v>
                </c:pt>
                <c:pt idx="8012">
                  <c:v>4195.6814244550396</c:v>
                </c:pt>
                <c:pt idx="8013">
                  <c:v>4195.6809571546301</c:v>
                </c:pt>
                <c:pt idx="8014">
                  <c:v>4195.6804898542096</c:v>
                </c:pt>
                <c:pt idx="8015">
                  <c:v>4195.6800225538</c:v>
                </c:pt>
                <c:pt idx="8016">
                  <c:v>4195.7883027356802</c:v>
                </c:pt>
                <c:pt idx="8017">
                  <c:v>4195.72079213082</c:v>
                </c:pt>
                <c:pt idx="8018">
                  <c:v>4195.6786206525503</c:v>
                </c:pt>
                <c:pt idx="8019">
                  <c:v>4195.6781533521398</c:v>
                </c:pt>
                <c:pt idx="8020">
                  <c:v>4195.7193902295803</c:v>
                </c:pt>
                <c:pt idx="8021">
                  <c:v>4195.7189229291598</c:v>
                </c:pt>
                <c:pt idx="8022">
                  <c:v>4195.7184556287502</c:v>
                </c:pt>
                <c:pt idx="8023">
                  <c:v>4195.7179883283297</c:v>
                </c:pt>
                <c:pt idx="8024">
                  <c:v>4195.7175114911797</c:v>
                </c:pt>
                <c:pt idx="8025">
                  <c:v>4195.7170441907601</c:v>
                </c:pt>
                <c:pt idx="8026">
                  <c:v>4195.8670476239904</c:v>
                </c:pt>
                <c:pt idx="8027">
                  <c:v>4195.7578805249896</c:v>
                </c:pt>
                <c:pt idx="8028">
                  <c:v>4195.7156899732299</c:v>
                </c:pt>
                <c:pt idx="8029">
                  <c:v>4195.7152131360699</c:v>
                </c:pt>
                <c:pt idx="8030">
                  <c:v>4195.7147458356603</c:v>
                </c:pt>
                <c:pt idx="8031">
                  <c:v>4195.7142689985003</c:v>
                </c:pt>
                <c:pt idx="8032">
                  <c:v>4195.7138016980798</c:v>
                </c:pt>
                <c:pt idx="8033">
                  <c:v>4195.7133248609298</c:v>
                </c:pt>
                <c:pt idx="8034">
                  <c:v>4195.7799008649499</c:v>
                </c:pt>
                <c:pt idx="8035">
                  <c:v>4195.7794335645403</c:v>
                </c:pt>
                <c:pt idx="8036">
                  <c:v>4195.7789567273803</c:v>
                </c:pt>
                <c:pt idx="8037">
                  <c:v>4195.8201840680804</c:v>
                </c:pt>
                <c:pt idx="8038">
                  <c:v>4195.8197167676599</c:v>
                </c:pt>
                <c:pt idx="8039">
                  <c:v>4195.8609631818499</c:v>
                </c:pt>
                <c:pt idx="8040">
                  <c:v>4195.9275201123901</c:v>
                </c:pt>
                <c:pt idx="8041">
                  <c:v>4195.8853295606305</c:v>
                </c:pt>
                <c:pt idx="8042">
                  <c:v>4195.92656643807</c:v>
                </c:pt>
                <c:pt idx="8043">
                  <c:v>4195.9260991376595</c:v>
                </c:pt>
                <c:pt idx="8044">
                  <c:v>4195.9256223005004</c:v>
                </c:pt>
                <c:pt idx="8045">
                  <c:v>4195.9942200940804</c:v>
                </c:pt>
                <c:pt idx="8046">
                  <c:v>4195.9937432569204</c:v>
                </c:pt>
                <c:pt idx="8047">
                  <c:v>4195.9932664197604</c:v>
                </c:pt>
                <c:pt idx="8048">
                  <c:v>4195.9927991193499</c:v>
                </c:pt>
                <c:pt idx="8049">
                  <c:v>4196.0970834058498</c:v>
                </c:pt>
                <c:pt idx="8050">
                  <c:v>4196.0573819440597</c:v>
                </c:pt>
                <c:pt idx="8051">
                  <c:v>4195.9913876813598</c:v>
                </c:pt>
                <c:pt idx="8052">
                  <c:v>4196.0957482618096</c:v>
                </c:pt>
                <c:pt idx="8053">
                  <c:v>4196.0953095716204</c:v>
                </c:pt>
                <c:pt idx="8054">
                  <c:v>4196.0948613446899</c:v>
                </c:pt>
                <c:pt idx="8055">
                  <c:v>4196.2125256818499</c:v>
                </c:pt>
                <c:pt idx="8056">
                  <c:v>4196.1986115735699</c:v>
                </c:pt>
                <c:pt idx="8057">
                  <c:v>4196.0939648908297</c:v>
                </c:pt>
                <c:pt idx="8058">
                  <c:v>4196.1586907666897</c:v>
                </c:pt>
                <c:pt idx="8059">
                  <c:v>4196.1583665174203</c:v>
                </c:pt>
                <c:pt idx="8060">
                  <c:v>4196.15804226815</c:v>
                </c:pt>
                <c:pt idx="8061">
                  <c:v>4196.1577084821402</c:v>
                </c:pt>
                <c:pt idx="8062">
                  <c:v>4196.1573842328698</c:v>
                </c:pt>
                <c:pt idx="8063">
                  <c:v>4196.1963132184701</c:v>
                </c:pt>
                <c:pt idx="8064">
                  <c:v>4196.26103909432</c:v>
                </c:pt>
                <c:pt idx="8065">
                  <c:v>4196.2607053083102</c:v>
                </c:pt>
                <c:pt idx="8066">
                  <c:v>4196.2603810590499</c:v>
                </c:pt>
                <c:pt idx="8067">
                  <c:v>4196.2600568097796</c:v>
                </c:pt>
                <c:pt idx="8068">
                  <c:v>4196.2597325605102</c:v>
                </c:pt>
                <c:pt idx="8069">
                  <c:v>4196.2593987745004</c:v>
                </c:pt>
                <c:pt idx="8070">
                  <c:v>4196.2590649884896</c:v>
                </c:pt>
                <c:pt idx="8071">
                  <c:v>4196.2587407392202</c:v>
                </c:pt>
                <c:pt idx="8072">
                  <c:v>4196.2584164899499</c:v>
                </c:pt>
                <c:pt idx="8073">
                  <c:v>4196.2973550122897</c:v>
                </c:pt>
                <c:pt idx="8074">
                  <c:v>4196.3620618146597</c:v>
                </c:pt>
                <c:pt idx="8075">
                  <c:v>4196.5426591199603</c:v>
                </c:pt>
                <c:pt idx="8076">
                  <c:v>4196.4655736249597</c:v>
                </c:pt>
                <c:pt idx="8077">
                  <c:v>4196.3610699933697</c:v>
                </c:pt>
                <c:pt idx="8078">
                  <c:v>4196.3607362073599</c:v>
                </c:pt>
                <c:pt idx="8079">
                  <c:v>4196.3211587232299</c:v>
                </c:pt>
                <c:pt idx="8080">
                  <c:v>4196.3600781720797</c:v>
                </c:pt>
                <c:pt idx="8081">
                  <c:v>4196.1646703046499</c:v>
                </c:pt>
                <c:pt idx="8082">
                  <c:v>4196.5404370588003</c:v>
                </c:pt>
                <c:pt idx="8083">
                  <c:v>4196.5520051282601</c:v>
                </c:pt>
                <c:pt idx="8084">
                  <c:v>4196.3195088666598</c:v>
                </c:pt>
                <c:pt idx="8085">
                  <c:v>4196.31917508065</c:v>
                </c:pt>
                <c:pt idx="8086">
                  <c:v>4196.4233449262301</c:v>
                </c:pt>
                <c:pt idx="8087">
                  <c:v>4196.4621117872002</c:v>
                </c:pt>
                <c:pt idx="8088">
                  <c:v>4196.4225724500402</c:v>
                </c:pt>
                <c:pt idx="8089">
                  <c:v>4196.42219098031</c:v>
                </c:pt>
                <c:pt idx="8090">
                  <c:v>4196.4217999738403</c:v>
                </c:pt>
                <c:pt idx="8091">
                  <c:v>4196.4214089673696</c:v>
                </c:pt>
                <c:pt idx="8092">
                  <c:v>4196.4210274976404</c:v>
                </c:pt>
                <c:pt idx="8093">
                  <c:v>4196.5615514081701</c:v>
                </c:pt>
                <c:pt idx="8094">
                  <c:v>4196.4985039991097</c:v>
                </c:pt>
                <c:pt idx="8095">
                  <c:v>4196.8399194043805</c:v>
                </c:pt>
                <c:pt idx="8096">
                  <c:v>4196.4843228620202</c:v>
                </c:pt>
                <c:pt idx="8097">
                  <c:v>4196.4582303327297</c:v>
                </c:pt>
                <c:pt idx="8098">
                  <c:v>4196.5218594831204</c:v>
                </c:pt>
                <c:pt idx="8099">
                  <c:v>4196.4182523053796</c:v>
                </c:pt>
                <c:pt idx="8100">
                  <c:v>4196.4961388868096</c:v>
                </c:pt>
                <c:pt idx="8101">
                  <c:v>4196.5207055372002</c:v>
                </c:pt>
                <c:pt idx="8102">
                  <c:v>4196.3519910138803</c:v>
                </c:pt>
                <c:pt idx="8103">
                  <c:v>4196.49493725717</c:v>
                </c:pt>
                <c:pt idx="8104">
                  <c:v>4196.4945271772103</c:v>
                </c:pt>
                <c:pt idx="8105">
                  <c:v>4196.3507607740103</c:v>
                </c:pt>
                <c:pt idx="8106">
                  <c:v>4196.3503411573101</c:v>
                </c:pt>
                <c:pt idx="8107">
                  <c:v>4196.2456277173696</c:v>
                </c:pt>
                <c:pt idx="8108">
                  <c:v>4196.4537957471603</c:v>
                </c:pt>
                <c:pt idx="8109">
                  <c:v>4196.4533856671997</c:v>
                </c:pt>
                <c:pt idx="8110">
                  <c:v>4196.3879636090996</c:v>
                </c:pt>
                <c:pt idx="8111">
                  <c:v>4196.4525655072903</c:v>
                </c:pt>
                <c:pt idx="8112">
                  <c:v>4196.3871339124398</c:v>
                </c:pt>
                <c:pt idx="8113">
                  <c:v>4196.3867142957397</c:v>
                </c:pt>
                <c:pt idx="8114">
                  <c:v>4196.3862851423</c:v>
                </c:pt>
                <c:pt idx="8115">
                  <c:v>4196.3858655255999</c:v>
                </c:pt>
                <c:pt idx="8116">
                  <c:v>4196.3855603498196</c:v>
                </c:pt>
                <c:pt idx="8117">
                  <c:v>4196.3198331159301</c:v>
                </c:pt>
                <c:pt idx="8118">
                  <c:v>4196.4882901471801</c:v>
                </c:pt>
                <c:pt idx="8119">
                  <c:v>4196.3834431928399</c:v>
                </c:pt>
                <c:pt idx="8120">
                  <c:v>4196.6503670972497</c:v>
                </c:pt>
                <c:pt idx="8121">
                  <c:v>4196.3820412915902</c:v>
                </c:pt>
                <c:pt idx="8122">
                  <c:v>4196.3420632642501</c:v>
                </c:pt>
                <c:pt idx="8123">
                  <c:v>4196.2763074201303</c:v>
                </c:pt>
                <c:pt idx="8124">
                  <c:v>4196.2755826276498</c:v>
                </c:pt>
                <c:pt idx="8125">
                  <c:v>4196.2748578351702</c:v>
                </c:pt>
                <c:pt idx="8126">
                  <c:v>4196.2741425794302</c:v>
                </c:pt>
                <c:pt idx="8127">
                  <c:v>4196.2734177869497</c:v>
                </c:pt>
                <c:pt idx="8128">
                  <c:v>4196.2726834577297</c:v>
                </c:pt>
                <c:pt idx="8129">
                  <c:v>4196.3762715619796</c:v>
                </c:pt>
                <c:pt idx="8130">
                  <c:v>4196.2712243360202</c:v>
                </c:pt>
                <c:pt idx="8131">
                  <c:v>4196.2312176984497</c:v>
                </c:pt>
                <c:pt idx="8132">
                  <c:v>4196.2304833692297</c:v>
                </c:pt>
                <c:pt idx="8133">
                  <c:v>4196.2297490399997</c:v>
                </c:pt>
                <c:pt idx="8134">
                  <c:v>4196.1639645856603</c:v>
                </c:pt>
                <c:pt idx="8135">
                  <c:v>4196.2675336164202</c:v>
                </c:pt>
                <c:pt idx="8136">
                  <c:v>4196.3060715955498</c:v>
                </c:pt>
                <c:pt idx="8137">
                  <c:v>4196.2660363477398</c:v>
                </c:pt>
                <c:pt idx="8138">
                  <c:v>4196.2260106366803</c:v>
                </c:pt>
                <c:pt idx="8139">
                  <c:v>4196.0558751386397</c:v>
                </c:pt>
                <c:pt idx="8140">
                  <c:v>4196.0551121991803</c:v>
                </c:pt>
                <c:pt idx="8141">
                  <c:v>4196.1194089215996</c:v>
                </c:pt>
                <c:pt idx="8142">
                  <c:v>4196.0535767835299</c:v>
                </c:pt>
                <c:pt idx="8143">
                  <c:v>4196.1571458142998</c:v>
                </c:pt>
                <c:pt idx="8144">
                  <c:v>4196.1171010297503</c:v>
                </c:pt>
                <c:pt idx="8145">
                  <c:v>4196.0119965833401</c:v>
                </c:pt>
                <c:pt idx="8146">
                  <c:v>4196.0112241071402</c:v>
                </c:pt>
                <c:pt idx="8147">
                  <c:v>4195.9419492048</c:v>
                </c:pt>
                <c:pt idx="8148">
                  <c:v>4195.9403661054303</c:v>
                </c:pt>
                <c:pt idx="8149">
                  <c:v>4195.9387830060696</c:v>
                </c:pt>
                <c:pt idx="8150">
                  <c:v>4195.9371999066998</c:v>
                </c:pt>
                <c:pt idx="8151">
                  <c:v>4196.0179475110699</c:v>
                </c:pt>
                <c:pt idx="8152">
                  <c:v>4196.2644246381496</c:v>
                </c:pt>
                <c:pt idx="8153">
                  <c:v>4196.1057141584097</c:v>
                </c:pt>
                <c:pt idx="8154">
                  <c:v>4195.9307721418099</c:v>
                </c:pt>
                <c:pt idx="8155">
                  <c:v>4195.9291699689602</c:v>
                </c:pt>
                <c:pt idx="8156">
                  <c:v>4195.9275677961105</c:v>
                </c:pt>
                <c:pt idx="8157">
                  <c:v>4196.0345986646398</c:v>
                </c:pt>
                <c:pt idx="8158">
                  <c:v>4195.9243253034301</c:v>
                </c:pt>
                <c:pt idx="8159">
                  <c:v>4195.9227040570904</c:v>
                </c:pt>
                <c:pt idx="8160">
                  <c:v>4195.9210732740103</c:v>
                </c:pt>
                <c:pt idx="8161">
                  <c:v>4195.9194520276696</c:v>
                </c:pt>
                <c:pt idx="8162">
                  <c:v>4195.8487370771099</c:v>
                </c:pt>
                <c:pt idx="8163">
                  <c:v>4195.9578851026299</c:v>
                </c:pt>
                <c:pt idx="8164">
                  <c:v>4195.8037141126397</c:v>
                </c:pt>
                <c:pt idx="8165">
                  <c:v>4195.8020642560696</c:v>
                </c:pt>
                <c:pt idx="8166">
                  <c:v>4195.7333615583102</c:v>
                </c:pt>
                <c:pt idx="8167">
                  <c:v>4195.7317021649997</c:v>
                </c:pt>
                <c:pt idx="8168">
                  <c:v>4195.73004277169</c:v>
                </c:pt>
                <c:pt idx="8169">
                  <c:v>4195.6866505902999</c:v>
                </c:pt>
                <c:pt idx="8170">
                  <c:v>4195.7267144483303</c:v>
                </c:pt>
                <c:pt idx="8171">
                  <c:v>4195.7920983594604</c:v>
                </c:pt>
                <c:pt idx="8172">
                  <c:v>4195.6816342633902</c:v>
                </c:pt>
                <c:pt idx="8173">
                  <c:v>4195.5711701673199</c:v>
                </c:pt>
                <c:pt idx="8174">
                  <c:v>4195.5694917005303</c:v>
                </c:pt>
                <c:pt idx="8175">
                  <c:v>4195.5678227704702</c:v>
                </c:pt>
                <c:pt idx="8176">
                  <c:v>4195.5661347669302</c:v>
                </c:pt>
                <c:pt idx="8177">
                  <c:v>4195.5643609326999</c:v>
                </c:pt>
                <c:pt idx="8178">
                  <c:v>4195.5622151654898</c:v>
                </c:pt>
                <c:pt idx="8179">
                  <c:v>4195.5600598615401</c:v>
                </c:pt>
                <c:pt idx="8180">
                  <c:v>4195.4906800550198</c:v>
                </c:pt>
                <c:pt idx="8181">
                  <c:v>4195.4461530011804</c:v>
                </c:pt>
                <c:pt idx="8182">
                  <c:v>4195.3756955426898</c:v>
                </c:pt>
                <c:pt idx="8183">
                  <c:v>4195.4416993421301</c:v>
                </c:pt>
                <c:pt idx="8184">
                  <c:v>4195.3712132733999</c:v>
                </c:pt>
                <c:pt idx="8185">
                  <c:v>4195.3689339917901</c:v>
                </c:pt>
                <c:pt idx="8186">
                  <c:v>4195.3666547101702</c:v>
                </c:pt>
                <c:pt idx="8187">
                  <c:v>4195.3643563550704</c:v>
                </c:pt>
                <c:pt idx="8188">
                  <c:v>4195.2536061566998</c:v>
                </c:pt>
                <c:pt idx="8189">
                  <c:v>4195.2511170667403</c:v>
                </c:pt>
                <c:pt idx="8190">
                  <c:v>4195.2081731122698</c:v>
                </c:pt>
                <c:pt idx="8191">
                  <c:v>4195.2461007398297</c:v>
                </c:pt>
                <c:pt idx="8192">
                  <c:v>4195.1724007886596</c:v>
                </c:pt>
                <c:pt idx="8193">
                  <c:v>4195.2005532544799</c:v>
                </c:pt>
                <c:pt idx="8194">
                  <c:v>4195.0863412183498</c:v>
                </c:pt>
                <c:pt idx="8195">
                  <c:v>4195.1241257947604</c:v>
                </c:pt>
                <c:pt idx="8196">
                  <c:v>4195.1214841169103</c:v>
                </c:pt>
                <c:pt idx="8197">
                  <c:v>4195.0476411145901</c:v>
                </c:pt>
                <c:pt idx="8198">
                  <c:v>4195.0449040693002</c:v>
                </c:pt>
                <c:pt idx="8199">
                  <c:v>4195.0016930860202</c:v>
                </c:pt>
                <c:pt idx="8200">
                  <c:v>4194.9252656263097</c:v>
                </c:pt>
                <c:pt idx="8201">
                  <c:v>4194.9222710889499</c:v>
                </c:pt>
                <c:pt idx="8202">
                  <c:v>4194.9192670148605</c:v>
                </c:pt>
                <c:pt idx="8203">
                  <c:v>4194.9162534040197</c:v>
                </c:pt>
                <c:pt idx="8204">
                  <c:v>4194.9132302564303</c:v>
                </c:pt>
                <c:pt idx="8205">
                  <c:v>4194.9101975721096</c:v>
                </c:pt>
                <c:pt idx="8206">
                  <c:v>4194.8652318280901</c:v>
                </c:pt>
                <c:pt idx="8207">
                  <c:v>4194.9040749830001</c:v>
                </c:pt>
                <c:pt idx="8208">
                  <c:v>4194.8589947980599</c:v>
                </c:pt>
                <c:pt idx="8209">
                  <c:v>4194.7823384565099</c:v>
                </c:pt>
                <c:pt idx="8210">
                  <c:v>4194.7793916028704</c:v>
                </c:pt>
                <c:pt idx="8211">
                  <c:v>4194.7345212262799</c:v>
                </c:pt>
                <c:pt idx="8212">
                  <c:v>4194.7734597486196</c:v>
                </c:pt>
                <c:pt idx="8213">
                  <c:v>4194.72857029855</c:v>
                </c:pt>
                <c:pt idx="8214">
                  <c:v>4194.6518185895602</c:v>
                </c:pt>
                <c:pt idx="8215">
                  <c:v>4194.6487668317504</c:v>
                </c:pt>
                <c:pt idx="8216">
                  <c:v>4194.5368340772302</c:v>
                </c:pt>
                <c:pt idx="8217">
                  <c:v>4194.5337823194204</c:v>
                </c:pt>
                <c:pt idx="8218">
                  <c:v>4194.5307210248702</c:v>
                </c:pt>
                <c:pt idx="8219">
                  <c:v>4194.4597008985202</c:v>
                </c:pt>
                <c:pt idx="8220">
                  <c:v>4194.5245793622698</c:v>
                </c:pt>
                <c:pt idx="8221">
                  <c:v>4194.4104436200796</c:v>
                </c:pt>
                <c:pt idx="8222">
                  <c:v>4194.4072869580896</c:v>
                </c:pt>
                <c:pt idx="8223">
                  <c:v>4194.40412075936</c:v>
                </c:pt>
                <c:pt idx="8224">
                  <c:v>4194.4009545606305</c:v>
                </c:pt>
                <c:pt idx="8225">
                  <c:v>4194.2859128278496</c:v>
                </c:pt>
                <c:pt idx="8226">
                  <c:v>4194.3946698468899</c:v>
                </c:pt>
                <c:pt idx="8227">
                  <c:v>4194.3914845746704</c:v>
                </c:pt>
                <c:pt idx="8228">
                  <c:v>4194.3882897657104</c:v>
                </c:pt>
                <c:pt idx="8229">
                  <c:v>4194.38510449349</c:v>
                </c:pt>
                <c:pt idx="8230">
                  <c:v>4194.2699864667602</c:v>
                </c:pt>
                <c:pt idx="8231">
                  <c:v>4194.2668393415197</c:v>
                </c:pt>
                <c:pt idx="8232">
                  <c:v>4194.1517785352398</c:v>
                </c:pt>
                <c:pt idx="8233">
                  <c:v>4194.1487172406896</c:v>
                </c:pt>
                <c:pt idx="8234">
                  <c:v>4194.1456559461303</c:v>
                </c:pt>
                <c:pt idx="8235">
                  <c:v>4194.1425851148297</c:v>
                </c:pt>
                <c:pt idx="8236">
                  <c:v>4194.1395142835299</c:v>
                </c:pt>
                <c:pt idx="8237">
                  <c:v>4194.1364434522302</c:v>
                </c:pt>
                <c:pt idx="8238">
                  <c:v>4194.13336308419</c:v>
                </c:pt>
                <c:pt idx="8239">
                  <c:v>4194.1302541059204</c:v>
                </c:pt>
                <c:pt idx="8240">
                  <c:v>4194.0162423413904</c:v>
                </c:pt>
                <c:pt idx="8241">
                  <c:v>4194.0141728681301</c:v>
                </c:pt>
                <c:pt idx="8242">
                  <c:v>4194.0809968274798</c:v>
                </c:pt>
                <c:pt idx="8243">
                  <c:v>4194.1219380658804</c:v>
                </c:pt>
                <c:pt idx="8244">
                  <c:v>4194.0079263013604</c:v>
                </c:pt>
                <c:pt idx="8245">
                  <c:v>4193.8902047437396</c:v>
                </c:pt>
                <c:pt idx="8246">
                  <c:v>4194.0038255017998</c:v>
                </c:pt>
                <c:pt idx="8247">
                  <c:v>4194.00176556527</c:v>
                </c:pt>
                <c:pt idx="8248">
                  <c:v>4193.95611317575</c:v>
                </c:pt>
                <c:pt idx="8249">
                  <c:v>4193.8815644544302</c:v>
                </c:pt>
                <c:pt idx="8250">
                  <c:v>4193.8794186872201</c:v>
                </c:pt>
                <c:pt idx="8251">
                  <c:v>4193.87727292001</c:v>
                </c:pt>
                <c:pt idx="8252">
                  <c:v>4193.7592080396398</c:v>
                </c:pt>
                <c:pt idx="8253">
                  <c:v>4193.7571004193996</c:v>
                </c:pt>
                <c:pt idx="8254">
                  <c:v>4193.7549737256704</c:v>
                </c:pt>
                <c:pt idx="8255">
                  <c:v>4193.7964204114596</c:v>
                </c:pt>
                <c:pt idx="8256">
                  <c:v>4193.7507298749597</c:v>
                </c:pt>
                <c:pt idx="8257">
                  <c:v>4193.6762479108502</c:v>
                </c:pt>
                <c:pt idx="8258">
                  <c:v>4193.63458187997</c:v>
                </c:pt>
                <c:pt idx="8259">
                  <c:v>4193.6324742597299</c:v>
                </c:pt>
                <c:pt idx="8260">
                  <c:v>4193.5190919202496</c:v>
                </c:pt>
                <c:pt idx="8261">
                  <c:v>4193.5954716962497</c:v>
                </c:pt>
                <c:pt idx="8262">
                  <c:v>4193.6261418622698</c:v>
                </c:pt>
                <c:pt idx="8263">
                  <c:v>4193.6240151685397</c:v>
                </c:pt>
                <c:pt idx="8264">
                  <c:v>4193.5495522779202</c:v>
                </c:pt>
                <c:pt idx="8265">
                  <c:v>4193.5085252088302</c:v>
                </c:pt>
                <c:pt idx="8266">
                  <c:v>4193.4339478772799</c:v>
                </c:pt>
                <c:pt idx="8267">
                  <c:v>4193.6551335614904</c:v>
                </c:pt>
                <c:pt idx="8268">
                  <c:v>4193.5021832746197</c:v>
                </c:pt>
                <c:pt idx="8269">
                  <c:v>4193.68364842355</c:v>
                </c:pt>
                <c:pt idx="8270">
                  <c:v>4193.4989121717199</c:v>
                </c:pt>
                <c:pt idx="8271">
                  <c:v>4193.4977868360202</c:v>
                </c:pt>
                <c:pt idx="8272">
                  <c:v>4193.5355904859298</c:v>
                </c:pt>
                <c:pt idx="8273">
                  <c:v>4193.6899522107797</c:v>
                </c:pt>
                <c:pt idx="8274">
                  <c:v>4193.5667756360699</c:v>
                </c:pt>
                <c:pt idx="8275">
                  <c:v>4193.5656503003802</c:v>
                </c:pt>
                <c:pt idx="8276">
                  <c:v>4193.4921601575597</c:v>
                </c:pt>
                <c:pt idx="8277">
                  <c:v>4193.5634091657403</c:v>
                </c:pt>
                <c:pt idx="8278">
                  <c:v>4193.5622742933001</c:v>
                </c:pt>
                <c:pt idx="8279">
                  <c:v>4193.5611584943499</c:v>
                </c:pt>
                <c:pt idx="8280">
                  <c:v>4193.4876492780404</c:v>
                </c:pt>
                <c:pt idx="8281">
                  <c:v>4193.55889828622</c:v>
                </c:pt>
                <c:pt idx="8282">
                  <c:v>4193.4853986066501</c:v>
                </c:pt>
                <c:pt idx="8283">
                  <c:v>4193.4452679914202</c:v>
                </c:pt>
                <c:pt idx="8284">
                  <c:v>4193.55552227914</c:v>
                </c:pt>
                <c:pt idx="8285">
                  <c:v>4193.5933163923</c:v>
                </c:pt>
                <c:pt idx="8286">
                  <c:v>4193.5532811445</c:v>
                </c:pt>
                <c:pt idx="8287">
                  <c:v>4193.4407571119</c:v>
                </c:pt>
                <c:pt idx="8288">
                  <c:v>4193.6622861188598</c:v>
                </c:pt>
                <c:pt idx="8289">
                  <c:v>4193.5498956006704</c:v>
                </c:pt>
                <c:pt idx="8290">
                  <c:v>4193.4373524945904</c:v>
                </c:pt>
                <c:pt idx="8291">
                  <c:v>4193.4362176221603</c:v>
                </c:pt>
                <c:pt idx="8292">
                  <c:v>4193.4350922864596</c:v>
                </c:pt>
                <c:pt idx="8293">
                  <c:v>4193.4339574140304</c:v>
                </c:pt>
                <c:pt idx="8294">
                  <c:v>4193.4718468946203</c:v>
                </c:pt>
                <c:pt idx="8295">
                  <c:v>4193.43170674264</c:v>
                </c:pt>
                <c:pt idx="8296">
                  <c:v>4193.4305718701999</c:v>
                </c:pt>
                <c:pt idx="8297">
                  <c:v>4193.4294465345101</c:v>
                </c:pt>
                <c:pt idx="8298">
                  <c:v>4193.5397389691998</c:v>
                </c:pt>
                <c:pt idx="8299">
                  <c:v>4193.4996941846603</c:v>
                </c:pt>
                <c:pt idx="8300">
                  <c:v>4193.4261754316003</c:v>
                </c:pt>
                <c:pt idx="8301">
                  <c:v>4193.4254506391198</c:v>
                </c:pt>
                <c:pt idx="8302">
                  <c:v>4193.4247353833898</c:v>
                </c:pt>
                <c:pt idx="8303">
                  <c:v>4193.4240010541598</c:v>
                </c:pt>
                <c:pt idx="8304">
                  <c:v>4193.4232857984298</c:v>
                </c:pt>
                <c:pt idx="8305">
                  <c:v>4193.4225610059502</c:v>
                </c:pt>
                <c:pt idx="8306">
                  <c:v>4193.4218457502102</c:v>
                </c:pt>
                <c:pt idx="8307">
                  <c:v>4193.4211114209802</c:v>
                </c:pt>
                <c:pt idx="8308">
                  <c:v>4193.4203961652502</c:v>
                </c:pt>
                <c:pt idx="8309">
                  <c:v>4193.4196809095101</c:v>
                </c:pt>
                <c:pt idx="8310">
                  <c:v>4193.4914735120501</c:v>
                </c:pt>
                <c:pt idx="8311">
                  <c:v>4193.4182217878097</c:v>
                </c:pt>
                <c:pt idx="8312">
                  <c:v>4193.4174874585797</c:v>
                </c:pt>
                <c:pt idx="8313">
                  <c:v>4193.4167722028496</c:v>
                </c:pt>
                <c:pt idx="8314">
                  <c:v>4193.4160474103601</c:v>
                </c:pt>
                <c:pt idx="8315">
                  <c:v>4193.4153226178796</c:v>
                </c:pt>
                <c:pt idx="8316">
                  <c:v>4193.3755830091204</c:v>
                </c:pt>
                <c:pt idx="8317">
                  <c:v>4193.4138730329196</c:v>
                </c:pt>
                <c:pt idx="8318">
                  <c:v>4193.4131387036996</c:v>
                </c:pt>
                <c:pt idx="8319">
                  <c:v>4193.5238984388097</c:v>
                </c:pt>
                <c:pt idx="8320">
                  <c:v>4193.41169865548</c:v>
                </c:pt>
                <c:pt idx="8321">
                  <c:v>4193.41096432626</c:v>
                </c:pt>
                <c:pt idx="8322">
                  <c:v>4193.5606339734804</c:v>
                </c:pt>
                <c:pt idx="8323">
                  <c:v>4193.3704999250103</c:v>
                </c:pt>
                <c:pt idx="8324">
                  <c:v>4193.2972100538</c:v>
                </c:pt>
                <c:pt idx="8325">
                  <c:v>4193.3690503400503</c:v>
                </c:pt>
                <c:pt idx="8326">
                  <c:v>4193.3683160108303</c:v>
                </c:pt>
                <c:pt idx="8327">
                  <c:v>4193.3675816816003</c:v>
                </c:pt>
                <c:pt idx="8328">
                  <c:v>4193.29429181039</c:v>
                </c:pt>
                <c:pt idx="8329">
                  <c:v>4193.3661320966403</c:v>
                </c:pt>
                <c:pt idx="8330">
                  <c:v>4193.3317330640502</c:v>
                </c:pt>
                <c:pt idx="8331">
                  <c:v>4193.2921174329504</c:v>
                </c:pt>
                <c:pt idx="8332">
                  <c:v>4193.29159291207</c:v>
                </c:pt>
                <c:pt idx="8333">
                  <c:v>4193.2910588544601</c:v>
                </c:pt>
                <c:pt idx="8334">
                  <c:v>4193.2905343335797</c:v>
                </c:pt>
                <c:pt idx="8335">
                  <c:v>4193.3625653546997</c:v>
                </c:pt>
                <c:pt idx="8336">
                  <c:v>4193.3620503705697</c:v>
                </c:pt>
                <c:pt idx="8337">
                  <c:v>4193.5120442670504</c:v>
                </c:pt>
                <c:pt idx="8338">
                  <c:v>4193.4725430768704</c:v>
                </c:pt>
                <c:pt idx="8339">
                  <c:v>4193.4720280927404</c:v>
                </c:pt>
                <c:pt idx="8340">
                  <c:v>4193.5828641217904</c:v>
                </c:pt>
                <c:pt idx="8341">
                  <c:v>4193.43198330819</c:v>
                </c:pt>
                <c:pt idx="8342">
                  <c:v>4193.4314587873196</c:v>
                </c:pt>
                <c:pt idx="8343">
                  <c:v>4193.4309533399301</c:v>
                </c:pt>
                <c:pt idx="8344">
                  <c:v>4193.3579018872897</c:v>
                </c:pt>
                <c:pt idx="8345">
                  <c:v>4193.4299042981802</c:v>
                </c:pt>
                <c:pt idx="8346">
                  <c:v>4193.4293893140502</c:v>
                </c:pt>
                <c:pt idx="8347">
                  <c:v>4193.4288743299203</c:v>
                </c:pt>
                <c:pt idx="8348">
                  <c:v>4193.4283498090499</c:v>
                </c:pt>
                <c:pt idx="8349">
                  <c:v>4193.4668496411996</c:v>
                </c:pt>
                <c:pt idx="8350">
                  <c:v>4193.6500981610998</c:v>
                </c:pt>
                <c:pt idx="8351">
                  <c:v>4193.4658196729397</c:v>
                </c:pt>
                <c:pt idx="8352">
                  <c:v>4193.4652951520602</c:v>
                </c:pt>
                <c:pt idx="8353">
                  <c:v>4193.5761502546002</c:v>
                </c:pt>
                <c:pt idx="8354">
                  <c:v>4193.5756352704702</c:v>
                </c:pt>
                <c:pt idx="8355">
                  <c:v>4193.4637406629299</c:v>
                </c:pt>
                <c:pt idx="8356">
                  <c:v>4193.5356953901</c:v>
                </c:pt>
                <c:pt idx="8357">
                  <c:v>4193.4627011579196</c:v>
                </c:pt>
                <c:pt idx="8358">
                  <c:v>4193.4621957105401</c:v>
                </c:pt>
                <c:pt idx="8359">
                  <c:v>4193.57305081307</c:v>
                </c:pt>
                <c:pt idx="8360">
                  <c:v>4193.5725358289401</c:v>
                </c:pt>
                <c:pt idx="8361">
                  <c:v>4193.4607160849901</c:v>
                </c:pt>
                <c:pt idx="8362">
                  <c:v>4193.5333102817203</c:v>
                </c:pt>
                <c:pt idx="8363">
                  <c:v>4193.4609370571998</c:v>
                </c:pt>
                <c:pt idx="8364">
                  <c:v>4193.3885241100697</c:v>
                </c:pt>
                <c:pt idx="8365">
                  <c:v>4193.5001603702003</c:v>
                </c:pt>
                <c:pt idx="8366">
                  <c:v>4193.5726616497705</c:v>
                </c:pt>
                <c:pt idx="8367">
                  <c:v>4193.5727670455399</c:v>
                </c:pt>
                <c:pt idx="8368">
                  <c:v>4193.5728827120201</c:v>
                </c:pt>
                <c:pt idx="8369">
                  <c:v>4193.6842944606997</c:v>
                </c:pt>
                <c:pt idx="8370">
                  <c:v>4193.5730980946701</c:v>
                </c:pt>
                <c:pt idx="8371">
                  <c:v>4193.6121137967702</c:v>
                </c:pt>
                <c:pt idx="8372">
                  <c:v>4193.5733188455197</c:v>
                </c:pt>
                <c:pt idx="8373">
                  <c:v>4193.6123358347104</c:v>
                </c:pt>
                <c:pt idx="8374">
                  <c:v>4193.5735399253499</c:v>
                </c:pt>
                <c:pt idx="8375">
                  <c:v>4193.7969174896498</c:v>
                </c:pt>
                <c:pt idx="8376">
                  <c:v>4193.6850622213897</c:v>
                </c:pt>
                <c:pt idx="8377">
                  <c:v>4193.5738757810996</c:v>
                </c:pt>
                <c:pt idx="8378">
                  <c:v>4193.5739808837698</c:v>
                </c:pt>
                <c:pt idx="8379">
                  <c:v>4193.5740963509397</c:v>
                </c:pt>
                <c:pt idx="8380">
                  <c:v>4193.6855076469701</c:v>
                </c:pt>
                <c:pt idx="8381">
                  <c:v>4193.7687253686299</c:v>
                </c:pt>
                <c:pt idx="8382">
                  <c:v>4193.6857201617904</c:v>
                </c:pt>
                <c:pt idx="8383">
                  <c:v>4193.6858353756897</c:v>
                </c:pt>
                <c:pt idx="8384">
                  <c:v>4193.6859404290799</c:v>
                </c:pt>
                <c:pt idx="8385">
                  <c:v>4193.6860559602001</c:v>
                </c:pt>
                <c:pt idx="8386">
                  <c:v>4193.6861612126604</c:v>
                </c:pt>
                <c:pt idx="8387">
                  <c:v>4193.5415022044999</c:v>
                </c:pt>
                <c:pt idx="8388">
                  <c:v>4193.74072659588</c:v>
                </c:pt>
                <c:pt idx="8389">
                  <c:v>4193.7260406074001</c:v>
                </c:pt>
                <c:pt idx="8390">
                  <c:v>4193.8421102607999</c:v>
                </c:pt>
                <c:pt idx="8391">
                  <c:v>4193.6143094645204</c:v>
                </c:pt>
                <c:pt idx="8392">
                  <c:v>4193.7264520273902</c:v>
                </c:pt>
                <c:pt idx="8393">
                  <c:v>4193.6869508372101</c:v>
                </c:pt>
                <c:pt idx="8394">
                  <c:v>4193.6541635142103</c:v>
                </c:pt>
                <c:pt idx="8395">
                  <c:v>4193.7701779948002</c:v>
                </c:pt>
                <c:pt idx="8396">
                  <c:v>4193.7266618357398</c:v>
                </c:pt>
                <c:pt idx="8397">
                  <c:v>4193.7267099661203</c:v>
                </c:pt>
                <c:pt idx="8398">
                  <c:v>4193.8427244467102</c:v>
                </c:pt>
                <c:pt idx="8399">
                  <c:v>4193.7268148702997</c:v>
                </c:pt>
                <c:pt idx="8400">
                  <c:v>4193.7268587580402</c:v>
                </c:pt>
                <c:pt idx="8401">
                  <c:v>4193.7269221534598</c:v>
                </c:pt>
                <c:pt idx="8402">
                  <c:v>4193.7269662978597</c:v>
                </c:pt>
                <c:pt idx="8403">
                  <c:v>4193.7270297585001</c:v>
                </c:pt>
                <c:pt idx="8404">
                  <c:v>4193.9590396461999</c:v>
                </c:pt>
                <c:pt idx="8405">
                  <c:v>4194.0299930153396</c:v>
                </c:pt>
                <c:pt idx="8406">
                  <c:v>4193.8431014595499</c:v>
                </c:pt>
                <c:pt idx="8407">
                  <c:v>4193.79959483724</c:v>
                </c:pt>
                <c:pt idx="8408">
                  <c:v>4193.8432063637201</c:v>
                </c:pt>
                <c:pt idx="8409">
                  <c:v>4193.8432445107001</c:v>
                </c:pt>
                <c:pt idx="8410">
                  <c:v>4193.8432874852797</c:v>
                </c:pt>
                <c:pt idx="8411">
                  <c:v>4193.8433315290104</c:v>
                </c:pt>
                <c:pt idx="8412">
                  <c:v>4193.8433757090297</c:v>
                </c:pt>
                <c:pt idx="8413">
                  <c:v>4193.8434199143103</c:v>
                </c:pt>
                <c:pt idx="8414">
                  <c:v>4193.8434641316198</c:v>
                </c:pt>
                <c:pt idx="8415">
                  <c:v>4193.8435083593904</c:v>
                </c:pt>
                <c:pt idx="8416">
                  <c:v>4193.9159971441804</c:v>
                </c:pt>
                <c:pt idx="8417">
                  <c:v>4193.9595991339202</c:v>
                </c:pt>
                <c:pt idx="8418">
                  <c:v>4193.9596372809001</c:v>
                </c:pt>
                <c:pt idx="8419">
                  <c:v>4193.95967542787</c:v>
                </c:pt>
                <c:pt idx="8420">
                  <c:v>4193.9597040381004</c:v>
                </c:pt>
                <c:pt idx="8421">
                  <c:v>4194.1427522863896</c:v>
                </c:pt>
                <c:pt idx="8422">
                  <c:v>4194.21161710878</c:v>
                </c:pt>
                <c:pt idx="8423">
                  <c:v>4193.9885336126799</c:v>
                </c:pt>
                <c:pt idx="8424">
                  <c:v>4194.21141683717</c:v>
                </c:pt>
                <c:pt idx="8425">
                  <c:v>4194.0992933477901</c:v>
                </c:pt>
                <c:pt idx="8426">
                  <c:v>4194.0991979803603</c:v>
                </c:pt>
                <c:pt idx="8427">
                  <c:v>4194.0991026129304</c:v>
                </c:pt>
                <c:pt idx="8428">
                  <c:v>4194.0990072454997</c:v>
                </c:pt>
                <c:pt idx="8429">
                  <c:v>4194.1678816046297</c:v>
                </c:pt>
                <c:pt idx="8430">
                  <c:v>4194.1677671637099</c:v>
                </c:pt>
                <c:pt idx="8431">
                  <c:v>4194.1676622595296</c:v>
                </c:pt>
                <c:pt idx="8432">
                  <c:v>4194.1675478186198</c:v>
                </c:pt>
                <c:pt idx="8433">
                  <c:v>4194.2104726996004</c:v>
                </c:pt>
                <c:pt idx="8434">
                  <c:v>4194.2793279852403</c:v>
                </c:pt>
                <c:pt idx="8435">
                  <c:v>4194.2791849340902</c:v>
                </c:pt>
                <c:pt idx="8436">
                  <c:v>4194.4735342230397</c:v>
                </c:pt>
                <c:pt idx="8437">
                  <c:v>4194.3548208441298</c:v>
                </c:pt>
                <c:pt idx="8438">
                  <c:v>4194.1667276587004</c:v>
                </c:pt>
                <c:pt idx="8439">
                  <c:v>4194.2786318029903</c:v>
                </c:pt>
                <c:pt idx="8440">
                  <c:v>4194.2784887518401</c:v>
                </c:pt>
                <c:pt idx="8441">
                  <c:v>4194.3213850226002</c:v>
                </c:pt>
                <c:pt idx="8442">
                  <c:v>4194.3970018591399</c:v>
                </c:pt>
                <c:pt idx="8443">
                  <c:v>4194.2780405249196</c:v>
                </c:pt>
                <c:pt idx="8444">
                  <c:v>4194.2778974737703</c:v>
                </c:pt>
                <c:pt idx="8445">
                  <c:v>4194.3207937445204</c:v>
                </c:pt>
                <c:pt idx="8446">
                  <c:v>4194.3964105810701</c:v>
                </c:pt>
                <c:pt idx="8447">
                  <c:v>4194.4391542639296</c:v>
                </c:pt>
                <c:pt idx="8448">
                  <c:v>4194.2772871222096</c:v>
                </c:pt>
                <c:pt idx="8449">
                  <c:v>4194.3959528174</c:v>
                </c:pt>
                <c:pt idx="8450">
                  <c:v>4194.2769914831697</c:v>
                </c:pt>
                <c:pt idx="8451">
                  <c:v>4194.4385725226002</c:v>
                </c:pt>
                <c:pt idx="8452">
                  <c:v>4194.27681982179</c:v>
                </c:pt>
                <c:pt idx="8453">
                  <c:v>4194.2765051092701</c:v>
                </c:pt>
                <c:pt idx="8454">
                  <c:v>4194.39501821657</c:v>
                </c:pt>
                <c:pt idx="8455">
                  <c:v>4194.2758756842204</c:v>
                </c:pt>
                <c:pt idx="8456">
                  <c:v>4194.3943887915202</c:v>
                </c:pt>
                <c:pt idx="8457">
                  <c:v>4194.3182760443196</c:v>
                </c:pt>
                <c:pt idx="8458">
                  <c:v>4194.3937212194996</c:v>
                </c:pt>
                <c:pt idx="8459">
                  <c:v>4194.3176084723</c:v>
                </c:pt>
                <c:pt idx="8460">
                  <c:v>4194.5113855566497</c:v>
                </c:pt>
                <c:pt idx="8461">
                  <c:v>4194.3927484716896</c:v>
                </c:pt>
                <c:pt idx="8462">
                  <c:v>4194.4353300299199</c:v>
                </c:pt>
                <c:pt idx="8463">
                  <c:v>4194.3162828650002</c:v>
                </c:pt>
                <c:pt idx="8464">
                  <c:v>4194.3159490789903</c:v>
                </c:pt>
                <c:pt idx="8465">
                  <c:v>4194.2035871710304</c:v>
                </c:pt>
                <c:pt idx="8466">
                  <c:v>4194.4769769873201</c:v>
                </c:pt>
                <c:pt idx="8467">
                  <c:v>4194.3149954046803</c:v>
                </c:pt>
                <c:pt idx="8468">
                  <c:v>4194.3146616186696</c:v>
                </c:pt>
                <c:pt idx="8469">
                  <c:v>4194.2712789740099</c:v>
                </c:pt>
                <c:pt idx="8470">
                  <c:v>4194.2450338568196</c:v>
                </c:pt>
                <c:pt idx="8471">
                  <c:v>4194.4753462042399</c:v>
                </c:pt>
                <c:pt idx="8472">
                  <c:v>4194.2443758215504</c:v>
                </c:pt>
                <c:pt idx="8473">
                  <c:v>4194.2440706457601</c:v>
                </c:pt>
                <c:pt idx="8474">
                  <c:v>4194.3127351965504</c:v>
                </c:pt>
                <c:pt idx="8475">
                  <c:v>4194.43112432618</c:v>
                </c:pt>
                <c:pt idx="8476">
                  <c:v>4194.3120580877803</c:v>
                </c:pt>
                <c:pt idx="8477">
                  <c:v>4194.3117052282796</c:v>
                </c:pt>
                <c:pt idx="8478">
                  <c:v>4194.1993337835802</c:v>
                </c:pt>
                <c:pt idx="8479">
                  <c:v>4194.1990476812898</c:v>
                </c:pt>
                <c:pt idx="8480">
                  <c:v>4194.2418199743797</c:v>
                </c:pt>
                <c:pt idx="8481">
                  <c:v>4194.4292265142903</c:v>
                </c:pt>
                <c:pt idx="8482">
                  <c:v>4194.3100744452004</c:v>
                </c:pt>
                <c:pt idx="8483">
                  <c:v>4194.1976839270101</c:v>
                </c:pt>
                <c:pt idx="8484">
                  <c:v>4194.1973787512297</c:v>
                </c:pt>
                <c:pt idx="8485">
                  <c:v>4194.1970926489403</c:v>
                </c:pt>
                <c:pt idx="8486">
                  <c:v>4194.1967874731599</c:v>
                </c:pt>
                <c:pt idx="8487">
                  <c:v>4194.2395597662498</c:v>
                </c:pt>
                <c:pt idx="8488">
                  <c:v>4194.3082052435402</c:v>
                </c:pt>
                <c:pt idx="8489">
                  <c:v>4194.2388731207402</c:v>
                </c:pt>
                <c:pt idx="8490">
                  <c:v>4194.3075185980397</c:v>
                </c:pt>
                <c:pt idx="8491">
                  <c:v>4194.1951280798503</c:v>
                </c:pt>
                <c:pt idx="8492">
                  <c:v>4194.2378908361898</c:v>
                </c:pt>
                <c:pt idx="8493">
                  <c:v>4194.3065363134901</c:v>
                </c:pt>
                <c:pt idx="8494">
                  <c:v>4194.1941457952998</c:v>
                </c:pt>
                <c:pt idx="8495">
                  <c:v>4194.1938406195204</c:v>
                </c:pt>
                <c:pt idx="8496">
                  <c:v>4194.2625337805302</c:v>
                </c:pt>
                <c:pt idx="8497">
                  <c:v>4194.1932016577302</c:v>
                </c:pt>
                <c:pt idx="8498">
                  <c:v>4194.14986669679</c:v>
                </c:pt>
                <c:pt idx="8499">
                  <c:v>4194.1495996679796</c:v>
                </c:pt>
                <c:pt idx="8500">
                  <c:v>4194.1493231024297</c:v>
                </c:pt>
                <c:pt idx="8501">
                  <c:v>4194.19208585878</c:v>
                </c:pt>
                <c:pt idx="8502">
                  <c:v>4194.3038088049398</c:v>
                </c:pt>
                <c:pt idx="8503">
                  <c:v>4194.3034464087004</c:v>
                </c:pt>
                <c:pt idx="8504">
                  <c:v>4194.1480070318703</c:v>
                </c:pt>
                <c:pt idx="8505">
                  <c:v>4194.0787512030201</c:v>
                </c:pt>
                <c:pt idx="8506">
                  <c:v>4194.1475015844899</c:v>
                </c:pt>
                <c:pt idx="8507">
                  <c:v>4194.1902548040898</c:v>
                </c:pt>
                <c:pt idx="8508">
                  <c:v>4194.1899496283104</c:v>
                </c:pt>
                <c:pt idx="8509">
                  <c:v>4194.2586427893202</c:v>
                </c:pt>
                <c:pt idx="8510">
                  <c:v>4194.1893106665202</c:v>
                </c:pt>
                <c:pt idx="8511">
                  <c:v>4194.1889959539903</c:v>
                </c:pt>
                <c:pt idx="8512">
                  <c:v>4194.18869077821</c:v>
                </c:pt>
                <c:pt idx="8513">
                  <c:v>4194.2573362555104</c:v>
                </c:pt>
                <c:pt idx="8514">
                  <c:v>4194.2999559607097</c:v>
                </c:pt>
                <c:pt idx="8515">
                  <c:v>4194.2564493383898</c:v>
                </c:pt>
                <c:pt idx="8516">
                  <c:v>4194.3749433722096</c:v>
                </c:pt>
                <c:pt idx="8517">
                  <c:v>4194.3744569983</c:v>
                </c:pt>
                <c:pt idx="8518">
                  <c:v>4194.2550474371501</c:v>
                </c:pt>
                <c:pt idx="8519">
                  <c:v>4194.2115980352901</c:v>
                </c:pt>
                <c:pt idx="8520">
                  <c:v>4194.1421896185402</c:v>
                </c:pt>
                <c:pt idx="8521">
                  <c:v>4194.1418558325304</c:v>
                </c:pt>
                <c:pt idx="8522">
                  <c:v>4194.2535310949797</c:v>
                </c:pt>
                <c:pt idx="8523">
                  <c:v>4194.2531019415401</c:v>
                </c:pt>
                <c:pt idx="8524">
                  <c:v>4194.1406446661504</c:v>
                </c:pt>
                <c:pt idx="8525">
                  <c:v>4194.09887373109</c:v>
                </c:pt>
                <c:pt idx="8526">
                  <c:v>4194.0985399450801</c:v>
                </c:pt>
                <c:pt idx="8527">
                  <c:v>4194.1396337713804</c:v>
                </c:pt>
                <c:pt idx="8528">
                  <c:v>4194.1392904486202</c:v>
                </c:pt>
                <c:pt idx="8529">
                  <c:v>4194.1389375891204</c:v>
                </c:pt>
                <c:pt idx="8530">
                  <c:v>4194.1385942663701</c:v>
                </c:pt>
                <c:pt idx="8531">
                  <c:v>4194.1382509436198</c:v>
                </c:pt>
                <c:pt idx="8532">
                  <c:v>4194.13789808412</c:v>
                </c:pt>
                <c:pt idx="8533">
                  <c:v>4194.0271288122703</c:v>
                </c:pt>
                <c:pt idx="8534">
                  <c:v>4194.1372686590703</c:v>
                </c:pt>
                <c:pt idx="8535">
                  <c:v>4194.0679365362703</c:v>
                </c:pt>
                <c:pt idx="8536">
                  <c:v>4194.0262037481798</c:v>
                </c:pt>
                <c:pt idx="8537">
                  <c:v>4194.0259271826299</c:v>
                </c:pt>
                <c:pt idx="8538">
                  <c:v>4194.0256410803304</c:v>
                </c:pt>
                <c:pt idx="8539">
                  <c:v>4194.02535497804</c:v>
                </c:pt>
                <c:pt idx="8540">
                  <c:v>4194.0250688757496</c:v>
                </c:pt>
                <c:pt idx="8541">
                  <c:v>4193.9825254644902</c:v>
                </c:pt>
                <c:pt idx="8542">
                  <c:v>4193.9097219671803</c:v>
                </c:pt>
                <c:pt idx="8543">
                  <c:v>4193.90941679139</c:v>
                </c:pt>
                <c:pt idx="8544">
                  <c:v>4193.9091879095604</c:v>
                </c:pt>
                <c:pt idx="8545">
                  <c:v>4193.8364511694499</c:v>
                </c:pt>
                <c:pt idx="8546">
                  <c:v>4193.8362699713298</c:v>
                </c:pt>
                <c:pt idx="8547">
                  <c:v>4193.8360887732097</c:v>
                </c:pt>
                <c:pt idx="8548">
                  <c:v>4193.8358885015996</c:v>
                </c:pt>
                <c:pt idx="8549">
                  <c:v>4193.8357073034804</c:v>
                </c:pt>
                <c:pt idx="8550">
                  <c:v>4193.8355261053603</c:v>
                </c:pt>
                <c:pt idx="8551">
                  <c:v>4193.7233167852901</c:v>
                </c:pt>
                <c:pt idx="8552">
                  <c:v>4193.7231546606599</c:v>
                </c:pt>
                <c:pt idx="8553">
                  <c:v>4193.7229829992802</c:v>
                </c:pt>
                <c:pt idx="8554">
                  <c:v>4193.7228113378997</c:v>
                </c:pt>
                <c:pt idx="8555">
                  <c:v>4193.6112982000895</c:v>
                </c:pt>
                <c:pt idx="8556">
                  <c:v>4193.6111265387099</c:v>
                </c:pt>
                <c:pt idx="8557">
                  <c:v>4193.6109739508202</c:v>
                </c:pt>
                <c:pt idx="8558">
                  <c:v>4193.5383802618499</c:v>
                </c:pt>
                <c:pt idx="8559">
                  <c:v>4193.5382753576796</c:v>
                </c:pt>
                <c:pt idx="8560">
                  <c:v>4193.5381609167598</c:v>
                </c:pt>
                <c:pt idx="8561">
                  <c:v>4193.53804647584</c:v>
                </c:pt>
                <c:pt idx="8562">
                  <c:v>4193.4990125860704</c:v>
                </c:pt>
                <c:pt idx="8563">
                  <c:v>4193.4988599981798</c:v>
                </c:pt>
                <c:pt idx="8564">
                  <c:v>4193.5376554693703</c:v>
                </c:pt>
                <c:pt idx="8565">
                  <c:v>4193.4986120428603</c:v>
                </c:pt>
                <c:pt idx="8566">
                  <c:v>4193.4258848394902</c:v>
                </c:pt>
                <c:pt idx="8567">
                  <c:v>4193.4257894720604</c:v>
                </c:pt>
                <c:pt idx="8568">
                  <c:v>4193.3866602148601</c:v>
                </c:pt>
                <c:pt idx="8569">
                  <c:v>4193.3139616217204</c:v>
                </c:pt>
                <c:pt idx="8570">
                  <c:v>4193.3138853277696</c:v>
                </c:pt>
                <c:pt idx="8571">
                  <c:v>4193.3137899603398</c:v>
                </c:pt>
                <c:pt idx="8572">
                  <c:v>4193.3137041296504</c:v>
                </c:pt>
                <c:pt idx="8573">
                  <c:v>4193.3136278357097</c:v>
                </c:pt>
                <c:pt idx="8574">
                  <c:v>4193.2407289709599</c:v>
                </c:pt>
                <c:pt idx="8575">
                  <c:v>4193.2407957281603</c:v>
                </c:pt>
                <c:pt idx="8576">
                  <c:v>4193.2408624853597</c:v>
                </c:pt>
                <c:pt idx="8577">
                  <c:v>4193.2017713751302</c:v>
                </c:pt>
                <c:pt idx="8578">
                  <c:v>4193.2018381323396</c:v>
                </c:pt>
                <c:pt idx="8579">
                  <c:v>4193.13281118532</c:v>
                </c:pt>
                <c:pt idx="8580">
                  <c:v>4193.0937200750895</c:v>
                </c:pt>
                <c:pt idx="8581">
                  <c:v>4193.0938059057698</c:v>
                </c:pt>
                <c:pt idx="8582">
                  <c:v>4193.0248075689797</c:v>
                </c:pt>
                <c:pt idx="8583">
                  <c:v>4193.0939775671504</c:v>
                </c:pt>
                <c:pt idx="8584">
                  <c:v>4193.0940538611003</c:v>
                </c:pt>
                <c:pt idx="8585">
                  <c:v>4193.0250555243001</c:v>
                </c:pt>
                <c:pt idx="8586">
                  <c:v>4193.0251699652199</c:v>
                </c:pt>
                <c:pt idx="8587">
                  <c:v>4193.0252653326497</c:v>
                </c:pt>
                <c:pt idx="8588">
                  <c:v>4192.9861265387099</c:v>
                </c:pt>
                <c:pt idx="8589">
                  <c:v>4192.9169279303096</c:v>
                </c:pt>
                <c:pt idx="8590">
                  <c:v>4192.8477770056297</c:v>
                </c:pt>
                <c:pt idx="8591">
                  <c:v>4192.8085333075096</c:v>
                </c:pt>
                <c:pt idx="8592">
                  <c:v>4192.8480154242097</c:v>
                </c:pt>
                <c:pt idx="8593">
                  <c:v>4192.8087812628301</c:v>
                </c:pt>
                <c:pt idx="8594">
                  <c:v>4192.8088861670003</c:v>
                </c:pt>
                <c:pt idx="8595">
                  <c:v>4192.8090006079201</c:v>
                </c:pt>
                <c:pt idx="8596">
                  <c:v>4192.7398592199797</c:v>
                </c:pt>
                <c:pt idx="8597">
                  <c:v>4192.7032858099501</c:v>
                </c:pt>
                <c:pt idx="8598">
                  <c:v>4192.7034002508699</c:v>
                </c:pt>
                <c:pt idx="8599">
                  <c:v>4192.7402120794804</c:v>
                </c:pt>
                <c:pt idx="8600">
                  <c:v>4192.6344209875597</c:v>
                </c:pt>
                <c:pt idx="8601">
                  <c:v>4192.7037817205901</c:v>
                </c:pt>
                <c:pt idx="8602">
                  <c:v>4192.5979524817003</c:v>
                </c:pt>
                <c:pt idx="8603">
                  <c:v>4192.5980764593596</c:v>
                </c:pt>
                <c:pt idx="8604">
                  <c:v>4192.5289732184001</c:v>
                </c:pt>
                <c:pt idx="8605">
                  <c:v>4192.6677042212004</c:v>
                </c:pt>
                <c:pt idx="8606">
                  <c:v>4192.5984960760597</c:v>
                </c:pt>
                <c:pt idx="8607">
                  <c:v>4192.5985628332601</c:v>
                </c:pt>
                <c:pt idx="8608">
                  <c:v>4192.59862005372</c:v>
                </c:pt>
                <c:pt idx="8609">
                  <c:v>4192.5986772741799</c:v>
                </c:pt>
                <c:pt idx="8610">
                  <c:v>4192.4925905432301</c:v>
                </c:pt>
                <c:pt idx="8611">
                  <c:v>4192.4926573004304</c:v>
                </c:pt>
                <c:pt idx="8612">
                  <c:v>4192.4927145208903</c:v>
                </c:pt>
                <c:pt idx="8613">
                  <c:v>4192.4927812780898</c:v>
                </c:pt>
                <c:pt idx="8614">
                  <c:v>4192.4551302160799</c:v>
                </c:pt>
                <c:pt idx="8615">
                  <c:v>4192.5298124517903</c:v>
                </c:pt>
                <c:pt idx="8616">
                  <c:v>4192.3841959204201</c:v>
                </c:pt>
                <c:pt idx="8617">
                  <c:v>4192.3842626776304</c:v>
                </c:pt>
                <c:pt idx="8618">
                  <c:v>4192.3843389715703</c:v>
                </c:pt>
                <c:pt idx="8619">
                  <c:v>4192.3844057287697</c:v>
                </c:pt>
                <c:pt idx="8620">
                  <c:v>4192.38447248597</c:v>
                </c:pt>
                <c:pt idx="8621">
                  <c:v>4192.3845392431804</c:v>
                </c:pt>
                <c:pt idx="8622">
                  <c:v>4192.3846155371202</c:v>
                </c:pt>
                <c:pt idx="8623">
                  <c:v>4192.3469549383699</c:v>
                </c:pt>
                <c:pt idx="8624">
                  <c:v>4192.3847395147804</c:v>
                </c:pt>
                <c:pt idx="8625">
                  <c:v>4192.3848158087303</c:v>
                </c:pt>
                <c:pt idx="8626">
                  <c:v>4192.3471456732304</c:v>
                </c:pt>
                <c:pt idx="8627">
                  <c:v>4192.2761350836299</c:v>
                </c:pt>
                <c:pt idx="8628">
                  <c:v>4192.2762113775798</c:v>
                </c:pt>
                <c:pt idx="8629">
                  <c:v>4192.2762876715196</c:v>
                </c:pt>
                <c:pt idx="8630">
                  <c:v>4192.2763735022099</c:v>
                </c:pt>
                <c:pt idx="8631">
                  <c:v>4192.2764497961598</c:v>
                </c:pt>
                <c:pt idx="8632">
                  <c:v>4192.2765260900997</c:v>
                </c:pt>
                <c:pt idx="8633">
                  <c:v>4192.2766119207899</c:v>
                </c:pt>
                <c:pt idx="8634">
                  <c:v>4192.2766786779903</c:v>
                </c:pt>
                <c:pt idx="8635">
                  <c:v>4192.23896085878</c:v>
                </c:pt>
                <c:pt idx="8636">
                  <c:v>4192.2768789496004</c:v>
                </c:pt>
                <c:pt idx="8637">
                  <c:v>4192.1679121222096</c:v>
                </c:pt>
                <c:pt idx="8638">
                  <c:v>4192.2058492865099</c:v>
                </c:pt>
                <c:pt idx="8639">
                  <c:v>4192.2771364416603</c:v>
                </c:pt>
                <c:pt idx="8640">
                  <c:v>4192.2772222723497</c:v>
                </c:pt>
                <c:pt idx="8641">
                  <c:v>4192.2394663061696</c:v>
                </c:pt>
                <c:pt idx="8642">
                  <c:v>4192.2773748602403</c:v>
                </c:pt>
                <c:pt idx="8643">
                  <c:v>4192.3485189642497</c:v>
                </c:pt>
                <c:pt idx="8644">
                  <c:v>4192.2775274481301</c:v>
                </c:pt>
                <c:pt idx="8645">
                  <c:v>4192.3153501715196</c:v>
                </c:pt>
                <c:pt idx="8646">
                  <c:v>4192.1686464514296</c:v>
                </c:pt>
                <c:pt idx="8647">
                  <c:v>4192.1687322821199</c:v>
                </c:pt>
                <c:pt idx="8648">
                  <c:v>4192.1309667791902</c:v>
                </c:pt>
                <c:pt idx="8649">
                  <c:v>4192.13106214662</c:v>
                </c:pt>
                <c:pt idx="8650">
                  <c:v>4192.1311479773103</c:v>
                </c:pt>
                <c:pt idx="8651">
                  <c:v>4192.1312338079997</c:v>
                </c:pt>
                <c:pt idx="8652">
                  <c:v>4192.13131963868</c:v>
                </c:pt>
                <c:pt idx="8653">
                  <c:v>4192.1314054693703</c:v>
                </c:pt>
                <c:pt idx="8654">
                  <c:v>4192.1314913000597</c:v>
                </c:pt>
                <c:pt idx="8655">
                  <c:v>4192.2406583990596</c:v>
                </c:pt>
                <c:pt idx="8656">
                  <c:v>4192.1695142950603</c:v>
                </c:pt>
                <c:pt idx="8657">
                  <c:v>4192.1317487921297</c:v>
                </c:pt>
                <c:pt idx="8658">
                  <c:v>4192.0659357275499</c:v>
                </c:pt>
                <c:pt idx="8659">
                  <c:v>4192.0660310949797</c:v>
                </c:pt>
                <c:pt idx="8660">
                  <c:v>4192.0661264624196</c:v>
                </c:pt>
                <c:pt idx="8661">
                  <c:v>4192.0662218298503</c:v>
                </c:pt>
                <c:pt idx="8662">
                  <c:v>4192.0663171972801</c:v>
                </c:pt>
                <c:pt idx="8663">
                  <c:v>4192.0664030279704</c:v>
                </c:pt>
                <c:pt idx="8664">
                  <c:v>4192.0664983954002</c:v>
                </c:pt>
                <c:pt idx="8665">
                  <c:v>4192.0287233557301</c:v>
                </c:pt>
                <c:pt idx="8666">
                  <c:v>4192.0288187231599</c:v>
                </c:pt>
                <c:pt idx="8667">
                  <c:v>4192.0289045538502</c:v>
                </c:pt>
                <c:pt idx="8668">
                  <c:v>4192.02899992128</c:v>
                </c:pt>
                <c:pt idx="8669">
                  <c:v>4192.1662478673697</c:v>
                </c:pt>
                <c:pt idx="8670">
                  <c:v>4192.1663432347996</c:v>
                </c:pt>
                <c:pt idx="8671">
                  <c:v>4192.0292811620502</c:v>
                </c:pt>
                <c:pt idx="8672">
                  <c:v>4192.0293722003998</c:v>
                </c:pt>
                <c:pt idx="8673">
                  <c:v>4192.0953855365797</c:v>
                </c:pt>
                <c:pt idx="8674">
                  <c:v>4192.1333513111103</c:v>
                </c:pt>
                <c:pt idx="8675">
                  <c:v>4192.1334371417997</c:v>
                </c:pt>
                <c:pt idx="8676">
                  <c:v>4192.1335377171499</c:v>
                </c:pt>
                <c:pt idx="8677">
                  <c:v>4192.1336235478402</c:v>
                </c:pt>
                <c:pt idx="8678">
                  <c:v>4192.2049533231902</c:v>
                </c:pt>
                <c:pt idx="8679">
                  <c:v>4192.2050391538796</c:v>
                </c:pt>
                <c:pt idx="8680">
                  <c:v>4192.1339141233602</c:v>
                </c:pt>
                <c:pt idx="8681">
                  <c:v>4192.1339999540496</c:v>
                </c:pt>
                <c:pt idx="8682">
                  <c:v>4192.1341048582299</c:v>
                </c:pt>
                <c:pt idx="8683">
                  <c:v>4192.2054206236098</c:v>
                </c:pt>
                <c:pt idx="8684">
                  <c:v>4192.2055064542901</c:v>
                </c:pt>
                <c:pt idx="8685">
                  <c:v>4192.2056018217299</c:v>
                </c:pt>
                <c:pt idx="8686">
                  <c:v>4192.2056971891598</c:v>
                </c:pt>
                <c:pt idx="8687">
                  <c:v>4192.2057925565896</c:v>
                </c:pt>
                <c:pt idx="8688">
                  <c:v>4192.2058879240203</c:v>
                </c:pt>
                <c:pt idx="8689">
                  <c:v>4192.2059737547097</c:v>
                </c:pt>
                <c:pt idx="8690">
                  <c:v>4192.2060742838303</c:v>
                </c:pt>
                <c:pt idx="8691">
                  <c:v>4192.2061601145197</c:v>
                </c:pt>
                <c:pt idx="8692">
                  <c:v>4192.2062554819504</c:v>
                </c:pt>
                <c:pt idx="8693">
                  <c:v>4192.2063508493802</c:v>
                </c:pt>
                <c:pt idx="8694">
                  <c:v>4192.2064416018002</c:v>
                </c:pt>
                <c:pt idx="8695">
                  <c:v>4192.2065274324896</c:v>
                </c:pt>
                <c:pt idx="8696">
                  <c:v>4192.2066188096596</c:v>
                </c:pt>
                <c:pt idx="8697">
                  <c:v>4192.2779492572399</c:v>
                </c:pt>
                <c:pt idx="8698">
                  <c:v>4192.1689685024903</c:v>
                </c:pt>
                <c:pt idx="8699">
                  <c:v>4192.2069152035401</c:v>
                </c:pt>
                <c:pt idx="8700">
                  <c:v>4192.2070201077104</c:v>
                </c:pt>
                <c:pt idx="8701">
                  <c:v>4192.2071154751402</c:v>
                </c:pt>
                <c:pt idx="8702">
                  <c:v>4192.2072159886102</c:v>
                </c:pt>
                <c:pt idx="8703">
                  <c:v>4192.2785464363797</c:v>
                </c:pt>
                <c:pt idx="8704">
                  <c:v>4192.2452632027298</c:v>
                </c:pt>
                <c:pt idx="8705">
                  <c:v>4192.2075167732901</c:v>
                </c:pt>
                <c:pt idx="8706">
                  <c:v>4192.2076172868801</c:v>
                </c:pt>
                <c:pt idx="8707">
                  <c:v>4192.2077178005002</c:v>
                </c:pt>
                <c:pt idx="8708">
                  <c:v>4192.2412255252602</c:v>
                </c:pt>
                <c:pt idx="8709">
                  <c:v>4192.0988288724802</c:v>
                </c:pt>
                <c:pt idx="8710">
                  <c:v>4192.0989295549198</c:v>
                </c:pt>
                <c:pt idx="8711">
                  <c:v>4192.1702643937897</c:v>
                </c:pt>
                <c:pt idx="8712">
                  <c:v>4192.1369906968903</c:v>
                </c:pt>
                <c:pt idx="8713">
                  <c:v>4192.1370956010596</c:v>
                </c:pt>
                <c:pt idx="8714">
                  <c:v>4192.0993352451796</c:v>
                </c:pt>
                <c:pt idx="8715">
                  <c:v>4192.0994306126104</c:v>
                </c:pt>
                <c:pt idx="8716">
                  <c:v>4192.0995311271399</c:v>
                </c:pt>
                <c:pt idx="8717">
                  <c:v>4192.1708659660098</c:v>
                </c:pt>
                <c:pt idx="8718">
                  <c:v>4192.1709613334397</c:v>
                </c:pt>
                <c:pt idx="8719">
                  <c:v>4192.1376876365402</c:v>
                </c:pt>
                <c:pt idx="8720">
                  <c:v>4192.0340137016101</c:v>
                </c:pt>
                <c:pt idx="8721">
                  <c:v>4192.17126650922</c:v>
                </c:pt>
                <c:pt idx="8722">
                  <c:v>4192.1713618766598</c:v>
                </c:pt>
                <c:pt idx="8723">
                  <c:v>4192.17146247442</c:v>
                </c:pt>
                <c:pt idx="8724">
                  <c:v>4192.1715578418498</c:v>
                </c:pt>
                <c:pt idx="8725">
                  <c:v>4192.2095096896501</c:v>
                </c:pt>
                <c:pt idx="8726">
                  <c:v>4192.2096102765299</c:v>
                </c:pt>
                <c:pt idx="8727">
                  <c:v>4192.2096579602403</c:v>
                </c:pt>
                <c:pt idx="8728">
                  <c:v>4192.2100966504304</c:v>
                </c:pt>
                <c:pt idx="8729">
                  <c:v>4192.2817366650797</c:v>
                </c:pt>
                <c:pt idx="8730">
                  <c:v>4192.2487967541902</c:v>
                </c:pt>
                <c:pt idx="8731">
                  <c:v>4192.2113841107603</c:v>
                </c:pt>
                <c:pt idx="8732">
                  <c:v>4192.2496645978199</c:v>
                </c:pt>
                <c:pt idx="8733">
                  <c:v>4192.2500937512596</c:v>
                </c:pt>
                <c:pt idx="8734">
                  <c:v>4192.32161932499</c:v>
                </c:pt>
                <c:pt idx="8735">
                  <c:v>4192.2843211224799</c:v>
                </c:pt>
                <c:pt idx="8736">
                  <c:v>4192.3224871686198</c:v>
                </c:pt>
                <c:pt idx="8737">
                  <c:v>4192.3229163220603</c:v>
                </c:pt>
                <c:pt idx="8738">
                  <c:v>4192.3233454755</c:v>
                </c:pt>
                <c:pt idx="8739">
                  <c:v>4192.3237746289496</c:v>
                </c:pt>
                <c:pt idx="8740">
                  <c:v>4192.3242133191297</c:v>
                </c:pt>
                <c:pt idx="8741">
                  <c:v>4192.3246424725703</c:v>
                </c:pt>
                <c:pt idx="8742">
                  <c:v>4192.32507162602</c:v>
                </c:pt>
                <c:pt idx="8743">
                  <c:v>4192.3255007794596</c:v>
                </c:pt>
                <c:pt idx="8744">
                  <c:v>4192.3259299329002</c:v>
                </c:pt>
                <c:pt idx="8745">
                  <c:v>4192.3263686230903</c:v>
                </c:pt>
                <c:pt idx="8746">
                  <c:v>4192.3267882397904</c:v>
                </c:pt>
                <c:pt idx="8747">
                  <c:v>4192.3272269299696</c:v>
                </c:pt>
                <c:pt idx="8748">
                  <c:v>4192.3276560834101</c:v>
                </c:pt>
                <c:pt idx="8749">
                  <c:v>4192.43688040287</c:v>
                </c:pt>
                <c:pt idx="8750">
                  <c:v>4192.4373095563096</c:v>
                </c:pt>
                <c:pt idx="8751">
                  <c:v>4192.4377387097602</c:v>
                </c:pt>
                <c:pt idx="8752">
                  <c:v>4192.65170507939</c:v>
                </c:pt>
                <c:pt idx="8753">
                  <c:v>4192.5461619427897</c:v>
                </c:pt>
                <c:pt idx="8754">
                  <c:v>4192.5098555615596</c:v>
                </c:pt>
                <c:pt idx="8755">
                  <c:v>4192.54700117619</c:v>
                </c:pt>
                <c:pt idx="8756">
                  <c:v>4192.5474207928901</c:v>
                </c:pt>
                <c:pt idx="8757">
                  <c:v>4192.5478404095902</c:v>
                </c:pt>
                <c:pt idx="8758">
                  <c:v>4192.5483458569697</c:v>
                </c:pt>
                <c:pt idx="8759">
                  <c:v>4192.5487177899604</c:v>
                </c:pt>
                <c:pt idx="8760">
                  <c:v>4192.5490992596797</c:v>
                </c:pt>
                <c:pt idx="8761">
                  <c:v>4192.5494807294099</c:v>
                </c:pt>
                <c:pt idx="8762">
                  <c:v>4192.6191180279902</c:v>
                </c:pt>
                <c:pt idx="8763">
                  <c:v>4192.61948996098</c:v>
                </c:pt>
                <c:pt idx="8764">
                  <c:v>4192.6565688184</c:v>
                </c:pt>
                <c:pt idx="8765">
                  <c:v>4192.6569502881302</c:v>
                </c:pt>
                <c:pt idx="8766">
                  <c:v>4192.7265971234501</c:v>
                </c:pt>
                <c:pt idx="8767">
                  <c:v>4192.8329318097303</c:v>
                </c:pt>
                <c:pt idx="8768">
                  <c:v>4192.76402884037</c:v>
                </c:pt>
                <c:pt idx="8769">
                  <c:v>4192.7644103101002</c:v>
                </c:pt>
                <c:pt idx="8770">
                  <c:v>4192.7280943921296</c:v>
                </c:pt>
                <c:pt idx="8771">
                  <c:v>4192.8344386151502</c:v>
                </c:pt>
                <c:pt idx="8772">
                  <c:v>4192.8348200848804</c:v>
                </c:pt>
                <c:pt idx="8773">
                  <c:v>4192.7659171155201</c:v>
                </c:pt>
                <c:pt idx="8774">
                  <c:v>4192.8722422650499</c:v>
                </c:pt>
                <c:pt idx="8775">
                  <c:v>4192.8359549573197</c:v>
                </c:pt>
                <c:pt idx="8776">
                  <c:v>4192.8363268903004</c:v>
                </c:pt>
                <c:pt idx="8777">
                  <c:v>4192.8367083600297</c:v>
                </c:pt>
                <c:pt idx="8778">
                  <c:v>4192.9430525830503</c:v>
                </c:pt>
                <c:pt idx="8779">
                  <c:v>4192.9434245160301</c:v>
                </c:pt>
                <c:pt idx="8780">
                  <c:v>4192.9437964490098</c:v>
                </c:pt>
                <c:pt idx="8781">
                  <c:v>4192.9441683819996</c:v>
                </c:pt>
                <c:pt idx="8782">
                  <c:v>4192.9445498517198</c:v>
                </c:pt>
                <c:pt idx="8783">
                  <c:v>4193.0507128766303</c:v>
                </c:pt>
                <c:pt idx="8784">
                  <c:v>4193.0510848096101</c:v>
                </c:pt>
                <c:pt idx="8785">
                  <c:v>4192.9456751874204</c:v>
                </c:pt>
                <c:pt idx="8786">
                  <c:v>4193.0154364636601</c:v>
                </c:pt>
                <c:pt idx="8787">
                  <c:v>4193.0157416394404</c:v>
                </c:pt>
                <c:pt idx="8788">
                  <c:v>4192.9834311535997</c:v>
                </c:pt>
                <c:pt idx="8789">
                  <c:v>4193.0920641949897</c:v>
                </c:pt>
                <c:pt idx="8790">
                  <c:v>4193.09238844425</c:v>
                </c:pt>
                <c:pt idx="8791">
                  <c:v>4193.0535166791196</c:v>
                </c:pt>
                <c:pt idx="8792">
                  <c:v>4193.1620925000398</c:v>
                </c:pt>
                <c:pt idx="8793">
                  <c:v>4193.1232207349003</c:v>
                </c:pt>
                <c:pt idx="8794">
                  <c:v>4193.2354586652</c:v>
                </c:pt>
                <c:pt idx="8795">
                  <c:v>4193.1629794171504</c:v>
                </c:pt>
                <c:pt idx="8796">
                  <c:v>4193.12410765202</c:v>
                </c:pt>
                <c:pt idx="8797">
                  <c:v>4193.2363360455702</c:v>
                </c:pt>
                <c:pt idx="8798">
                  <c:v>4193.2366221478696</c:v>
                </c:pt>
                <c:pt idx="8799">
                  <c:v>4193.1977408459898</c:v>
                </c:pt>
                <c:pt idx="8800">
                  <c:v>4193.1980269482801</c:v>
                </c:pt>
                <c:pt idx="8801">
                  <c:v>4193.1982939770896</c:v>
                </c:pt>
                <c:pt idx="8802">
                  <c:v>4193.2377474835603</c:v>
                </c:pt>
                <c:pt idx="8803">
                  <c:v>4193.2380335858597</c:v>
                </c:pt>
                <c:pt idx="8804">
                  <c:v>4193.2383101514097</c:v>
                </c:pt>
                <c:pt idx="8805">
                  <c:v>4193.2385962537001</c:v>
                </c:pt>
                <c:pt idx="8806">
                  <c:v>4193.2388823560004</c:v>
                </c:pt>
                <c:pt idx="8807">
                  <c:v>4193.3508532574897</c:v>
                </c:pt>
                <c:pt idx="8808">
                  <c:v>4193.3511298230396</c:v>
                </c:pt>
                <c:pt idx="8809">
                  <c:v>4193.3514063885896</c:v>
                </c:pt>
                <c:pt idx="8810">
                  <c:v>4193.3181517651801</c:v>
                </c:pt>
                <c:pt idx="8811">
                  <c:v>4193.5750144055601</c:v>
                </c:pt>
                <c:pt idx="8812">
                  <c:v>4193.3132212689598</c:v>
                </c:pt>
                <c:pt idx="8813">
                  <c:v>4193.2408278516004</c:v>
                </c:pt>
                <c:pt idx="8814">
                  <c:v>4193.5034030011402</c:v>
                </c:pt>
                <c:pt idx="8815">
                  <c:v>4193.4256690076099</c:v>
                </c:pt>
                <c:pt idx="8816">
                  <c:v>4193.2807963422001</c:v>
                </c:pt>
                <c:pt idx="8817">
                  <c:v>4193.5766451886402</c:v>
                </c:pt>
                <c:pt idx="8818">
                  <c:v>4193.2423537305103</c:v>
                </c:pt>
                <c:pt idx="8819">
                  <c:v>4193.4270518353696</c:v>
                </c:pt>
                <c:pt idx="8820">
                  <c:v>4193.5779040387397</c:v>
                </c:pt>
                <c:pt idx="8821">
                  <c:v>4193.3552973797996</c:v>
                </c:pt>
                <c:pt idx="8822">
                  <c:v>4193.3557265332402</c:v>
                </c:pt>
                <c:pt idx="8823">
                  <c:v>4193.3561556866898</c:v>
                </c:pt>
                <c:pt idx="8824">
                  <c:v>4193.2840197613896</c:v>
                </c:pt>
                <c:pt idx="8825">
                  <c:v>4193.3960478833396</c:v>
                </c:pt>
                <c:pt idx="8826">
                  <c:v>4193.3574717572401</c:v>
                </c:pt>
                <c:pt idx="8827">
                  <c:v>4193.3969252637098</c:v>
                </c:pt>
                <c:pt idx="8828">
                  <c:v>4193.3973639538999</c:v>
                </c:pt>
                <c:pt idx="8829">
                  <c:v>4193.3587878278004</c:v>
                </c:pt>
                <c:pt idx="8830">
                  <c:v>4193.4317915967204</c:v>
                </c:pt>
                <c:pt idx="8831">
                  <c:v>4193.3596270611997</c:v>
                </c:pt>
                <c:pt idx="8832">
                  <c:v>4193.4716456464002</c:v>
                </c:pt>
                <c:pt idx="8833">
                  <c:v>4193.5834925702302</c:v>
                </c:pt>
                <c:pt idx="8834">
                  <c:v>4193.5839121869303</c:v>
                </c:pt>
                <c:pt idx="8835">
                  <c:v>4193.5843318036304</c:v>
                </c:pt>
                <c:pt idx="8836">
                  <c:v>4193.5847609570701</c:v>
                </c:pt>
                <c:pt idx="8837">
                  <c:v>4193.5851805737702</c:v>
                </c:pt>
                <c:pt idx="8838">
                  <c:v>4193.5856001904704</c:v>
                </c:pt>
                <c:pt idx="8839">
                  <c:v>4193.5860198071696</c:v>
                </c:pt>
                <c:pt idx="8840">
                  <c:v>4193.8091414502396</c:v>
                </c:pt>
                <c:pt idx="8841">
                  <c:v>4193.7706702283103</c:v>
                </c:pt>
                <c:pt idx="8842">
                  <c:v>4193.77108030827</c:v>
                </c:pt>
                <c:pt idx="8843">
                  <c:v>4193.6601107648103</c:v>
                </c:pt>
                <c:pt idx="8844">
                  <c:v>4193.7330000928096</c:v>
                </c:pt>
                <c:pt idx="8845">
                  <c:v>4193.6609023144902</c:v>
                </c:pt>
                <c:pt idx="8846">
                  <c:v>4193.7726729443802</c:v>
                </c:pt>
                <c:pt idx="8847">
                  <c:v>4193.7732165387397</c:v>
                </c:pt>
                <c:pt idx="8848">
                  <c:v>4193.7737549923704</c:v>
                </c:pt>
                <c:pt idx="8849">
                  <c:v>4193.7354077481104</c:v>
                </c:pt>
                <c:pt idx="8850">
                  <c:v>4193.7748135708598</c:v>
                </c:pt>
                <c:pt idx="8851">
                  <c:v>4193.7364663265998</c:v>
                </c:pt>
                <c:pt idx="8852">
                  <c:v>4193.8483609341502</c:v>
                </c:pt>
                <c:pt idx="8853">
                  <c:v>4193.96026507843</c:v>
                </c:pt>
                <c:pt idx="8854">
                  <c:v>4193.96076098908</c:v>
                </c:pt>
                <c:pt idx="8855">
                  <c:v>4193.92239467133</c:v>
                </c:pt>
                <c:pt idx="8856">
                  <c:v>4193.8503350399797</c:v>
                </c:pt>
                <c:pt idx="8857">
                  <c:v>4193.8508500241096</c:v>
                </c:pt>
                <c:pt idx="8858">
                  <c:v>4194.0015305661</c:v>
                </c:pt>
                <c:pt idx="8859">
                  <c:v>4194.00202647675</c:v>
                </c:pt>
                <c:pt idx="8860">
                  <c:v>4193.8523949765004</c:v>
                </c:pt>
                <c:pt idx="8861">
                  <c:v>4193.9254368924003</c:v>
                </c:pt>
                <c:pt idx="8862">
                  <c:v>4193.8533772610499</c:v>
                </c:pt>
                <c:pt idx="8863">
                  <c:v>4193.9264287136903</c:v>
                </c:pt>
                <c:pt idx="8864">
                  <c:v>4193.8543690823399</c:v>
                </c:pt>
                <c:pt idx="8865">
                  <c:v>4193.8548745297303</c:v>
                </c:pt>
                <c:pt idx="8866">
                  <c:v>4193.9667786740101</c:v>
                </c:pt>
                <c:pt idx="8867">
                  <c:v>4193.9672745846601</c:v>
                </c:pt>
                <c:pt idx="8868">
                  <c:v>4193.9677800320496</c:v>
                </c:pt>
                <c:pt idx="8869">
                  <c:v>4193.8568867825297</c:v>
                </c:pt>
                <c:pt idx="8870">
                  <c:v>4193.8573922299202</c:v>
                </c:pt>
                <c:pt idx="8871">
                  <c:v>4193.8967789791895</c:v>
                </c:pt>
                <c:pt idx="8872">
                  <c:v>4193.9698304318299</c:v>
                </c:pt>
                <c:pt idx="8873">
                  <c:v>4193.8978089474504</c:v>
                </c:pt>
                <c:pt idx="8874">
                  <c:v>4193.8983421294197</c:v>
                </c:pt>
                <c:pt idx="8875">
                  <c:v>4193.8988760852399</c:v>
                </c:pt>
                <c:pt idx="8876">
                  <c:v>4193.8605383777203</c:v>
                </c:pt>
                <c:pt idx="8877">
                  <c:v>4193.8999251269897</c:v>
                </c:pt>
                <c:pt idx="8878">
                  <c:v>4193.9000586413904</c:v>
                </c:pt>
                <c:pt idx="8879">
                  <c:v>4194.01205815311</c:v>
                </c:pt>
                <c:pt idx="8880">
                  <c:v>4193.9414290332397</c:v>
                </c:pt>
                <c:pt idx="8881">
                  <c:v>4193.9038351916897</c:v>
                </c:pt>
                <c:pt idx="8882">
                  <c:v>4194.0156630420297</c:v>
                </c:pt>
                <c:pt idx="8883">
                  <c:v>4194.0544394397302</c:v>
                </c:pt>
                <c:pt idx="8884">
                  <c:v>4194.0556410693698</c:v>
                </c:pt>
                <c:pt idx="8885">
                  <c:v>4193.9477423572098</c:v>
                </c:pt>
                <c:pt idx="8886">
                  <c:v>4194.0204886340698</c:v>
                </c:pt>
                <c:pt idx="8887">
                  <c:v>4193.9502886676401</c:v>
                </c:pt>
                <c:pt idx="8888">
                  <c:v>4194.0229014300903</c:v>
                </c:pt>
                <c:pt idx="8889">
                  <c:v>4194.0241030597299</c:v>
                </c:pt>
                <c:pt idx="8890">
                  <c:v>4194.0252951526199</c:v>
                </c:pt>
                <c:pt idx="8891">
                  <c:v>4194.06408108707</c:v>
                </c:pt>
                <c:pt idx="8892">
                  <c:v>4194.1342810534998</c:v>
                </c:pt>
                <c:pt idx="8893">
                  <c:v>4194.1354540729099</c:v>
                </c:pt>
                <c:pt idx="8894">
                  <c:v>4194.1366270923199</c:v>
                </c:pt>
                <c:pt idx="8895">
                  <c:v>4194.1791895770602</c:v>
                </c:pt>
                <c:pt idx="8896">
                  <c:v>4194.1389731311401</c:v>
                </c:pt>
                <c:pt idx="8897">
                  <c:v>4194.2919234179999</c:v>
                </c:pt>
                <c:pt idx="8898">
                  <c:v>4194.2102698230301</c:v>
                </c:pt>
                <c:pt idx="8899">
                  <c:v>4194.2527941607996</c:v>
                </c:pt>
                <c:pt idx="8900">
                  <c:v>4194.2539290332397</c:v>
                </c:pt>
                <c:pt idx="8901">
                  <c:v>4194.2550639056699</c:v>
                </c:pt>
                <c:pt idx="8902">
                  <c:v>4194.2148283862698</c:v>
                </c:pt>
                <c:pt idx="8903">
                  <c:v>4194.0780047320904</c:v>
                </c:pt>
                <c:pt idx="8904">
                  <c:v>4194.2172030353104</c:v>
                </c:pt>
                <c:pt idx="8905">
                  <c:v>4194.2597273730798</c:v>
                </c:pt>
                <c:pt idx="8906">
                  <c:v>4194.2608717822604</c:v>
                </c:pt>
                <c:pt idx="8907">
                  <c:v>4194.2206362628503</c:v>
                </c:pt>
                <c:pt idx="8908">
                  <c:v>4194.3393019580399</c:v>
                </c:pt>
                <c:pt idx="8909">
                  <c:v>4194.2646197223203</c:v>
                </c:pt>
                <c:pt idx="8910">
                  <c:v>4194.3417147540604</c:v>
                </c:pt>
                <c:pt idx="8911">
                  <c:v>4194.3429259204404</c:v>
                </c:pt>
                <c:pt idx="8912">
                  <c:v>4194.2682532214703</c:v>
                </c:pt>
                <c:pt idx="8913">
                  <c:v>4194.3453482532104</c:v>
                </c:pt>
                <c:pt idx="8914">
                  <c:v>4194.38781537052</c:v>
                </c:pt>
                <c:pt idx="8915">
                  <c:v>4194.38904561039</c:v>
                </c:pt>
                <c:pt idx="8916">
                  <c:v>4194.2731741809403</c:v>
                </c:pt>
                <c:pt idx="8917">
                  <c:v>4194.2744044208102</c:v>
                </c:pt>
                <c:pt idx="8918">
                  <c:v>4194.20665539737</c:v>
                </c:pt>
                <c:pt idx="8919">
                  <c:v>4194.1665629291101</c:v>
                </c:pt>
                <c:pt idx="8920">
                  <c:v>4194.2368677997201</c:v>
                </c:pt>
                <c:pt idx="8921">
                  <c:v>4194.2105082416101</c:v>
                </c:pt>
                <c:pt idx="8922">
                  <c:v>4194.1704253100897</c:v>
                </c:pt>
                <c:pt idx="8923">
                  <c:v>4194.1027621173398</c:v>
                </c:pt>
                <c:pt idx="8924">
                  <c:v>4194.10413540836</c:v>
                </c:pt>
                <c:pt idx="8925">
                  <c:v>4194.1055086993802</c:v>
                </c:pt>
                <c:pt idx="8926">
                  <c:v>4194.1068915271298</c:v>
                </c:pt>
                <c:pt idx="8927">
                  <c:v>4194.10826481815</c:v>
                </c:pt>
                <c:pt idx="8928">
                  <c:v>4194.0406969928299</c:v>
                </c:pt>
                <c:pt idx="8929">
                  <c:v>4194.0421370410504</c:v>
                </c:pt>
                <c:pt idx="8930">
                  <c:v>4194.0059927844604</c:v>
                </c:pt>
                <c:pt idx="8931">
                  <c:v>4194.0450076007401</c:v>
                </c:pt>
                <c:pt idx="8932">
                  <c:v>4193.9368513965201</c:v>
                </c:pt>
                <c:pt idx="8933">
                  <c:v>4193.9384058856504</c:v>
                </c:pt>
                <c:pt idx="8934">
                  <c:v>4193.9794901752102</c:v>
                </c:pt>
                <c:pt idx="8935">
                  <c:v>4193.9810637378296</c:v>
                </c:pt>
                <c:pt idx="8936">
                  <c:v>4193.9826563739398</c:v>
                </c:pt>
                <c:pt idx="8937">
                  <c:v>4193.8722685718103</c:v>
                </c:pt>
                <c:pt idx="8938">
                  <c:v>4193.87388981815</c:v>
                </c:pt>
                <c:pt idx="8939">
                  <c:v>4193.83655346866</c:v>
                </c:pt>
                <c:pt idx="8940">
                  <c:v>4193.7656477832397</c:v>
                </c:pt>
                <c:pt idx="8941">
                  <c:v>4193.7671927356296</c:v>
                </c:pt>
                <c:pt idx="8942">
                  <c:v>4193.7687472247699</c:v>
                </c:pt>
                <c:pt idx="8943">
                  <c:v>4193.6590269946601</c:v>
                </c:pt>
                <c:pt idx="8944">
                  <c:v>4193.6216811084296</c:v>
                </c:pt>
                <c:pt idx="8945">
                  <c:v>4193.7399176501804</c:v>
                </c:pt>
                <c:pt idx="8946">
                  <c:v>4193.7026575946402</c:v>
                </c:pt>
                <c:pt idx="8947">
                  <c:v>4193.5929850482498</c:v>
                </c:pt>
                <c:pt idx="8948">
                  <c:v>4193.59459675785</c:v>
                </c:pt>
                <c:pt idx="8949">
                  <c:v>4193.5962180041897</c:v>
                </c:pt>
                <c:pt idx="8950">
                  <c:v>4193.5589198016696</c:v>
                </c:pt>
                <c:pt idx="8951">
                  <c:v>4193.4881285571601</c:v>
                </c:pt>
                <c:pt idx="8952">
                  <c:v>4193.56214322086</c:v>
                </c:pt>
                <c:pt idx="8953">
                  <c:v>4193.60265530582</c:v>
                </c:pt>
                <c:pt idx="8954">
                  <c:v>4193.4930018329196</c:v>
                </c:pt>
                <c:pt idx="8955">
                  <c:v>4193.4946421527402</c:v>
                </c:pt>
                <c:pt idx="8956">
                  <c:v>4193.4238032245203</c:v>
                </c:pt>
                <c:pt idx="8957">
                  <c:v>4193.3864668750302</c:v>
                </c:pt>
                <c:pt idx="8958">
                  <c:v>4193.3881262683499</c:v>
                </c:pt>
                <c:pt idx="8959">
                  <c:v>4193.3897856616604</c:v>
                </c:pt>
                <c:pt idx="8960">
                  <c:v>4193.3914545917096</c:v>
                </c:pt>
                <c:pt idx="8961">
                  <c:v>4193.3242873096096</c:v>
                </c:pt>
                <c:pt idx="8962">
                  <c:v>4193.3947924518197</c:v>
                </c:pt>
                <c:pt idx="8963">
                  <c:v>4193.3276251697098</c:v>
                </c:pt>
                <c:pt idx="8964">
                  <c:v>4193.3293036365103</c:v>
                </c:pt>
                <c:pt idx="8965">
                  <c:v>4193.3309916400503</c:v>
                </c:pt>
                <c:pt idx="8966">
                  <c:v>4193.3326605701004</c:v>
                </c:pt>
                <c:pt idx="8967">
                  <c:v>4193.3343485736405</c:v>
                </c:pt>
                <c:pt idx="8968">
                  <c:v>4193.3360365771796</c:v>
                </c:pt>
                <c:pt idx="8969">
                  <c:v>4193.3767489337497</c:v>
                </c:pt>
                <c:pt idx="8970">
                  <c:v>4193.30043591495</c:v>
                </c:pt>
                <c:pt idx="8971">
                  <c:v>4193.3015993976196</c:v>
                </c:pt>
                <c:pt idx="8972">
                  <c:v>4193.3027533435397</c:v>
                </c:pt>
                <c:pt idx="8973">
                  <c:v>4193.3039072894599</c:v>
                </c:pt>
                <c:pt idx="8974">
                  <c:v>4193.2361773395096</c:v>
                </c:pt>
                <c:pt idx="8975">
                  <c:v>4193.1981829547503</c:v>
                </c:pt>
                <c:pt idx="8976">
                  <c:v>4193.2385138415902</c:v>
                </c:pt>
                <c:pt idx="8977">
                  <c:v>4193.2396868610003</c:v>
                </c:pt>
                <c:pt idx="8978">
                  <c:v>4193.2016924762302</c:v>
                </c:pt>
                <c:pt idx="8979">
                  <c:v>4193.1338671588501</c:v>
                </c:pt>
                <c:pt idx="8980">
                  <c:v>4193.1350497149997</c:v>
                </c:pt>
                <c:pt idx="8981">
                  <c:v>4193.1362418078998</c:v>
                </c:pt>
                <c:pt idx="8982">
                  <c:v>4193.0292681598203</c:v>
                </c:pt>
                <c:pt idx="8983">
                  <c:v>4192.9939154529202</c:v>
                </c:pt>
                <c:pt idx="8984">
                  <c:v>4193.1006316089197</c:v>
                </c:pt>
                <c:pt idx="8985">
                  <c:v>4193.1018141650702</c:v>
                </c:pt>
                <c:pt idx="8986">
                  <c:v>4193.0340174579196</c:v>
                </c:pt>
                <c:pt idx="8987">
                  <c:v>4193.0352095508197</c:v>
                </c:pt>
                <c:pt idx="8988">
                  <c:v>4193.1053904437604</c:v>
                </c:pt>
                <c:pt idx="8989">
                  <c:v>4193.1457499408298</c:v>
                </c:pt>
                <c:pt idx="8990">
                  <c:v>4193.2159308337796</c:v>
                </c:pt>
                <c:pt idx="8991">
                  <c:v>4193.0399683856504</c:v>
                </c:pt>
                <c:pt idx="8992">
                  <c:v>4192.9354647540604</c:v>
                </c:pt>
                <c:pt idx="8993">
                  <c:v>4192.9366854571899</c:v>
                </c:pt>
                <c:pt idx="8994">
                  <c:v>4192.9378966235699</c:v>
                </c:pt>
                <c:pt idx="8995">
                  <c:v>4192.9391173266904</c:v>
                </c:pt>
                <c:pt idx="8996">
                  <c:v>4192.9403284930804</c:v>
                </c:pt>
                <c:pt idx="8997">
                  <c:v>4192.9415491962</c:v>
                </c:pt>
                <c:pt idx="8998">
                  <c:v>4192.8735903644101</c:v>
                </c:pt>
                <c:pt idx="8999">
                  <c:v>4193.3737734698798</c:v>
                </c:pt>
                <c:pt idx="9000">
                  <c:v>4192.9451731585996</c:v>
                </c:pt>
                <c:pt idx="9001">
                  <c:v>4192.8400305652203</c:v>
                </c:pt>
                <c:pt idx="9002">
                  <c:v>4192.84071721073</c:v>
                </c:pt>
                <c:pt idx="9003">
                  <c:v>4192.8780726337</c:v>
                </c:pt>
                <c:pt idx="9004">
                  <c:v>4192.87876881595</c:v>
                </c:pt>
                <c:pt idx="9005">
                  <c:v>4192.8427866839902</c:v>
                </c:pt>
                <c:pt idx="9006">
                  <c:v>4192.8434733294998</c:v>
                </c:pt>
                <c:pt idx="9007">
                  <c:v>4192.8441695117499</c:v>
                </c:pt>
                <c:pt idx="9008">
                  <c:v>4192.84484662052</c:v>
                </c:pt>
                <c:pt idx="9009">
                  <c:v>4192.8455428027701</c:v>
                </c:pt>
                <c:pt idx="9010">
                  <c:v>4192.8462294482797</c:v>
                </c:pt>
                <c:pt idx="9011">
                  <c:v>4192.7777747058499</c:v>
                </c:pt>
                <c:pt idx="9012">
                  <c:v>4192.6726416492002</c:v>
                </c:pt>
                <c:pt idx="9013">
                  <c:v>4192.7424696826502</c:v>
                </c:pt>
                <c:pt idx="9014">
                  <c:v>4192.7431563281598</c:v>
                </c:pt>
                <c:pt idx="9015">
                  <c:v>4192.7805403613602</c:v>
                </c:pt>
                <c:pt idx="9016">
                  <c:v>4192.7812365436102</c:v>
                </c:pt>
                <c:pt idx="9017">
                  <c:v>4192.8143957995999</c:v>
                </c:pt>
                <c:pt idx="9018">
                  <c:v>4192.8517607593103</c:v>
                </c:pt>
                <c:pt idx="9019">
                  <c:v>4192.8524474048199</c:v>
                </c:pt>
                <c:pt idx="9020">
                  <c:v>4192.85314358707</c:v>
                </c:pt>
                <c:pt idx="9021">
                  <c:v>4192.8538302325796</c:v>
                </c:pt>
                <c:pt idx="9022">
                  <c:v>4192.8178385638803</c:v>
                </c:pt>
                <c:pt idx="9023">
                  <c:v>4192.8552035235898</c:v>
                </c:pt>
                <c:pt idx="9024">
                  <c:v>4192.9250697040097</c:v>
                </c:pt>
                <c:pt idx="9025">
                  <c:v>4192.8199080371396</c:v>
                </c:pt>
                <c:pt idx="9026">
                  <c:v>4192.9630926990103</c:v>
                </c:pt>
                <c:pt idx="9027">
                  <c:v>4193.2464960956204</c:v>
                </c:pt>
                <c:pt idx="9028">
                  <c:v>4192.9278067492996</c:v>
                </c:pt>
                <c:pt idx="9029">
                  <c:v>4192.7168158435397</c:v>
                </c:pt>
                <c:pt idx="9030">
                  <c:v>4192.7866629504697</c:v>
                </c:pt>
                <c:pt idx="9031">
                  <c:v>4192.7182940387302</c:v>
                </c:pt>
                <c:pt idx="9032">
                  <c:v>4192.7878741168597</c:v>
                </c:pt>
                <c:pt idx="9033">
                  <c:v>4192.7191141986405</c:v>
                </c:pt>
                <c:pt idx="9034">
                  <c:v>4192.7195338153397</c:v>
                </c:pt>
                <c:pt idx="9035">
                  <c:v>4192.7891043567197</c:v>
                </c:pt>
                <c:pt idx="9036">
                  <c:v>4192.7895144366803</c:v>
                </c:pt>
                <c:pt idx="9037">
                  <c:v>4192.78992451664</c:v>
                </c:pt>
                <c:pt idx="9038">
                  <c:v>4192.8270129107996</c:v>
                </c:pt>
                <c:pt idx="9039">
                  <c:v>4192.7907446765503</c:v>
                </c:pt>
                <c:pt idx="9040">
                  <c:v>4192.7911642932504</c:v>
                </c:pt>
                <c:pt idx="9041">
                  <c:v>4192.7915648364597</c:v>
                </c:pt>
                <c:pt idx="9042">
                  <c:v>4192.8286532306302</c:v>
                </c:pt>
                <c:pt idx="9043">
                  <c:v>4192.7923849963699</c:v>
                </c:pt>
                <c:pt idx="9044">
                  <c:v>4192.82948292728</c:v>
                </c:pt>
                <c:pt idx="9045">
                  <c:v>4192.7932146930298</c:v>
                </c:pt>
                <c:pt idx="9046">
                  <c:v>4192.72446431156</c:v>
                </c:pt>
                <c:pt idx="9047">
                  <c:v>4192.7940348529401</c:v>
                </c:pt>
                <c:pt idx="9048">
                  <c:v>4192.7944544696402</c:v>
                </c:pt>
                <c:pt idx="9049">
                  <c:v>4192.8315428637998</c:v>
                </c:pt>
                <c:pt idx="9050">
                  <c:v>4192.7261141681302</c:v>
                </c:pt>
                <c:pt idx="9051">
                  <c:v>4192.8323725604596</c:v>
                </c:pt>
                <c:pt idx="9052">
                  <c:v>4192.7961043262103</c:v>
                </c:pt>
                <c:pt idx="9053">
                  <c:v>4192.79651440616</c:v>
                </c:pt>
                <c:pt idx="9054">
                  <c:v>4192.7969244861197</c:v>
                </c:pt>
                <c:pt idx="9055">
                  <c:v>4192.7973345660703</c:v>
                </c:pt>
                <c:pt idx="9056">
                  <c:v>4192.7977541827704</c:v>
                </c:pt>
                <c:pt idx="9057">
                  <c:v>4192.7981547259897</c:v>
                </c:pt>
                <c:pt idx="9058">
                  <c:v>4192.87192143436</c:v>
                </c:pt>
                <c:pt idx="9059">
                  <c:v>4192.8723410510602</c:v>
                </c:pt>
                <c:pt idx="9060">
                  <c:v>4192.79941357608</c:v>
                </c:pt>
                <c:pt idx="9061">
                  <c:v>4192.7996615314096</c:v>
                </c:pt>
                <c:pt idx="9062">
                  <c:v>4192.8000525378802</c:v>
                </c:pt>
                <c:pt idx="9063">
                  <c:v>4192.8371123218103</c:v>
                </c:pt>
                <c:pt idx="9064">
                  <c:v>4192.7316740893903</c:v>
                </c:pt>
                <c:pt idx="9065">
                  <c:v>4192.8012255572903</c:v>
                </c:pt>
                <c:pt idx="9066">
                  <c:v>4192.8382853412204</c:v>
                </c:pt>
                <c:pt idx="9067">
                  <c:v>4192.7328375720599</c:v>
                </c:pt>
                <c:pt idx="9068">
                  <c:v>4192.9448965930496</c:v>
                </c:pt>
                <c:pt idx="9069">
                  <c:v>4192.7336291217398</c:v>
                </c:pt>
                <c:pt idx="9070">
                  <c:v>4192.73401059147</c:v>
                </c:pt>
                <c:pt idx="9071">
                  <c:v>4192.7344015979397</c:v>
                </c:pt>
                <c:pt idx="9072">
                  <c:v>4192.7347926044004</c:v>
                </c:pt>
                <c:pt idx="9073">
                  <c:v>4192.8043440723004</c:v>
                </c:pt>
                <c:pt idx="9074">
                  <c:v>4192.8047350787701</c:v>
                </c:pt>
                <c:pt idx="9075">
                  <c:v>4192.8051260852399</c:v>
                </c:pt>
                <c:pt idx="9076">
                  <c:v>4192.8055075549701</c:v>
                </c:pt>
                <c:pt idx="9077">
                  <c:v>4192.8058985614398</c:v>
                </c:pt>
                <c:pt idx="9078">
                  <c:v>4192.8062895679104</c:v>
                </c:pt>
                <c:pt idx="9079">
                  <c:v>4192.8066805743802</c:v>
                </c:pt>
                <c:pt idx="9080">
                  <c:v>4192.8070715808499</c:v>
                </c:pt>
                <c:pt idx="9081">
                  <c:v>4192.8074530505701</c:v>
                </c:pt>
                <c:pt idx="9082">
                  <c:v>4192.8445128345102</c:v>
                </c:pt>
                <c:pt idx="9083">
                  <c:v>4192.9873923205896</c:v>
                </c:pt>
                <c:pt idx="9084">
                  <c:v>4192.8452948474496</c:v>
                </c:pt>
                <c:pt idx="9085">
                  <c:v>4192.8456858539203</c:v>
                </c:pt>
                <c:pt idx="9086">
                  <c:v>4192.84607686039</c:v>
                </c:pt>
                <c:pt idx="9087">
                  <c:v>4192.8464583301102</c:v>
                </c:pt>
                <c:pt idx="9088">
                  <c:v>4192.8468493365799</c:v>
                </c:pt>
                <c:pt idx="9089">
                  <c:v>4192.8472403430496</c:v>
                </c:pt>
                <c:pt idx="9090">
                  <c:v>4192.8476218127798</c:v>
                </c:pt>
                <c:pt idx="9091">
                  <c:v>4192.8480128192496</c:v>
                </c:pt>
                <c:pt idx="9092">
                  <c:v>4192.8484836945699</c:v>
                </c:pt>
                <c:pt idx="9093">
                  <c:v>4192.91757888558</c:v>
                </c:pt>
                <c:pt idx="9094">
                  <c:v>4192.9174954996697</c:v>
                </c:pt>
                <c:pt idx="9095">
                  <c:v>4192.9174207801698</c:v>
                </c:pt>
                <c:pt idx="9096">
                  <c:v>4192.9539977864297</c:v>
                </c:pt>
                <c:pt idx="9097">
                  <c:v>4192.9539250973803</c:v>
                </c:pt>
                <c:pt idx="9098">
                  <c:v>4192.9538498472302</c:v>
                </c:pt>
                <c:pt idx="9099">
                  <c:v>4192.9171098780598</c:v>
                </c:pt>
                <c:pt idx="9100">
                  <c:v>4192.9170271500798</c:v>
                </c:pt>
                <c:pt idx="9101">
                  <c:v>4192.9169529813098</c:v>
                </c:pt>
                <c:pt idx="9102">
                  <c:v>4192.9168698043204</c:v>
                </c:pt>
                <c:pt idx="9103">
                  <c:v>4192.9167955427201</c:v>
                </c:pt>
                <c:pt idx="9104">
                  <c:v>4192.9167121928804</c:v>
                </c:pt>
                <c:pt idx="9105">
                  <c:v>4192.9532996491298</c:v>
                </c:pt>
                <c:pt idx="9106">
                  <c:v>4192.9165545777196</c:v>
                </c:pt>
                <c:pt idx="9107">
                  <c:v>4192.9164813299903</c:v>
                </c:pt>
                <c:pt idx="9108">
                  <c:v>4192.9530586922501</c:v>
                </c:pt>
                <c:pt idx="9109">
                  <c:v>4192.9529858195101</c:v>
                </c:pt>
                <c:pt idx="9110">
                  <c:v>4192.9529040079196</c:v>
                </c:pt>
                <c:pt idx="9111">
                  <c:v>4192.9528310369597</c:v>
                </c:pt>
                <c:pt idx="9112">
                  <c:v>4192.9527486404204</c:v>
                </c:pt>
                <c:pt idx="9113">
                  <c:v>4192.8835151599096</c:v>
                </c:pt>
                <c:pt idx="9114">
                  <c:v>4193.0947540731204</c:v>
                </c:pt>
                <c:pt idx="9115">
                  <c:v>4193.0946775826797</c:v>
                </c:pt>
                <c:pt idx="9116">
                  <c:v>4193.0580789243304</c:v>
                </c:pt>
                <c:pt idx="9117">
                  <c:v>4193.0580063760899</c:v>
                </c:pt>
                <c:pt idx="9118">
                  <c:v>4193.0579312309601</c:v>
                </c:pt>
                <c:pt idx="9119">
                  <c:v>4193.0943653245504</c:v>
                </c:pt>
                <c:pt idx="9120">
                  <c:v>4193.0577760173701</c:v>
                </c:pt>
                <c:pt idx="9121">
                  <c:v>4193.05769442372</c:v>
                </c:pt>
                <c:pt idx="9122">
                  <c:v>4193.0576219783698</c:v>
                </c:pt>
                <c:pt idx="9123">
                  <c:v>4193.0941381679504</c:v>
                </c:pt>
                <c:pt idx="9124">
                  <c:v>4193.1630125270804</c:v>
                </c:pt>
                <c:pt idx="9125">
                  <c:v>4193.1629362331296</c:v>
                </c:pt>
                <c:pt idx="9126">
                  <c:v>4193.1628408656998</c:v>
                </c:pt>
                <c:pt idx="9127">
                  <c:v>4193.1627550350104</c:v>
                </c:pt>
                <c:pt idx="9128">
                  <c:v>4193.1626692043201</c:v>
                </c:pt>
                <c:pt idx="9129">
                  <c:v>4193.27064421043</c:v>
                </c:pt>
                <c:pt idx="9130">
                  <c:v>4193.3095922695102</c:v>
                </c:pt>
                <c:pt idx="9131">
                  <c:v>4193.2704725490503</c:v>
                </c:pt>
                <c:pt idx="9132">
                  <c:v>4193.2313146816196</c:v>
                </c:pt>
                <c:pt idx="9133">
                  <c:v>4193.2312193141897</c:v>
                </c:pt>
                <c:pt idx="9134">
                  <c:v>4193.2311334835003</c:v>
                </c:pt>
                <c:pt idx="9135">
                  <c:v>4193.23104765281</c:v>
                </c:pt>
                <c:pt idx="9136">
                  <c:v>4193.2309522853802</c:v>
                </c:pt>
                <c:pt idx="9137">
                  <c:v>4193.2699384914304</c:v>
                </c:pt>
                <c:pt idx="9138">
                  <c:v>4193.3386411891897</c:v>
                </c:pt>
                <c:pt idx="9139">
                  <c:v>4193.3385553585003</c:v>
                </c:pt>
                <c:pt idx="9140">
                  <c:v>4193.33846952781</c:v>
                </c:pt>
                <c:pt idx="9141">
                  <c:v>4193.3774080501498</c:v>
                </c:pt>
                <c:pt idx="9142">
                  <c:v>4193.3773222194604</c:v>
                </c:pt>
                <c:pt idx="9143">
                  <c:v>4193.3772459255097</c:v>
                </c:pt>
                <c:pt idx="9144">
                  <c:v>4193.4459676967499</c:v>
                </c:pt>
                <c:pt idx="9145">
                  <c:v>4193.3380499111099</c:v>
                </c:pt>
                <c:pt idx="9146">
                  <c:v>4193.3379640804196</c:v>
                </c:pt>
                <c:pt idx="9147">
                  <c:v>4193.4066953884003</c:v>
                </c:pt>
                <c:pt idx="9148">
                  <c:v>4193.40660955772</c:v>
                </c:pt>
                <c:pt idx="9149">
                  <c:v>4193.4065237270297</c:v>
                </c:pt>
                <c:pt idx="9150">
                  <c:v>4193.44545271262</c:v>
                </c:pt>
                <c:pt idx="9151">
                  <c:v>4193.4454431758804</c:v>
                </c:pt>
                <c:pt idx="9152">
                  <c:v>4193.4453478084497</c:v>
                </c:pt>
                <c:pt idx="9153">
                  <c:v>4193.4062471614798</c:v>
                </c:pt>
                <c:pt idx="9154">
                  <c:v>4193.47862150535</c:v>
                </c:pt>
                <c:pt idx="9155">
                  <c:v>4193.5174837337399</c:v>
                </c:pt>
                <c:pt idx="9156">
                  <c:v>4193.5173788295697</c:v>
                </c:pt>
                <c:pt idx="9157">
                  <c:v>4193.5172739253903</c:v>
                </c:pt>
                <c:pt idx="9158">
                  <c:v>4193.5895147548599</c:v>
                </c:pt>
                <c:pt idx="9159">
                  <c:v>4193.7395372615701</c:v>
                </c:pt>
                <c:pt idx="9160">
                  <c:v>4193.7394323573999</c:v>
                </c:pt>
                <c:pt idx="9161">
                  <c:v>4193.6280908809604</c:v>
                </c:pt>
                <c:pt idx="9162">
                  <c:v>4193.5890760646698</c:v>
                </c:pt>
                <c:pt idx="9163">
                  <c:v>4193.8838758693601</c:v>
                </c:pt>
                <c:pt idx="9164">
                  <c:v>4193.9614668117401</c:v>
                </c:pt>
                <c:pt idx="9165">
                  <c:v>4193.6999693141897</c:v>
                </c:pt>
                <c:pt idx="9166">
                  <c:v>4193.6998548732699</c:v>
                </c:pt>
                <c:pt idx="9167">
                  <c:v>4193.6997404323502</c:v>
                </c:pt>
                <c:pt idx="9168">
                  <c:v>4193.8108816371796</c:v>
                </c:pt>
                <c:pt idx="9169">
                  <c:v>4193.9220323787604</c:v>
                </c:pt>
                <c:pt idx="9170">
                  <c:v>4193.6993780361099</c:v>
                </c:pt>
                <c:pt idx="9171">
                  <c:v>4193.6992635951901</c:v>
                </c:pt>
                <c:pt idx="9172">
                  <c:v>4193.7715139614002</c:v>
                </c:pt>
                <c:pt idx="9173">
                  <c:v>4193.9215460048599</c:v>
                </c:pt>
                <c:pt idx="9174">
                  <c:v>4193.8101473079596</c:v>
                </c:pt>
                <c:pt idx="9175">
                  <c:v>4193.8100233303003</c:v>
                </c:pt>
                <c:pt idx="9176">
                  <c:v>4193.8099088893796</c:v>
                </c:pt>
                <c:pt idx="9177">
                  <c:v>4193.8097849117203</c:v>
                </c:pt>
                <c:pt idx="9178">
                  <c:v>4193.6984052883099</c:v>
                </c:pt>
                <c:pt idx="9179">
                  <c:v>4193.6982908473901</c:v>
                </c:pt>
                <c:pt idx="9180">
                  <c:v>4193.7036123500702</c:v>
                </c:pt>
                <c:pt idx="9181">
                  <c:v>4193.7704553829099</c:v>
                </c:pt>
                <c:pt idx="9182">
                  <c:v>4193.8480844722699</c:v>
                </c:pt>
                <c:pt idx="9183">
                  <c:v>4193.73667623862</c:v>
                </c:pt>
                <c:pt idx="9184">
                  <c:v>4193.84776975974</c:v>
                </c:pt>
                <c:pt idx="9185">
                  <c:v>4193.7363519893597</c:v>
                </c:pt>
                <c:pt idx="9186">
                  <c:v>4193.8085737453403</c:v>
                </c:pt>
                <c:pt idx="9187">
                  <c:v>4193.9973821864996</c:v>
                </c:pt>
                <c:pt idx="9188">
                  <c:v>4193.8082399593304</c:v>
                </c:pt>
                <c:pt idx="9189">
                  <c:v>4193.7356939540796</c:v>
                </c:pt>
                <c:pt idx="9190">
                  <c:v>4193.9191808925598</c:v>
                </c:pt>
                <c:pt idx="9191">
                  <c:v>4193.7353506313202</c:v>
                </c:pt>
                <c:pt idx="9192">
                  <c:v>4193.6963072048102</c:v>
                </c:pt>
                <c:pt idx="9193">
                  <c:v>4193.7350168453104</c:v>
                </c:pt>
                <c:pt idx="9194">
                  <c:v>4193.7737455592996</c:v>
                </c:pt>
                <c:pt idx="9195">
                  <c:v>4193.73471166953</c:v>
                </c:pt>
                <c:pt idx="9196">
                  <c:v>4193.7345590816403</c:v>
                </c:pt>
                <c:pt idx="9197">
                  <c:v>4193.7343969570102</c:v>
                </c:pt>
                <c:pt idx="9198">
                  <c:v>4193.7731161342499</c:v>
                </c:pt>
                <c:pt idx="9199">
                  <c:v>4193.7340917812298</c:v>
                </c:pt>
                <c:pt idx="9200">
                  <c:v>4193.7339296565897</c:v>
                </c:pt>
                <c:pt idx="9201">
                  <c:v>4193.7337770687</c:v>
                </c:pt>
                <c:pt idx="9202">
                  <c:v>4193.8448705898199</c:v>
                </c:pt>
                <c:pt idx="9203">
                  <c:v>4193.8447084651898</c:v>
                </c:pt>
                <c:pt idx="9204">
                  <c:v>4193.9946356044702</c:v>
                </c:pt>
                <c:pt idx="9205">
                  <c:v>4193.8443842159204</c:v>
                </c:pt>
                <c:pt idx="9206">
                  <c:v>4193.9554682002899</c:v>
                </c:pt>
                <c:pt idx="9207">
                  <c:v>4193.8440408931701</c:v>
                </c:pt>
                <c:pt idx="9208">
                  <c:v>4193.6602869258804</c:v>
                </c:pt>
                <c:pt idx="9209">
                  <c:v>4193.9938440547903</c:v>
                </c:pt>
                <c:pt idx="9210">
                  <c:v>4194.0628614650705</c:v>
                </c:pt>
                <c:pt idx="9211">
                  <c:v>4193.8822641597699</c:v>
                </c:pt>
                <c:pt idx="9212">
                  <c:v>4193.8431635127899</c:v>
                </c:pt>
                <c:pt idx="9213">
                  <c:v>4193.99302389487</c:v>
                </c:pt>
                <c:pt idx="9214">
                  <c:v>4193.8426866756399</c:v>
                </c:pt>
                <c:pt idx="9215">
                  <c:v>4193.95370390281</c:v>
                </c:pt>
                <c:pt idx="9216">
                  <c:v>4193.9534559474896</c:v>
                </c:pt>
                <c:pt idx="9217">
                  <c:v>4193.9532175289096</c:v>
                </c:pt>
                <c:pt idx="9218">
                  <c:v>4193.8028230892096</c:v>
                </c:pt>
                <c:pt idx="9219">
                  <c:v>4193.8025751338901</c:v>
                </c:pt>
                <c:pt idx="9220">
                  <c:v>4193.8800707088403</c:v>
                </c:pt>
                <c:pt idx="9221">
                  <c:v>4193.9522257076196</c:v>
                </c:pt>
                <c:pt idx="9222">
                  <c:v>4193.9519872890396</c:v>
                </c:pt>
                <c:pt idx="9223">
                  <c:v>4193.9517297969696</c:v>
                </c:pt>
                <c:pt idx="9224">
                  <c:v>4193.8791074977798</c:v>
                </c:pt>
                <c:pt idx="9225">
                  <c:v>4193.8788786159403</c:v>
                </c:pt>
                <c:pt idx="9226">
                  <c:v>4193.8786497341098</c:v>
                </c:pt>
                <c:pt idx="9227">
                  <c:v>4193.8395490871399</c:v>
                </c:pt>
                <c:pt idx="9228">
                  <c:v>4193.8393011318103</c:v>
                </c:pt>
                <c:pt idx="9229">
                  <c:v>4193.8779440151102</c:v>
                </c:pt>
                <c:pt idx="9230">
                  <c:v>4193.8388338313998</c:v>
                </c:pt>
                <c:pt idx="9231">
                  <c:v>4193.8774767146997</c:v>
                </c:pt>
                <c:pt idx="9232">
                  <c:v>4193.9884844051303</c:v>
                </c:pt>
                <c:pt idx="9233">
                  <c:v>4193.9493932948999</c:v>
                </c:pt>
                <c:pt idx="9234">
                  <c:v>4193.9491453395804</c:v>
                </c:pt>
                <c:pt idx="9235">
                  <c:v>4193.9489069210003</c:v>
                </c:pt>
                <c:pt idx="9236">
                  <c:v>4193.8373842464398</c:v>
                </c:pt>
                <c:pt idx="9237">
                  <c:v>4193.8371553646002</c:v>
                </c:pt>
                <c:pt idx="9238">
                  <c:v>4193.8369074092798</c:v>
                </c:pt>
                <c:pt idx="9239">
                  <c:v>4194.0563001857699</c:v>
                </c:pt>
                <c:pt idx="9240">
                  <c:v>4193.9476576076404</c:v>
                </c:pt>
                <c:pt idx="9241">
                  <c:v>4193.8361540065698</c:v>
                </c:pt>
                <c:pt idx="9242">
                  <c:v>4193.8359060512503</c:v>
                </c:pt>
                <c:pt idx="9243">
                  <c:v>4193.9081754909403</c:v>
                </c:pt>
                <c:pt idx="9244">
                  <c:v>4193.9077177272702</c:v>
                </c:pt>
                <c:pt idx="9245">
                  <c:v>4193.9461317287396</c:v>
                </c:pt>
                <c:pt idx="9246">
                  <c:v>4193.9457025752899</c:v>
                </c:pt>
                <c:pt idx="9247">
                  <c:v>4193.9452829585998</c:v>
                </c:pt>
                <c:pt idx="9248">
                  <c:v>4193.9448442684097</c:v>
                </c:pt>
                <c:pt idx="9249">
                  <c:v>4194.1218843685101</c:v>
                </c:pt>
                <c:pt idx="9250">
                  <c:v>4193.9439192043201</c:v>
                </c:pt>
                <c:pt idx="9251">
                  <c:v>4193.9434900508804</c:v>
                </c:pt>
                <c:pt idx="9252">
                  <c:v>4194.0147199855701</c:v>
                </c:pt>
                <c:pt idx="9253">
                  <c:v>4194.0831842647503</c:v>
                </c:pt>
                <c:pt idx="9254">
                  <c:v>4193.9756193386002</c:v>
                </c:pt>
                <c:pt idx="9255">
                  <c:v>4193.9751234279602</c:v>
                </c:pt>
                <c:pt idx="9256">
                  <c:v>4193.9746275173102</c:v>
                </c:pt>
                <c:pt idx="9257">
                  <c:v>4193.9741220699198</c:v>
                </c:pt>
                <c:pt idx="9258">
                  <c:v>4194.1866579280804</c:v>
                </c:pt>
                <c:pt idx="9259">
                  <c:v>4194.0113344417496</c:v>
                </c:pt>
                <c:pt idx="9260">
                  <c:v>4194.0797891841803</c:v>
                </c:pt>
                <c:pt idx="9261">
                  <c:v>4194.0103807674304</c:v>
                </c:pt>
                <c:pt idx="9262">
                  <c:v>4194.0099230037604</c:v>
                </c:pt>
                <c:pt idx="9263">
                  <c:v>4194.11533262595</c:v>
                </c:pt>
                <c:pt idx="9264">
                  <c:v>4194.0778913722897</c:v>
                </c:pt>
                <c:pt idx="9265">
                  <c:v>4193.9700403438501</c:v>
                </c:pt>
                <c:pt idx="9266">
                  <c:v>4193.9695444332001</c:v>
                </c:pt>
                <c:pt idx="9267">
                  <c:v>4194.0075006710003</c:v>
                </c:pt>
                <c:pt idx="9268">
                  <c:v>4194.0759649501697</c:v>
                </c:pt>
                <c:pt idx="9269">
                  <c:v>4193.9680185543002</c:v>
                </c:pt>
                <c:pt idx="9270">
                  <c:v>4193.9675035701703</c:v>
                </c:pt>
                <c:pt idx="9271">
                  <c:v>4193.8945665584497</c:v>
                </c:pt>
                <c:pt idx="9272">
                  <c:v>4193.7827959285696</c:v>
                </c:pt>
                <c:pt idx="9273">
                  <c:v>4193.8936224208801</c:v>
                </c:pt>
                <c:pt idx="9274">
                  <c:v>4193.9319315181701</c:v>
                </c:pt>
                <c:pt idx="9275">
                  <c:v>4194.0405836330301</c:v>
                </c:pt>
                <c:pt idx="9276">
                  <c:v>4193.8919439540796</c:v>
                </c:pt>
                <c:pt idx="9277">
                  <c:v>4193.7800779567597</c:v>
                </c:pt>
                <c:pt idx="9278">
                  <c:v>4193.8908090816403</c:v>
                </c:pt>
                <c:pt idx="9279">
                  <c:v>4193.7789430843304</c:v>
                </c:pt>
                <c:pt idx="9280">
                  <c:v>4193.7059869991199</c:v>
                </c:pt>
                <c:pt idx="9281">
                  <c:v>4193.7054720149899</c:v>
                </c:pt>
                <c:pt idx="9282">
                  <c:v>4193.70495703086</c:v>
                </c:pt>
                <c:pt idx="9283">
                  <c:v>4193.70444204673</c:v>
                </c:pt>
                <c:pt idx="9284">
                  <c:v>4193.7039175258597</c:v>
                </c:pt>
                <c:pt idx="9285">
                  <c:v>4193.7034025417297</c:v>
                </c:pt>
                <c:pt idx="9286">
                  <c:v>4193.7028684841098</c:v>
                </c:pt>
                <c:pt idx="9287">
                  <c:v>4193.5910787807397</c:v>
                </c:pt>
                <c:pt idx="9288">
                  <c:v>4193.5905637966098</c:v>
                </c:pt>
                <c:pt idx="9289">
                  <c:v>4193.5900488124798</c:v>
                </c:pt>
                <c:pt idx="9290">
                  <c:v>4193.5171785579596</c:v>
                </c:pt>
                <c:pt idx="9291">
                  <c:v>4193.51671125755</c:v>
                </c:pt>
                <c:pt idx="9292">
                  <c:v>4193.5162439571304</c:v>
                </c:pt>
                <c:pt idx="9293">
                  <c:v>4193.4043016658698</c:v>
                </c:pt>
                <c:pt idx="9294">
                  <c:v>4193.4763326869897</c:v>
                </c:pt>
                <c:pt idx="9295">
                  <c:v>4193.4033384548102</c:v>
                </c:pt>
                <c:pt idx="9296">
                  <c:v>4193.4028806911401</c:v>
                </c:pt>
                <c:pt idx="9297">
                  <c:v>4193.4024133907196</c:v>
                </c:pt>
                <c:pt idx="9298">
                  <c:v>4193.4409704433401</c:v>
                </c:pt>
                <c:pt idx="9299">
                  <c:v>4193.2936372981903</c:v>
                </c:pt>
                <c:pt idx="9300">
                  <c:v>4193.2931413875503</c:v>
                </c:pt>
                <c:pt idx="9301">
                  <c:v>4193.2926359401599</c:v>
                </c:pt>
                <c:pt idx="9302">
                  <c:v>4193.2921495662604</c:v>
                </c:pt>
                <c:pt idx="9303">
                  <c:v>4193.2526006923599</c:v>
                </c:pt>
                <c:pt idx="9304">
                  <c:v>4193.2909860835998</c:v>
                </c:pt>
                <c:pt idx="9305">
                  <c:v>4193.2514944301502</c:v>
                </c:pt>
                <c:pt idx="9306">
                  <c:v>4193.1820287929504</c:v>
                </c:pt>
                <c:pt idx="9307">
                  <c:v>4193.1450643764401</c:v>
                </c:pt>
                <c:pt idx="9308">
                  <c:v>4193.0390730129202</c:v>
                </c:pt>
                <c:pt idx="9309">
                  <c:v>4193.0751409755603</c:v>
                </c:pt>
                <c:pt idx="9310">
                  <c:v>4192.9690828548401</c:v>
                </c:pt>
                <c:pt idx="9311">
                  <c:v>4193.0742731319397</c:v>
                </c:pt>
                <c:pt idx="9312">
                  <c:v>4193.0048456416998</c:v>
                </c:pt>
                <c:pt idx="9313">
                  <c:v>4192.9677858577697</c:v>
                </c:pt>
                <c:pt idx="9314">
                  <c:v>4192.9348173366498</c:v>
                </c:pt>
                <c:pt idx="9315">
                  <c:v>4193.0035963283499</c:v>
                </c:pt>
                <c:pt idx="9316">
                  <c:v>4192.9665365444098</c:v>
                </c:pt>
                <c:pt idx="9317">
                  <c:v>4193.0027475582001</c:v>
                </c:pt>
                <c:pt idx="9318">
                  <c:v>4192.8964796291302</c:v>
                </c:pt>
                <c:pt idx="9319">
                  <c:v>4192.8960695491696</c:v>
                </c:pt>
                <c:pt idx="9320">
                  <c:v>4192.8589716182596</c:v>
                </c:pt>
                <c:pt idx="9321">
                  <c:v>4192.7893533931701</c:v>
                </c:pt>
                <c:pt idx="9322">
                  <c:v>4192.7522363887701</c:v>
                </c:pt>
                <c:pt idx="9323">
                  <c:v>4192.7884950862799</c:v>
                </c:pt>
                <c:pt idx="9324">
                  <c:v>4192.6822176204596</c:v>
                </c:pt>
                <c:pt idx="9325">
                  <c:v>4192.8935423122302</c:v>
                </c:pt>
                <c:pt idx="9326">
                  <c:v>4192.7872553096704</c:v>
                </c:pt>
                <c:pt idx="9327">
                  <c:v>4192.6809683071097</c:v>
                </c:pt>
                <c:pt idx="9328">
                  <c:v>4192.68055822715</c:v>
                </c:pt>
                <c:pt idx="9329">
                  <c:v>4192.6801481471903</c:v>
                </c:pt>
                <c:pt idx="9330">
                  <c:v>4192.6797380672397</c:v>
                </c:pt>
                <c:pt idx="9331">
                  <c:v>4192.5410356746597</c:v>
                </c:pt>
                <c:pt idx="9332">
                  <c:v>4192.7156343685101</c:v>
                </c:pt>
                <c:pt idx="9333">
                  <c:v>4192.6418295131598</c:v>
                </c:pt>
                <c:pt idx="9334">
                  <c:v>4192.5722303615503</c:v>
                </c:pt>
                <c:pt idx="9335">
                  <c:v>4192.5720014797098</c:v>
                </c:pt>
                <c:pt idx="9336">
                  <c:v>4192.5717058406799</c:v>
                </c:pt>
                <c:pt idx="9337">
                  <c:v>4192.57141020164</c:v>
                </c:pt>
                <c:pt idx="9338">
                  <c:v>4192.5711145626001</c:v>
                </c:pt>
                <c:pt idx="9339">
                  <c:v>4192.6766863094299</c:v>
                </c:pt>
                <c:pt idx="9340">
                  <c:v>4192.5337972866</c:v>
                </c:pt>
                <c:pt idx="9341">
                  <c:v>4192.4633875118197</c:v>
                </c:pt>
                <c:pt idx="9342">
                  <c:v>4192.2886934505404</c:v>
                </c:pt>
                <c:pt idx="9343">
                  <c:v>4192.5004949794702</c:v>
                </c:pt>
                <c:pt idx="9344">
                  <c:v>4192.4625101314496</c:v>
                </c:pt>
                <c:pt idx="9345">
                  <c:v>4192.3535051570798</c:v>
                </c:pt>
                <c:pt idx="9346">
                  <c:v>4192.3531999813003</c:v>
                </c:pt>
                <c:pt idx="9347">
                  <c:v>4192.35291387901</c:v>
                </c:pt>
                <c:pt idx="9348">
                  <c:v>4192.3526087032196</c:v>
                </c:pt>
                <c:pt idx="9349">
                  <c:v>4192.3523130641897</c:v>
                </c:pt>
                <c:pt idx="9350">
                  <c:v>4192.3520174251498</c:v>
                </c:pt>
                <c:pt idx="9351">
                  <c:v>4192.2860422359399</c:v>
                </c:pt>
                <c:pt idx="9352">
                  <c:v>4192.2857465969</c:v>
                </c:pt>
                <c:pt idx="9353">
                  <c:v>4192.1819296108197</c:v>
                </c:pt>
                <c:pt idx="9354">
                  <c:v>4192.3508348690002</c:v>
                </c:pt>
                <c:pt idx="9355">
                  <c:v>4192.2470941768597</c:v>
                </c:pt>
                <c:pt idx="9356">
                  <c:v>4192.28453543052</c:v>
                </c:pt>
                <c:pt idx="9357">
                  <c:v>4192.2464933620404</c:v>
                </c:pt>
                <c:pt idx="9358">
                  <c:v>4192.1425619350402</c:v>
                </c:pt>
                <c:pt idx="9359">
                  <c:v>4192.2458734737302</c:v>
                </c:pt>
                <c:pt idx="9360">
                  <c:v>4192.14194204673</c:v>
                </c:pt>
                <c:pt idx="9361">
                  <c:v>4192.1416368709497</c:v>
                </c:pt>
                <c:pt idx="9362">
                  <c:v>4192.1413412319098</c:v>
                </c:pt>
                <c:pt idx="9363">
                  <c:v>4192.1410360561304</c:v>
                </c:pt>
                <c:pt idx="9364">
                  <c:v>4192.1407213436096</c:v>
                </c:pt>
                <c:pt idx="9365">
                  <c:v>4192.1403398738803</c:v>
                </c:pt>
                <c:pt idx="9366">
                  <c:v>4192.1401872859897</c:v>
                </c:pt>
                <c:pt idx="9367">
                  <c:v>4192.1400346981</c:v>
                </c:pt>
                <c:pt idx="9368">
                  <c:v>4192.0361795650397</c:v>
                </c:pt>
                <c:pt idx="9369">
                  <c:v>4192.03602697715</c:v>
                </c:pt>
                <c:pt idx="9370">
                  <c:v>4192.0358839259998</c:v>
                </c:pt>
                <c:pt idx="9371">
                  <c:v>4192.1394148097897</c:v>
                </c:pt>
                <c:pt idx="9372">
                  <c:v>4192.0355692134799</c:v>
                </c:pt>
                <c:pt idx="9373">
                  <c:v>4192.0354166255902</c:v>
                </c:pt>
                <c:pt idx="9374">
                  <c:v>4192.0352640376996</c:v>
                </c:pt>
                <c:pt idx="9375">
                  <c:v>4192.0351019130603</c:v>
                </c:pt>
                <c:pt idx="9376">
                  <c:v>4192.0349588619201</c:v>
                </c:pt>
                <c:pt idx="9377">
                  <c:v>4192.03479673728</c:v>
                </c:pt>
                <c:pt idx="9378">
                  <c:v>4192.0346441493903</c:v>
                </c:pt>
                <c:pt idx="9379">
                  <c:v>4192.0345010982401</c:v>
                </c:pt>
                <c:pt idx="9380">
                  <c:v>4191.9965448604498</c:v>
                </c:pt>
                <c:pt idx="9381">
                  <c:v>4191.9281187282504</c:v>
                </c:pt>
                <c:pt idx="9382">
                  <c:v>4191.9962396846704</c:v>
                </c:pt>
                <c:pt idx="9383">
                  <c:v>4191.9960680232898</c:v>
                </c:pt>
                <c:pt idx="9384">
                  <c:v>4191.92763235435</c:v>
                </c:pt>
                <c:pt idx="9385">
                  <c:v>4191.8883886562298</c:v>
                </c:pt>
                <c:pt idx="9386">
                  <c:v>4191.8882265315897</c:v>
                </c:pt>
                <c:pt idx="9387">
                  <c:v>4191.9271555171899</c:v>
                </c:pt>
                <c:pt idx="9388">
                  <c:v>4191.8196573482401</c:v>
                </c:pt>
                <c:pt idx="9389">
                  <c:v>4192.2402658687497</c:v>
                </c:pt>
                <c:pt idx="9390">
                  <c:v>4192.0986356960202</c:v>
                </c:pt>
                <c:pt idx="9391">
                  <c:v>4191.9947900997104</c:v>
                </c:pt>
                <c:pt idx="9392">
                  <c:v>4191.9263544307596</c:v>
                </c:pt>
                <c:pt idx="9393">
                  <c:v>4191.9944753871796</c:v>
                </c:pt>
                <c:pt idx="9394">
                  <c:v>4191.9943132625503</c:v>
                </c:pt>
                <c:pt idx="9395">
                  <c:v>4191.9258680568601</c:v>
                </c:pt>
                <c:pt idx="9396">
                  <c:v>4191.9939508663101</c:v>
                </c:pt>
                <c:pt idx="9397">
                  <c:v>4191.9938650356198</c:v>
                </c:pt>
                <c:pt idx="9398">
                  <c:v>4191.9937792049304</c:v>
                </c:pt>
                <c:pt idx="9399">
                  <c:v>4191.9936838374997</c:v>
                </c:pt>
                <c:pt idx="9400">
                  <c:v>4191.9935884700699</c:v>
                </c:pt>
                <c:pt idx="9401">
                  <c:v>4191.9934931026401</c:v>
                </c:pt>
                <c:pt idx="9402">
                  <c:v>4191.8860521541501</c:v>
                </c:pt>
                <c:pt idx="9403">
                  <c:v>4192.0970525966604</c:v>
                </c:pt>
                <c:pt idx="9404">
                  <c:v>4192.0593157039602</c:v>
                </c:pt>
                <c:pt idx="9405">
                  <c:v>4192.0592298732699</c:v>
                </c:pt>
                <c:pt idx="9406">
                  <c:v>4192.0967951045895</c:v>
                </c:pt>
                <c:pt idx="9407">
                  <c:v>4191.9929495082797</c:v>
                </c:pt>
                <c:pt idx="9408">
                  <c:v>4192.05895330772</c:v>
                </c:pt>
                <c:pt idx="9409">
                  <c:v>4191.9927683101596</c:v>
                </c:pt>
                <c:pt idx="9410">
                  <c:v>4192.0587816463403</c:v>
                </c:pt>
                <c:pt idx="9411">
                  <c:v>4192.20005895957</c:v>
                </c:pt>
                <c:pt idx="9412">
                  <c:v>4191.9925012813501</c:v>
                </c:pt>
                <c:pt idx="9413">
                  <c:v>4192.0585146175299</c:v>
                </c:pt>
                <c:pt idx="9414">
                  <c:v>4191.9923105464904</c:v>
                </c:pt>
                <c:pt idx="9415">
                  <c:v>4191.9922151790497</c:v>
                </c:pt>
                <c:pt idx="9416">
                  <c:v>4191.9921293483703</c:v>
                </c:pt>
                <c:pt idx="9417">
                  <c:v>4192.0299902187298</c:v>
                </c:pt>
                <c:pt idx="9418">
                  <c:v>4191.9236746059296</c:v>
                </c:pt>
                <c:pt idx="9419">
                  <c:v>4192.1615114437</c:v>
                </c:pt>
                <c:pt idx="9420">
                  <c:v>4191.9917574153797</c:v>
                </c:pt>
                <c:pt idx="9421">
                  <c:v>4191.9525900112103</c:v>
                </c:pt>
                <c:pt idx="9422">
                  <c:v>4192.05772306785</c:v>
                </c:pt>
                <c:pt idx="9423">
                  <c:v>4192.0576372371597</c:v>
                </c:pt>
                <c:pt idx="9424">
                  <c:v>4192.1610536800299</c:v>
                </c:pt>
                <c:pt idx="9425">
                  <c:v>4192.05746557578</c:v>
                </c:pt>
                <c:pt idx="9426">
                  <c:v>4192.0572843776599</c:v>
                </c:pt>
                <c:pt idx="9427">
                  <c:v>4192.0572080837201</c:v>
                </c:pt>
                <c:pt idx="9428">
                  <c:v>4192.0947828517801</c:v>
                </c:pt>
                <c:pt idx="9429">
                  <c:v>4192.0947160945798</c:v>
                </c:pt>
                <c:pt idx="9430">
                  <c:v>4192.0946398006399</c:v>
                </c:pt>
                <c:pt idx="9431">
                  <c:v>4192.0945730434296</c:v>
                </c:pt>
                <c:pt idx="9432">
                  <c:v>4192.1603574977798</c:v>
                </c:pt>
                <c:pt idx="9433">
                  <c:v>4192.1602907405804</c:v>
                </c:pt>
                <c:pt idx="9434">
                  <c:v>4192.1602144466297</c:v>
                </c:pt>
                <c:pt idx="9435">
                  <c:v>4192.1601476894302</c:v>
                </c:pt>
                <c:pt idx="9436">
                  <c:v>4192.1979322658499</c:v>
                </c:pt>
                <c:pt idx="9437">
                  <c:v>4192.2635832057904</c:v>
                </c:pt>
                <c:pt idx="9438">
                  <c:v>4192.2635069118396</c:v>
                </c:pt>
                <c:pt idx="9439">
                  <c:v>4192.2634306178998</c:v>
                </c:pt>
                <c:pt idx="9440">
                  <c:v>4192.4431028591098</c:v>
                </c:pt>
                <c:pt idx="9441">
                  <c:v>4192.3720255123098</c:v>
                </c:pt>
                <c:pt idx="9442">
                  <c:v>4192.3342123256598</c:v>
                </c:pt>
                <c:pt idx="9443">
                  <c:v>4192.3718729244201</c:v>
                </c:pt>
                <c:pt idx="9444">
                  <c:v>4192.3718061672098</c:v>
                </c:pt>
                <c:pt idx="9445">
                  <c:v>4192.44274999961</c:v>
                </c:pt>
                <c:pt idx="9446">
                  <c:v>4192.4426832424097</c:v>
                </c:pt>
                <c:pt idx="9447">
                  <c:v>4192.4426164852102</c:v>
                </c:pt>
                <c:pt idx="9448">
                  <c:v>4192.5499525295199</c:v>
                </c:pt>
                <c:pt idx="9449">
                  <c:v>4192.6190939174603</c:v>
                </c:pt>
                <c:pt idx="9450">
                  <c:v>4192.61902716026</c:v>
                </c:pt>
                <c:pt idx="9451">
                  <c:v>4192.6189604030496</c:v>
                </c:pt>
                <c:pt idx="9452">
                  <c:v>4192.6188936458502</c:v>
                </c:pt>
                <c:pt idx="9453">
                  <c:v>4192.6188268886499</c:v>
                </c:pt>
                <c:pt idx="9454">
                  <c:v>4192.7246847377701</c:v>
                </c:pt>
                <c:pt idx="9455">
                  <c:v>4192.8997984157504</c:v>
                </c:pt>
                <c:pt idx="9456">
                  <c:v>4192.8304853664304</c:v>
                </c:pt>
                <c:pt idx="9457">
                  <c:v>4192.7613751624103</c:v>
                </c:pt>
                <c:pt idx="9458">
                  <c:v>4192.72553010294</c:v>
                </c:pt>
                <c:pt idx="9459">
                  <c:v>4192.8322951984501</c:v>
                </c:pt>
                <c:pt idx="9460">
                  <c:v>4192.8331362613699</c:v>
                </c:pt>
                <c:pt idx="9461">
                  <c:v>4192.8339774285496</c:v>
                </c:pt>
                <c:pt idx="9462">
                  <c:v>4192.8348186309104</c:v>
                </c:pt>
                <c:pt idx="9463">
                  <c:v>4192.8356598582996</c:v>
                </c:pt>
                <c:pt idx="9464">
                  <c:v>4192.8365011092901</c:v>
                </c:pt>
                <c:pt idx="9465">
                  <c:v>4192.8373423839703</c:v>
                </c:pt>
                <c:pt idx="9466">
                  <c:v>4192.8381836838998</c:v>
                </c:pt>
                <c:pt idx="9467">
                  <c:v>4192.8390250170496</c:v>
                </c:pt>
                <c:pt idx="9468">
                  <c:v>4192.8398664238703</c:v>
                </c:pt>
                <c:pt idx="9469">
                  <c:v>4192.8407081089099</c:v>
                </c:pt>
                <c:pt idx="9470">
                  <c:v>4192.8782201406802</c:v>
                </c:pt>
                <c:pt idx="9471">
                  <c:v>4192.8790627971403</c:v>
                </c:pt>
                <c:pt idx="9472">
                  <c:v>4192.8799053844796</c:v>
                </c:pt>
                <c:pt idx="9473">
                  <c:v>4192.8807479832903</c:v>
                </c:pt>
                <c:pt idx="9474">
                  <c:v>4192.8815906133796</c:v>
                </c:pt>
                <c:pt idx="9475">
                  <c:v>4193.0249006168197</c:v>
                </c:pt>
                <c:pt idx="9476">
                  <c:v>4192.9891803206201</c:v>
                </c:pt>
                <c:pt idx="9477">
                  <c:v>4192.9900226890504</c:v>
                </c:pt>
                <c:pt idx="9478">
                  <c:v>4193.0274197293302</c:v>
                </c:pt>
                <c:pt idx="9479">
                  <c:v>4192.9917085072002</c:v>
                </c:pt>
                <c:pt idx="9480">
                  <c:v>4192.9925509039203</c:v>
                </c:pt>
                <c:pt idx="9481">
                  <c:v>4192.9933929910303</c:v>
                </c:pt>
                <c:pt idx="9482">
                  <c:v>4193.0632811684</c:v>
                </c:pt>
                <c:pt idx="9483">
                  <c:v>4193.0641237721202</c:v>
                </c:pt>
                <c:pt idx="9484">
                  <c:v>4193.0649638303703</c:v>
                </c:pt>
                <c:pt idx="9485">
                  <c:v>4193.1023127609997</c:v>
                </c:pt>
                <c:pt idx="9486">
                  <c:v>4193.1031563717497</c:v>
                </c:pt>
                <c:pt idx="9487">
                  <c:v>4193.2459153845202</c:v>
                </c:pt>
                <c:pt idx="9488">
                  <c:v>4193.4661664678897</c:v>
                </c:pt>
                <c:pt idx="9489">
                  <c:v>4193.2112779333502</c:v>
                </c:pt>
                <c:pt idx="9490">
                  <c:v>4193.2121362402304</c:v>
                </c:pt>
                <c:pt idx="9491">
                  <c:v>4193.1439962103304</c:v>
                </c:pt>
                <c:pt idx="9492">
                  <c:v>4193.2138814642303</c:v>
                </c:pt>
                <c:pt idx="9493">
                  <c:v>4193.2511319830301</c:v>
                </c:pt>
                <c:pt idx="9494">
                  <c:v>4193.2519902899203</c:v>
                </c:pt>
                <c:pt idx="9495">
                  <c:v>4193.2919110967996</c:v>
                </c:pt>
                <c:pt idx="9496">
                  <c:v>4193.2537355139102</c:v>
                </c:pt>
                <c:pt idx="9497">
                  <c:v>4193.2546128942904</c:v>
                </c:pt>
                <c:pt idx="9498">
                  <c:v>4193.2554712011697</c:v>
                </c:pt>
                <c:pt idx="9499">
                  <c:v>4193.2563485815399</c:v>
                </c:pt>
                <c:pt idx="9500">
                  <c:v>4193.2572164251696</c:v>
                </c:pt>
                <c:pt idx="9501">
                  <c:v>4193.2580938055398</c:v>
                </c:pt>
                <c:pt idx="9502">
                  <c:v>4193.2589521124301</c:v>
                </c:pt>
                <c:pt idx="9503">
                  <c:v>4193.2988633825698</c:v>
                </c:pt>
                <c:pt idx="9504">
                  <c:v>4193.29974076294</c:v>
                </c:pt>
                <c:pt idx="9505">
                  <c:v>4193.3304204656997</c:v>
                </c:pt>
                <c:pt idx="9506">
                  <c:v>4193.3312787725799</c:v>
                </c:pt>
                <c:pt idx="9507">
                  <c:v>4193.4492101385504</c:v>
                </c:pt>
                <c:pt idx="9508">
                  <c:v>4193.4835519506796</c:v>
                </c:pt>
                <c:pt idx="9509">
                  <c:v>4193.4844197943103</c:v>
                </c:pt>
                <c:pt idx="9510">
                  <c:v>4193.48528763794</c:v>
                </c:pt>
                <c:pt idx="9511">
                  <c:v>4193.4861650183102</c:v>
                </c:pt>
                <c:pt idx="9512">
                  <c:v>4193.4145631506299</c:v>
                </c:pt>
                <c:pt idx="9513">
                  <c:v>4193.6380948736596</c:v>
                </c:pt>
                <c:pt idx="9514">
                  <c:v>4193.6724271490502</c:v>
                </c:pt>
                <c:pt idx="9515">
                  <c:v>4193.6009206487997</c:v>
                </c:pt>
                <c:pt idx="9516">
                  <c:v>4193.6018075659204</c:v>
                </c:pt>
                <c:pt idx="9517">
                  <c:v>4193.6027040197696</c:v>
                </c:pt>
                <c:pt idx="9518">
                  <c:v>4193.67595574402</c:v>
                </c:pt>
                <c:pt idx="9519">
                  <c:v>4193.7157334997501</c:v>
                </c:pt>
                <c:pt idx="9520">
                  <c:v>4193.6777391149899</c:v>
                </c:pt>
                <c:pt idx="9521">
                  <c:v>4193.7899007513397</c:v>
                </c:pt>
                <c:pt idx="9522">
                  <c:v>4193.8296689703402</c:v>
                </c:pt>
                <c:pt idx="9523">
                  <c:v>4193.8640775396698</c:v>
                </c:pt>
                <c:pt idx="9524">
                  <c:v>4193.7925615026797</c:v>
                </c:pt>
                <c:pt idx="9525">
                  <c:v>4193.7934484198004</c:v>
                </c:pt>
                <c:pt idx="9526">
                  <c:v>4193.9056100561502</c:v>
                </c:pt>
                <c:pt idx="9527">
                  <c:v>4193.9065065100103</c:v>
                </c:pt>
                <c:pt idx="9528">
                  <c:v>4193.9073838903796</c:v>
                </c:pt>
                <c:pt idx="9529">
                  <c:v>4193.9082803442398</c:v>
                </c:pt>
                <c:pt idx="9530">
                  <c:v>4193.9815797521997</c:v>
                </c:pt>
                <c:pt idx="9531">
                  <c:v>4194.0572347357202</c:v>
                </c:pt>
                <c:pt idx="9532">
                  <c:v>4194.0900411322</c:v>
                </c:pt>
                <c:pt idx="9533">
                  <c:v>4193.9453782751498</c:v>
                </c:pt>
                <c:pt idx="9534">
                  <c:v>4193.9515580847201</c:v>
                </c:pt>
                <c:pt idx="9535">
                  <c:v>4193.8023271276797</c:v>
                </c:pt>
                <c:pt idx="9536">
                  <c:v>4193.95334145569</c:v>
                </c:pt>
                <c:pt idx="9537">
                  <c:v>4194.0998735144003</c:v>
                </c:pt>
                <c:pt idx="9538">
                  <c:v>4194.0951051428201</c:v>
                </c:pt>
                <c:pt idx="9539">
                  <c:v>4194.0959348394799</c:v>
                </c:pt>
                <c:pt idx="9540">
                  <c:v>4194.1337194158896</c:v>
                </c:pt>
                <c:pt idx="9541">
                  <c:v>4194.0976133062704</c:v>
                </c:pt>
                <c:pt idx="9542">
                  <c:v>4194.2418756201196</c:v>
                </c:pt>
                <c:pt idx="9543">
                  <c:v>4194.42135712646</c:v>
                </c:pt>
                <c:pt idx="9544">
                  <c:v>4194.3122663214099</c:v>
                </c:pt>
                <c:pt idx="9545">
                  <c:v>4194.3130864813202</c:v>
                </c:pt>
                <c:pt idx="9546">
                  <c:v>4194.3551339819296</c:v>
                </c:pt>
                <c:pt idx="9547">
                  <c:v>4194.3146886541699</c:v>
                </c:pt>
                <c:pt idx="9548">
                  <c:v>4194.4258012487799</c:v>
                </c:pt>
                <c:pt idx="9549">
                  <c:v>4194.5025624945101</c:v>
                </c:pt>
                <c:pt idx="9550">
                  <c:v>4194.3869867041003</c:v>
                </c:pt>
                <c:pt idx="9551">
                  <c:v>4194.4293870642095</c:v>
                </c:pt>
                <c:pt idx="9552">
                  <c:v>4194.3893804266299</c:v>
                </c:pt>
                <c:pt idx="9553">
                  <c:v>4194.4729985906997</c:v>
                </c:pt>
                <c:pt idx="9554">
                  <c:v>4194.5083799078402</c:v>
                </c:pt>
                <c:pt idx="9555">
                  <c:v>4194.5833482458502</c:v>
                </c:pt>
                <c:pt idx="9556">
                  <c:v>4194.6664895727499</c:v>
                </c:pt>
                <c:pt idx="9557">
                  <c:v>4194.5856942846704</c:v>
                </c:pt>
                <c:pt idx="9558">
                  <c:v>4194.7009076788299</c:v>
                </c:pt>
                <c:pt idx="9559">
                  <c:v>4194.8913087561004</c:v>
                </c:pt>
                <c:pt idx="9560">
                  <c:v>4194.8605241491696</c:v>
                </c:pt>
                <c:pt idx="9561">
                  <c:v>4194.7045793249499</c:v>
                </c:pt>
                <c:pt idx="9562">
                  <c:v>4194.8212804510504</c:v>
                </c:pt>
                <c:pt idx="9563">
                  <c:v>4194.8225011541699</c:v>
                </c:pt>
                <c:pt idx="9564">
                  <c:v>4194.8653688146997</c:v>
                </c:pt>
                <c:pt idx="9565">
                  <c:v>4194.9819268896499</c:v>
                </c:pt>
                <c:pt idx="9566">
                  <c:v>4194.9415101721197</c:v>
                </c:pt>
                <c:pt idx="9567">
                  <c:v>4195.1677980139102</c:v>
                </c:pt>
                <c:pt idx="9568">
                  <c:v>4195.1287355139102</c:v>
                </c:pt>
                <c:pt idx="9569">
                  <c:v>4195.0586785986297</c:v>
                </c:pt>
                <c:pt idx="9570">
                  <c:v>4195.0599088384997</c:v>
                </c:pt>
                <c:pt idx="9571">
                  <c:v>4195.2130593969696</c:v>
                </c:pt>
                <c:pt idx="9572">
                  <c:v>4195.3539266302496</c:v>
                </c:pt>
                <c:pt idx="9573">
                  <c:v>4195.13494393371</c:v>
                </c:pt>
                <c:pt idx="9574">
                  <c:v>4195.17648598694</c:v>
                </c:pt>
                <c:pt idx="9575">
                  <c:v>4195.3960790350302</c:v>
                </c:pt>
                <c:pt idx="9576">
                  <c:v>4195.2904214575201</c:v>
                </c:pt>
                <c:pt idx="9577">
                  <c:v>4195.2514066412296</c:v>
                </c:pt>
                <c:pt idx="9578">
                  <c:v>4195.2130021765097</c:v>
                </c:pt>
                <c:pt idx="9579">
                  <c:v>4195.3633966162097</c:v>
                </c:pt>
                <c:pt idx="9580">
                  <c:v>4195.3651990606704</c:v>
                </c:pt>
                <c:pt idx="9581">
                  <c:v>4195.3284539892602</c:v>
                </c:pt>
                <c:pt idx="9582">
                  <c:v>4195.3302659704595</c:v>
                </c:pt>
                <c:pt idx="9583">
                  <c:v>4195.3706254675299</c:v>
                </c:pt>
                <c:pt idx="9584">
                  <c:v>4195.5174913122501</c:v>
                </c:pt>
                <c:pt idx="9585">
                  <c:v>4195.6577672674503</c:v>
                </c:pt>
                <c:pt idx="9586">
                  <c:v>4195.59027573608</c:v>
                </c:pt>
                <c:pt idx="9587">
                  <c:v>4195.5920400335699</c:v>
                </c:pt>
                <c:pt idx="9588">
                  <c:v>4195.5558290197696</c:v>
                </c:pt>
                <c:pt idx="9589">
                  <c:v>4195.5955972387701</c:v>
                </c:pt>
                <c:pt idx="9590">
                  <c:v>4195.5593766882303</c:v>
                </c:pt>
                <c:pt idx="9591">
                  <c:v>4195.5611505224597</c:v>
                </c:pt>
                <c:pt idx="9592">
                  <c:v>4195.7081689550796</c:v>
                </c:pt>
                <c:pt idx="9593">
                  <c:v>4195.6026925756796</c:v>
                </c:pt>
                <c:pt idx="9594">
                  <c:v>4195.7877435400396</c:v>
                </c:pt>
                <c:pt idx="9595">
                  <c:v>4195.8587159826602</c:v>
                </c:pt>
                <c:pt idx="9596">
                  <c:v>4195.9297074987799</c:v>
                </c:pt>
                <c:pt idx="9597">
                  <c:v>4195.89348694824</c:v>
                </c:pt>
                <c:pt idx="9598">
                  <c:v>4195.9332456304901</c:v>
                </c:pt>
                <c:pt idx="9599">
                  <c:v>4195.93500992798</c:v>
                </c:pt>
                <c:pt idx="9600">
                  <c:v>4196.1100187017801</c:v>
                </c:pt>
                <c:pt idx="9601">
                  <c:v>4196.1116780950897</c:v>
                </c:pt>
                <c:pt idx="9602">
                  <c:v>4196.1917009069803</c:v>
                </c:pt>
                <c:pt idx="9603">
                  <c:v>4196.1541738226297</c:v>
                </c:pt>
                <c:pt idx="9604">
                  <c:v>4196.26019379639</c:v>
                </c:pt>
                <c:pt idx="9605">
                  <c:v>4196.3661946966504</c:v>
                </c:pt>
                <c:pt idx="9606">
                  <c:v>4196.4718141271997</c:v>
                </c:pt>
                <c:pt idx="9607">
                  <c:v>4196.2912168219</c:v>
                </c:pt>
                <c:pt idx="9608">
                  <c:v>4196.3325395300299</c:v>
                </c:pt>
                <c:pt idx="9609">
                  <c:v>4196.5800275518804</c:v>
                </c:pt>
                <c:pt idx="9610">
                  <c:v>4196.5454759313998</c:v>
                </c:pt>
                <c:pt idx="9611">
                  <c:v>4196.5486230566403</c:v>
                </c:pt>
                <c:pt idx="9612">
                  <c:v>4196.6203012182596</c:v>
                </c:pt>
                <c:pt idx="9613">
                  <c:v>4196.6611661627203</c:v>
                </c:pt>
                <c:pt idx="9614">
                  <c:v>4196.6643323614499</c:v>
                </c:pt>
                <c:pt idx="9615">
                  <c:v>4196.6675080969198</c:v>
                </c:pt>
                <c:pt idx="9616">
                  <c:v>4196.73918625854</c:v>
                </c:pt>
                <c:pt idx="9617">
                  <c:v>4196.7423810675</c:v>
                </c:pt>
                <c:pt idx="9618">
                  <c:v>4196.7832650854498</c:v>
                </c:pt>
                <c:pt idx="9619">
                  <c:v>4196.85494324707</c:v>
                </c:pt>
                <c:pt idx="9620">
                  <c:v>4196.8581475927704</c:v>
                </c:pt>
                <c:pt idx="9621">
                  <c:v>4196.8613614752203</c:v>
                </c:pt>
                <c:pt idx="9622">
                  <c:v>4196.9022454931601</c:v>
                </c:pt>
                <c:pt idx="9623">
                  <c:v>4197.1152867987003</c:v>
                </c:pt>
                <c:pt idx="9624">
                  <c:v>4196.9086637213104</c:v>
                </c:pt>
                <c:pt idx="9625">
                  <c:v>4196.9118776037603</c:v>
                </c:pt>
                <c:pt idx="9626">
                  <c:v>4197.08781144165</c:v>
                </c:pt>
                <c:pt idx="9627">
                  <c:v>4196.9866933538797</c:v>
                </c:pt>
                <c:pt idx="9628">
                  <c:v>4196.98991677307</c:v>
                </c:pt>
                <c:pt idx="9629">
                  <c:v>4196.9931497289999</c:v>
                </c:pt>
                <c:pt idx="9630">
                  <c:v>4197.0333757116696</c:v>
                </c:pt>
                <c:pt idx="9631">
                  <c:v>4197.1405782415804</c:v>
                </c:pt>
                <c:pt idx="9632">
                  <c:v>4197.1815862371805</c:v>
                </c:pt>
                <c:pt idx="9633">
                  <c:v>4197.14693924927</c:v>
                </c:pt>
                <c:pt idx="9634">
                  <c:v>4197.1501245214804</c:v>
                </c:pt>
                <c:pt idx="9635">
                  <c:v>4197.0492734625204</c:v>
                </c:pt>
                <c:pt idx="9636">
                  <c:v>4197.0894040777603</c:v>
                </c:pt>
                <c:pt idx="9637">
                  <c:v>4197.1974935247799</c:v>
                </c:pt>
                <c:pt idx="9638">
                  <c:v>4197.1628560736099</c:v>
                </c:pt>
                <c:pt idx="9639">
                  <c:v>4197.0996751501498</c:v>
                </c:pt>
                <c:pt idx="9640">
                  <c:v>4197.1035566046103</c:v>
                </c:pt>
                <c:pt idx="9641">
                  <c:v>4197.1074475958203</c:v>
                </c:pt>
                <c:pt idx="9642">
                  <c:v>4197.1113385870303</c:v>
                </c:pt>
                <c:pt idx="9643">
                  <c:v>4197.1530618383804</c:v>
                </c:pt>
                <c:pt idx="9644">
                  <c:v>4197.2240247442596</c:v>
                </c:pt>
                <c:pt idx="9645">
                  <c:v>4197.2279348089596</c:v>
                </c:pt>
                <c:pt idx="9646">
                  <c:v>4197.2318544104</c:v>
                </c:pt>
                <c:pt idx="9647">
                  <c:v>4197.1309079840103</c:v>
                </c:pt>
                <c:pt idx="9648">
                  <c:v>4197.1348371221902</c:v>
                </c:pt>
                <c:pt idx="9649">
                  <c:v>4197.1387662603702</c:v>
                </c:pt>
                <c:pt idx="9650">
                  <c:v>4197.07564255737</c:v>
                </c:pt>
                <c:pt idx="9651">
                  <c:v>4197.1174134924304</c:v>
                </c:pt>
                <c:pt idx="9652">
                  <c:v>4197.2262086584497</c:v>
                </c:pt>
                <c:pt idx="9653">
                  <c:v>4197.19231507324</c:v>
                </c:pt>
                <c:pt idx="9654">
                  <c:v>4197.1292390539502</c:v>
                </c:pt>
                <c:pt idx="9655">
                  <c:v>4197.0953550054901</c:v>
                </c:pt>
                <c:pt idx="9656">
                  <c:v>4197.13713547729</c:v>
                </c:pt>
                <c:pt idx="9657">
                  <c:v>4197.2459497168002</c:v>
                </c:pt>
                <c:pt idx="9658">
                  <c:v>4197.1829118444803</c:v>
                </c:pt>
                <c:pt idx="9659">
                  <c:v>4197.1868791296401</c:v>
                </c:pt>
                <c:pt idx="9660">
                  <c:v>4197.19084641479</c:v>
                </c:pt>
                <c:pt idx="9661">
                  <c:v>4197.1569719030704</c:v>
                </c:pt>
                <c:pt idx="9662">
                  <c:v>4197.05611130737</c:v>
                </c:pt>
                <c:pt idx="9663">
                  <c:v>4197.0979299261498</c:v>
                </c:pt>
                <c:pt idx="9664">
                  <c:v>4197.1397676184097</c:v>
                </c:pt>
                <c:pt idx="9665">
                  <c:v>4197.14374444031</c:v>
                </c:pt>
                <c:pt idx="9666">
                  <c:v>4197.1477403356903</c:v>
                </c:pt>
                <c:pt idx="9667">
                  <c:v>4197.1517362310797</c:v>
                </c:pt>
                <c:pt idx="9668">
                  <c:v>4197.1178712561004</c:v>
                </c:pt>
                <c:pt idx="9669">
                  <c:v>4197.1596326544204</c:v>
                </c:pt>
                <c:pt idx="9670">
                  <c:v>4197.16327569031</c:v>
                </c:pt>
                <c:pt idx="9671">
                  <c:v>4197.1290864660596</c:v>
                </c:pt>
                <c:pt idx="9672">
                  <c:v>4197.0657624914502</c:v>
                </c:pt>
                <c:pt idx="9673">
                  <c:v>4197.1742429449496</c:v>
                </c:pt>
                <c:pt idx="9674">
                  <c:v>4197.1400632574496</c:v>
                </c:pt>
                <c:pt idx="9675">
                  <c:v>4197.0767583563202</c:v>
                </c:pt>
                <c:pt idx="9676">
                  <c:v>4197.0804300024402</c:v>
                </c:pt>
                <c:pt idx="9677">
                  <c:v>4197.1219529821801</c:v>
                </c:pt>
                <c:pt idx="9678">
                  <c:v>4197.0877637579297</c:v>
                </c:pt>
                <c:pt idx="9679">
                  <c:v>4197.0914449407901</c:v>
                </c:pt>
                <c:pt idx="9680">
                  <c:v>4197.0951261236596</c:v>
                </c:pt>
                <c:pt idx="9681">
                  <c:v>4197.0318593695101</c:v>
                </c:pt>
                <c:pt idx="9682">
                  <c:v>4197.0355500891101</c:v>
                </c:pt>
                <c:pt idx="9683">
                  <c:v>4197.0013704016101</c:v>
                </c:pt>
                <c:pt idx="9684">
                  <c:v>4197.1098603918399</c:v>
                </c:pt>
                <c:pt idx="9685">
                  <c:v>4197.0087709143099</c:v>
                </c:pt>
                <c:pt idx="9686">
                  <c:v>4197.0124711706503</c:v>
                </c:pt>
                <c:pt idx="9687">
                  <c:v>4197.0540227606198</c:v>
                </c:pt>
                <c:pt idx="9688">
                  <c:v>4196.9578065588403</c:v>
                </c:pt>
                <c:pt idx="9689">
                  <c:v>4196.9615831091296</c:v>
                </c:pt>
                <c:pt idx="9690">
                  <c:v>4196.9653691961703</c:v>
                </c:pt>
                <c:pt idx="9691">
                  <c:v>4196.9691552832001</c:v>
                </c:pt>
                <c:pt idx="9692">
                  <c:v>4196.9729604437198</c:v>
                </c:pt>
                <c:pt idx="9693">
                  <c:v>4196.9143285467499</c:v>
                </c:pt>
                <c:pt idx="9694">
                  <c:v>4196.8804063513198</c:v>
                </c:pt>
                <c:pt idx="9695">
                  <c:v>4196.9219388678002</c:v>
                </c:pt>
                <c:pt idx="9696">
                  <c:v>4196.92574402832</c:v>
                </c:pt>
                <c:pt idx="9697">
                  <c:v>4196.8918504431103</c:v>
                </c:pt>
                <c:pt idx="9698">
                  <c:v>4196.9333734228503</c:v>
                </c:pt>
                <c:pt idx="9699">
                  <c:v>4196.8747319891299</c:v>
                </c:pt>
                <c:pt idx="9700">
                  <c:v>4196.9795980169702</c:v>
                </c:pt>
                <c:pt idx="9701">
                  <c:v>4196.88130280517</c:v>
                </c:pt>
                <c:pt idx="9702">
                  <c:v>4196.8463029577597</c:v>
                </c:pt>
                <c:pt idx="9703">
                  <c:v>4196.84904953979</c:v>
                </c:pt>
                <c:pt idx="9704">
                  <c:v>4196.8517961218204</c:v>
                </c:pt>
                <c:pt idx="9705">
                  <c:v>4196.7543210699496</c:v>
                </c:pt>
                <c:pt idx="9706">
                  <c:v>4196.7948045446801</c:v>
                </c:pt>
                <c:pt idx="9707">
                  <c:v>4196.7598142340103</c:v>
                </c:pt>
                <c:pt idx="9708">
                  <c:v>4196.7625798895297</c:v>
                </c:pt>
                <c:pt idx="9709">
                  <c:v>4196.7653360083004</c:v>
                </c:pt>
                <c:pt idx="9710">
                  <c:v>4196.7056073858603</c:v>
                </c:pt>
                <c:pt idx="9711">
                  <c:v>4196.7708577825897</c:v>
                </c:pt>
                <c:pt idx="9712">
                  <c:v>4196.77362343811</c:v>
                </c:pt>
                <c:pt idx="9713">
                  <c:v>4196.7139043524203</c:v>
                </c:pt>
                <c:pt idx="9714">
                  <c:v>4196.7166700079297</c:v>
                </c:pt>
                <c:pt idx="9715">
                  <c:v>4196.7194261267095</c:v>
                </c:pt>
                <c:pt idx="9716">
                  <c:v>4196.7222013189703</c:v>
                </c:pt>
                <c:pt idx="9717">
                  <c:v>4196.7249765112301</c:v>
                </c:pt>
                <c:pt idx="9718">
                  <c:v>4196.6900338842797</c:v>
                </c:pt>
                <c:pt idx="9719">
                  <c:v>4196.7305364324902</c:v>
                </c:pt>
                <c:pt idx="9720">
                  <c:v>4196.7333116247501</c:v>
                </c:pt>
                <c:pt idx="9721">
                  <c:v>4196.6983785345401</c:v>
                </c:pt>
                <c:pt idx="9722">
                  <c:v>4196.7011632635504</c:v>
                </c:pt>
                <c:pt idx="9723">
                  <c:v>4196.7039575293002</c:v>
                </c:pt>
                <c:pt idx="9724">
                  <c:v>4196.70675179504</c:v>
                </c:pt>
                <c:pt idx="9725">
                  <c:v>4196.7472543432596</c:v>
                </c:pt>
                <c:pt idx="9726">
                  <c:v>4196.7123403265396</c:v>
                </c:pt>
                <c:pt idx="9727">
                  <c:v>4196.7151345922803</c:v>
                </c:pt>
                <c:pt idx="9728">
                  <c:v>4196.71794793152</c:v>
                </c:pt>
                <c:pt idx="9729">
                  <c:v>4196.7207517340103</c:v>
                </c:pt>
                <c:pt idx="9730">
                  <c:v>4196.6608705236804</c:v>
                </c:pt>
                <c:pt idx="9731">
                  <c:v>4196.6245164587399</c:v>
                </c:pt>
                <c:pt idx="9732">
                  <c:v>4196.6258802130096</c:v>
                </c:pt>
                <c:pt idx="9733">
                  <c:v>4196.6272439672803</c:v>
                </c:pt>
                <c:pt idx="9734">
                  <c:v>4196.4391984655704</c:v>
                </c:pt>
                <c:pt idx="9735">
                  <c:v>4196.7678537084903</c:v>
                </c:pt>
                <c:pt idx="9736">
                  <c:v>4196.7067708685299</c:v>
                </c:pt>
                <c:pt idx="9737">
                  <c:v>4196.7705812170398</c:v>
                </c:pt>
                <c:pt idx="9738">
                  <c:v>4196.6717710211196</c:v>
                </c:pt>
                <c:pt idx="9739">
                  <c:v>4196.7355909063699</c:v>
                </c:pt>
                <c:pt idx="9740">
                  <c:v>4196.7369641973901</c:v>
                </c:pt>
                <c:pt idx="9741">
                  <c:v>4196.7383279516598</c:v>
                </c:pt>
                <c:pt idx="9742">
                  <c:v>4196.73970124267</c:v>
                </c:pt>
                <c:pt idx="9743">
                  <c:v>4196.7410649969497</c:v>
                </c:pt>
                <c:pt idx="9744">
                  <c:v>4196.7424287512204</c:v>
                </c:pt>
                <c:pt idx="9745">
                  <c:v>4196.8439759924304</c:v>
                </c:pt>
                <c:pt idx="9746">
                  <c:v>4196.8453397467001</c:v>
                </c:pt>
                <c:pt idx="9747">
                  <c:v>4196.8467035009799</c:v>
                </c:pt>
                <c:pt idx="9748">
                  <c:v>4196.7479123785397</c:v>
                </c:pt>
                <c:pt idx="9749">
                  <c:v>4196.8117513372799</c:v>
                </c:pt>
                <c:pt idx="9750">
                  <c:v>4196.8131246282901</c:v>
                </c:pt>
                <c:pt idx="9751">
                  <c:v>4196.8144979193103</c:v>
                </c:pt>
                <c:pt idx="9752">
                  <c:v>4196.81586167358</c:v>
                </c:pt>
                <c:pt idx="9753">
                  <c:v>4196.8549337103304</c:v>
                </c:pt>
                <c:pt idx="9754">
                  <c:v>4196.9564141943301</c:v>
                </c:pt>
                <c:pt idx="9755">
                  <c:v>4197.0197858526599</c:v>
                </c:pt>
                <c:pt idx="9756">
                  <c:v>4196.8213643743902</c:v>
                </c:pt>
                <c:pt idx="9757">
                  <c:v>4196.8227281286599</c:v>
                </c:pt>
                <c:pt idx="9758">
                  <c:v>4196.8241014196801</c:v>
                </c:pt>
                <c:pt idx="9759">
                  <c:v>4196.8254842474398</c:v>
                </c:pt>
                <c:pt idx="9760">
                  <c:v>4196.82685753845</c:v>
                </c:pt>
                <c:pt idx="9761">
                  <c:v>4197.0277863075198</c:v>
                </c:pt>
                <c:pt idx="9762">
                  <c:v>4196.8913345863302</c:v>
                </c:pt>
                <c:pt idx="9763">
                  <c:v>4196.8295555641098</c:v>
                </c:pt>
                <c:pt idx="9764">
                  <c:v>4196.8302612831103</c:v>
                </c:pt>
                <c:pt idx="9765">
                  <c:v>4196.8934422065704</c:v>
                </c:pt>
                <c:pt idx="9766">
                  <c:v>4196.8316615154299</c:v>
                </c:pt>
                <c:pt idx="9767">
                  <c:v>4196.9325030376503</c:v>
                </c:pt>
                <c:pt idx="9768">
                  <c:v>4196.8330634166796</c:v>
                </c:pt>
                <c:pt idx="9769">
                  <c:v>4196.7960990001702</c:v>
                </c:pt>
                <c:pt idx="9770">
                  <c:v>4196.8344748546697</c:v>
                </c:pt>
                <c:pt idx="9771">
                  <c:v>4196.7727049774603</c:v>
                </c:pt>
                <c:pt idx="9772">
                  <c:v>4196.83587636418</c:v>
                </c:pt>
                <c:pt idx="9773">
                  <c:v>4196.8365715829495</c:v>
                </c:pt>
                <c:pt idx="9774">
                  <c:v>4196.83727730194</c:v>
                </c:pt>
                <c:pt idx="9775">
                  <c:v>4196.8756607507303</c:v>
                </c:pt>
                <c:pt idx="9776">
                  <c:v>4196.8763664697199</c:v>
                </c:pt>
                <c:pt idx="9777">
                  <c:v>4196.8393829797296</c:v>
                </c:pt>
                <c:pt idx="9778">
                  <c:v>4196.8777683709704</c:v>
                </c:pt>
                <c:pt idx="9779">
                  <c:v>4196.9409016107102</c:v>
                </c:pt>
                <c:pt idx="9780">
                  <c:v>4196.8791702722101</c:v>
                </c:pt>
                <c:pt idx="9781">
                  <c:v>4196.8421867822199</c:v>
                </c:pt>
                <c:pt idx="9782">
                  <c:v>4196.8428829644699</c:v>
                </c:pt>
                <c:pt idx="9783">
                  <c:v>4196.9436999370701</c:v>
                </c:pt>
                <c:pt idx="9784">
                  <c:v>4196.9444001040301</c:v>
                </c:pt>
                <c:pt idx="9785">
                  <c:v>4197.0442687627501</c:v>
                </c:pt>
                <c:pt idx="9786">
                  <c:v>4196.9458018895803</c:v>
                </c:pt>
                <c:pt idx="9787">
                  <c:v>4196.9464967417498</c:v>
                </c:pt>
                <c:pt idx="9788">
                  <c:v>4196.9472024607503</c:v>
                </c:pt>
                <c:pt idx="9789">
                  <c:v>4197.0100877451696</c:v>
                </c:pt>
                <c:pt idx="9790">
                  <c:v>4197.0477006602096</c:v>
                </c:pt>
                <c:pt idx="9791">
                  <c:v>4197.2747323679696</c:v>
                </c:pt>
                <c:pt idx="9792">
                  <c:v>4197.0122716593596</c:v>
                </c:pt>
                <c:pt idx="9793">
                  <c:v>4197.1111581492196</c:v>
                </c:pt>
                <c:pt idx="9794">
                  <c:v>4197.0137403177996</c:v>
                </c:pt>
                <c:pt idx="9795">
                  <c:v>4197.0514009165599</c:v>
                </c:pt>
                <c:pt idx="9796">
                  <c:v>4197.0152089762496</c:v>
                </c:pt>
                <c:pt idx="9797">
                  <c:v>4197.0159433054696</c:v>
                </c:pt>
                <c:pt idx="9798">
                  <c:v>4197.0166776346996</c:v>
                </c:pt>
                <c:pt idx="9799">
                  <c:v>4197.0174119639196</c:v>
                </c:pt>
                <c:pt idx="9800">
                  <c:v>4197.0181462931396</c:v>
                </c:pt>
                <c:pt idx="9801">
                  <c:v>4197.0188806223696</c:v>
                </c:pt>
                <c:pt idx="9802">
                  <c:v>4197.01960541485</c:v>
                </c:pt>
                <c:pt idx="9803">
                  <c:v>4197.02033974407</c:v>
                </c:pt>
                <c:pt idx="9804">
                  <c:v>4197.0210740733</c:v>
                </c:pt>
                <c:pt idx="9805">
                  <c:v>4197.02180840252</c:v>
                </c:pt>
                <c:pt idx="9806">
                  <c:v>4197.0225522684896</c:v>
                </c:pt>
                <c:pt idx="9807">
                  <c:v>4197.0232865977096</c:v>
                </c:pt>
                <c:pt idx="9808">
                  <c:v>4197.0609471964599</c:v>
                </c:pt>
                <c:pt idx="9809">
                  <c:v>4197.0616815256899</c:v>
                </c:pt>
                <c:pt idx="9810">
                  <c:v>4197.0624158549099</c:v>
                </c:pt>
                <c:pt idx="9811">
                  <c:v>4197.1000764536702</c:v>
                </c:pt>
                <c:pt idx="9812">
                  <c:v>4197.1998498606499</c:v>
                </c:pt>
                <c:pt idx="9813">
                  <c:v>4197.1015641856002</c:v>
                </c:pt>
                <c:pt idx="9814">
                  <c:v>4197.0653531718099</c:v>
                </c:pt>
                <c:pt idx="9815">
                  <c:v>4197.0660875010299</c:v>
                </c:pt>
                <c:pt idx="9816">
                  <c:v>4197.1037671732702</c:v>
                </c:pt>
                <c:pt idx="9817">
                  <c:v>4197.1045015024902</c:v>
                </c:pt>
                <c:pt idx="9818">
                  <c:v>4197.1052358317202</c:v>
                </c:pt>
                <c:pt idx="9819">
                  <c:v>4197.1059701609402</c:v>
                </c:pt>
                <c:pt idx="9820">
                  <c:v>4197.1067044901702</c:v>
                </c:pt>
                <c:pt idx="9821">
                  <c:v>4197.2442910837899</c:v>
                </c:pt>
                <c:pt idx="9822">
                  <c:v>4197.1080587076904</c:v>
                </c:pt>
                <c:pt idx="9823">
                  <c:v>4197.1076963114501</c:v>
                </c:pt>
                <c:pt idx="9824">
                  <c:v>4197.1073243784704</c:v>
                </c:pt>
                <c:pt idx="9825">
                  <c:v>4197.1069715189697</c:v>
                </c:pt>
                <c:pt idx="9826">
                  <c:v>4197.1065995859899</c:v>
                </c:pt>
                <c:pt idx="9827">
                  <c:v>4197.1440694498797</c:v>
                </c:pt>
                <c:pt idx="9828">
                  <c:v>4197.20491387127</c:v>
                </c:pt>
                <c:pt idx="9829">
                  <c:v>4197.2045419382903</c:v>
                </c:pt>
                <c:pt idx="9830">
                  <c:v>4197.1663663554</c:v>
                </c:pt>
                <c:pt idx="9831">
                  <c:v>4197.1660039591598</c:v>
                </c:pt>
                <c:pt idx="9832">
                  <c:v>4197.20346428631</c:v>
                </c:pt>
                <c:pt idx="9833">
                  <c:v>4197.2030923533202</c:v>
                </c:pt>
                <c:pt idx="9834">
                  <c:v>4197.2027394938304</c:v>
                </c:pt>
                <c:pt idx="9835">
                  <c:v>4197.3013971018599</c:v>
                </c:pt>
                <c:pt idx="9836">
                  <c:v>4197.3388669657497</c:v>
                </c:pt>
                <c:pt idx="9837">
                  <c:v>4197.4430940317898</c:v>
                </c:pt>
                <c:pt idx="9838">
                  <c:v>4197.3381421732702</c:v>
                </c:pt>
                <c:pt idx="9839">
                  <c:v>4197.2999475168999</c:v>
                </c:pt>
                <c:pt idx="9840">
                  <c:v>4197.2995851206597</c:v>
                </c:pt>
                <c:pt idx="9841">
                  <c:v>4197.2992131876799</c:v>
                </c:pt>
                <c:pt idx="9842">
                  <c:v>4197.4035165476598</c:v>
                </c:pt>
                <c:pt idx="9843">
                  <c:v>4197.4409196543502</c:v>
                </c:pt>
                <c:pt idx="9844">
                  <c:v>4197.4027917551803</c:v>
                </c:pt>
                <c:pt idx="9845">
                  <c:v>4197.5067231821804</c:v>
                </c:pt>
                <c:pt idx="9846">
                  <c:v>4197.4687287974202</c:v>
                </c:pt>
                <c:pt idx="9847">
                  <c:v>4197.5060000871899</c:v>
                </c:pt>
                <c:pt idx="9848">
                  <c:v>4197.6089873766196</c:v>
                </c:pt>
                <c:pt idx="9849">
                  <c:v>4197.5052857700002</c:v>
                </c:pt>
                <c:pt idx="9850">
                  <c:v>4197.5049234198405</c:v>
                </c:pt>
                <c:pt idx="9851">
                  <c:v>4197.5045711818502</c:v>
                </c:pt>
                <c:pt idx="9852">
                  <c:v>4197.5702128495604</c:v>
                </c:pt>
                <c:pt idx="9853">
                  <c:v>4197.6073489274404</c:v>
                </c:pt>
                <c:pt idx="9854">
                  <c:v>4197.7479395951696</c:v>
                </c:pt>
                <c:pt idx="9855">
                  <c:v>4197.6731143082998</c:v>
                </c:pt>
                <c:pt idx="9856">
                  <c:v>4197.6070151414297</c:v>
                </c:pt>
                <c:pt idx="9857">
                  <c:v>4197.6355776872097</c:v>
                </c:pt>
                <c:pt idx="9858">
                  <c:v>4197.6354632462899</c:v>
                </c:pt>
                <c:pt idx="9859">
                  <c:v>4197.6726851548601</c:v>
                </c:pt>
                <c:pt idx="9860">
                  <c:v>4197.6725707139403</c:v>
                </c:pt>
                <c:pt idx="9861">
                  <c:v>4197.6724658097701</c:v>
                </c:pt>
                <c:pt idx="9862">
                  <c:v>4197.6723513688503</c:v>
                </c:pt>
                <c:pt idx="9863">
                  <c:v>4197.6722369279296</c:v>
                </c:pt>
                <c:pt idx="9864">
                  <c:v>4197.7468333329598</c:v>
                </c:pt>
                <c:pt idx="9865">
                  <c:v>4197.70936346907</c:v>
                </c:pt>
                <c:pt idx="9866">
                  <c:v>4197.7092490281502</c:v>
                </c:pt>
                <c:pt idx="9867">
                  <c:v>4197.7751288499303</c:v>
                </c:pt>
                <c:pt idx="9868">
                  <c:v>4197.8123698319796</c:v>
                </c:pt>
                <c:pt idx="9869">
                  <c:v>4197.7089152421404</c:v>
                </c:pt>
                <c:pt idx="9870">
                  <c:v>4197.77480460066</c:v>
                </c:pt>
                <c:pt idx="9871">
                  <c:v>4197.8780303086696</c:v>
                </c:pt>
                <c:pt idx="9872">
                  <c:v>4197.7085909928701</c:v>
                </c:pt>
                <c:pt idx="9873">
                  <c:v>4197.7744708146502</c:v>
                </c:pt>
                <c:pt idx="9874">
                  <c:v>4197.8490672196804</c:v>
                </c:pt>
                <c:pt idx="9875">
                  <c:v>4198.0171332444597</c:v>
                </c:pt>
                <c:pt idx="9876">
                  <c:v>4197.7741465653799</c:v>
                </c:pt>
                <c:pt idx="9877">
                  <c:v>4198.0521807755904</c:v>
                </c:pt>
                <c:pt idx="9878">
                  <c:v>4197.8112635697798</c:v>
                </c:pt>
                <c:pt idx="9879">
                  <c:v>4197.8111491288601</c:v>
                </c:pt>
                <c:pt idx="9880">
                  <c:v>4197.8110442246798</c:v>
                </c:pt>
                <c:pt idx="9881">
                  <c:v>4197.7075896348397</c:v>
                </c:pt>
                <c:pt idx="9882">
                  <c:v>4197.8109679307399</c:v>
                </c:pt>
                <c:pt idx="9883">
                  <c:v>4197.9803500260796</c:v>
                </c:pt>
                <c:pt idx="9884">
                  <c:v>4197.8112063493199</c:v>
                </c:pt>
                <c:pt idx="9885">
                  <c:v>4197.8113207902397</c:v>
                </c:pt>
                <c:pt idx="9886">
                  <c:v>4197.8114447679</c:v>
                </c:pt>
                <c:pt idx="9887">
                  <c:v>4198.1146273698296</c:v>
                </c:pt>
                <c:pt idx="9888">
                  <c:v>4198.1770358170897</c:v>
                </c:pt>
                <c:pt idx="9889">
                  <c:v>4197.9438052262703</c:v>
                </c:pt>
                <c:pt idx="9890">
                  <c:v>4197.8405890550102</c:v>
                </c:pt>
                <c:pt idx="9891">
                  <c:v>4197.8407130326696</c:v>
                </c:pt>
                <c:pt idx="9892">
                  <c:v>4197.8781638230703</c:v>
                </c:pt>
                <c:pt idx="9893">
                  <c:v>4197.8782782639901</c:v>
                </c:pt>
                <c:pt idx="9894">
                  <c:v>4197.8124079789604</c:v>
                </c:pt>
                <c:pt idx="9895">
                  <c:v>4197.8785166825701</c:v>
                </c:pt>
                <c:pt idx="9896">
                  <c:v>4197.8413043107403</c:v>
                </c:pt>
                <c:pt idx="9897">
                  <c:v>4197.8414282884096</c:v>
                </c:pt>
                <c:pt idx="9898">
                  <c:v>4197.7095446671901</c:v>
                </c:pt>
                <c:pt idx="9899">
                  <c:v>4197.8129897202898</c:v>
                </c:pt>
                <c:pt idx="9900">
                  <c:v>4198.0185637559298</c:v>
                </c:pt>
                <c:pt idx="9901">
                  <c:v>4197.8792224015597</c:v>
                </c:pt>
                <c:pt idx="9902">
                  <c:v>4197.8793463792299</c:v>
                </c:pt>
                <c:pt idx="9903">
                  <c:v>4197.8794512834002</c:v>
                </c:pt>
                <c:pt idx="9904">
                  <c:v>4197.8795752610604</c:v>
                </c:pt>
                <c:pt idx="9905">
                  <c:v>4197.8796992387197</c:v>
                </c:pt>
                <c:pt idx="9906">
                  <c:v>4197.8798136796404</c:v>
                </c:pt>
                <c:pt idx="9907">
                  <c:v>4197.8512988175798</c:v>
                </c:pt>
                <c:pt idx="9908">
                  <c:v>4197.8800520982204</c:v>
                </c:pt>
                <c:pt idx="9909">
                  <c:v>4197.9175124253698</c:v>
                </c:pt>
                <c:pt idx="9910">
                  <c:v>4197.9835448350404</c:v>
                </c:pt>
                <c:pt idx="9911">
                  <c:v>4197.9177413072002</c:v>
                </c:pt>
                <c:pt idx="9912">
                  <c:v>4197.8145251359401</c:v>
                </c:pt>
                <c:pt idx="9913">
                  <c:v>4198.0823741044496</c:v>
                </c:pt>
                <c:pt idx="9914">
                  <c:v>4198.11781264204</c:v>
                </c:pt>
                <c:pt idx="9915">
                  <c:v>4197.9843840684298</c:v>
                </c:pt>
                <c:pt idx="9916">
                  <c:v>4197.9845938767803</c:v>
                </c:pt>
                <c:pt idx="9917">
                  <c:v>4198.1183848466299</c:v>
                </c:pt>
                <c:pt idx="9918">
                  <c:v>4198.0833277787597</c:v>
                </c:pt>
                <c:pt idx="9919">
                  <c:v>4197.9479441727999</c:v>
                </c:pt>
                <c:pt idx="9920">
                  <c:v>4197.9481349076696</c:v>
                </c:pt>
                <c:pt idx="9921">
                  <c:v>4197.9483447160201</c:v>
                </c:pt>
                <c:pt idx="9922">
                  <c:v>4197.9485449876202</c:v>
                </c:pt>
                <c:pt idx="9923">
                  <c:v>4197.8167471971001</c:v>
                </c:pt>
                <c:pt idx="9924">
                  <c:v>4197.9861960496401</c:v>
                </c:pt>
                <c:pt idx="9925">
                  <c:v>4197.8831324662597</c:v>
                </c:pt>
                <c:pt idx="9926">
                  <c:v>4197.9865965928502</c:v>
                </c:pt>
                <c:pt idx="9927">
                  <c:v>4198.0227503861797</c:v>
                </c:pt>
                <c:pt idx="9928">
                  <c:v>4197.9869971360604</c:v>
                </c:pt>
                <c:pt idx="9929">
                  <c:v>4197.8839240159396</c:v>
                </c:pt>
                <c:pt idx="9930">
                  <c:v>4197.9501185502504</c:v>
                </c:pt>
                <c:pt idx="9931">
                  <c:v>4197.9875788773898</c:v>
                </c:pt>
                <c:pt idx="9932">
                  <c:v>4197.9877791489998</c:v>
                </c:pt>
                <c:pt idx="9933">
                  <c:v>4197.9879794206099</c:v>
                </c:pt>
                <c:pt idx="9934">
                  <c:v>4197.98817969221</c:v>
                </c:pt>
                <c:pt idx="9935">
                  <c:v>4197.9883704270796</c:v>
                </c:pt>
                <c:pt idx="9936">
                  <c:v>4197.9885611619402</c:v>
                </c:pt>
                <c:pt idx="9937">
                  <c:v>4197.9601988877703</c:v>
                </c:pt>
                <c:pt idx="9938">
                  <c:v>4198.1223235215602</c:v>
                </c:pt>
                <c:pt idx="9939">
                  <c:v>4198.1987605180202</c:v>
                </c:pt>
                <c:pt idx="9940">
                  <c:v>4197.9607901658501</c:v>
                </c:pt>
                <c:pt idx="9941">
                  <c:v>4197.9609904374502</c:v>
                </c:pt>
                <c:pt idx="9942">
                  <c:v>4197.9611716355703</c:v>
                </c:pt>
                <c:pt idx="9943">
                  <c:v>4198.0258212174804</c:v>
                </c:pt>
                <c:pt idx="9944">
                  <c:v>4198.0261359300102</c:v>
                </c:pt>
                <c:pt idx="9945">
                  <c:v>4198.0264506425301</c:v>
                </c:pt>
                <c:pt idx="9946">
                  <c:v>4198.0620226945302</c:v>
                </c:pt>
                <c:pt idx="9947">
                  <c:v>4198.0893550004403</c:v>
                </c:pt>
                <c:pt idx="9948">
                  <c:v>4198.0273947800997</c:v>
                </c:pt>
                <c:pt idx="9949">
                  <c:v>4198.08998442549</c:v>
                </c:pt>
                <c:pt idx="9950">
                  <c:v>4197.9264483537099</c:v>
                </c:pt>
                <c:pt idx="9951">
                  <c:v>4197.9267630662398</c:v>
                </c:pt>
                <c:pt idx="9952">
                  <c:v>4197.9270873155001</c:v>
                </c:pt>
                <c:pt idx="9953">
                  <c:v>4197.9647479142604</c:v>
                </c:pt>
                <c:pt idx="9954">
                  <c:v>4197.9277167405498</c:v>
                </c:pt>
                <c:pt idx="9955">
                  <c:v>4197.9280409898201</c:v>
                </c:pt>
                <c:pt idx="9956">
                  <c:v>4197.8250346269097</c:v>
                </c:pt>
                <c:pt idx="9957">
                  <c:v>4197.7880034532</c:v>
                </c:pt>
                <c:pt idx="9958">
                  <c:v>4197.7883181657198</c:v>
                </c:pt>
                <c:pt idx="9959">
                  <c:v>4197.7886328782497</c:v>
                </c:pt>
                <c:pt idx="9960">
                  <c:v>4197.9582724656502</c:v>
                </c:pt>
                <c:pt idx="9961">
                  <c:v>4197.7892718400399</c:v>
                </c:pt>
                <c:pt idx="9962">
                  <c:v>4197.7895865525697</c:v>
                </c:pt>
                <c:pt idx="9963">
                  <c:v>4197.7899012650896</c:v>
                </c:pt>
                <c:pt idx="9964">
                  <c:v>4197.7902159776104</c:v>
                </c:pt>
                <c:pt idx="9965">
                  <c:v>4197.8938517655797</c:v>
                </c:pt>
                <c:pt idx="9966">
                  <c:v>4197.7908454026601</c:v>
                </c:pt>
                <c:pt idx="9967">
                  <c:v>4197.7911505784396</c:v>
                </c:pt>
                <c:pt idx="9968">
                  <c:v>4197.6968703355196</c:v>
                </c:pt>
                <c:pt idx="9969">
                  <c:v>4197.65980101485</c:v>
                </c:pt>
                <c:pt idx="9970">
                  <c:v>4197.6227507676504</c:v>
                </c:pt>
                <c:pt idx="9971">
                  <c:v>4197.5857005204598</c:v>
                </c:pt>
                <c:pt idx="9972">
                  <c:v>4197.6233420457302</c:v>
                </c:pt>
                <c:pt idx="9973">
                  <c:v>4197.6236472215096</c:v>
                </c:pt>
                <c:pt idx="9974">
                  <c:v>4197.5866351212899</c:v>
                </c:pt>
                <c:pt idx="9975">
                  <c:v>4197.62419081587</c:v>
                </c:pt>
                <c:pt idx="9976">
                  <c:v>4197.58705473799</c:v>
                </c:pt>
                <c:pt idx="9977">
                  <c:v>4197.5212798203902</c:v>
                </c:pt>
                <c:pt idx="9978">
                  <c:v>4197.80285216231</c:v>
                </c:pt>
                <c:pt idx="9979">
                  <c:v>4197.5216803636004</c:v>
                </c:pt>
                <c:pt idx="9980">
                  <c:v>4197.5218806352104</c:v>
                </c:pt>
                <c:pt idx="9981">
                  <c:v>4197.5220713700701</c:v>
                </c:pt>
                <c:pt idx="9982">
                  <c:v>4197.7289328660399</c:v>
                </c:pt>
                <c:pt idx="9983">
                  <c:v>4197.4850020493895</c:v>
                </c:pt>
                <c:pt idx="9984">
                  <c:v>4197.4185214127901</c:v>
                </c:pt>
                <c:pt idx="9985">
                  <c:v>4197.4187121476598</c:v>
                </c:pt>
                <c:pt idx="9986">
                  <c:v>4197.4189028825203</c:v>
                </c:pt>
                <c:pt idx="9987">
                  <c:v>4197.4857745255904</c:v>
                </c:pt>
                <c:pt idx="9988">
                  <c:v>4197.4192938889901</c:v>
                </c:pt>
                <c:pt idx="9989">
                  <c:v>4197.3816714372097</c:v>
                </c:pt>
                <c:pt idx="9990">
                  <c:v>4197.3150286759801</c:v>
                </c:pt>
                <c:pt idx="9991">
                  <c:v>4197.4198374833504</c:v>
                </c:pt>
                <c:pt idx="9992">
                  <c:v>4197.4200282182101</c:v>
                </c:pt>
                <c:pt idx="9993">
                  <c:v>4197.3823866929497</c:v>
                </c:pt>
                <c:pt idx="9994">
                  <c:v>4197.2167430009304</c:v>
                </c:pt>
                <c:pt idx="9995">
                  <c:v>4197.1557173814199</c:v>
                </c:pt>
                <c:pt idx="9996">
                  <c:v>4197.15587950606</c:v>
                </c:pt>
                <c:pt idx="9997">
                  <c:v>4197.09486342329</c:v>
                </c:pt>
                <c:pt idx="9998">
                  <c:v>4197.0571837510497</c:v>
                </c:pt>
                <c:pt idx="9999">
                  <c:v>4197.0951781358199</c:v>
                </c:pt>
                <c:pt idx="10000">
                  <c:v>4197.1564898576198</c:v>
                </c:pt>
                <c:pt idx="10001">
                  <c:v>4197.0576319779802</c:v>
                </c:pt>
                <c:pt idx="10002">
                  <c:v>4197.05778456587</c:v>
                </c:pt>
                <c:pt idx="10003">
                  <c:v>4197.0579371537597</c:v>
                </c:pt>
                <c:pt idx="10004">
                  <c:v>4197.0578990067897</c:v>
                </c:pt>
                <c:pt idx="10005">
                  <c:v>4197.0576701249502</c:v>
                </c:pt>
                <c:pt idx="10006">
                  <c:v>4196.9961867417696</c:v>
                </c:pt>
                <c:pt idx="10007">
                  <c:v>4196.9582877244402</c:v>
                </c:pt>
                <c:pt idx="10008">
                  <c:v>4196.9957003678701</c:v>
                </c:pt>
                <c:pt idx="10009">
                  <c:v>4196.9578108872802</c:v>
                </c:pt>
                <c:pt idx="10010">
                  <c:v>4196.9575820054497</c:v>
                </c:pt>
                <c:pt idx="10011">
                  <c:v>4196.9573435868697</c:v>
                </c:pt>
                <c:pt idx="10012">
                  <c:v>4196.9570956315401</c:v>
                </c:pt>
                <c:pt idx="10013">
                  <c:v>4196.9191775407198</c:v>
                </c:pt>
                <c:pt idx="10014">
                  <c:v>4196.8565211381401</c:v>
                </c:pt>
                <c:pt idx="10015">
                  <c:v>4196.8562731828097</c:v>
                </c:pt>
                <c:pt idx="10016">
                  <c:v>4196.7559084977602</c:v>
                </c:pt>
                <c:pt idx="10017">
                  <c:v>4196.8180975999303</c:v>
                </c:pt>
                <c:pt idx="10018">
                  <c:v>4196.7931304063304</c:v>
                </c:pt>
                <c:pt idx="10019">
                  <c:v>4196.7551741685302</c:v>
                </c:pt>
                <c:pt idx="10020">
                  <c:v>4196.7549166764702</c:v>
                </c:pt>
                <c:pt idx="10021">
                  <c:v>4196.7923770036195</c:v>
                </c:pt>
                <c:pt idx="10022">
                  <c:v>4196.7544016923403</c:v>
                </c:pt>
                <c:pt idx="10023">
                  <c:v>4196.7541537370098</c:v>
                </c:pt>
                <c:pt idx="10024">
                  <c:v>4196.6914782609401</c:v>
                </c:pt>
                <c:pt idx="10025">
                  <c:v>4196.7536292161403</c:v>
                </c:pt>
                <c:pt idx="10026">
                  <c:v>4196.6909537400697</c:v>
                </c:pt>
                <c:pt idx="10027">
                  <c:v>4196.6906962479998</c:v>
                </c:pt>
                <c:pt idx="10028">
                  <c:v>4196.6904292191903</c:v>
                </c:pt>
                <c:pt idx="10029">
                  <c:v>4196.6524443711696</c:v>
                </c:pt>
                <c:pt idx="10030">
                  <c:v>4196.5520606126202</c:v>
                </c:pt>
                <c:pt idx="10031">
                  <c:v>4196.5517935838197</c:v>
                </c:pt>
                <c:pt idx="10032">
                  <c:v>4196.5515265550102</c:v>
                </c:pt>
                <c:pt idx="10033">
                  <c:v>4196.5889582719301</c:v>
                </c:pt>
                <c:pt idx="10034">
                  <c:v>4196.48816443342</c:v>
                </c:pt>
                <c:pt idx="10035">
                  <c:v>4196.4878592576397</c:v>
                </c:pt>
                <c:pt idx="10036">
                  <c:v>4196.4875922288302</c:v>
                </c:pt>
                <c:pt idx="10037">
                  <c:v>4196.4873347367702</c:v>
                </c:pt>
                <c:pt idx="10038">
                  <c:v>4196.4870677079598</c:v>
                </c:pt>
                <c:pt idx="10039">
                  <c:v>4196.3829932298104</c:v>
                </c:pt>
                <c:pt idx="10040">
                  <c:v>4196.4475569810302</c:v>
                </c:pt>
                <c:pt idx="10041">
                  <c:v>4196.38246870894</c:v>
                </c:pt>
                <c:pt idx="10042">
                  <c:v>4196.3822016801296</c:v>
                </c:pt>
                <c:pt idx="10043">
                  <c:v>4196.3819346513201</c:v>
                </c:pt>
                <c:pt idx="10044">
                  <c:v>4196.3425002183403</c:v>
                </c:pt>
                <c:pt idx="10045">
                  <c:v>4196.2793097581298</c:v>
                </c:pt>
                <c:pt idx="10046">
                  <c:v>4196.2790331925798</c:v>
                </c:pt>
                <c:pt idx="10047">
                  <c:v>4196.2787566270299</c:v>
                </c:pt>
                <c:pt idx="10048">
                  <c:v>4196.27848006148</c:v>
                </c:pt>
                <c:pt idx="10049">
                  <c:v>4196.1761126603496</c:v>
                </c:pt>
                <c:pt idx="10050">
                  <c:v>4196.2779364671196</c:v>
                </c:pt>
                <c:pt idx="10051">
                  <c:v>4196.2385020341299</c:v>
                </c:pt>
                <c:pt idx="10052">
                  <c:v>4196.1752925004403</c:v>
                </c:pt>
                <c:pt idx="10053">
                  <c:v>4196.2141833390597</c:v>
                </c:pt>
                <c:pt idx="10054">
                  <c:v>4196.1747298325899</c:v>
                </c:pt>
                <c:pt idx="10055">
                  <c:v>4196.17445326704</c:v>
                </c:pt>
                <c:pt idx="10056">
                  <c:v>4196.0720667924297</c:v>
                </c:pt>
                <c:pt idx="10057">
                  <c:v>4196.0717902268798</c:v>
                </c:pt>
                <c:pt idx="10058">
                  <c:v>4196.0715136613298</c:v>
                </c:pt>
                <c:pt idx="10059">
                  <c:v>4196.0712275590304</c:v>
                </c:pt>
                <c:pt idx="10060">
                  <c:v>4195.9669241990496</c:v>
                </c:pt>
                <c:pt idx="10061">
                  <c:v>4195.9666380967501</c:v>
                </c:pt>
                <c:pt idx="10062">
                  <c:v>4196.0312399949498</c:v>
                </c:pt>
                <c:pt idx="10063">
                  <c:v>4195.9660372819399</c:v>
                </c:pt>
                <c:pt idx="10064">
                  <c:v>4195.9657416429</c:v>
                </c:pt>
                <c:pt idx="10065">
                  <c:v>4195.9654460038601</c:v>
                </c:pt>
                <c:pt idx="10066">
                  <c:v>4195.9270224656502</c:v>
                </c:pt>
                <c:pt idx="10067">
                  <c:v>4195.9647116746401</c:v>
                </c:pt>
                <c:pt idx="10068">
                  <c:v>4195.9644351090801</c:v>
                </c:pt>
                <c:pt idx="10069">
                  <c:v>4195.9641490067897</c:v>
                </c:pt>
                <c:pt idx="10070">
                  <c:v>4195.9258780564696</c:v>
                </c:pt>
                <c:pt idx="10071">
                  <c:v>4195.9635768021999</c:v>
                </c:pt>
                <c:pt idx="10072">
                  <c:v>4195.9253153886202</c:v>
                </c:pt>
                <c:pt idx="10073">
                  <c:v>4195.9250388230703</c:v>
                </c:pt>
                <c:pt idx="10074">
                  <c:v>4195.8579096879403</c:v>
                </c:pt>
                <c:pt idx="10075">
                  <c:v>4195.8576331223903</c:v>
                </c:pt>
                <c:pt idx="10076">
                  <c:v>4195.8573470200899</c:v>
                </c:pt>
                <c:pt idx="10077">
                  <c:v>4195.85707045454</c:v>
                </c:pt>
                <c:pt idx="10078">
                  <c:v>4195.8188185777099</c:v>
                </c:pt>
                <c:pt idx="10079">
                  <c:v>4195.7516989793203</c:v>
                </c:pt>
                <c:pt idx="10080">
                  <c:v>4195.7514224137703</c:v>
                </c:pt>
                <c:pt idx="10081">
                  <c:v>4195.7511553849599</c:v>
                </c:pt>
                <c:pt idx="10082">
                  <c:v>4195.75087881941</c:v>
                </c:pt>
                <c:pt idx="10083">
                  <c:v>4195.7505927171196</c:v>
                </c:pt>
                <c:pt idx="10084">
                  <c:v>4195.7123503770299</c:v>
                </c:pt>
                <c:pt idx="10085">
                  <c:v>4195.7120833482204</c:v>
                </c:pt>
                <c:pt idx="10086">
                  <c:v>4195.7118258561504</c:v>
                </c:pt>
                <c:pt idx="10087">
                  <c:v>4195.6446967210204</c:v>
                </c:pt>
                <c:pt idx="10088">
                  <c:v>4195.6824240769802</c:v>
                </c:pt>
                <c:pt idx="10089">
                  <c:v>4195.7489810075203</c:v>
                </c:pt>
                <c:pt idx="10090">
                  <c:v>4195.6438670243697</c:v>
                </c:pt>
                <c:pt idx="10091">
                  <c:v>4195.60562468428</c:v>
                </c:pt>
                <c:pt idx="10092">
                  <c:v>4195.60536719221</c:v>
                </c:pt>
                <c:pt idx="10093">
                  <c:v>4195.6051001634096</c:v>
                </c:pt>
                <c:pt idx="10094">
                  <c:v>4195.6048426713396</c:v>
                </c:pt>
                <c:pt idx="10095">
                  <c:v>4195.6045756425301</c:v>
                </c:pt>
                <c:pt idx="10096">
                  <c:v>4195.60413695235</c:v>
                </c:pt>
                <c:pt idx="10097">
                  <c:v>4195.53700781721</c:v>
                </c:pt>
                <c:pt idx="10098">
                  <c:v>4195.6416068162398</c:v>
                </c:pt>
                <c:pt idx="10099">
                  <c:v>4195.53649283308</c:v>
                </c:pt>
                <c:pt idx="10100">
                  <c:v>4195.6031069840801</c:v>
                </c:pt>
                <c:pt idx="10101">
                  <c:v>4195.5359873856996</c:v>
                </c:pt>
                <c:pt idx="10102">
                  <c:v>4195.4977164353804</c:v>
                </c:pt>
                <c:pt idx="10103">
                  <c:v>4195.4296145524404</c:v>
                </c:pt>
                <c:pt idx="10104">
                  <c:v>4195.42934752363</c:v>
                </c:pt>
                <c:pt idx="10105">
                  <c:v>4195.42909003157</c:v>
                </c:pt>
                <c:pt idx="10106">
                  <c:v>4195.3902754868895</c:v>
                </c:pt>
                <c:pt idx="10107">
                  <c:v>4195.3900179948296</c:v>
                </c:pt>
                <c:pt idx="10108">
                  <c:v>4195.3216776933104</c:v>
                </c:pt>
                <c:pt idx="10109">
                  <c:v>4195.3894839372097</c:v>
                </c:pt>
                <c:pt idx="10110">
                  <c:v>4195.3892264451397</c:v>
                </c:pt>
                <c:pt idx="10111">
                  <c:v>4195.5334220017803</c:v>
                </c:pt>
                <c:pt idx="10112">
                  <c:v>4195.4951129044903</c:v>
                </c:pt>
                <c:pt idx="10113">
                  <c:v>4195.3203616227602</c:v>
                </c:pt>
                <c:pt idx="10114">
                  <c:v>4195.3881774033998</c:v>
                </c:pt>
                <c:pt idx="10115">
                  <c:v>4195.3198275651403</c:v>
                </c:pt>
                <c:pt idx="10116">
                  <c:v>4195.3195605363298</c:v>
                </c:pt>
                <c:pt idx="10117">
                  <c:v>4195.3192839707799</c:v>
                </c:pt>
                <c:pt idx="10118">
                  <c:v>4195.38709021467</c:v>
                </c:pt>
                <c:pt idx="10119">
                  <c:v>4195.3868231858696</c:v>
                </c:pt>
                <c:pt idx="10120">
                  <c:v>4195.3865656937996</c:v>
                </c:pt>
                <c:pt idx="10121">
                  <c:v>4195.3476653184298</c:v>
                </c:pt>
                <c:pt idx="10122">
                  <c:v>4195.3474078263698</c:v>
                </c:pt>
                <c:pt idx="10123">
                  <c:v>4195.3471503342998</c:v>
                </c:pt>
                <c:pt idx="10124">
                  <c:v>4195.3468928422399</c:v>
                </c:pt>
                <c:pt idx="10125">
                  <c:v>4195.3852591599898</c:v>
                </c:pt>
                <c:pt idx="10126">
                  <c:v>4195.3850016679198</c:v>
                </c:pt>
                <c:pt idx="10127">
                  <c:v>4195.4231867875496</c:v>
                </c:pt>
                <c:pt idx="10128">
                  <c:v>4195.4229006852602</c:v>
                </c:pt>
                <c:pt idx="10129">
                  <c:v>4195.3840384568603</c:v>
                </c:pt>
                <c:pt idx="10130">
                  <c:v>4195.3837428178203</c:v>
                </c:pt>
                <c:pt idx="10131">
                  <c:v>4195.38345671553</c:v>
                </c:pt>
                <c:pt idx="10132">
                  <c:v>4195.3831706132296</c:v>
                </c:pt>
                <c:pt idx="10133">
                  <c:v>4195.3828845109401</c:v>
                </c:pt>
                <c:pt idx="10134">
                  <c:v>4195.2512774552797</c:v>
                </c:pt>
                <c:pt idx="10135">
                  <c:v>4195.4208788957003</c:v>
                </c:pt>
                <c:pt idx="10136">
                  <c:v>4195.4884467210204</c:v>
                </c:pt>
                <c:pt idx="10137">
                  <c:v>4195.5931887711904</c:v>
                </c:pt>
                <c:pt idx="10138">
                  <c:v>4195.3814253892397</c:v>
                </c:pt>
                <c:pt idx="10139">
                  <c:v>4195.3811392869402</c:v>
                </c:pt>
                <c:pt idx="10140">
                  <c:v>4195.4487834062002</c:v>
                </c:pt>
                <c:pt idx="10141">
                  <c:v>4195.4484973039098</c:v>
                </c:pt>
                <c:pt idx="10142">
                  <c:v>4195.4482112016103</c:v>
                </c:pt>
                <c:pt idx="10143">
                  <c:v>4195.3800044145</c:v>
                </c:pt>
                <c:pt idx="10144">
                  <c:v>4195.4476389970196</c:v>
                </c:pt>
                <c:pt idx="10145">
                  <c:v>4195.4473624314696</c:v>
                </c:pt>
                <c:pt idx="10146">
                  <c:v>4195.4470667924297</c:v>
                </c:pt>
                <c:pt idx="10147">
                  <c:v>4195.4852995957799</c:v>
                </c:pt>
                <c:pt idx="10148">
                  <c:v>4195.4850134934804</c:v>
                </c:pt>
                <c:pt idx="10149">
                  <c:v>4195.4847273911901</c:v>
                </c:pt>
                <c:pt idx="10150">
                  <c:v>4195.4844412888897</c:v>
                </c:pt>
                <c:pt idx="10151">
                  <c:v>4195.4841551866002</c:v>
                </c:pt>
                <c:pt idx="10152">
                  <c:v>4195.4838595475603</c:v>
                </c:pt>
                <c:pt idx="10153">
                  <c:v>4195.4835734452699</c:v>
                </c:pt>
                <c:pt idx="10154">
                  <c:v>4195.4832873429696</c:v>
                </c:pt>
                <c:pt idx="10155">
                  <c:v>4195.4830012406801</c:v>
                </c:pt>
                <c:pt idx="10156">
                  <c:v>4195.4148516740297</c:v>
                </c:pt>
                <c:pt idx="10157">
                  <c:v>4195.4823622788799</c:v>
                </c:pt>
                <c:pt idx="10158">
                  <c:v>4195.4141581579297</c:v>
                </c:pt>
                <c:pt idx="10159">
                  <c:v>4195.4816670721902</c:v>
                </c:pt>
                <c:pt idx="10160">
                  <c:v>4195.4813228064804</c:v>
                </c:pt>
                <c:pt idx="10161">
                  <c:v>4195.4809782270604</c:v>
                </c:pt>
                <c:pt idx="10162">
                  <c:v>4195.5188936581799</c:v>
                </c:pt>
                <c:pt idx="10163">
                  <c:v>4195.5854425706502</c:v>
                </c:pt>
                <c:pt idx="10164">
                  <c:v>4195.6899748124697</c:v>
                </c:pt>
                <c:pt idx="10165">
                  <c:v>4195.5847674487804</c:v>
                </c:pt>
                <c:pt idx="10166">
                  <c:v>4195.5175377904097</c:v>
                </c:pt>
                <c:pt idx="10167">
                  <c:v>4195.4789139805898</c:v>
                </c:pt>
                <c:pt idx="10168">
                  <c:v>4195.5168606816396</c:v>
                </c:pt>
                <c:pt idx="10169">
                  <c:v>4195.5834080754403</c:v>
                </c:pt>
                <c:pt idx="10170">
                  <c:v>4195.5830681336702</c:v>
                </c:pt>
                <c:pt idx="10171">
                  <c:v>4195.5827292291897</c:v>
                </c:pt>
                <c:pt idx="10172">
                  <c:v>4195.62037517317</c:v>
                </c:pt>
                <c:pt idx="10173">
                  <c:v>4195.5531632140701</c:v>
                </c:pt>
                <c:pt idx="10174">
                  <c:v>4195.6865771336697</c:v>
                </c:pt>
                <c:pt idx="10175">
                  <c:v>4195.6862433476599</c:v>
                </c:pt>
                <c:pt idx="10176">
                  <c:v>4195.5810288784496</c:v>
                </c:pt>
                <c:pt idx="10177">
                  <c:v>4195.58068997379</c:v>
                </c:pt>
                <c:pt idx="10178">
                  <c:v>4195.5803510690903</c:v>
                </c:pt>
                <c:pt idx="10179">
                  <c:v>4195.5800121643697</c:v>
                </c:pt>
                <c:pt idx="10180">
                  <c:v>4195.6845455576304</c:v>
                </c:pt>
                <c:pt idx="10181">
                  <c:v>4195.5793362070399</c:v>
                </c:pt>
                <c:pt idx="10182">
                  <c:v>4195.6169872690598</c:v>
                </c:pt>
                <c:pt idx="10183">
                  <c:v>4195.7215195108802</c:v>
                </c:pt>
                <c:pt idx="10184">
                  <c:v>4195.7211783263301</c:v>
                </c:pt>
                <c:pt idx="10185">
                  <c:v>4195.6828501555501</c:v>
                </c:pt>
                <c:pt idx="10186">
                  <c:v>4195.72050121756</c:v>
                </c:pt>
                <c:pt idx="10187">
                  <c:v>4195.7201592825204</c:v>
                </c:pt>
                <c:pt idx="10188">
                  <c:v>4195.7197682760498</c:v>
                </c:pt>
                <c:pt idx="10189">
                  <c:v>4195.7195489309597</c:v>
                </c:pt>
                <c:pt idx="10190">
                  <c:v>4195.7193200491201</c:v>
                </c:pt>
                <c:pt idx="10191">
                  <c:v>4195.7190911672897</c:v>
                </c:pt>
                <c:pt idx="10192">
                  <c:v>4195.7188622854501</c:v>
                </c:pt>
                <c:pt idx="10193">
                  <c:v>4195.7186334036096</c:v>
                </c:pt>
                <c:pt idx="10194">
                  <c:v>4195.71840452178</c:v>
                </c:pt>
                <c:pt idx="10195">
                  <c:v>4195.7181756399405</c:v>
                </c:pt>
                <c:pt idx="10196">
                  <c:v>4195.6799523733398</c:v>
                </c:pt>
                <c:pt idx="10197">
                  <c:v>4195.7557217977801</c:v>
                </c:pt>
                <c:pt idx="10198">
                  <c:v>4195.7935159109402</c:v>
                </c:pt>
                <c:pt idx="10199">
                  <c:v>4195.7172601126003</c:v>
                </c:pt>
                <c:pt idx="10200">
                  <c:v>4195.7170312307599</c:v>
                </c:pt>
                <c:pt idx="10201">
                  <c:v>4195.7168023489303</c:v>
                </c:pt>
                <c:pt idx="10202">
                  <c:v>4195.7165734670898</c:v>
                </c:pt>
                <c:pt idx="10203">
                  <c:v>4195.7163445852502</c:v>
                </c:pt>
                <c:pt idx="10204">
                  <c:v>4195.7161252401602</c:v>
                </c:pt>
                <c:pt idx="10205">
                  <c:v>4195.7158963583297</c:v>
                </c:pt>
                <c:pt idx="10206">
                  <c:v>4195.7156674764901</c:v>
                </c:pt>
                <c:pt idx="10207">
                  <c:v>4195.7154385946496</c:v>
                </c:pt>
                <c:pt idx="10208">
                  <c:v>4195.7152097128201</c:v>
                </c:pt>
                <c:pt idx="10209">
                  <c:v>4195.7149808309796</c:v>
                </c:pt>
                <c:pt idx="10210">
                  <c:v>4195.71475194915</c:v>
                </c:pt>
                <c:pt idx="10211">
                  <c:v>4195.7525269888201</c:v>
                </c:pt>
                <c:pt idx="10212">
                  <c:v>4195.7522981069797</c:v>
                </c:pt>
                <c:pt idx="10213">
                  <c:v>4195.7140653036404</c:v>
                </c:pt>
                <c:pt idx="10214">
                  <c:v>4195.8567159078902</c:v>
                </c:pt>
                <c:pt idx="10215">
                  <c:v>4195.8184831045401</c:v>
                </c:pt>
                <c:pt idx="10216">
                  <c:v>4195.7513825796404</c:v>
                </c:pt>
                <c:pt idx="10217">
                  <c:v>4195.81802534087</c:v>
                </c:pt>
                <c:pt idx="10218">
                  <c:v>4195.8177964590304</c:v>
                </c:pt>
                <c:pt idx="10219">
                  <c:v>4195.8177678488</c:v>
                </c:pt>
                <c:pt idx="10220">
                  <c:v>4195.8177964590304</c:v>
                </c:pt>
                <c:pt idx="10221">
                  <c:v>4195.8558289907696</c:v>
                </c:pt>
                <c:pt idx="10222">
                  <c:v>4195.8178441427499</c:v>
                </c:pt>
                <c:pt idx="10223">
                  <c:v>4195.85587667449</c:v>
                </c:pt>
                <c:pt idx="10224">
                  <c:v>4195.8559052847204</c:v>
                </c:pt>
                <c:pt idx="10225">
                  <c:v>4195.8559243582004</c:v>
                </c:pt>
                <c:pt idx="10226">
                  <c:v>4195.9228055380099</c:v>
                </c:pt>
                <c:pt idx="10227">
                  <c:v>4196.0057084463397</c:v>
                </c:pt>
                <c:pt idx="10228">
                  <c:v>4195.9644524954101</c:v>
                </c:pt>
                <c:pt idx="10229">
                  <c:v>4195.9644715689001</c:v>
                </c:pt>
                <c:pt idx="10230">
                  <c:v>4195.9228913687002</c:v>
                </c:pt>
                <c:pt idx="10231">
                  <c:v>4195.9229104421902</c:v>
                </c:pt>
                <c:pt idx="10232">
                  <c:v>4195.9229390524197</c:v>
                </c:pt>
                <c:pt idx="10233">
                  <c:v>4195.9229581258996</c:v>
                </c:pt>
                <c:pt idx="10234">
                  <c:v>4195.92298673613</c:v>
                </c:pt>
                <c:pt idx="10235">
                  <c:v>4195.9646146200403</c:v>
                </c:pt>
                <c:pt idx="10236">
                  <c:v>4195.9230344198504</c:v>
                </c:pt>
                <c:pt idx="10237">
                  <c:v>4195.9230534933404</c:v>
                </c:pt>
                <c:pt idx="10238">
                  <c:v>4196.0451619528103</c:v>
                </c:pt>
                <c:pt idx="10239">
                  <c:v>4195.9647004507297</c:v>
                </c:pt>
                <c:pt idx="10240">
                  <c:v>4195.9647195242196</c:v>
                </c:pt>
                <c:pt idx="10241">
                  <c:v>4196.0297601126003</c:v>
                </c:pt>
                <c:pt idx="10242">
                  <c:v>4196.0689656637496</c:v>
                </c:pt>
                <c:pt idx="10243">
                  <c:v>4195.9231774709997</c:v>
                </c:pt>
                <c:pt idx="10244">
                  <c:v>4196.0298173330602</c:v>
                </c:pt>
                <c:pt idx="10245">
                  <c:v>4195.9232251547101</c:v>
                </c:pt>
                <c:pt idx="10246">
                  <c:v>4195.9232442282</c:v>
                </c:pt>
                <c:pt idx="10247">
                  <c:v>4195.9234540365496</c:v>
                </c:pt>
                <c:pt idx="10248">
                  <c:v>4195.9237115286096</c:v>
                </c:pt>
                <c:pt idx="10249">
                  <c:v>4195.9655778310998</c:v>
                </c:pt>
                <c:pt idx="10250">
                  <c:v>4196.0937421224899</c:v>
                </c:pt>
                <c:pt idx="10251">
                  <c:v>4196.0310094259503</c:v>
                </c:pt>
                <c:pt idx="10252">
                  <c:v>4196.0312383077899</c:v>
                </c:pt>
                <c:pt idx="10253">
                  <c:v>4196.0314767263699</c:v>
                </c:pt>
                <c:pt idx="10254">
                  <c:v>4196.1338441274902</c:v>
                </c:pt>
                <c:pt idx="10255">
                  <c:v>4196.2753980062798</c:v>
                </c:pt>
                <c:pt idx="10256">
                  <c:v>4196.0951440237304</c:v>
                </c:pt>
                <c:pt idx="10257">
                  <c:v>4196.0953824423104</c:v>
                </c:pt>
                <c:pt idx="10258">
                  <c:v>4196.0956208608904</c:v>
                </c:pt>
                <c:pt idx="10259">
                  <c:v>4196.09584974273</c:v>
                </c:pt>
                <c:pt idx="10260">
                  <c:v>4196.15906881316</c:v>
                </c:pt>
                <c:pt idx="10261">
                  <c:v>4196.1984555624304</c:v>
                </c:pt>
                <c:pt idx="10262">
                  <c:v>4196.1986844442599</c:v>
                </c:pt>
                <c:pt idx="10263">
                  <c:v>4196.4050881765597</c:v>
                </c:pt>
                <c:pt idx="10264">
                  <c:v>4196.1991517446804</c:v>
                </c:pt>
                <c:pt idx="10265">
                  <c:v>4196.1993901632604</c:v>
                </c:pt>
                <c:pt idx="10266">
                  <c:v>4196.1604707144097</c:v>
                </c:pt>
                <c:pt idx="10267">
                  <c:v>4196.3019864462203</c:v>
                </c:pt>
                <c:pt idx="10268">
                  <c:v>4196.2630669973596</c:v>
                </c:pt>
                <c:pt idx="10269">
                  <c:v>4196.2632863424597</c:v>
                </c:pt>
                <c:pt idx="10270">
                  <c:v>4196.1614053152398</c:v>
                </c:pt>
                <c:pt idx="10271">
                  <c:v>4196.1616437338098</c:v>
                </c:pt>
                <c:pt idx="10272">
                  <c:v>4196.2010304830801</c:v>
                </c:pt>
                <c:pt idx="10273">
                  <c:v>4196.2012593649197</c:v>
                </c:pt>
                <c:pt idx="10274">
                  <c:v>4196.2014882467502</c:v>
                </c:pt>
                <c:pt idx="10275">
                  <c:v>4196.2017266653302</c:v>
                </c:pt>
                <c:pt idx="10276">
                  <c:v>4196.2019555471697</c:v>
                </c:pt>
                <c:pt idx="10277">
                  <c:v>4196.2021844290002</c:v>
                </c:pt>
                <c:pt idx="10278">
                  <c:v>4196.2416856191903</c:v>
                </c:pt>
                <c:pt idx="10279">
                  <c:v>4196.2420384786901</c:v>
                </c:pt>
                <c:pt idx="10280">
                  <c:v>4196.2032430074996</c:v>
                </c:pt>
                <c:pt idx="10281">
                  <c:v>4196.2036054037399</c:v>
                </c:pt>
                <c:pt idx="10282">
                  <c:v>4196.2431352041503</c:v>
                </c:pt>
                <c:pt idx="10283">
                  <c:v>4196.2434976003897</c:v>
                </c:pt>
                <c:pt idx="10284">
                  <c:v>4196.2438599966299</c:v>
                </c:pt>
                <c:pt idx="10285">
                  <c:v>4196.5521829031304</c:v>
                </c:pt>
                <c:pt idx="10286">
                  <c:v>4196.3724057577401</c:v>
                </c:pt>
                <c:pt idx="10287">
                  <c:v>4196.1666314504901</c:v>
                </c:pt>
                <c:pt idx="10288">
                  <c:v>4196.2061421774197</c:v>
                </c:pt>
                <c:pt idx="10289">
                  <c:v>4196.2065045736599</c:v>
                </c:pt>
                <c:pt idx="10290">
                  <c:v>4196.3481538198703</c:v>
                </c:pt>
                <c:pt idx="10291">
                  <c:v>4196.27020048125</c:v>
                </c:pt>
                <c:pt idx="10292">
                  <c:v>4196.2075917623797</c:v>
                </c:pt>
                <c:pt idx="10293">
                  <c:v>4196.3492410085901</c:v>
                </c:pt>
                <c:pt idx="10294">
                  <c:v>4196.4144532583496</c:v>
                </c:pt>
                <c:pt idx="10295">
                  <c:v>4196.1695306204101</c:v>
                </c:pt>
                <c:pt idx="10296">
                  <c:v>4196.1069219015399</c:v>
                </c:pt>
                <c:pt idx="10297">
                  <c:v>4196.2093942068404</c:v>
                </c:pt>
                <c:pt idx="10298">
                  <c:v>4196.1706178091299</c:v>
                </c:pt>
                <c:pt idx="10299">
                  <c:v>4196.3122384451199</c:v>
                </c:pt>
                <c:pt idx="10300">
                  <c:v>4196.2734525106698</c:v>
                </c:pt>
                <c:pt idx="10301">
                  <c:v>4196.21085332854</c:v>
                </c:pt>
                <c:pt idx="10302">
                  <c:v>4196.1090867422399</c:v>
                </c:pt>
                <c:pt idx="10303">
                  <c:v>4196.1094491384802</c:v>
                </c:pt>
                <c:pt idx="10304">
                  <c:v>4196.1098115347204</c:v>
                </c:pt>
                <c:pt idx="10305">
                  <c:v>4196.1101739309597</c:v>
                </c:pt>
                <c:pt idx="10306">
                  <c:v>4196.1496941946298</c:v>
                </c:pt>
                <c:pt idx="10307">
                  <c:v>4196.3151280783004</c:v>
                </c:pt>
                <c:pt idx="10308">
                  <c:v>4196.3156335256799</c:v>
                </c:pt>
                <c:pt idx="10309">
                  <c:v>4196.11198591216</c:v>
                </c:pt>
                <c:pt idx="10310">
                  <c:v>4196.1125676534903</c:v>
                </c:pt>
                <c:pt idx="10311">
                  <c:v>4196.1131493948296</c:v>
                </c:pt>
                <c:pt idx="10312">
                  <c:v>4196.0745923422101</c:v>
                </c:pt>
                <c:pt idx="10313">
                  <c:v>4196.0513703726101</c:v>
                </c:pt>
                <c:pt idx="10314">
                  <c:v>4195.9467236898699</c:v>
                </c:pt>
                <c:pt idx="10315">
                  <c:v>4195.9889523886004</c:v>
                </c:pt>
                <c:pt idx="10316">
                  <c:v>4196.05311559661</c:v>
                </c:pt>
                <c:pt idx="10317">
                  <c:v>4196.0928742788601</c:v>
                </c:pt>
                <c:pt idx="10318">
                  <c:v>4195.9907929800302</c:v>
                </c:pt>
                <c:pt idx="10319">
                  <c:v>4195.9914128683404</c:v>
                </c:pt>
                <c:pt idx="10320">
                  <c:v>4195.9920232199001</c:v>
                </c:pt>
                <c:pt idx="10321">
                  <c:v>4195.9926335714599</c:v>
                </c:pt>
                <c:pt idx="10322">
                  <c:v>4195.9932534597701</c:v>
                </c:pt>
                <c:pt idx="10323">
                  <c:v>4196.0571591757098</c:v>
                </c:pt>
                <c:pt idx="10324">
                  <c:v>4196.0577409170401</c:v>
                </c:pt>
                <c:pt idx="10325">
                  <c:v>4195.9950845144504</c:v>
                </c:pt>
                <c:pt idx="10326">
                  <c:v>4196.0351388357403</c:v>
                </c:pt>
                <c:pt idx="10327">
                  <c:v>4196.0986344717303</c:v>
                </c:pt>
                <c:pt idx="10328">
                  <c:v>4195.9553258322003</c:v>
                </c:pt>
                <c:pt idx="10329">
                  <c:v>4196.1781899832004</c:v>
                </c:pt>
                <c:pt idx="10330">
                  <c:v>4196.1241357229501</c:v>
                </c:pt>
                <c:pt idx="10331">
                  <c:v>4195.9987466238299</c:v>
                </c:pt>
                <c:pt idx="10332">
                  <c:v>4195.9325425527804</c:v>
                </c:pt>
                <c:pt idx="10333">
                  <c:v>4195.9999673269504</c:v>
                </c:pt>
                <c:pt idx="10334">
                  <c:v>4196.0005395315402</c:v>
                </c:pt>
                <c:pt idx="10335">
                  <c:v>4195.9595887564001</c:v>
                </c:pt>
                <c:pt idx="10336">
                  <c:v>4195.8933942221001</c:v>
                </c:pt>
                <c:pt idx="10337">
                  <c:v>4195.8940141104003</c:v>
                </c:pt>
                <c:pt idx="10338">
                  <c:v>4195.8946339987097</c:v>
                </c:pt>
                <c:pt idx="10339">
                  <c:v>4195.8953301809597</c:v>
                </c:pt>
                <c:pt idx="10340">
                  <c:v>4195.8960835836697</c:v>
                </c:pt>
                <c:pt idx="10341">
                  <c:v>4195.8968369863796</c:v>
                </c:pt>
                <c:pt idx="10342">
                  <c:v>4195.8307759664804</c:v>
                </c:pt>
                <c:pt idx="10343">
                  <c:v>4195.7935254476797</c:v>
                </c:pt>
                <c:pt idx="10344">
                  <c:v>4195.7942979238796</c:v>
                </c:pt>
                <c:pt idx="10345">
                  <c:v>4195.7950704000696</c:v>
                </c:pt>
                <c:pt idx="10346">
                  <c:v>4195.79583333953</c:v>
                </c:pt>
                <c:pt idx="10347">
                  <c:v>4195.7966058157199</c:v>
                </c:pt>
                <c:pt idx="10348">
                  <c:v>4195.7305543325701</c:v>
                </c:pt>
                <c:pt idx="10349">
                  <c:v>4195.7313172720196</c:v>
                </c:pt>
                <c:pt idx="10350">
                  <c:v>4195.7320897482196</c:v>
                </c:pt>
                <c:pt idx="10351">
                  <c:v>4195.7996575735397</c:v>
                </c:pt>
                <c:pt idx="10352">
                  <c:v>4195.7336156271203</c:v>
                </c:pt>
                <c:pt idx="10353">
                  <c:v>4195.62956022246</c:v>
                </c:pt>
                <c:pt idx="10354">
                  <c:v>4195.5635278127902</c:v>
                </c:pt>
                <c:pt idx="10355">
                  <c:v>4195.5643098257297</c:v>
                </c:pt>
                <c:pt idx="10356">
                  <c:v>4195.5270688436804</c:v>
                </c:pt>
                <c:pt idx="10357">
                  <c:v>4195.6707112692102</c:v>
                </c:pt>
                <c:pt idx="10358">
                  <c:v>4195.5286233328097</c:v>
                </c:pt>
                <c:pt idx="10359">
                  <c:v>4195.50064252837</c:v>
                </c:pt>
                <c:pt idx="10360">
                  <c:v>4195.4628484152099</c:v>
                </c:pt>
                <c:pt idx="10361">
                  <c:v>4195.3632466696099</c:v>
                </c:pt>
                <c:pt idx="10362">
                  <c:v>4195.3022210501003</c:v>
                </c:pt>
                <c:pt idx="10363">
                  <c:v>4195.3647820852502</c:v>
                </c:pt>
                <c:pt idx="10364">
                  <c:v>4195.3655545614502</c:v>
                </c:pt>
                <c:pt idx="10365">
                  <c:v>4195.36634611113</c:v>
                </c:pt>
                <c:pt idx="10366">
                  <c:v>4195.36711858733</c:v>
                </c:pt>
                <c:pt idx="10367">
                  <c:v>4195.3678910635299</c:v>
                </c:pt>
                <c:pt idx="10368">
                  <c:v>4195.3299634359601</c:v>
                </c:pt>
                <c:pt idx="10369">
                  <c:v>4195.2679650686496</c:v>
                </c:pt>
                <c:pt idx="10370">
                  <c:v>4195.26847051604</c:v>
                </c:pt>
                <c:pt idx="10371">
                  <c:v>4195.2689759634304</c:v>
                </c:pt>
                <c:pt idx="10372">
                  <c:v>4195.2291409872296</c:v>
                </c:pt>
                <c:pt idx="10373">
                  <c:v>4195.3324143789596</c:v>
                </c:pt>
                <c:pt idx="10374">
                  <c:v>4195.2301518820104</c:v>
                </c:pt>
                <c:pt idx="10375">
                  <c:v>4195.1662175558404</c:v>
                </c:pt>
                <c:pt idx="10376">
                  <c:v>4195.2310769460901</c:v>
                </c:pt>
                <c:pt idx="10377">
                  <c:v>4195.2315537832501</c:v>
                </c:pt>
                <c:pt idx="10378">
                  <c:v>4195.16761945708</c:v>
                </c:pt>
                <c:pt idx="10379">
                  <c:v>4195.2728097341796</c:v>
                </c:pt>
                <c:pt idx="10380">
                  <c:v>4195.0638406179696</c:v>
                </c:pt>
                <c:pt idx="10381">
                  <c:v>4195.0642220876998</c:v>
                </c:pt>
                <c:pt idx="10382">
                  <c:v>4195.1693169973596</c:v>
                </c:pt>
                <c:pt idx="10383">
                  <c:v>4195.0650422476101</c:v>
                </c:pt>
                <c:pt idx="10384">
                  <c:v>4194.95938467009</c:v>
                </c:pt>
                <c:pt idx="10385">
                  <c:v>4194.9596898458703</c:v>
                </c:pt>
                <c:pt idx="10386">
                  <c:v>4195.0660149954101</c:v>
                </c:pt>
                <c:pt idx="10387">
                  <c:v>4195.0663869283899</c:v>
                </c:pt>
                <c:pt idx="10388">
                  <c:v>4195.0023858450204</c:v>
                </c:pt>
                <c:pt idx="10389">
                  <c:v>4194.9611203573504</c:v>
                </c:pt>
                <c:pt idx="10390">
                  <c:v>4194.9614350698703</c:v>
                </c:pt>
                <c:pt idx="10391">
                  <c:v>4194.9617307089102</c:v>
                </c:pt>
                <c:pt idx="10392">
                  <c:v>4194.9620454214401</c:v>
                </c:pt>
                <c:pt idx="10393">
                  <c:v>4194.9623601339599</c:v>
                </c:pt>
                <c:pt idx="10394">
                  <c:v>4194.8542802236798</c:v>
                </c:pt>
                <c:pt idx="10395">
                  <c:v>4194.8962991140597</c:v>
                </c:pt>
                <c:pt idx="10396">
                  <c:v>4194.8547665975802</c:v>
                </c:pt>
                <c:pt idx="10397">
                  <c:v>4194.7465245626699</c:v>
                </c:pt>
                <c:pt idx="10398">
                  <c:v>4194.7467057607901</c:v>
                </c:pt>
                <c:pt idx="10399">
                  <c:v>4194.7468774221697</c:v>
                </c:pt>
                <c:pt idx="10400">
                  <c:v>4194.6803681753399</c:v>
                </c:pt>
                <c:pt idx="10401">
                  <c:v>4194.7472016714401</c:v>
                </c:pt>
                <c:pt idx="10402">
                  <c:v>4194.7473828695602</c:v>
                </c:pt>
                <c:pt idx="10403">
                  <c:v>4194.6406857870397</c:v>
                </c:pt>
                <c:pt idx="10404">
                  <c:v>4194.6408097647</c:v>
                </c:pt>
                <c:pt idx="10405">
                  <c:v>4194.6409432790997</c:v>
                </c:pt>
                <c:pt idx="10406">
                  <c:v>4194.5744340322799</c:v>
                </c:pt>
                <c:pt idx="10407">
                  <c:v>4194.5343892477304</c:v>
                </c:pt>
                <c:pt idx="10408">
                  <c:v>4194.4670598409903</c:v>
                </c:pt>
                <c:pt idx="10409">
                  <c:v>4194.4297711752197</c:v>
                </c:pt>
                <c:pt idx="10410">
                  <c:v>4194.4672601126003</c:v>
                </c:pt>
                <c:pt idx="10411">
                  <c:v>4194.3650357626202</c:v>
                </c:pt>
                <c:pt idx="10412">
                  <c:v>4194.4300191305401</c:v>
                </c:pt>
                <c:pt idx="10413">
                  <c:v>4194.4301049612304</c:v>
                </c:pt>
                <c:pt idx="10414">
                  <c:v>4194.4301717184298</c:v>
                </c:pt>
                <c:pt idx="10415">
                  <c:v>4194.3653218649197</c:v>
                </c:pt>
                <c:pt idx="10416">
                  <c:v>4194.36538862212</c:v>
                </c:pt>
                <c:pt idx="10417">
                  <c:v>4194.3654458425799</c:v>
                </c:pt>
                <c:pt idx="10418">
                  <c:v>4194.3655030630398</c:v>
                </c:pt>
                <c:pt idx="10419">
                  <c:v>4194.3655507467502</c:v>
                </c:pt>
                <c:pt idx="10420">
                  <c:v>4194.3656175039596</c:v>
                </c:pt>
                <c:pt idx="10421">
                  <c:v>4194.32876752837</c:v>
                </c:pt>
                <c:pt idx="10422">
                  <c:v>4194.1617696188196</c:v>
                </c:pt>
                <c:pt idx="10423">
                  <c:v>4194.2268674276602</c:v>
                </c:pt>
                <c:pt idx="10424">
                  <c:v>4194.2638318441705</c:v>
                </c:pt>
                <c:pt idx="10425">
                  <c:v>4194.1619126699698</c:v>
                </c:pt>
                <c:pt idx="10426">
                  <c:v>4194.1619508169397</c:v>
                </c:pt>
                <c:pt idx="10427">
                  <c:v>4194.1620080373996</c:v>
                </c:pt>
                <c:pt idx="10428">
                  <c:v>4194.1620557211199</c:v>
                </c:pt>
                <c:pt idx="10429">
                  <c:v>4194.1621034048303</c:v>
                </c:pt>
                <c:pt idx="10430">
                  <c:v>4194.1621510885498</c:v>
                </c:pt>
                <c:pt idx="10431">
                  <c:v>4194.1621892355197</c:v>
                </c:pt>
                <c:pt idx="10432">
                  <c:v>4194.1621701620397</c:v>
                </c:pt>
                <c:pt idx="10433">
                  <c:v>4194.1990964315701</c:v>
                </c:pt>
                <c:pt idx="10434">
                  <c:v>4194.1621510885498</c:v>
                </c:pt>
                <c:pt idx="10435">
                  <c:v>4194.1621415518102</c:v>
                </c:pt>
                <c:pt idx="10436">
                  <c:v>4194.1621224783203</c:v>
                </c:pt>
                <c:pt idx="10437">
                  <c:v>4194.1621129415798</c:v>
                </c:pt>
                <c:pt idx="10438">
                  <c:v>4194.0601079366998</c:v>
                </c:pt>
                <c:pt idx="10439">
                  <c:v>4194.1620747946099</c:v>
                </c:pt>
                <c:pt idx="10440">
                  <c:v>4194.1620652578604</c:v>
                </c:pt>
                <c:pt idx="10441">
                  <c:v>4194.0600697897198</c:v>
                </c:pt>
                <c:pt idx="10442">
                  <c:v>4194.0600507162399</c:v>
                </c:pt>
                <c:pt idx="10443">
                  <c:v>4194.0600316427499</c:v>
                </c:pt>
                <c:pt idx="10444">
                  <c:v>4194.1250531576397</c:v>
                </c:pt>
                <c:pt idx="10445">
                  <c:v>4194.1250245474102</c:v>
                </c:pt>
                <c:pt idx="10446">
                  <c:v>4194.0599648855496</c:v>
                </c:pt>
                <c:pt idx="10447">
                  <c:v>4193.9946763418502</c:v>
                </c:pt>
                <c:pt idx="10448">
                  <c:v>4194.1619126699698</c:v>
                </c:pt>
                <c:pt idx="10449">
                  <c:v>4194.0599172018301</c:v>
                </c:pt>
                <c:pt idx="10450">
                  <c:v>4194.0599076650897</c:v>
                </c:pt>
                <c:pt idx="10451">
                  <c:v>4193.8874356649703</c:v>
                </c:pt>
                <c:pt idx="10452">
                  <c:v>4194.09681486113</c:v>
                </c:pt>
                <c:pt idx="10453">
                  <c:v>4193.95572828276</c:v>
                </c:pt>
                <c:pt idx="10454">
                  <c:v>4193.88738798125</c:v>
                </c:pt>
                <c:pt idx="10455">
                  <c:v>4193.9945332907</c:v>
                </c:pt>
                <c:pt idx="10456">
                  <c:v>4193.8484780691397</c:v>
                </c:pt>
                <c:pt idx="10457">
                  <c:v>4193.8484303854302</c:v>
                </c:pt>
                <c:pt idx="10458">
                  <c:v>4193.8095300100604</c:v>
                </c:pt>
                <c:pt idx="10459">
                  <c:v>4193.80946325286</c:v>
                </c:pt>
                <c:pt idx="10460">
                  <c:v>4193.8482777975396</c:v>
                </c:pt>
                <c:pt idx="10461">
                  <c:v>4193.8482301138201</c:v>
                </c:pt>
                <c:pt idx="10462">
                  <c:v>4193.8481156729003</c:v>
                </c:pt>
                <c:pt idx="10463">
                  <c:v>4193.9940469167996</c:v>
                </c:pt>
                <c:pt idx="10464">
                  <c:v>4193.8479154012903</c:v>
                </c:pt>
                <c:pt idx="10465">
                  <c:v>4193.7406365774405</c:v>
                </c:pt>
                <c:pt idx="10466">
                  <c:v>4193.7405221365198</c:v>
                </c:pt>
                <c:pt idx="10467">
                  <c:v>4193.74040769561</c:v>
                </c:pt>
                <c:pt idx="10468">
                  <c:v>4193.8085954092303</c:v>
                </c:pt>
                <c:pt idx="10469">
                  <c:v>4193.7401788137704</c:v>
                </c:pt>
                <c:pt idx="10470">
                  <c:v>4193.7400643728497</c:v>
                </c:pt>
                <c:pt idx="10471">
                  <c:v>4193.7399594686804</c:v>
                </c:pt>
                <c:pt idx="10472">
                  <c:v>4193.7009541891402</c:v>
                </c:pt>
                <c:pt idx="10473">
                  <c:v>4193.9152161978</c:v>
                </c:pt>
                <c:pt idx="10474">
                  <c:v>4193.8079087637198</c:v>
                </c:pt>
                <c:pt idx="10475">
                  <c:v>4193.8078038595504</c:v>
                </c:pt>
                <c:pt idx="10476">
                  <c:v>4193.7004964254602</c:v>
                </c:pt>
                <c:pt idx="10477">
                  <c:v>4193.7392632864303</c:v>
                </c:pt>
                <c:pt idx="10478">
                  <c:v>4193.7391488455096</c:v>
                </c:pt>
                <c:pt idx="10479">
                  <c:v>4193.7001531027099</c:v>
                </c:pt>
                <c:pt idx="10480">
                  <c:v>4193.7000291250497</c:v>
                </c:pt>
                <c:pt idx="10481">
                  <c:v>4193.6999146841299</c:v>
                </c:pt>
                <c:pt idx="10482">
                  <c:v>4193.6997907064697</c:v>
                </c:pt>
                <c:pt idx="10483">
                  <c:v>4193.6996667288104</c:v>
                </c:pt>
                <c:pt idx="10484">
                  <c:v>4193.6995522878897</c:v>
                </c:pt>
                <c:pt idx="10485">
                  <c:v>4193.6994283102304</c:v>
                </c:pt>
                <c:pt idx="10486">
                  <c:v>4193.6993043325701</c:v>
                </c:pt>
                <c:pt idx="10487">
                  <c:v>4193.6991898916503</c:v>
                </c:pt>
                <c:pt idx="10488">
                  <c:v>4193.5262410543701</c:v>
                </c:pt>
                <c:pt idx="10489">
                  <c:v>4193.6989514730703</c:v>
                </c:pt>
                <c:pt idx="10490">
                  <c:v>4193.6988274954101</c:v>
                </c:pt>
                <c:pt idx="10491">
                  <c:v>4193.7375848196298</c:v>
                </c:pt>
                <c:pt idx="10492">
                  <c:v>4193.6985795400897</c:v>
                </c:pt>
                <c:pt idx="10493">
                  <c:v>4193.6984269522</c:v>
                </c:pt>
                <c:pt idx="10494">
                  <c:v>4193.8054578207302</c:v>
                </c:pt>
                <c:pt idx="10495">
                  <c:v>4193.6981122396701</c:v>
                </c:pt>
                <c:pt idx="10496">
                  <c:v>4193.6296765707302</c:v>
                </c:pt>
                <c:pt idx="10497">
                  <c:v>4193.5932748220703</c:v>
                </c:pt>
                <c:pt idx="10498">
                  <c:v>4193.5931126974401</c:v>
                </c:pt>
                <c:pt idx="10499">
                  <c:v>4193.6292188070602</c:v>
                </c:pt>
                <c:pt idx="10500">
                  <c:v>4193.6290662191705</c:v>
                </c:pt>
                <c:pt idx="10501">
                  <c:v>4193.5926549337701</c:v>
                </c:pt>
                <c:pt idx="10502">
                  <c:v>4193.5925023458703</c:v>
                </c:pt>
                <c:pt idx="10503">
                  <c:v>4193.5923497579797</c:v>
                </c:pt>
                <c:pt idx="10504">
                  <c:v>4193.6284463308602</c:v>
                </c:pt>
                <c:pt idx="10505">
                  <c:v>4193.5920445822003</c:v>
                </c:pt>
                <c:pt idx="10506">
                  <c:v>4193.7647454641601</c:v>
                </c:pt>
                <c:pt idx="10507">
                  <c:v>4193.6962811849899</c:v>
                </c:pt>
                <c:pt idx="10508">
                  <c:v>4193.5915772817898</c:v>
                </c:pt>
                <c:pt idx="10509">
                  <c:v>4193.6597268484402</c:v>
                </c:pt>
                <c:pt idx="10510">
                  <c:v>4193.6595742605496</c:v>
                </c:pt>
                <c:pt idx="10511">
                  <c:v>4193.6594121359103</c:v>
                </c:pt>
                <c:pt idx="10512">
                  <c:v>4193.8415639303503</c:v>
                </c:pt>
                <c:pt idx="10513">
                  <c:v>4193.65910696013</c:v>
                </c:pt>
                <c:pt idx="10514">
                  <c:v>4193.5906522177002</c:v>
                </c:pt>
                <c:pt idx="10515">
                  <c:v>4193.6588017843496</c:v>
                </c:pt>
                <c:pt idx="10516">
                  <c:v>4193.6586491964599</c:v>
                </c:pt>
                <c:pt idx="10517">
                  <c:v>4193.6584870718298</c:v>
                </c:pt>
                <c:pt idx="10518">
                  <c:v>4193.6583344839401</c:v>
                </c:pt>
                <c:pt idx="10519">
                  <c:v>4193.6581818960503</c:v>
                </c:pt>
                <c:pt idx="10520">
                  <c:v>4193.6580293081597</c:v>
                </c:pt>
                <c:pt idx="10521">
                  <c:v>4193.65787672026</c:v>
                </c:pt>
                <c:pt idx="10522">
                  <c:v>4193.5893916987998</c:v>
                </c:pt>
                <c:pt idx="10523">
                  <c:v>4193.5892040895496</c:v>
                </c:pt>
                <c:pt idx="10524">
                  <c:v>4193.6935607083697</c:v>
                </c:pt>
                <c:pt idx="10525">
                  <c:v>4193.7616849616898</c:v>
                </c:pt>
                <c:pt idx="10526">
                  <c:v>4193.5523810303102</c:v>
                </c:pt>
                <c:pt idx="10527">
                  <c:v>4193.5884579682897</c:v>
                </c:pt>
                <c:pt idx="10528">
                  <c:v>4193.6565663785796</c:v>
                </c:pt>
                <c:pt idx="10529">
                  <c:v>4193.6563781080904</c:v>
                </c:pt>
                <c:pt idx="10530">
                  <c:v>4193.6561906981797</c:v>
                </c:pt>
                <c:pt idx="10531">
                  <c:v>4193.5514468573601</c:v>
                </c:pt>
                <c:pt idx="10532">
                  <c:v>4193.6195666377398</c:v>
                </c:pt>
                <c:pt idx="10533">
                  <c:v>4193.6193781993697</c:v>
                </c:pt>
                <c:pt idx="10534">
                  <c:v>4193.6191908619903</c:v>
                </c:pt>
                <c:pt idx="10535">
                  <c:v>4193.6190030224898</c:v>
                </c:pt>
                <c:pt idx="10536">
                  <c:v>4193.5505082874197</c:v>
                </c:pt>
                <c:pt idx="10537">
                  <c:v>4193.5503237002204</c:v>
                </c:pt>
                <c:pt idx="10538">
                  <c:v>4193.61844410711</c:v>
                </c:pt>
                <c:pt idx="10539">
                  <c:v>4193.6182571736899</c:v>
                </c:pt>
                <c:pt idx="10540">
                  <c:v>4193.7588772052804</c:v>
                </c:pt>
                <c:pt idx="10541">
                  <c:v>4193.7586883867998</c:v>
                </c:pt>
                <c:pt idx="10542">
                  <c:v>4193.7222647574799</c:v>
                </c:pt>
                <c:pt idx="10543">
                  <c:v>4193.7220750977403</c:v>
                </c:pt>
                <c:pt idx="10544">
                  <c:v>4193.7218864515498</c:v>
                </c:pt>
                <c:pt idx="10545">
                  <c:v>4193.7216976220298</c:v>
                </c:pt>
                <c:pt idx="10546">
                  <c:v>4193.72150882403</c:v>
                </c:pt>
                <c:pt idx="10547">
                  <c:v>4193.7213200189699</c:v>
                </c:pt>
                <c:pt idx="10548">
                  <c:v>4193.7211312137797</c:v>
                </c:pt>
                <c:pt idx="10549">
                  <c:v>4193.7209424072198</c:v>
                </c:pt>
                <c:pt idx="10550">
                  <c:v>4193.7207535994803</c:v>
                </c:pt>
                <c:pt idx="10551">
                  <c:v>4193.7205647896999</c:v>
                </c:pt>
                <c:pt idx="10552">
                  <c:v>4193.7203759576196</c:v>
                </c:pt>
                <c:pt idx="10553">
                  <c:v>4193.7201566125204</c:v>
                </c:pt>
                <c:pt idx="10554">
                  <c:v>4193.71992773069</c:v>
                </c:pt>
                <c:pt idx="10555">
                  <c:v>4193.7197083855899</c:v>
                </c:pt>
                <c:pt idx="10556">
                  <c:v>4193.8240594293002</c:v>
                </c:pt>
                <c:pt idx="10557">
                  <c:v>4193.7554997826901</c:v>
                </c:pt>
                <c:pt idx="10558">
                  <c:v>4193.7190408135702</c:v>
                </c:pt>
                <c:pt idx="10559">
                  <c:v>4193.7188214684802</c:v>
                </c:pt>
                <c:pt idx="10560">
                  <c:v>4193.7185925866397</c:v>
                </c:pt>
                <c:pt idx="10561">
                  <c:v>4193.7546033288299</c:v>
                </c:pt>
                <c:pt idx="10562">
                  <c:v>4193.7543839837399</c:v>
                </c:pt>
                <c:pt idx="10563">
                  <c:v>4193.7541646386499</c:v>
                </c:pt>
                <c:pt idx="10564">
                  <c:v>4193.8611478234598</c:v>
                </c:pt>
                <c:pt idx="10565">
                  <c:v>4193.8220567132303</c:v>
                </c:pt>
                <c:pt idx="10566">
                  <c:v>4193.8218278313998</c:v>
                </c:pt>
                <c:pt idx="10567">
                  <c:v>4193.8216084862997</c:v>
                </c:pt>
                <c:pt idx="10568">
                  <c:v>4193.8213796044702</c:v>
                </c:pt>
                <c:pt idx="10569">
                  <c:v>4193.8211602593701</c:v>
                </c:pt>
                <c:pt idx="10570">
                  <c:v>4193.8209218407901</c:v>
                </c:pt>
                <c:pt idx="10571">
                  <c:v>4193.8207024957001</c:v>
                </c:pt>
                <c:pt idx="10572">
                  <c:v>4193.8204736138696</c:v>
                </c:pt>
                <c:pt idx="10573">
                  <c:v>4193.8202542687704</c:v>
                </c:pt>
                <c:pt idx="10574">
                  <c:v>4193.82002538694</c:v>
                </c:pt>
                <c:pt idx="10575">
                  <c:v>4193.8198060418399</c:v>
                </c:pt>
                <c:pt idx="10576">
                  <c:v>4193.8195771600103</c:v>
                </c:pt>
                <c:pt idx="10577">
                  <c:v>4193.8193578149203</c:v>
                </c:pt>
                <c:pt idx="10578">
                  <c:v>4193.8191289330798</c:v>
                </c:pt>
                <c:pt idx="10579">
                  <c:v>4193.8189000512402</c:v>
                </c:pt>
                <c:pt idx="10580">
                  <c:v>4193.8186711694098</c:v>
                </c:pt>
                <c:pt idx="10581">
                  <c:v>4193.8184518243197</c:v>
                </c:pt>
                <c:pt idx="10582">
                  <c:v>4193.8182229424801</c:v>
                </c:pt>
                <c:pt idx="10583">
                  <c:v>4193.9252347375204</c:v>
                </c:pt>
                <c:pt idx="10584">
                  <c:v>4193.9251489068301</c:v>
                </c:pt>
                <c:pt idx="10585">
                  <c:v>4193.8178510095004</c:v>
                </c:pt>
                <c:pt idx="10586">
                  <c:v>4193.88616270078</c:v>
                </c:pt>
                <c:pt idx="10587">
                  <c:v>4193.9249772454596</c:v>
                </c:pt>
                <c:pt idx="10588">
                  <c:v>4193.9249200249997</c:v>
                </c:pt>
                <c:pt idx="10589">
                  <c:v>4193.9248628045398</c:v>
                </c:pt>
                <c:pt idx="10590">
                  <c:v>4193.8564462090799</c:v>
                </c:pt>
                <c:pt idx="10591">
                  <c:v>4193.85638898862</c:v>
                </c:pt>
                <c:pt idx="10592">
                  <c:v>4193.9247006799096</c:v>
                </c:pt>
                <c:pt idx="10593">
                  <c:v>4193.9246529961902</c:v>
                </c:pt>
                <c:pt idx="10594">
                  <c:v>4193.9245957757303</c:v>
                </c:pt>
                <c:pt idx="10595">
                  <c:v>4193.9245385552704</c:v>
                </c:pt>
                <c:pt idx="10596">
                  <c:v>4193.99286932004</c:v>
                </c:pt>
                <c:pt idx="10597">
                  <c:v>4193.9928216363296</c:v>
                </c:pt>
                <c:pt idx="10598">
                  <c:v>4194.0300721551303</c:v>
                </c:pt>
                <c:pt idx="10599">
                  <c:v>4194.1320580865204</c:v>
                </c:pt>
                <c:pt idx="10600">
                  <c:v>4194.0299767876904</c:v>
                </c:pt>
                <c:pt idx="10601">
                  <c:v>4194.0950078393298</c:v>
                </c:pt>
                <c:pt idx="10602">
                  <c:v>4194.2990464593204</c:v>
                </c:pt>
                <c:pt idx="10603">
                  <c:v>4194.0949029351596</c:v>
                </c:pt>
                <c:pt idx="10604">
                  <c:v>4194.0948552514401</c:v>
                </c:pt>
                <c:pt idx="10605">
                  <c:v>4194.0947980309802</c:v>
                </c:pt>
                <c:pt idx="10606">
                  <c:v>4194.0947503472598</c:v>
                </c:pt>
                <c:pt idx="10607">
                  <c:v>4194.1598004723901</c:v>
                </c:pt>
                <c:pt idx="10608">
                  <c:v>4194.1597527886697</c:v>
                </c:pt>
                <c:pt idx="10609">
                  <c:v>4194.1596955682098</c:v>
                </c:pt>
                <c:pt idx="10610">
                  <c:v>4194.1596383477499</c:v>
                </c:pt>
                <c:pt idx="10611">
                  <c:v>4194.15958112729</c:v>
                </c:pt>
                <c:pt idx="10612">
                  <c:v>4194.1965932275098</c:v>
                </c:pt>
                <c:pt idx="10613">
                  <c:v>4194.2618150140097</c:v>
                </c:pt>
                <c:pt idx="10614">
                  <c:v>4194.2619103814404</c:v>
                </c:pt>
                <c:pt idx="10615">
                  <c:v>4194.3305844689703</c:v>
                </c:pt>
                <c:pt idx="10616">
                  <c:v>4194.2620725060797</c:v>
                </c:pt>
                <c:pt idx="10617">
                  <c:v>4194.3676251794204</c:v>
                </c:pt>
                <c:pt idx="10618">
                  <c:v>4194.3677110101098</c:v>
                </c:pt>
                <c:pt idx="10619">
                  <c:v>4194.3677968407901</c:v>
                </c:pt>
                <c:pt idx="10620">
                  <c:v>4194.3678826714804</c:v>
                </c:pt>
                <c:pt idx="10621">
                  <c:v>4194.4731015588104</c:v>
                </c:pt>
                <c:pt idx="10622">
                  <c:v>4194.5405454064703</c:v>
                </c:pt>
                <c:pt idx="10623">
                  <c:v>4194.4365281487799</c:v>
                </c:pt>
                <c:pt idx="10624">
                  <c:v>4194.4366139794702</c:v>
                </c:pt>
                <c:pt idx="10625">
                  <c:v>4194.5049542809802</c:v>
                </c:pt>
                <c:pt idx="10626">
                  <c:v>4194.4735402489996</c:v>
                </c:pt>
                <c:pt idx="10627">
                  <c:v>4194.4368810082797</c:v>
                </c:pt>
                <c:pt idx="10628">
                  <c:v>4194.92959684385</c:v>
                </c:pt>
                <c:pt idx="10629">
                  <c:v>4194.4739503289502</c:v>
                </c:pt>
                <c:pt idx="10630">
                  <c:v>4194.3689221764898</c:v>
                </c:pt>
                <c:pt idx="10631">
                  <c:v>4194.4373578454297</c:v>
                </c:pt>
                <c:pt idx="10632">
                  <c:v>4194.4742173577597</c:v>
                </c:pt>
                <c:pt idx="10633">
                  <c:v>4194.5108003045398</c:v>
                </c:pt>
                <c:pt idx="10634">
                  <c:v>4194.36930364621</c:v>
                </c:pt>
                <c:pt idx="10635">
                  <c:v>4194.3693894769003</c:v>
                </c:pt>
                <c:pt idx="10636">
                  <c:v>4194.3694753075897</c:v>
                </c:pt>
                <c:pt idx="10637">
                  <c:v>4194.4746941949197</c:v>
                </c:pt>
                <c:pt idx="10638">
                  <c:v>4194.4747895623505</c:v>
                </c:pt>
                <c:pt idx="10639">
                  <c:v>4194.3697614098901</c:v>
                </c:pt>
                <c:pt idx="10640">
                  <c:v>4194.3698472405704</c:v>
                </c:pt>
                <c:pt idx="10641">
                  <c:v>4194.6140450860303</c:v>
                </c:pt>
                <c:pt idx="10642">
                  <c:v>4194.4068402673101</c:v>
                </c:pt>
                <c:pt idx="10643">
                  <c:v>4194.4069833184603</c:v>
                </c:pt>
                <c:pt idx="10644">
                  <c:v>4194.4755048180896</c:v>
                </c:pt>
                <c:pt idx="10645">
                  <c:v>4194.4072980309802</c:v>
                </c:pt>
                <c:pt idx="10646">
                  <c:v>4194.4074601556104</c:v>
                </c:pt>
                <c:pt idx="10647">
                  <c:v>4194.4759816552496</c:v>
                </c:pt>
                <c:pt idx="10648">
                  <c:v>4194.5125836755096</c:v>
                </c:pt>
                <c:pt idx="10649">
                  <c:v>4194.4079751397403</c:v>
                </c:pt>
                <c:pt idx="10650">
                  <c:v>4194.40812772764</c:v>
                </c:pt>
                <c:pt idx="10651">
                  <c:v>4194.4766492272702</c:v>
                </c:pt>
                <c:pt idx="10652">
                  <c:v>4194.4768113519003</c:v>
                </c:pt>
                <c:pt idx="10653">
                  <c:v>4194.4086141015396</c:v>
                </c:pt>
                <c:pt idx="10654">
                  <c:v>4194.5135373498297</c:v>
                </c:pt>
                <c:pt idx="10655">
                  <c:v>4194.7595662499698</c:v>
                </c:pt>
                <c:pt idx="10656">
                  <c:v>4194.5139855767602</c:v>
                </c:pt>
                <c:pt idx="10657">
                  <c:v>4194.5141667748803</c:v>
                </c:pt>
                <c:pt idx="10658">
                  <c:v>4194.4463700677197</c:v>
                </c:pt>
                <c:pt idx="10659">
                  <c:v>4194.4465417291003</c:v>
                </c:pt>
                <c:pt idx="10660">
                  <c:v>4194.4467420007104</c:v>
                </c:pt>
                <c:pt idx="10661">
                  <c:v>4194.4469231988296</c:v>
                </c:pt>
                <c:pt idx="10662">
                  <c:v>4194.4471043969497</c:v>
                </c:pt>
                <c:pt idx="10663">
                  <c:v>4194.4472951318103</c:v>
                </c:pt>
                <c:pt idx="10664">
                  <c:v>4194.5154256249698</c:v>
                </c:pt>
                <c:pt idx="10665">
                  <c:v>4194.5156163598404</c:v>
                </c:pt>
                <c:pt idx="10666">
                  <c:v>4194.3057793999997</c:v>
                </c:pt>
                <c:pt idx="10667">
                  <c:v>4194.4112367059097</c:v>
                </c:pt>
                <c:pt idx="10668">
                  <c:v>4194.5161027337399</c:v>
                </c:pt>
                <c:pt idx="10669">
                  <c:v>4194.51628393186</c:v>
                </c:pt>
                <c:pt idx="10670">
                  <c:v>4194.5164651299801</c:v>
                </c:pt>
                <c:pt idx="10671">
                  <c:v>4194.5166367913598</c:v>
                </c:pt>
                <c:pt idx="10672">
                  <c:v>4194.5168179894799</c:v>
                </c:pt>
                <c:pt idx="10673">
                  <c:v>4194.4123906518298</c:v>
                </c:pt>
                <c:pt idx="10674">
                  <c:v>4194.37589353574</c:v>
                </c:pt>
                <c:pt idx="10675">
                  <c:v>4194.3761414910596</c:v>
                </c:pt>
                <c:pt idx="10676">
                  <c:v>4194.37638944639</c:v>
                </c:pt>
                <c:pt idx="10677">
                  <c:v>4194.3766374017096</c:v>
                </c:pt>
                <c:pt idx="10678">
                  <c:v>4194.4136685754102</c:v>
                </c:pt>
                <c:pt idx="10679">
                  <c:v>4194.3771714593204</c:v>
                </c:pt>
                <c:pt idx="10680">
                  <c:v>4194.3774098779004</c:v>
                </c:pt>
                <c:pt idx="10681">
                  <c:v>4194.4460362817099</c:v>
                </c:pt>
                <c:pt idx="10682">
                  <c:v>4194.4830388451901</c:v>
                </c:pt>
                <c:pt idx="10683">
                  <c:v>4194.6888322259301</c:v>
                </c:pt>
                <c:pt idx="10684">
                  <c:v>4194.3416852380096</c:v>
                </c:pt>
                <c:pt idx="10685">
                  <c:v>4194.3419045830997</c:v>
                </c:pt>
                <c:pt idx="10686">
                  <c:v>4194.3421334649402</c:v>
                </c:pt>
                <c:pt idx="10687">
                  <c:v>4194.3423528100302</c:v>
                </c:pt>
                <c:pt idx="10688">
                  <c:v>4194.3425721551303</c:v>
                </c:pt>
                <c:pt idx="10689">
                  <c:v>4194.3796510125503</c:v>
                </c:pt>
                <c:pt idx="10690">
                  <c:v>4194.3798989678698</c:v>
                </c:pt>
                <c:pt idx="10691">
                  <c:v>4194.4485158349398</c:v>
                </c:pt>
                <c:pt idx="10692">
                  <c:v>4194.3803853417703</c:v>
                </c:pt>
                <c:pt idx="10693">
                  <c:v>4194.3437737847598</c:v>
                </c:pt>
                <c:pt idx="10694">
                  <c:v>4194.3808526421899</c:v>
                </c:pt>
                <c:pt idx="10695">
                  <c:v>4194.2756623650903</c:v>
                </c:pt>
                <c:pt idx="10696">
                  <c:v>4194.2390031243604</c:v>
                </c:pt>
                <c:pt idx="10697">
                  <c:v>4194.2761678124698</c:v>
                </c:pt>
                <c:pt idx="10698">
                  <c:v>4194.2395181084903</c:v>
                </c:pt>
                <c:pt idx="10699">
                  <c:v>4194.2766827966097</c:v>
                </c:pt>
                <c:pt idx="10700">
                  <c:v>4194.21182340635</c:v>
                </c:pt>
                <c:pt idx="10701">
                  <c:v>4194.4194287682803</c:v>
                </c:pt>
                <c:pt idx="10702">
                  <c:v>4194.27750295652</c:v>
                </c:pt>
                <c:pt idx="10703">
                  <c:v>4194.2408437157901</c:v>
                </c:pt>
                <c:pt idx="10704">
                  <c:v>4194.2410439874002</c:v>
                </c:pt>
                <c:pt idx="10705">
                  <c:v>4194.1761655236596</c:v>
                </c:pt>
                <c:pt idx="10706">
                  <c:v>4194.1764134789801</c:v>
                </c:pt>
                <c:pt idx="10707">
                  <c:v>4194.1766805077896</c:v>
                </c:pt>
                <c:pt idx="10708">
                  <c:v>4194.1769379998505</c:v>
                </c:pt>
                <c:pt idx="10709">
                  <c:v>4194.1771954919204</c:v>
                </c:pt>
                <c:pt idx="10710">
                  <c:v>4194.1774529839804</c:v>
                </c:pt>
                <c:pt idx="10711">
                  <c:v>4194.1777104760504</c:v>
                </c:pt>
                <c:pt idx="10712">
                  <c:v>4194.0389603997501</c:v>
                </c:pt>
                <c:pt idx="10713">
                  <c:v>4194.0761441613504</c:v>
                </c:pt>
                <c:pt idx="10714">
                  <c:v>4194.0763921166699</c:v>
                </c:pt>
                <c:pt idx="10715">
                  <c:v>4193.9732903863296</c:v>
                </c:pt>
                <c:pt idx="10716">
                  <c:v>4194.0768784905704</c:v>
                </c:pt>
                <c:pt idx="10717">
                  <c:v>4194.0401811028796</c:v>
                </c:pt>
                <c:pt idx="10718">
                  <c:v>4193.9740437890396</c:v>
                </c:pt>
                <c:pt idx="10719">
                  <c:v>4193.9058942223901</c:v>
                </c:pt>
                <c:pt idx="10720">
                  <c:v>4193.97454923642</c:v>
                </c:pt>
                <c:pt idx="10721">
                  <c:v>4193.8701600457498</c:v>
                </c:pt>
                <c:pt idx="10722">
                  <c:v>4193.8703889275903</c:v>
                </c:pt>
                <c:pt idx="10723">
                  <c:v>4193.8706082726803</c:v>
                </c:pt>
                <c:pt idx="10724">
                  <c:v>4193.8708466912603</c:v>
                </c:pt>
                <c:pt idx="10725">
                  <c:v>4193.8710660363504</c:v>
                </c:pt>
                <c:pt idx="10726">
                  <c:v>4193.8712853814404</c:v>
                </c:pt>
                <c:pt idx="10727">
                  <c:v>4193.87151426328</c:v>
                </c:pt>
                <c:pt idx="10728">
                  <c:v>4193.8717431451196</c:v>
                </c:pt>
                <c:pt idx="10729">
                  <c:v>4193.8719624902096</c:v>
                </c:pt>
                <c:pt idx="10730">
                  <c:v>4193.8038033868197</c:v>
                </c:pt>
                <c:pt idx="10731">
                  <c:v>4193.8040322686502</c:v>
                </c:pt>
                <c:pt idx="10732">
                  <c:v>4193.8042516137402</c:v>
                </c:pt>
                <c:pt idx="10733">
                  <c:v>4193.8728684808102</c:v>
                </c:pt>
                <c:pt idx="10734">
                  <c:v>4193.7682504083004</c:v>
                </c:pt>
                <c:pt idx="10735">
                  <c:v>4193.7682122613296</c:v>
                </c:pt>
                <c:pt idx="10736">
                  <c:v>4193.6998052026102</c:v>
                </c:pt>
                <c:pt idx="10737">
                  <c:v>4193.66351789487</c:v>
                </c:pt>
                <c:pt idx="10738">
                  <c:v>4193.6634702111596</c:v>
                </c:pt>
                <c:pt idx="10739">
                  <c:v>4193.6996526147204</c:v>
                </c:pt>
                <c:pt idx="10740">
                  <c:v>4193.6996144677496</c:v>
                </c:pt>
                <c:pt idx="10741">
                  <c:v>4193.6633271600103</c:v>
                </c:pt>
                <c:pt idx="10742">
                  <c:v>4193.5586518670398</c:v>
                </c:pt>
                <c:pt idx="10743">
                  <c:v>4193.5948342705997</c:v>
                </c:pt>
                <c:pt idx="10744">
                  <c:v>4193.5584992791501</c:v>
                </c:pt>
                <c:pt idx="10745">
                  <c:v>4193.59468168271</c:v>
                </c:pt>
                <c:pt idx="10746">
                  <c:v>4193.5946149255096</c:v>
                </c:pt>
                <c:pt idx="10747">
                  <c:v>4193.6629170800497</c:v>
                </c:pt>
                <c:pt idx="10748">
                  <c:v>4193.5261697198202</c:v>
                </c:pt>
                <c:pt idx="10749">
                  <c:v>4193.6307114983902</c:v>
                </c:pt>
                <c:pt idx="10750">
                  <c:v>4193.5260838891299</c:v>
                </c:pt>
                <c:pt idx="10751">
                  <c:v>4193.5260266686801</c:v>
                </c:pt>
                <c:pt idx="10752">
                  <c:v>4193.5259694482202</c:v>
                </c:pt>
                <c:pt idx="10753">
                  <c:v>4193.4211511041003</c:v>
                </c:pt>
                <c:pt idx="10754">
                  <c:v>4193.42106527341</c:v>
                </c:pt>
                <c:pt idx="10755">
                  <c:v>4193.4209794427197</c:v>
                </c:pt>
                <c:pt idx="10756">
                  <c:v>4193.4208936120303</c:v>
                </c:pt>
                <c:pt idx="10757">
                  <c:v>4193.4571713830301</c:v>
                </c:pt>
                <c:pt idx="10758">
                  <c:v>4193.4207505608902</c:v>
                </c:pt>
                <c:pt idx="10759">
                  <c:v>4193.35222906125</c:v>
                </c:pt>
                <c:pt idx="10760">
                  <c:v>4193.3157700921402</c:v>
                </c:pt>
                <c:pt idx="10761">
                  <c:v>4193.2156533624002</c:v>
                </c:pt>
                <c:pt idx="10762">
                  <c:v>4193.3155412102997</c:v>
                </c:pt>
                <c:pt idx="10763">
                  <c:v>4193.3154363061303</c:v>
                </c:pt>
                <c:pt idx="10764">
                  <c:v>4193.3153218652096</c:v>
                </c:pt>
                <c:pt idx="10765">
                  <c:v>4193.3152264977798</c:v>
                </c:pt>
                <c:pt idx="10766">
                  <c:v>4193.3151406670904</c:v>
                </c:pt>
                <c:pt idx="10767">
                  <c:v>4193.2150430108404</c:v>
                </c:pt>
                <c:pt idx="10768">
                  <c:v>4193.2149476434097</c:v>
                </c:pt>
                <c:pt idx="10769">
                  <c:v>4193.2148427392303</c:v>
                </c:pt>
                <c:pt idx="10770">
                  <c:v>4193.2512349511499</c:v>
                </c:pt>
                <c:pt idx="10771">
                  <c:v>4193.2146520043698</c:v>
                </c:pt>
                <c:pt idx="10772">
                  <c:v>4193.21455663694</c:v>
                </c:pt>
                <c:pt idx="10773">
                  <c:v>4193.2144612695101</c:v>
                </c:pt>
                <c:pt idx="10774">
                  <c:v>4193.2143659020703</c:v>
                </c:pt>
                <c:pt idx="10775">
                  <c:v>4193.2142609979001</c:v>
                </c:pt>
                <c:pt idx="10776">
                  <c:v>4193.17765897764</c:v>
                </c:pt>
                <c:pt idx="10777">
                  <c:v>4193.1140489007303</c:v>
                </c:pt>
                <c:pt idx="10778">
                  <c:v>4193.1139535333004</c:v>
                </c:pt>
                <c:pt idx="10779">
                  <c:v>4193.1138486291202</c:v>
                </c:pt>
                <c:pt idx="10780">
                  <c:v>4193.0772370721197</c:v>
                </c:pt>
                <c:pt idx="10781">
                  <c:v>4193.0771226311999</c:v>
                </c:pt>
                <c:pt idx="10782">
                  <c:v>4193.0770177270297</c:v>
                </c:pt>
                <c:pt idx="10783">
                  <c:v>4192.9401463891299</c:v>
                </c:pt>
                <c:pt idx="10784">
                  <c:v>4193.0402345086404</c:v>
                </c:pt>
                <c:pt idx="10785">
                  <c:v>4193.0401105309802</c:v>
                </c:pt>
                <c:pt idx="10786">
                  <c:v>4193.0399960900604</c:v>
                </c:pt>
                <c:pt idx="10787">
                  <c:v>4193.0398721124002</c:v>
                </c:pt>
                <c:pt idx="10788">
                  <c:v>4193.03974813474</c:v>
                </c:pt>
                <c:pt idx="10789">
                  <c:v>4193.0396241570797</c:v>
                </c:pt>
                <c:pt idx="10790">
                  <c:v>4192.9759282494897</c:v>
                </c:pt>
                <c:pt idx="10791">
                  <c:v>4192.9391450311005</c:v>
                </c:pt>
                <c:pt idx="10792">
                  <c:v>4192.9390115166998</c:v>
                </c:pt>
                <c:pt idx="10793">
                  <c:v>4192.93887800229</c:v>
                </c:pt>
                <c:pt idx="10794">
                  <c:v>4192.9387444878903</c:v>
                </c:pt>
                <c:pt idx="10795">
                  <c:v>4193.0388612176303</c:v>
                </c:pt>
                <c:pt idx="10796">
                  <c:v>4192.9385251428002</c:v>
                </c:pt>
                <c:pt idx="10797">
                  <c:v>4192.9383916283896</c:v>
                </c:pt>
                <c:pt idx="10798">
                  <c:v>4192.9749078179702</c:v>
                </c:pt>
                <c:pt idx="10799">
                  <c:v>4192.97478384031</c:v>
                </c:pt>
                <c:pt idx="10800">
                  <c:v>4192.8378362084704</c:v>
                </c:pt>
                <c:pt idx="10801">
                  <c:v>4192.8376931573202</c:v>
                </c:pt>
                <c:pt idx="10802">
                  <c:v>4192.7738637353305</c:v>
                </c:pt>
                <c:pt idx="10803">
                  <c:v>4192.73723310483</c:v>
                </c:pt>
                <c:pt idx="10804">
                  <c:v>4192.7370709801999</c:v>
                </c:pt>
                <c:pt idx="10805">
                  <c:v>4192.8370828057596</c:v>
                </c:pt>
                <c:pt idx="10806">
                  <c:v>4192.8733987237301</c:v>
                </c:pt>
                <c:pt idx="10807">
                  <c:v>4192.8367967034701</c:v>
                </c:pt>
                <c:pt idx="10808">
                  <c:v>4192.7729672814703</c:v>
                </c:pt>
                <c:pt idx="10809">
                  <c:v>4192.7728242303201</c:v>
                </c:pt>
                <c:pt idx="10810">
                  <c:v>4192.7726716424304</c:v>
                </c:pt>
                <c:pt idx="10811">
                  <c:v>4192.7725285912802</c:v>
                </c:pt>
                <c:pt idx="10812">
                  <c:v>4192.6722402001697</c:v>
                </c:pt>
                <c:pt idx="10813">
                  <c:v>4192.7722234154999</c:v>
                </c:pt>
                <c:pt idx="10814">
                  <c:v>4192.7720803643497</c:v>
                </c:pt>
                <c:pt idx="10815">
                  <c:v>4192.7082795525903</c:v>
                </c:pt>
                <c:pt idx="10816">
                  <c:v>4192.6716298486099</c:v>
                </c:pt>
                <c:pt idx="10817">
                  <c:v>4192.6714867974597</c:v>
                </c:pt>
                <c:pt idx="10818">
                  <c:v>4192.6713246728305</c:v>
                </c:pt>
                <c:pt idx="10819">
                  <c:v>4192.6711720849398</c:v>
                </c:pt>
                <c:pt idx="10820">
                  <c:v>4192.5708550835898</c:v>
                </c:pt>
                <c:pt idx="10821">
                  <c:v>4192.6071996117898</c:v>
                </c:pt>
                <c:pt idx="10822">
                  <c:v>4192.5069016839298</c:v>
                </c:pt>
                <c:pt idx="10823">
                  <c:v>4192.7070111657504</c:v>
                </c:pt>
                <c:pt idx="10824">
                  <c:v>4192.7068776513397</c:v>
                </c:pt>
                <c:pt idx="10825">
                  <c:v>4192.7432221795398</c:v>
                </c:pt>
                <c:pt idx="10826">
                  <c:v>4192.8067654992401</c:v>
                </c:pt>
                <c:pt idx="10827">
                  <c:v>4192.7065057183599</c:v>
                </c:pt>
                <c:pt idx="10828">
                  <c:v>4192.7063722039502</c:v>
                </c:pt>
                <c:pt idx="10829">
                  <c:v>4192.7062386895504</c:v>
                </c:pt>
                <c:pt idx="10830">
                  <c:v>4192.66960805906</c:v>
                </c:pt>
                <c:pt idx="10831">
                  <c:v>4192.6694650079098</c:v>
                </c:pt>
                <c:pt idx="10832">
                  <c:v>4192.6693314935001</c:v>
                </c:pt>
                <c:pt idx="10833">
                  <c:v>4192.6691884423599</c:v>
                </c:pt>
                <c:pt idx="10834">
                  <c:v>4192.6690453912097</c:v>
                </c:pt>
                <c:pt idx="10835">
                  <c:v>4192.7054089928897</c:v>
                </c:pt>
                <c:pt idx="10836">
                  <c:v>4192.6687688256598</c:v>
                </c:pt>
                <c:pt idx="10837">
                  <c:v>4192.89616292966</c:v>
                </c:pt>
                <c:pt idx="10838">
                  <c:v>4192.6684922601098</c:v>
                </c:pt>
                <c:pt idx="10839">
                  <c:v>4192.6683587457001</c:v>
                </c:pt>
                <c:pt idx="10840">
                  <c:v>4192.6045770074197</c:v>
                </c:pt>
                <c:pt idx="10841">
                  <c:v>4192.6680821801501</c:v>
                </c:pt>
                <c:pt idx="10842">
                  <c:v>4192.6043004418698</c:v>
                </c:pt>
                <c:pt idx="10843">
                  <c:v>4192.60416692746</c:v>
                </c:pt>
                <c:pt idx="10844">
                  <c:v>4192.66766256345</c:v>
                </c:pt>
                <c:pt idx="10845">
                  <c:v>4192.6675195122998</c:v>
                </c:pt>
                <c:pt idx="10846">
                  <c:v>4192.6945561791699</c:v>
                </c:pt>
                <c:pt idx="10847">
                  <c:v>4192.6307362939197</c:v>
                </c:pt>
                <c:pt idx="10848">
                  <c:v>4192.6305932427704</c:v>
                </c:pt>
                <c:pt idx="10849">
                  <c:v>4192.6304501916202</c:v>
                </c:pt>
                <c:pt idx="10850">
                  <c:v>4192.5301427270297</c:v>
                </c:pt>
                <c:pt idx="10851">
                  <c:v>4192.7303189660397</c:v>
                </c:pt>
                <c:pt idx="10852">
                  <c:v>4192.6300210381796</c:v>
                </c:pt>
                <c:pt idx="10853">
                  <c:v>4192.6298779870303</c:v>
                </c:pt>
                <c:pt idx="10854">
                  <c:v>4192.6297349358902</c:v>
                </c:pt>
                <c:pt idx="10855">
                  <c:v>4192.62959188474</c:v>
                </c:pt>
                <c:pt idx="10856">
                  <c:v>4192.5929421807596</c:v>
                </c:pt>
                <c:pt idx="10857">
                  <c:v>4192.4645871545199</c:v>
                </c:pt>
                <c:pt idx="10858">
                  <c:v>4192.6928395654004</c:v>
                </c:pt>
                <c:pt idx="10859">
                  <c:v>4192.5925130273199</c:v>
                </c:pt>
                <c:pt idx="10860">
                  <c:v>4192.5287026788101</c:v>
                </c:pt>
                <c:pt idx="10861">
                  <c:v>4192.5285596276599</c:v>
                </c:pt>
                <c:pt idx="10862">
                  <c:v>4192.5284070397702</c:v>
                </c:pt>
                <c:pt idx="10863">
                  <c:v>4192.52826398862</c:v>
                </c:pt>
                <c:pt idx="10864">
                  <c:v>4192.5281114007303</c:v>
                </c:pt>
                <c:pt idx="10865">
                  <c:v>4192.5279588128396</c:v>
                </c:pt>
                <c:pt idx="10866">
                  <c:v>4192.6916570092499</c:v>
                </c:pt>
                <c:pt idx="10867">
                  <c:v>4192.6278371239996</c:v>
                </c:pt>
                <c:pt idx="10868">
                  <c:v>4192.6276845361099</c:v>
                </c:pt>
                <c:pt idx="10869">
                  <c:v>4192.4906129266101</c:v>
                </c:pt>
                <c:pt idx="10870">
                  <c:v>4192.4904603387204</c:v>
                </c:pt>
                <c:pt idx="10871">
                  <c:v>4192.6272363091803</c:v>
                </c:pt>
                <c:pt idx="10872">
                  <c:v>4192.5269288445797</c:v>
                </c:pt>
                <c:pt idx="10873">
                  <c:v>4192.4246663476297</c:v>
                </c:pt>
                <c:pt idx="10874">
                  <c:v>4192.4245042230004</c:v>
                </c:pt>
                <c:pt idx="10875">
                  <c:v>4192.4243611718503</c:v>
                </c:pt>
                <c:pt idx="10876">
                  <c:v>4192.4242085839596</c:v>
                </c:pt>
                <c:pt idx="10877">
                  <c:v>4192.4240559960699</c:v>
                </c:pt>
                <c:pt idx="10878">
                  <c:v>4192.4239034081802</c:v>
                </c:pt>
                <c:pt idx="10879">
                  <c:v>4192.58955663694</c:v>
                </c:pt>
                <c:pt idx="10880">
                  <c:v>4192.48894399656</c:v>
                </c:pt>
                <c:pt idx="10881">
                  <c:v>4192.4234456445101</c:v>
                </c:pt>
                <c:pt idx="10882">
                  <c:v>4192.4886388207797</c:v>
                </c:pt>
                <c:pt idx="10883">
                  <c:v>4192.4884862328799</c:v>
                </c:pt>
                <c:pt idx="10884">
                  <c:v>4192.4883336449902</c:v>
                </c:pt>
                <c:pt idx="10885">
                  <c:v>4192.4881810570996</c:v>
                </c:pt>
                <c:pt idx="10886">
                  <c:v>4192.5885171319296</c:v>
                </c:pt>
                <c:pt idx="10887">
                  <c:v>4192.4878516659301</c:v>
                </c:pt>
                <c:pt idx="10888">
                  <c:v>4192.4876800045504</c:v>
                </c:pt>
                <c:pt idx="10889">
                  <c:v>4192.4875007558103</c:v>
                </c:pt>
                <c:pt idx="10890">
                  <c:v>4192.4873239524304</c:v>
                </c:pt>
                <c:pt idx="10891">
                  <c:v>4192.4871471490096</c:v>
                </c:pt>
                <c:pt idx="10892">
                  <c:v>4192.5509809658197</c:v>
                </c:pt>
                <c:pt idx="10893">
                  <c:v>4192.55080930445</c:v>
                </c:pt>
                <c:pt idx="10894">
                  <c:v>4192.5506376430703</c:v>
                </c:pt>
                <c:pt idx="10895">
                  <c:v>4192.5504659816897</c:v>
                </c:pt>
                <c:pt idx="10896">
                  <c:v>4192.5502943203101</c:v>
                </c:pt>
                <c:pt idx="10897">
                  <c:v>4192.5501175168401</c:v>
                </c:pt>
                <c:pt idx="10898">
                  <c:v>4192.4484090939204</c:v>
                </c:pt>
                <c:pt idx="10899">
                  <c:v>4192.5497751370103</c:v>
                </c:pt>
                <c:pt idx="10900">
                  <c:v>4192.5496034756397</c:v>
                </c:pt>
                <c:pt idx="10901">
                  <c:v>4192.5494266720298</c:v>
                </c:pt>
                <c:pt idx="10902">
                  <c:v>4192.5492547715303</c:v>
                </c:pt>
                <c:pt idx="10903">
                  <c:v>4192.5490831101497</c:v>
                </c:pt>
                <c:pt idx="10904">
                  <c:v>4192.54891144878</c:v>
                </c:pt>
                <c:pt idx="10905">
                  <c:v>4192.5487397874003</c:v>
                </c:pt>
                <c:pt idx="10906">
                  <c:v>4192.5485681260197</c:v>
                </c:pt>
                <c:pt idx="10907">
                  <c:v>4192.6120871719304</c:v>
                </c:pt>
                <c:pt idx="10908">
                  <c:v>4192.7758559458598</c:v>
                </c:pt>
                <c:pt idx="10909">
                  <c:v>4192.6754568804499</c:v>
                </c:pt>
                <c:pt idx="10910">
                  <c:v>4192.6115614955697</c:v>
                </c:pt>
                <c:pt idx="10911">
                  <c:v>4192.7753308436504</c:v>
                </c:pt>
                <c:pt idx="10912">
                  <c:v>4192.7751540399604</c:v>
                </c:pt>
                <c:pt idx="10913">
                  <c:v>4192.6110358299602</c:v>
                </c:pt>
                <c:pt idx="10914">
                  <c:v>4192.61086294087</c:v>
                </c:pt>
                <c:pt idx="10915">
                  <c:v>4192.6106915732798</c:v>
                </c:pt>
                <c:pt idx="10916">
                  <c:v>4192.5468188615796</c:v>
                </c:pt>
                <c:pt idx="10917">
                  <c:v>4192.6468428507296</c:v>
                </c:pt>
                <c:pt idx="10918">
                  <c:v>4192.6466425791205</c:v>
                </c:pt>
                <c:pt idx="10919">
                  <c:v>4192.6099261179397</c:v>
                </c:pt>
                <c:pt idx="10920">
                  <c:v>4192.6097163095901</c:v>
                </c:pt>
                <c:pt idx="10921">
                  <c:v>4192.6094969645001</c:v>
                </c:pt>
                <c:pt idx="10922">
                  <c:v>4192.60927761941</c:v>
                </c:pt>
                <c:pt idx="10923">
                  <c:v>4192.6090677952898</c:v>
                </c:pt>
                <c:pt idx="10924">
                  <c:v>4192.6088484501997</c:v>
                </c:pt>
                <c:pt idx="10925">
                  <c:v>4192.6086291050997</c:v>
                </c:pt>
                <c:pt idx="10926">
                  <c:v>4192.6721342778301</c:v>
                </c:pt>
                <c:pt idx="10927">
                  <c:v>4192.67191493274</c:v>
                </c:pt>
                <c:pt idx="10928">
                  <c:v>4192.67169558765</c:v>
                </c:pt>
                <c:pt idx="10929">
                  <c:v>4192.6714857793004</c:v>
                </c:pt>
                <c:pt idx="10930">
                  <c:v>4192.8079661107204</c:v>
                </c:pt>
                <c:pt idx="10931">
                  <c:v>4192.7712687230196</c:v>
                </c:pt>
                <c:pt idx="10932">
                  <c:v>4192.7345617985902</c:v>
                </c:pt>
                <c:pt idx="10933">
                  <c:v>4192.7343424534902</c:v>
                </c:pt>
                <c:pt idx="10934">
                  <c:v>4192.7341231084001</c:v>
                </c:pt>
                <c:pt idx="10935">
                  <c:v>4192.7339037633101</c:v>
                </c:pt>
                <c:pt idx="10936">
                  <c:v>4192.7701624608198</c:v>
                </c:pt>
                <c:pt idx="10937">
                  <c:v>4192.7699335789803</c:v>
                </c:pt>
                <c:pt idx="10938">
                  <c:v>4192.8334768986797</c:v>
                </c:pt>
                <c:pt idx="10939">
                  <c:v>4192.7694948888002</c:v>
                </c:pt>
                <c:pt idx="10940">
                  <c:v>4192.7692755437001</c:v>
                </c:pt>
                <c:pt idx="10941">
                  <c:v>4192.7963312840602</c:v>
                </c:pt>
                <c:pt idx="10942">
                  <c:v>4192.83258998157</c:v>
                </c:pt>
                <c:pt idx="10943">
                  <c:v>4192.7958830571297</c:v>
                </c:pt>
                <c:pt idx="10944">
                  <c:v>4192.7956637120396</c:v>
                </c:pt>
                <c:pt idx="10945">
                  <c:v>4192.8319128727999</c:v>
                </c:pt>
                <c:pt idx="10946">
                  <c:v>4192.8316839909703</c:v>
                </c:pt>
                <c:pt idx="10947">
                  <c:v>4192.8952463841597</c:v>
                </c:pt>
                <c:pt idx="10948">
                  <c:v>4192.93147647144</c:v>
                </c:pt>
                <c:pt idx="10949">
                  <c:v>4192.8949030614003</c:v>
                </c:pt>
                <c:pt idx="10950">
                  <c:v>4192.8948076939696</c:v>
                </c:pt>
                <c:pt idx="10951">
                  <c:v>4192.8309305882603</c:v>
                </c:pt>
                <c:pt idx="10952">
                  <c:v>4192.8946264958504</c:v>
                </c:pt>
                <c:pt idx="10953">
                  <c:v>4192.8945311284197</c:v>
                </c:pt>
                <c:pt idx="10954">
                  <c:v>4192.85797679187</c:v>
                </c:pt>
                <c:pt idx="10955">
                  <c:v>4192.8578718876997</c:v>
                </c:pt>
                <c:pt idx="10956">
                  <c:v>4192.8942450261202</c:v>
                </c:pt>
                <c:pt idx="10957">
                  <c:v>4192.8576811528301</c:v>
                </c:pt>
                <c:pt idx="10958">
                  <c:v>4192.8940447545201</c:v>
                </c:pt>
                <c:pt idx="10959">
                  <c:v>4192.8939589238298</c:v>
                </c:pt>
                <c:pt idx="10960">
                  <c:v>4192.8938635564</c:v>
                </c:pt>
                <c:pt idx="10961">
                  <c:v>4192.8937681889702</c:v>
                </c:pt>
                <c:pt idx="10962">
                  <c:v>4192.8936728215303</c:v>
                </c:pt>
                <c:pt idx="10963">
                  <c:v>4192.9573878026104</c:v>
                </c:pt>
                <c:pt idx="10964">
                  <c:v>4193.0624827122801</c:v>
                </c:pt>
                <c:pt idx="10965">
                  <c:v>4192.9571970677498</c:v>
                </c:pt>
                <c:pt idx="10966">
                  <c:v>4192.95710170032</c:v>
                </c:pt>
                <c:pt idx="10967">
                  <c:v>4192.8931959843803</c:v>
                </c:pt>
                <c:pt idx="10968">
                  <c:v>4192.9569109654603</c:v>
                </c:pt>
                <c:pt idx="10969">
                  <c:v>4192.9568155980196</c:v>
                </c:pt>
                <c:pt idx="10970">
                  <c:v>4192.9567202305898</c:v>
                </c:pt>
                <c:pt idx="10971">
                  <c:v>4192.8928145146501</c:v>
                </c:pt>
                <c:pt idx="10972">
                  <c:v>4192.8927191472203</c:v>
                </c:pt>
                <c:pt idx="10973">
                  <c:v>4192.8561648106697</c:v>
                </c:pt>
                <c:pt idx="10974">
                  <c:v>4192.9563387608696</c:v>
                </c:pt>
                <c:pt idx="10975">
                  <c:v>4192.8559740758101</c:v>
                </c:pt>
                <c:pt idx="10976">
                  <c:v>4192.8558787083803</c:v>
                </c:pt>
                <c:pt idx="10977">
                  <c:v>4192.9561670994899</c:v>
                </c:pt>
                <c:pt idx="10978">
                  <c:v>4192.9197176671196</c:v>
                </c:pt>
                <c:pt idx="10979">
                  <c:v>4192.9561766362303</c:v>
                </c:pt>
                <c:pt idx="10980">
                  <c:v>4192.9561957097203</c:v>
                </c:pt>
                <c:pt idx="10981">
                  <c:v>4192.9197558140904</c:v>
                </c:pt>
                <c:pt idx="10982">
                  <c:v>4192.9197653508299</c:v>
                </c:pt>
                <c:pt idx="10983">
                  <c:v>4192.9197653508299</c:v>
                </c:pt>
                <c:pt idx="10984">
                  <c:v>4192.9562243199498</c:v>
                </c:pt>
                <c:pt idx="10985">
                  <c:v>4192.9197844243199</c:v>
                </c:pt>
                <c:pt idx="10986">
                  <c:v>4192.9197939610603</c:v>
                </c:pt>
                <c:pt idx="10987">
                  <c:v>4192.9197939610603</c:v>
                </c:pt>
                <c:pt idx="10988">
                  <c:v>4192.9562529301802</c:v>
                </c:pt>
                <c:pt idx="10989">
                  <c:v>4192.9562720036602</c:v>
                </c:pt>
                <c:pt idx="10990">
                  <c:v>4192.9198225712898</c:v>
                </c:pt>
                <c:pt idx="10991">
                  <c:v>4192.9198225712898</c:v>
                </c:pt>
                <c:pt idx="10992">
                  <c:v>4192.9562910771501</c:v>
                </c:pt>
                <c:pt idx="10993">
                  <c:v>4192.9563006138897</c:v>
                </c:pt>
                <c:pt idx="10994">
                  <c:v>4193.0251940465096</c:v>
                </c:pt>
                <c:pt idx="10995">
                  <c:v>4193.0251940465096</c:v>
                </c:pt>
                <c:pt idx="10996">
                  <c:v>4192.9198607182598</c:v>
                </c:pt>
                <c:pt idx="10997">
                  <c:v>4192.9563196873796</c:v>
                </c:pt>
                <c:pt idx="10998">
                  <c:v>4192.9563387608696</c:v>
                </c:pt>
                <c:pt idx="10999">
                  <c:v>4193.0252321934804</c:v>
                </c:pt>
                <c:pt idx="11000">
                  <c:v>4192.9563578343495</c:v>
                </c:pt>
                <c:pt idx="11001">
                  <c:v>4193.0252512669704</c:v>
                </c:pt>
                <c:pt idx="11002">
                  <c:v>4192.9199179387197</c:v>
                </c:pt>
                <c:pt idx="11003">
                  <c:v>4192.9199274754701</c:v>
                </c:pt>
                <c:pt idx="11004">
                  <c:v>4192.9199274754701</c:v>
                </c:pt>
                <c:pt idx="11005">
                  <c:v>4192.9563864445799</c:v>
                </c:pt>
                <c:pt idx="11006">
                  <c:v>4192.9199465489501</c:v>
                </c:pt>
                <c:pt idx="11007">
                  <c:v>4192.9199560856996</c:v>
                </c:pt>
                <c:pt idx="11008">
                  <c:v>4192.9889544224898</c:v>
                </c:pt>
                <c:pt idx="11009">
                  <c:v>4192.9889544224898</c:v>
                </c:pt>
                <c:pt idx="11010">
                  <c:v>4192.9199942326704</c:v>
                </c:pt>
                <c:pt idx="11011">
                  <c:v>4192.9200133061504</c:v>
                </c:pt>
                <c:pt idx="11012">
                  <c:v>4192.9200323796404</c:v>
                </c:pt>
                <c:pt idx="11013">
                  <c:v>4193.0253847813701</c:v>
                </c:pt>
                <c:pt idx="11014">
                  <c:v>4192.8197725987602</c:v>
                </c:pt>
                <c:pt idx="11015">
                  <c:v>4192.8197821354997</c:v>
                </c:pt>
                <c:pt idx="11016">
                  <c:v>4192.8198012089897</c:v>
                </c:pt>
                <c:pt idx="11017">
                  <c:v>4192.8198107457301</c:v>
                </c:pt>
                <c:pt idx="11018">
                  <c:v>4192.8198202824697</c:v>
                </c:pt>
                <c:pt idx="11019">
                  <c:v>4192.8836687779603</c:v>
                </c:pt>
                <c:pt idx="11020">
                  <c:v>4192.8198393559596</c:v>
                </c:pt>
                <c:pt idx="11021">
                  <c:v>4192.8198488927001</c:v>
                </c:pt>
                <c:pt idx="11022">
                  <c:v>4192.95267665149</c:v>
                </c:pt>
                <c:pt idx="11023">
                  <c:v>4192.8836878514403</c:v>
                </c:pt>
                <c:pt idx="11024">
                  <c:v>4192.81986796619</c:v>
                </c:pt>
                <c:pt idx="11025">
                  <c:v>4192.8198775029296</c:v>
                </c:pt>
                <c:pt idx="11026">
                  <c:v>4192.81988703967</c:v>
                </c:pt>
                <c:pt idx="11027">
                  <c:v>4192.8198965764204</c:v>
                </c:pt>
                <c:pt idx="11028">
                  <c:v>4192.7834280705601</c:v>
                </c:pt>
                <c:pt idx="11029">
                  <c:v>4192.7834280705601</c:v>
                </c:pt>
                <c:pt idx="11030">
                  <c:v>4192.7834280705601</c:v>
                </c:pt>
                <c:pt idx="11031">
                  <c:v>4192.7834280705601</c:v>
                </c:pt>
                <c:pt idx="11032">
                  <c:v>4192.7834280705601</c:v>
                </c:pt>
                <c:pt idx="11033">
                  <c:v>4192.95271479846</c:v>
                </c:pt>
                <c:pt idx="11034">
                  <c:v>4192.95271479846</c:v>
                </c:pt>
                <c:pt idx="11035">
                  <c:v>4192.8472670293004</c:v>
                </c:pt>
                <c:pt idx="11036">
                  <c:v>4192.8472574925599</c:v>
                </c:pt>
                <c:pt idx="11037">
                  <c:v>4192.95271479846</c:v>
                </c:pt>
                <c:pt idx="11038">
                  <c:v>4192.8472956395299</c:v>
                </c:pt>
                <c:pt idx="11039">
                  <c:v>4192.8473337864998</c:v>
                </c:pt>
                <c:pt idx="11040">
                  <c:v>4192.8473814702202</c:v>
                </c:pt>
                <c:pt idx="11041">
                  <c:v>4192.7470930790996</c:v>
                </c:pt>
                <c:pt idx="11042">
                  <c:v>4192.84745776416</c:v>
                </c:pt>
                <c:pt idx="11043">
                  <c:v>4192.7836474156502</c:v>
                </c:pt>
                <c:pt idx="11044">
                  <c:v>4192.8475340581099</c:v>
                </c:pt>
                <c:pt idx="11045">
                  <c:v>4192.8475817418202</c:v>
                </c:pt>
                <c:pt idx="11046">
                  <c:v>4192.8840979314</c:v>
                </c:pt>
                <c:pt idx="11047">
                  <c:v>4192.8841551518599</c:v>
                </c:pt>
                <c:pt idx="11048">
                  <c:v>4192.8112658238497</c:v>
                </c:pt>
                <c:pt idx="11049">
                  <c:v>4192.7474459386003</c:v>
                </c:pt>
                <c:pt idx="11050">
                  <c:v>4192.8478010869203</c:v>
                </c:pt>
                <c:pt idx="11051">
                  <c:v>4192.7110251164604</c:v>
                </c:pt>
                <c:pt idx="11052">
                  <c:v>4192.7475317692897</c:v>
                </c:pt>
                <c:pt idx="11053">
                  <c:v>4192.7475508427797</c:v>
                </c:pt>
                <c:pt idx="11054">
                  <c:v>4192.8479155278301</c:v>
                </c:pt>
                <c:pt idx="11055">
                  <c:v>4192.9534014439696</c:v>
                </c:pt>
                <c:pt idx="11056">
                  <c:v>4192.95344912769</c:v>
                </c:pt>
                <c:pt idx="11057">
                  <c:v>4192.9534872746599</c:v>
                </c:pt>
                <c:pt idx="11058">
                  <c:v>4192.9170759892604</c:v>
                </c:pt>
                <c:pt idx="11059">
                  <c:v>4192.9535635686098</c:v>
                </c:pt>
                <c:pt idx="11060">
                  <c:v>4193.02254283191</c:v>
                </c:pt>
                <c:pt idx="11061">
                  <c:v>4193.0588778233696</c:v>
                </c:pt>
                <c:pt idx="11062">
                  <c:v>4193.0589159703404</c:v>
                </c:pt>
                <c:pt idx="11063">
                  <c:v>4193.0589445805699</c:v>
                </c:pt>
                <c:pt idx="11064">
                  <c:v>4193.1277712559804</c:v>
                </c:pt>
                <c:pt idx="11065">
                  <c:v>4193.1277807927299</c:v>
                </c:pt>
                <c:pt idx="11066">
                  <c:v>4193.1277998662099</c:v>
                </c:pt>
                <c:pt idx="11067">
                  <c:v>4193.1278094029603</c:v>
                </c:pt>
                <c:pt idx="11068">
                  <c:v>4193.1278189396999</c:v>
                </c:pt>
                <c:pt idx="11069">
                  <c:v>4193.1277521825004</c:v>
                </c:pt>
                <c:pt idx="11070">
                  <c:v>4193.1639631962898</c:v>
                </c:pt>
                <c:pt idx="11071">
                  <c:v>4193.23270404102</c:v>
                </c:pt>
                <c:pt idx="11072">
                  <c:v>4193.1274946904296</c:v>
                </c:pt>
                <c:pt idx="11073">
                  <c:v>4193.1274088597402</c:v>
                </c:pt>
                <c:pt idx="11074">
                  <c:v>4193.0910166478297</c:v>
                </c:pt>
                <c:pt idx="11075">
                  <c:v>4193.0909212803999</c:v>
                </c:pt>
                <c:pt idx="11076">
                  <c:v>4193.0908163762197</c:v>
                </c:pt>
                <c:pt idx="11077">
                  <c:v>4193.0907210087898</c:v>
                </c:pt>
                <c:pt idx="11078">
                  <c:v>4193.09062564136</c:v>
                </c:pt>
                <c:pt idx="11079">
                  <c:v>4193.0905302739302</c:v>
                </c:pt>
                <c:pt idx="11080">
                  <c:v>4193.0904349065004</c:v>
                </c:pt>
                <c:pt idx="11081">
                  <c:v>4193.0903300023201</c:v>
                </c:pt>
                <c:pt idx="11082">
                  <c:v>4193.0902441716298</c:v>
                </c:pt>
                <c:pt idx="11083">
                  <c:v>4193.0538328862303</c:v>
                </c:pt>
                <c:pt idx="11084">
                  <c:v>4193.0900343632802</c:v>
                </c:pt>
                <c:pt idx="11085">
                  <c:v>4193.0536230778798</c:v>
                </c:pt>
                <c:pt idx="11086">
                  <c:v>4193.05350863696</c:v>
                </c:pt>
                <c:pt idx="11087">
                  <c:v>4193.0209025120903</c:v>
                </c:pt>
                <c:pt idx="11088">
                  <c:v>4193.0896433568096</c:v>
                </c:pt>
                <c:pt idx="11089">
                  <c:v>4192.9843577122801</c:v>
                </c:pt>
                <c:pt idx="11090">
                  <c:v>4192.9842718815898</c:v>
                </c:pt>
                <c:pt idx="11091">
                  <c:v>4192.9841860509096</c:v>
                </c:pt>
                <c:pt idx="11092">
                  <c:v>4192.9841097569597</c:v>
                </c:pt>
                <c:pt idx="11093">
                  <c:v>4192.8785284733904</c:v>
                </c:pt>
                <c:pt idx="11094">
                  <c:v>4192.8784521794496</c:v>
                </c:pt>
                <c:pt idx="11095">
                  <c:v>4192.8783663487602</c:v>
                </c:pt>
                <c:pt idx="11096">
                  <c:v>4192.8782805180699</c:v>
                </c:pt>
                <c:pt idx="11097">
                  <c:v>4192.8781946873796</c:v>
                </c:pt>
                <c:pt idx="11098">
                  <c:v>4192.9471453404603</c:v>
                </c:pt>
                <c:pt idx="11099">
                  <c:v>4192.8413256383101</c:v>
                </c:pt>
                <c:pt idx="11100">
                  <c:v>4192.7719935155001</c:v>
                </c:pt>
                <c:pt idx="11101">
                  <c:v>4192.7716978764702</c:v>
                </c:pt>
                <c:pt idx="11102">
                  <c:v>4192.7714022374303</c:v>
                </c:pt>
                <c:pt idx="11103">
                  <c:v>4192.7711161351299</c:v>
                </c:pt>
                <c:pt idx="11104">
                  <c:v>4192.7708204961</c:v>
                </c:pt>
                <c:pt idx="11105">
                  <c:v>4192.6701697087401</c:v>
                </c:pt>
                <c:pt idx="11106">
                  <c:v>4192.6698549962202</c:v>
                </c:pt>
                <c:pt idx="11107">
                  <c:v>4192.6356276249999</c:v>
                </c:pt>
                <c:pt idx="11108">
                  <c:v>4192.5714358067598</c:v>
                </c:pt>
                <c:pt idx="11109">
                  <c:v>4192.5711115575004</c:v>
                </c:pt>
                <c:pt idx="11110">
                  <c:v>4192.6047095036602</c:v>
                </c:pt>
                <c:pt idx="11111">
                  <c:v>4192.6044043278798</c:v>
                </c:pt>
                <c:pt idx="11112">
                  <c:v>4192.6040800786204</c:v>
                </c:pt>
                <c:pt idx="11113">
                  <c:v>4192.5698527074001</c:v>
                </c:pt>
                <c:pt idx="11114">
                  <c:v>4192.50567996265</c:v>
                </c:pt>
                <c:pt idx="11115">
                  <c:v>4192.5691946721199</c:v>
                </c:pt>
                <c:pt idx="11116">
                  <c:v>4192.5349386906801</c:v>
                </c:pt>
                <c:pt idx="11117">
                  <c:v>4192.4044474339598</c:v>
                </c:pt>
                <c:pt idx="11118">
                  <c:v>4192.3692377781999</c:v>
                </c:pt>
                <c:pt idx="11119">
                  <c:v>4192.4037417149702</c:v>
                </c:pt>
                <c:pt idx="11120">
                  <c:v>4192.40339839221</c:v>
                </c:pt>
                <c:pt idx="11121">
                  <c:v>4192.4030359959697</c:v>
                </c:pt>
                <c:pt idx="11122">
                  <c:v>4192.4026926732204</c:v>
                </c:pt>
                <c:pt idx="11123">
                  <c:v>4192.3674830174596</c:v>
                </c:pt>
                <c:pt idx="11124">
                  <c:v>4192.3016127324199</c:v>
                </c:pt>
                <c:pt idx="11125">
                  <c:v>4192.4016245579896</c:v>
                </c:pt>
                <c:pt idx="11126">
                  <c:v>4192.3009070134303</c:v>
                </c:pt>
                <c:pt idx="11127">
                  <c:v>4192.2349795079399</c:v>
                </c:pt>
                <c:pt idx="11128">
                  <c:v>4192.1996649479997</c:v>
                </c:pt>
                <c:pt idx="11129">
                  <c:v>4192.1993120884999</c:v>
                </c:pt>
                <c:pt idx="11130">
                  <c:v>4192.1989878392396</c:v>
                </c:pt>
                <c:pt idx="11131">
                  <c:v>4192.1330412602601</c:v>
                </c:pt>
                <c:pt idx="11132">
                  <c:v>4192.0627649998796</c:v>
                </c:pt>
                <c:pt idx="11133">
                  <c:v>4192.19806277515</c:v>
                </c:pt>
                <c:pt idx="11134">
                  <c:v>4192.1977480626201</c:v>
                </c:pt>
                <c:pt idx="11135">
                  <c:v>4192.0968302464598</c:v>
                </c:pt>
                <c:pt idx="11136">
                  <c:v>4192.0309122777098</c:v>
                </c:pt>
                <c:pt idx="11137">
                  <c:v>4192.0962485051296</c:v>
                </c:pt>
                <c:pt idx="11138">
                  <c:v>4192.0959528660896</c:v>
                </c:pt>
                <c:pt idx="11139">
                  <c:v>4192.0956476903102</c:v>
                </c:pt>
                <c:pt idx="11140">
                  <c:v>4192.06037127735</c:v>
                </c:pt>
                <c:pt idx="11141">
                  <c:v>4192.0600565648201</c:v>
                </c:pt>
                <c:pt idx="11142">
                  <c:v>4192.0597704625297</c:v>
                </c:pt>
                <c:pt idx="11143">
                  <c:v>4192.0594652867403</c:v>
                </c:pt>
                <c:pt idx="11144">
                  <c:v>4192.0941504216298</c:v>
                </c:pt>
                <c:pt idx="11145">
                  <c:v>4192.0938547825899</c:v>
                </c:pt>
                <c:pt idx="11146">
                  <c:v>4191.9926794743697</c:v>
                </c:pt>
                <c:pt idx="11147">
                  <c:v>4191.9923933720702</c:v>
                </c:pt>
                <c:pt idx="11148">
                  <c:v>4191.9557818150697</c:v>
                </c:pt>
                <c:pt idx="11149">
                  <c:v>4191.8874319768101</c:v>
                </c:pt>
                <c:pt idx="11150">
                  <c:v>4191.8871554112602</c:v>
                </c:pt>
                <c:pt idx="11151">
                  <c:v>4191.9912489628896</c:v>
                </c:pt>
                <c:pt idx="11152">
                  <c:v>4191.8865927434099</c:v>
                </c:pt>
                <c:pt idx="11153">
                  <c:v>4191.88631617786</c:v>
                </c:pt>
                <c:pt idx="11154">
                  <c:v>4191.8180044865703</c:v>
                </c:pt>
                <c:pt idx="11155">
                  <c:v>4191.7814120030498</c:v>
                </c:pt>
                <c:pt idx="11156">
                  <c:v>4191.7811545109898</c:v>
                </c:pt>
                <c:pt idx="11157">
                  <c:v>4191.7808970189199</c:v>
                </c:pt>
                <c:pt idx="11158">
                  <c:v>4191.7442949986598</c:v>
                </c:pt>
                <c:pt idx="11159">
                  <c:v>4191.7803820347899</c:v>
                </c:pt>
                <c:pt idx="11160">
                  <c:v>4191.7801150059804</c:v>
                </c:pt>
                <c:pt idx="11161">
                  <c:v>4191.6758879399404</c:v>
                </c:pt>
                <c:pt idx="11162">
                  <c:v>4191.5716227269304</c:v>
                </c:pt>
                <c:pt idx="11163">
                  <c:v>4191.5351351475801</c:v>
                </c:pt>
                <c:pt idx="11164">
                  <c:v>4191.5035017705104</c:v>
                </c:pt>
                <c:pt idx="11165">
                  <c:v>4191.6749151921404</c:v>
                </c:pt>
                <c:pt idx="11166">
                  <c:v>4191.6070326543004</c:v>
                </c:pt>
                <c:pt idx="11167">
                  <c:v>4191.5704306340303</c:v>
                </c:pt>
                <c:pt idx="11168">
                  <c:v>4191.5701922154603</c:v>
                </c:pt>
                <c:pt idx="11169">
                  <c:v>4191.5023192143599</c:v>
                </c:pt>
                <c:pt idx="11170">
                  <c:v>4191.5020807957799</c:v>
                </c:pt>
                <c:pt idx="11171">
                  <c:v>4191.5018423771999</c:v>
                </c:pt>
                <c:pt idx="11172">
                  <c:v>4191.5016039586199</c:v>
                </c:pt>
                <c:pt idx="11173">
                  <c:v>4191.4650686955601</c:v>
                </c:pt>
                <c:pt idx="11174">
                  <c:v>4191.42850482227</c:v>
                </c:pt>
                <c:pt idx="11175">
                  <c:v>4191.4282568669496</c:v>
                </c:pt>
                <c:pt idx="11176">
                  <c:v>4191.5003737187499</c:v>
                </c:pt>
                <c:pt idx="11177">
                  <c:v>4191.5677794194398</c:v>
                </c:pt>
                <c:pt idx="11178">
                  <c:v>4191.4998968815898</c:v>
                </c:pt>
                <c:pt idx="11179">
                  <c:v>4191.4996679997603</c:v>
                </c:pt>
                <c:pt idx="11180">
                  <c:v>4191.4994295811803</c:v>
                </c:pt>
                <c:pt idx="11181">
                  <c:v>4191.4991911626003</c:v>
                </c:pt>
                <c:pt idx="11182">
                  <c:v>4191.4989622807598</c:v>
                </c:pt>
                <c:pt idx="11183">
                  <c:v>4191.4987238621798</c:v>
                </c:pt>
                <c:pt idx="11184">
                  <c:v>4191.4984854436098</c:v>
                </c:pt>
                <c:pt idx="11185">
                  <c:v>4191.3942297673402</c:v>
                </c:pt>
                <c:pt idx="11186">
                  <c:v>4191.4303072667299</c:v>
                </c:pt>
                <c:pt idx="11187">
                  <c:v>4191.4977797246102</c:v>
                </c:pt>
                <c:pt idx="11188">
                  <c:v>4191.3935240483397</c:v>
                </c:pt>
                <c:pt idx="11189">
                  <c:v>4191.3932760930202</c:v>
                </c:pt>
                <c:pt idx="11190">
                  <c:v>4191.4294012761202</c:v>
                </c:pt>
                <c:pt idx="11191">
                  <c:v>4191.4969214177299</c:v>
                </c:pt>
                <c:pt idx="11192">
                  <c:v>4191.42903887988</c:v>
                </c:pt>
                <c:pt idx="11193">
                  <c:v>4191.4288672185103</c:v>
                </c:pt>
                <c:pt idx="11194">
                  <c:v>4191.4286860203902</c:v>
                </c:pt>
                <c:pt idx="11195">
                  <c:v>4191.4285143590096</c:v>
                </c:pt>
                <c:pt idx="11196">
                  <c:v>4191.4283331608904</c:v>
                </c:pt>
                <c:pt idx="11197">
                  <c:v>4191.4281614995098</c:v>
                </c:pt>
                <c:pt idx="11198">
                  <c:v>4191.4279803013897</c:v>
                </c:pt>
                <c:pt idx="11199">
                  <c:v>4191.3914927220503</c:v>
                </c:pt>
                <c:pt idx="11200">
                  <c:v>4191.3913115239302</c:v>
                </c:pt>
                <c:pt idx="11201">
                  <c:v>4191.3911303258101</c:v>
                </c:pt>
                <c:pt idx="11202">
                  <c:v>4191.39094912769</c:v>
                </c:pt>
                <c:pt idx="11203">
                  <c:v>4191.3907774663103</c:v>
                </c:pt>
                <c:pt idx="11204">
                  <c:v>4191.3905867314497</c:v>
                </c:pt>
                <c:pt idx="11205">
                  <c:v>4191.39041507007</c:v>
                </c:pt>
                <c:pt idx="11206">
                  <c:v>4191.3902243352104</c:v>
                </c:pt>
                <c:pt idx="11207">
                  <c:v>4191.3900526738298</c:v>
                </c:pt>
                <c:pt idx="11208">
                  <c:v>4191.3898714757097</c:v>
                </c:pt>
                <c:pt idx="11209">
                  <c:v>4191.4260061955601</c:v>
                </c:pt>
                <c:pt idx="11210">
                  <c:v>4191.4258345341796</c:v>
                </c:pt>
                <c:pt idx="11211">
                  <c:v>4191.3893374180898</c:v>
                </c:pt>
                <c:pt idx="11212">
                  <c:v>4191.3891657567201</c:v>
                </c:pt>
                <c:pt idx="11213">
                  <c:v>4191.3526495671404</c:v>
                </c:pt>
                <c:pt idx="11214">
                  <c:v>4191.2847670293004</c:v>
                </c:pt>
                <c:pt idx="11215">
                  <c:v>4191.3522871709001</c:v>
                </c:pt>
                <c:pt idx="11216">
                  <c:v>4191.35210597278</c:v>
                </c:pt>
                <c:pt idx="11217">
                  <c:v>4191.28422343494</c:v>
                </c:pt>
                <c:pt idx="11218">
                  <c:v>4191.2840422368199</c:v>
                </c:pt>
                <c:pt idx="11219">
                  <c:v>4191.3515528416801</c:v>
                </c:pt>
                <c:pt idx="11220">
                  <c:v>4191.2473353123796</c:v>
                </c:pt>
                <c:pt idx="11221">
                  <c:v>4191.28348910571</c:v>
                </c:pt>
                <c:pt idx="11222">
                  <c:v>4191.3196619725404</c:v>
                </c:pt>
                <c:pt idx="11223">
                  <c:v>4191.2831648564497</c:v>
                </c:pt>
                <c:pt idx="11224">
                  <c:v>4191.3870104527596</c:v>
                </c:pt>
                <c:pt idx="11225">
                  <c:v>4191.7216452336397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972-4C1C-8133-C01999719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355400"/>
        <c:axId val="645356184"/>
      </c:scatterChart>
      <c:valAx>
        <c:axId val="645355400"/>
        <c:scaling>
          <c:orientation val="minMax"/>
          <c:max val="2020"/>
          <c:min val="18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356184"/>
        <c:crosses val="autoZero"/>
        <c:crossBetween val="midCat"/>
      </c:valAx>
      <c:valAx>
        <c:axId val="64535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355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8300378352837296E-2"/>
          <c:y val="0.1477376171352075"/>
          <c:w val="0.8947830075774037"/>
          <c:h val="4.5181039117098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0.94219</cdr:x>
      <cdr:y>0.45582</cdr:y>
    </cdr:from>
    <cdr:to>
      <cdr:x>0.94481</cdr:x>
      <cdr:y>0.68474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6829458" y="2162158"/>
          <a:ext cx="19017" cy="108586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DE4122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0.87122</cdr:x>
      <cdr:y>0.58233</cdr:y>
    </cdr:from>
    <cdr:to>
      <cdr:x>0.97109</cdr:x>
      <cdr:y>0.6747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15075" y="2762250"/>
          <a:ext cx="723899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0.86597</cdr:x>
      <cdr:y>0.46988</cdr:y>
    </cdr:from>
    <cdr:to>
      <cdr:x>0.99212</cdr:x>
      <cdr:y>0.66265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76976" y="2228855"/>
          <a:ext cx="914401" cy="914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rgbClr val="DE4122"/>
              </a:solidFill>
            </a:rPr>
            <a:t>-10 Ft</a:t>
          </a:r>
        </a:p>
      </cdr:txBody>
    </cdr:sp>
  </cdr:relSizeAnchor>
  <cdr:relSizeAnchor xmlns:cdr="http://schemas.openxmlformats.org/drawingml/2006/chartDrawing">
    <cdr:from>
      <cdr:x>0.53</cdr:x>
      <cdr:y>0.31592</cdr:y>
    </cdr:from>
    <cdr:to>
      <cdr:x>0.61756</cdr:x>
      <cdr:y>0.40801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3841748" y="1498569"/>
          <a:ext cx="634681" cy="43682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>
              <a:solidFill>
                <a:srgbClr val="DE4122"/>
              </a:solidFill>
            </a:rPr>
            <a:t>Median</a:t>
          </a:r>
        </a:p>
        <a:p xmlns:a="http://schemas.openxmlformats.org/drawingml/2006/main">
          <a:pPr algn="ctr"/>
          <a:r>
            <a:rPr lang="en-US" sz="1100" b="1">
              <a:solidFill>
                <a:srgbClr val="DE4122"/>
              </a:solidFill>
            </a:rPr>
            <a:t>4206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D0FE8-BC35-49DD-ACA8-6BC986F8A55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FD3F2-011E-4680-B233-B99155A20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6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coming</a:t>
            </a:r>
          </a:p>
          <a:p>
            <a:r>
              <a:rPr lang="en-US" dirty="0"/>
              <a:t>We</a:t>
            </a:r>
            <a:r>
              <a:rPr lang="en-US" baseline="0" dirty="0"/>
              <a:t> have just finished our first round of water budgets</a:t>
            </a:r>
          </a:p>
          <a:p>
            <a:r>
              <a:rPr lang="en-US" baseline="0" dirty="0"/>
              <a:t>No one in our office has seen what you will see—all results are preliminary</a:t>
            </a:r>
          </a:p>
          <a:p>
            <a:r>
              <a:rPr lang="en-US" baseline="0" dirty="0"/>
              <a:t>The results haven’t been reviewed if this is ever presented again you may see slightly different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A391-500B-4CB6-994B-75CC2ADD90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google.com/url?sa=i&amp;rct=j&amp;q=&amp;esrc=s&amp;frm=1&amp;source=images&amp;cd=&amp;cad=rja&amp;docid=ZF4nNf6cbEHQtM&amp;tbnid=wuwUb0p_djPrzM:&amp;ved=0CAUQjRw&amp;url=http://www.photo-dictionary.com/phrase/990/drinking-fountain.html&amp;ei=XxctUeabO4WWiALP-oHYDA&amp;bvm=bv.42965579,d.cGE&amp;psig=AFQjCNG2kQvvFYRpsf9e6ldBNoItIBZHnA&amp;ust=1361995865712976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source=images&amp;cd=&amp;cad=rja&amp;docid=sq4Uvw4CuIkRmM&amp;tbnid=C6esjHCk9EgixM:&amp;ved=0CAgQjRwwAA&amp;url=http://en.wikipedia.org/wiki/File:Glen_Canyon_Dam_Lake_Powell,_Arizona.JPG&amp;ei=RhYtUe-iH8jxiQLS44DIBQ&amp;psig=AFQjCNHieofaLu9673gSFUyoGlNvZjQK-A&amp;ust=1361995718596854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waterrights.utah.gov/wateruse/WaterUseList.as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L3MJp1IgIIBVdM&amp;tbnid=Ix6N8FcufWSFpM:&amp;ved=0CAUQjRw&amp;url=http://overlypositive.com/tag/netflix/&amp;ei=Uqw3UbnhEqjUyQG9uoDgBw&amp;bvm=bv.43287494,d.aWc&amp;psig=AFQjCNFpkdTF9imur3j02NX42yB8GCGGXQ&amp;ust=13626894571726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hoto-dictionary.com/photofiles/list/990/1445drinking_founta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"/>
            <a:ext cx="1771692" cy="266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c/ca/Glen_Canyon_Dam_Lake_Powell,_Arizon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26" y="3989"/>
            <a:ext cx="3526675" cy="264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aterimages.nr.utah.gov/pictures/Sprinklers/sprink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4038600" cy="268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oloma.com/wp-content/uploads/home-river-whitewat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99" y="2419821"/>
            <a:ext cx="9163092" cy="4459188"/>
          </a:xfrm>
          <a:prstGeom prst="rect">
            <a:avLst/>
          </a:prstGeom>
          <a:noFill/>
          <a:effectLst>
            <a:glow rad="127000">
              <a:schemeClr val="accent1">
                <a:alpha val="8000"/>
              </a:schemeClr>
            </a:glow>
            <a:outerShdw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7445" y="2392007"/>
            <a:ext cx="8153400" cy="1470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State Water Budgets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Craig Miller</a:t>
            </a:r>
          </a:p>
          <a:p>
            <a:r>
              <a:rPr lang="en-US" dirty="0">
                <a:solidFill>
                  <a:schemeClr val="bg1"/>
                </a:solidFill>
              </a:rPr>
              <a:t>Utah Division of Water Resources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September 27,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2"/>
          <p:cNvSpPr txBox="1">
            <a:spLocks noChangeArrowheads="1"/>
          </p:cNvSpPr>
          <p:nvPr/>
        </p:nvSpPr>
        <p:spPr bwMode="auto">
          <a:xfrm>
            <a:off x="1447800" y="533400"/>
            <a:ext cx="13716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effectLst/>
                <a:cs typeface="Times New Roman" pitchFamily="18" charset="0"/>
              </a:rPr>
              <a:t>Water Resources M&amp;I DataBase</a:t>
            </a:r>
            <a:endParaRPr lang="en-US" sz="1200">
              <a:effectLst/>
            </a:endParaRPr>
          </a:p>
        </p:txBody>
      </p:sp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1447800" y="1447800"/>
            <a:ext cx="14859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effectLst/>
                <a:cs typeface="Times New Roman" pitchFamily="18" charset="0"/>
              </a:rPr>
              <a:t>Water Rights M&amp;I </a:t>
            </a:r>
            <a:r>
              <a:rPr lang="en-US" sz="1200" dirty="0" err="1">
                <a:effectLst/>
                <a:cs typeface="Times New Roman" pitchFamily="18" charset="0"/>
              </a:rPr>
              <a:t>DataBase</a:t>
            </a:r>
            <a:endParaRPr lang="en-US" dirty="0">
              <a:effectLst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3505200" y="1104900"/>
            <a:ext cx="12573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effectLst/>
                <a:cs typeface="Times New Roman" pitchFamily="18" charset="0"/>
              </a:rPr>
              <a:t>M&amp;I Data </a:t>
            </a:r>
            <a:endParaRPr lang="en-US" dirty="0">
              <a:effectLst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1447800" y="2209800"/>
            <a:ext cx="1485900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effectLst/>
                <a:cs typeface="Times New Roman" pitchFamily="18" charset="0"/>
              </a:rPr>
              <a:t>Water Resources Land Use Database</a:t>
            </a:r>
            <a:endParaRPr lang="en-US" sz="900" dirty="0">
              <a:effectLst/>
            </a:endParaRPr>
          </a:p>
          <a:p>
            <a:pPr eaLnBrk="0" hangingPunct="0"/>
            <a:endParaRPr lang="en-US" dirty="0">
              <a:effectLst/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1447800" y="2857500"/>
            <a:ext cx="14859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effectLst/>
                <a:cs typeface="Times New Roman" pitchFamily="18" charset="0"/>
              </a:rPr>
              <a:t>NASS </a:t>
            </a:r>
            <a:r>
              <a:rPr lang="en-US" sz="1200" dirty="0">
                <a:cs typeface="Times New Roman" pitchFamily="18" charset="0"/>
              </a:rPr>
              <a:t>Gridded Crop </a:t>
            </a:r>
            <a:r>
              <a:rPr lang="en-US" sz="1200" dirty="0">
                <a:effectLst/>
                <a:cs typeface="Times New Roman" pitchFamily="18" charset="0"/>
              </a:rPr>
              <a:t> Data</a:t>
            </a:r>
            <a:endParaRPr lang="en-US" dirty="0">
              <a:effectLst/>
            </a:endParaRP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3505200" y="2705100"/>
            <a:ext cx="1371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050" dirty="0">
                <a:effectLst/>
                <a:cs typeface="Times New Roman" pitchFamily="18" charset="0"/>
              </a:rPr>
              <a:t>Land Use Data</a:t>
            </a:r>
            <a:r>
              <a:rPr lang="en-US" sz="1400" dirty="0">
                <a:effectLst/>
              </a:rPr>
              <a:t>, </a:t>
            </a:r>
            <a:r>
              <a:rPr lang="en-US" sz="1050" dirty="0">
                <a:effectLst/>
                <a:cs typeface="Times New Roman" pitchFamily="18" charset="0"/>
              </a:rPr>
              <a:t>Crop Data</a:t>
            </a: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1390650" y="5008112"/>
            <a:ext cx="14859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effectLst/>
                <a:cs typeface="Times New Roman" pitchFamily="18" charset="0"/>
              </a:rPr>
              <a:t>USGS Groundwater Withdrawals</a:t>
            </a:r>
            <a:endParaRPr lang="en-US" dirty="0">
              <a:effectLst/>
            </a:endParaRP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1390650" y="5811720"/>
            <a:ext cx="14859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effectLst/>
                <a:cs typeface="Times New Roman" pitchFamily="18" charset="0"/>
              </a:rPr>
              <a:t>Stream Gauge and Watershed Outlets Table</a:t>
            </a:r>
            <a:endParaRPr lang="en-US" sz="900" dirty="0">
              <a:effectLst/>
            </a:endParaRPr>
          </a:p>
          <a:p>
            <a:pPr eaLnBrk="0" hangingPunct="0"/>
            <a:endParaRPr lang="en-US" dirty="0">
              <a:effectLst/>
            </a:endParaRP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449227" y="3419773"/>
            <a:ext cx="14859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effectLst/>
                <a:cs typeface="Times New Roman" pitchFamily="18" charset="0"/>
              </a:rPr>
              <a:t>PRISM data (Precipitation, Temperature)</a:t>
            </a:r>
            <a:endParaRPr lang="en-US" dirty="0">
              <a:effectLst/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5676900" y="4305300"/>
            <a:ext cx="19431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effectLst/>
                <a:cs typeface="Times New Roman" pitchFamily="18" charset="0"/>
              </a:rPr>
              <a:t>Water Budget Module</a:t>
            </a:r>
            <a:endParaRPr lang="en-US">
              <a:effectLst/>
            </a:endParaRPr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>
            <a:off x="2819400" y="762000"/>
            <a:ext cx="6858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41"/>
          <p:cNvSpPr>
            <a:spLocks noChangeShapeType="1"/>
          </p:cNvSpPr>
          <p:nvPr/>
        </p:nvSpPr>
        <p:spPr bwMode="auto">
          <a:xfrm>
            <a:off x="4648200" y="1676400"/>
            <a:ext cx="1943100" cy="262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4876800" y="3048000"/>
            <a:ext cx="3429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 flipV="1">
            <a:off x="2933700" y="1562100"/>
            <a:ext cx="5715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2933700" y="2705100"/>
            <a:ext cx="5715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V="1">
            <a:off x="2933700" y="3048000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V="1">
            <a:off x="2876551" y="4533898"/>
            <a:ext cx="2800350" cy="14608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V="1">
            <a:off x="2876550" y="4446434"/>
            <a:ext cx="2812356" cy="8875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276600" y="6287689"/>
            <a:ext cx="2057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effectLst/>
              </a:rPr>
              <a:t>Reservoir Data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390650" y="4294350"/>
            <a:ext cx="20574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effectLst/>
              </a:rPr>
              <a:t>NLDAS Weather Data for gridded ASCE Penman ET</a:t>
            </a: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3448049" y="3900564"/>
            <a:ext cx="278325" cy="655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5031509" y="4991099"/>
            <a:ext cx="988291" cy="1296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25653" y="835503"/>
            <a:ext cx="3361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Data Sources</a:t>
            </a:r>
          </a:p>
          <a:p>
            <a:r>
              <a:rPr lang="en-US" sz="2400" dirty="0"/>
              <a:t>Models start in 1989</a:t>
            </a:r>
          </a:p>
        </p:txBody>
      </p:sp>
      <p:sp>
        <p:nvSpPr>
          <p:cNvPr id="29" name="Text Box 52"/>
          <p:cNvSpPr txBox="1">
            <a:spLocks noChangeArrowheads="1"/>
          </p:cNvSpPr>
          <p:nvPr/>
        </p:nvSpPr>
        <p:spPr bwMode="auto">
          <a:xfrm>
            <a:off x="4459877" y="3365817"/>
            <a:ext cx="1371600" cy="6715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100" dirty="0">
                <a:effectLst/>
                <a:cs typeface="Times New Roman" pitchFamily="18" charset="0"/>
              </a:rPr>
              <a:t>Canal Conveyance Efficiency, Irrigation System Efficiency</a:t>
            </a:r>
            <a:endParaRPr lang="en-US" sz="1100" dirty="0">
              <a:effectLst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525653" y="4037411"/>
            <a:ext cx="326507" cy="29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3160873" y="3576894"/>
            <a:ext cx="915827" cy="3303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effectLst/>
                <a:cs typeface="Times New Roman" pitchFamily="18" charset="0"/>
              </a:rPr>
              <a:t>Gridded ET</a:t>
            </a:r>
            <a:endParaRPr lang="en-US" dirty="0">
              <a:effectLst/>
            </a:endParaRPr>
          </a:p>
        </p:txBody>
      </p:sp>
      <p:cxnSp>
        <p:nvCxnSpPr>
          <p:cNvPr id="36" name="Straight Arrow Connector 35"/>
          <p:cNvCxnSpPr>
            <a:stCxn id="12" idx="3"/>
            <a:endCxn id="34" idx="1"/>
          </p:cNvCxnSpPr>
          <p:nvPr/>
        </p:nvCxnSpPr>
        <p:spPr>
          <a:xfrm flipV="1">
            <a:off x="2935127" y="3742073"/>
            <a:ext cx="225746" cy="2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V="1">
            <a:off x="3618787" y="3162300"/>
            <a:ext cx="457913" cy="414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9"/>
          <p:cNvSpPr txBox="1">
            <a:spLocks noChangeArrowheads="1"/>
          </p:cNvSpPr>
          <p:nvPr/>
        </p:nvSpPr>
        <p:spPr bwMode="auto">
          <a:xfrm>
            <a:off x="6019800" y="2190254"/>
            <a:ext cx="1485900" cy="3178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cs typeface="Times New Roman" pitchFamily="18" charset="0"/>
              </a:rPr>
              <a:t>Riparian Demands</a:t>
            </a:r>
            <a:endParaRPr lang="en-US" sz="900" dirty="0">
              <a:effectLst/>
            </a:endParaRPr>
          </a:p>
          <a:p>
            <a:pPr eaLnBrk="0" hangingPunct="0"/>
            <a:endParaRPr lang="en-US" dirty="0">
              <a:effectLst/>
            </a:endParaRPr>
          </a:p>
        </p:txBody>
      </p:sp>
      <p:cxnSp>
        <p:nvCxnSpPr>
          <p:cNvPr id="45" name="Straight Arrow Connector 44"/>
          <p:cNvCxnSpPr>
            <a:stCxn id="43" idx="2"/>
          </p:cNvCxnSpPr>
          <p:nvPr/>
        </p:nvCxnSpPr>
        <p:spPr>
          <a:xfrm>
            <a:off x="6762750" y="2508069"/>
            <a:ext cx="16873" cy="1797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70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55075" y="2714897"/>
            <a:ext cx="175260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effectLst/>
              </a:rPr>
              <a:t>Water Budget Module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24596" y="378822"/>
            <a:ext cx="28956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en-US" dirty="0">
                <a:effectLst/>
              </a:rPr>
              <a:t>Tributary Inflow (Yield)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93575" y="374468"/>
            <a:ext cx="3056708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River Inflow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93574" y="949059"/>
            <a:ext cx="305670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Potential Consumptive Use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93575" y="1479985"/>
            <a:ext cx="30480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/>
              </a:rPr>
              <a:t>Flow </a:t>
            </a:r>
            <a:r>
              <a:rPr lang="en-US" dirty="0"/>
              <a:t>Constrained </a:t>
            </a:r>
            <a:r>
              <a:rPr lang="en-US" dirty="0">
                <a:effectLst/>
              </a:rPr>
              <a:t>Actual Consumptive Use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93575" y="4698390"/>
            <a:ext cx="30480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/>
              </a:rPr>
              <a:t>Wetland Depletions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93575" y="2828185"/>
            <a:ext cx="30480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/>
              </a:rPr>
              <a:t>Municipal &amp;Industrial  Diversions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202284" y="3602317"/>
            <a:ext cx="30480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/>
              </a:rPr>
              <a:t>M&amp;I </a:t>
            </a:r>
            <a:r>
              <a:rPr lang="en-US" dirty="0"/>
              <a:t>Consumptive Use</a:t>
            </a:r>
            <a:endParaRPr lang="en-US" dirty="0">
              <a:effectLst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193575" y="5266437"/>
            <a:ext cx="30480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/>
              </a:rPr>
              <a:t>Reservoir Evaporation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707675" y="3019697"/>
            <a:ext cx="990600" cy="15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193573" y="5834484"/>
            <a:ext cx="3056709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Groundwater Use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955075" y="5834484"/>
            <a:ext cx="29718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Irrigated Acreage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193575" y="2325031"/>
            <a:ext cx="30480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Agricultural Depletions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202284" y="4135717"/>
            <a:ext cx="30480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/>
              </a:rPr>
              <a:t>M&amp;I </a:t>
            </a:r>
            <a:r>
              <a:rPr lang="en-US" dirty="0"/>
              <a:t>Depletion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370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09067"/>
            <a:ext cx="10364451" cy="609392"/>
          </a:xfrm>
        </p:spPr>
        <p:txBody>
          <a:bodyPr/>
          <a:lstStyle/>
          <a:p>
            <a:r>
              <a:rPr lang="en-US" dirty="0"/>
              <a:t>Water budget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0440" y="888275"/>
            <a:ext cx="8831118" cy="4676501"/>
          </a:xfrm>
        </p:spPr>
        <p:txBody>
          <a:bodyPr>
            <a:normAutofit/>
          </a:bodyPr>
          <a:lstStyle/>
          <a:p>
            <a:r>
              <a:rPr lang="en-US" dirty="0"/>
              <a:t>Fortran code originally from Utah state university and includes:</a:t>
            </a:r>
          </a:p>
          <a:p>
            <a:pPr lvl="1"/>
            <a:r>
              <a:rPr lang="en-US" dirty="0"/>
              <a:t>Demand from agricultural land areas</a:t>
            </a:r>
          </a:p>
          <a:p>
            <a:pPr lvl="1"/>
            <a:r>
              <a:rPr lang="en-US" dirty="0"/>
              <a:t>Municipal and industrial demand</a:t>
            </a:r>
          </a:p>
          <a:p>
            <a:pPr lvl="1"/>
            <a:r>
              <a:rPr lang="en-US" dirty="0"/>
              <a:t>Basic reservoir operations</a:t>
            </a:r>
          </a:p>
          <a:p>
            <a:pPr lvl="1"/>
            <a:r>
              <a:rPr lang="en-US" dirty="0"/>
              <a:t>Some optimization capability</a:t>
            </a:r>
          </a:p>
          <a:p>
            <a:r>
              <a:rPr lang="en-US" dirty="0"/>
              <a:t>Interface in vb.net</a:t>
            </a:r>
          </a:p>
          <a:p>
            <a:pPr lvl="1"/>
            <a:r>
              <a:rPr lang="en-US" dirty="0"/>
              <a:t>We believed </a:t>
            </a:r>
            <a:r>
              <a:rPr lang="en-US" dirty="0" err="1"/>
              <a:t>fortran</a:t>
            </a:r>
            <a:r>
              <a:rPr lang="en-US" dirty="0"/>
              <a:t> would not work with databases (we were wrong)</a:t>
            </a:r>
          </a:p>
          <a:p>
            <a:pPr lvl="1"/>
            <a:r>
              <a:rPr lang="en-US" dirty="0"/>
              <a:t>Data stored in </a:t>
            </a:r>
            <a:r>
              <a:rPr lang="en-US" dirty="0" err="1"/>
              <a:t>sql</a:t>
            </a:r>
            <a:r>
              <a:rPr lang="en-US" dirty="0"/>
              <a:t> server</a:t>
            </a:r>
          </a:p>
          <a:p>
            <a:r>
              <a:rPr lang="en-US" dirty="0"/>
              <a:t>Data can be extracted using </a:t>
            </a:r>
            <a:r>
              <a:rPr lang="en-US" dirty="0" err="1"/>
              <a:t>sql</a:t>
            </a:r>
            <a:r>
              <a:rPr lang="en-US" dirty="0"/>
              <a:t> queries.</a:t>
            </a:r>
          </a:p>
          <a:p>
            <a:r>
              <a:rPr lang="en-US" dirty="0"/>
              <a:t>Dr. Khatri has done a more thorough review of the output data than any other human.</a:t>
            </a:r>
          </a:p>
        </p:txBody>
      </p:sp>
    </p:spTree>
    <p:extLst>
      <p:ext uri="{BB962C8B-B14F-4D97-AF65-F5344CB8AC3E}">
        <p14:creationId xmlns:p14="http://schemas.microsoft.com/office/powerpoint/2010/main" val="288840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0"/>
            <a:ext cx="5290458" cy="6862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087" y="0"/>
            <a:ext cx="58197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2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7909" y="70408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Modeling Process</a:t>
            </a:r>
            <a:br>
              <a:rPr lang="en-US" dirty="0"/>
            </a:br>
            <a:r>
              <a:rPr lang="en-US" sz="4400" dirty="0"/>
              <a:t>Flow logic diagrams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97" y="385355"/>
            <a:ext cx="3509403" cy="537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292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557140"/>
          </a:xfrm>
        </p:spPr>
        <p:txBody>
          <a:bodyPr>
            <a:normAutofit fontScale="90000"/>
          </a:bodyPr>
          <a:lstStyle/>
          <a:p>
            <a:r>
              <a:rPr lang="en-US" dirty="0"/>
              <a:t>Fitting data to our subareas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02628" y="2367092"/>
            <a:ext cx="2299063" cy="3424107"/>
          </a:xfrm>
        </p:spPr>
        <p:txBody>
          <a:bodyPr/>
          <a:lstStyle/>
          <a:p>
            <a:r>
              <a:rPr lang="en-US" dirty="0"/>
              <a:t>Additional annoying problem – areas changed shape over time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2484" y="996859"/>
            <a:ext cx="4420144" cy="5861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691" y="953339"/>
            <a:ext cx="4585534" cy="5948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891" y="627527"/>
            <a:ext cx="386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USGS Groundwater Development Areas</a:t>
            </a:r>
          </a:p>
        </p:txBody>
      </p:sp>
    </p:spTree>
    <p:extLst>
      <p:ext uri="{BB962C8B-B14F-4D97-AF65-F5344CB8AC3E}">
        <p14:creationId xmlns:p14="http://schemas.microsoft.com/office/powerpoint/2010/main" val="67347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713894"/>
          </a:xfrm>
        </p:spPr>
        <p:txBody>
          <a:bodyPr/>
          <a:lstStyle/>
          <a:p>
            <a:r>
              <a:rPr lang="en-US" dirty="0"/>
              <a:t>Municipal and industrial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79714"/>
            <a:ext cx="10363826" cy="4811485"/>
          </a:xfrm>
        </p:spPr>
        <p:txBody>
          <a:bodyPr>
            <a:normAutofit/>
          </a:bodyPr>
          <a:lstStyle/>
          <a:p>
            <a:r>
              <a:rPr lang="en-US" sz="2400" dirty="0"/>
              <a:t>Secret data (self-supplied industries)</a:t>
            </a:r>
          </a:p>
          <a:p>
            <a:r>
              <a:rPr lang="en-US" sz="2400" dirty="0"/>
              <a:t>Some water providers did not provide their data</a:t>
            </a:r>
          </a:p>
          <a:p>
            <a:pPr lvl="1"/>
            <a:r>
              <a:rPr lang="en-US" sz="2000" dirty="0">
                <a:hlinkClick r:id="rId2"/>
              </a:rPr>
              <a:t>http://www.waterrights.utah.gov/wateruse/WaterUseList.asp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Overlapping water provider districts</a:t>
            </a:r>
          </a:p>
          <a:p>
            <a:pPr lvl="1"/>
            <a:r>
              <a:rPr lang="en-US" sz="2000" dirty="0"/>
              <a:t>Important for determining lot size , persons per household, TOTAL POPULATION</a:t>
            </a:r>
          </a:p>
          <a:p>
            <a:r>
              <a:rPr lang="en-US" sz="2400" dirty="0"/>
              <a:t>OUT OF STATE WATER PROVIDERS (BEAR RIVER BASIN)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28" y="2583451"/>
            <a:ext cx="10223592" cy="12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25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609392"/>
          </a:xfrm>
        </p:spPr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95531" y="1071154"/>
            <a:ext cx="9000935" cy="473310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IDAHO AND WYOMING</a:t>
            </a:r>
          </a:p>
          <a:p>
            <a:pPr lvl="1"/>
            <a:r>
              <a:rPr lang="en-US" sz="2400" dirty="0"/>
              <a:t>IRRIGATED ACRES AND CROPS</a:t>
            </a:r>
          </a:p>
          <a:p>
            <a:pPr lvl="2"/>
            <a:r>
              <a:rPr lang="en-US" sz="2000" dirty="0"/>
              <a:t>BEAR RIVER COMMISSION RECORDS PROBLEMATIC</a:t>
            </a:r>
          </a:p>
          <a:p>
            <a:pPr lvl="1"/>
            <a:r>
              <a:rPr lang="en-US" sz="2400" dirty="0"/>
              <a:t>RESERVOIR RECORDS AND CAPACITY CURVES</a:t>
            </a:r>
          </a:p>
          <a:p>
            <a:pPr lvl="2"/>
            <a:r>
              <a:rPr lang="en-US" sz="2000" dirty="0"/>
              <a:t>DATA IS SPOTTY</a:t>
            </a:r>
          </a:p>
          <a:p>
            <a:pPr lvl="1"/>
            <a:r>
              <a:rPr lang="en-US" sz="2400" dirty="0"/>
              <a:t>GROUNDWATER</a:t>
            </a:r>
          </a:p>
          <a:p>
            <a:pPr lvl="2"/>
            <a:r>
              <a:rPr lang="en-US" sz="2000" dirty="0"/>
              <a:t>USGS NATIONAL WATER USE RECORDS</a:t>
            </a:r>
          </a:p>
          <a:p>
            <a:r>
              <a:rPr lang="en-US" sz="2400" dirty="0"/>
              <a:t>I HAD NOT ORIGINALLY INTENDED TO MODEL AREAS OUTSIDE OUR STATE (DATA WAS NOT ORGANIZED TO IDENTIFY UTAH USE ONLY)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6451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4" y="0"/>
            <a:ext cx="9534349" cy="7367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6864" y="4068474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59.4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5950" y="3793975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57.5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91440"/>
            <a:ext cx="10364451" cy="388352"/>
          </a:xfrm>
        </p:spPr>
        <p:txBody>
          <a:bodyPr>
            <a:normAutofit fontScale="90000"/>
          </a:bodyPr>
          <a:lstStyle/>
          <a:p>
            <a:r>
              <a:rPr lang="en-US" dirty="0"/>
              <a:t>Interesting/important findings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5942" y="5325987"/>
            <a:ext cx="4160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Utah is the 3</a:t>
            </a:r>
            <a:r>
              <a:rPr lang="en-US" sz="2400" baseline="30000" dirty="0"/>
              <a:t>rd</a:t>
            </a:r>
            <a:r>
              <a:rPr lang="en-US" sz="2400" dirty="0"/>
              <a:t> or 4</a:t>
            </a:r>
            <a:r>
              <a:rPr lang="en-US" sz="2400" baseline="30000" dirty="0"/>
              <a:t>th</a:t>
            </a:r>
            <a:r>
              <a:rPr lang="en-US" sz="2400" dirty="0"/>
              <a:t> Driest State</a:t>
            </a:r>
          </a:p>
          <a:p>
            <a:pPr algn="ctr"/>
            <a:r>
              <a:rPr lang="en-US" sz="2000" dirty="0"/>
              <a:t>Not 2</a:t>
            </a:r>
            <a:r>
              <a:rPr lang="en-US" sz="2000" baseline="30000" dirty="0"/>
              <a:t>nd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6768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22130"/>
            <a:ext cx="10364451" cy="766146"/>
          </a:xfrm>
        </p:spPr>
        <p:txBody>
          <a:bodyPr/>
          <a:lstStyle/>
          <a:p>
            <a:r>
              <a:rPr lang="en-US" dirty="0"/>
              <a:t>Colorado river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While we are allocated 1.325 </a:t>
            </a:r>
            <a:r>
              <a:rPr lang="en-US" sz="2800" dirty="0" err="1"/>
              <a:t>maf</a:t>
            </a:r>
            <a:r>
              <a:rPr lang="en-US" sz="2800" dirty="0"/>
              <a:t>, we aren’t yet using that amount. </a:t>
            </a:r>
          </a:p>
        </p:txBody>
      </p:sp>
    </p:spTree>
    <p:extLst>
      <p:ext uri="{BB962C8B-B14F-4D97-AF65-F5344CB8AC3E}">
        <p14:creationId xmlns:p14="http://schemas.microsoft.com/office/powerpoint/2010/main" val="28870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63931" y="0"/>
            <a:ext cx="8229600" cy="7424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Motivation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63931" y="953590"/>
            <a:ext cx="8229600" cy="5721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STATE NEEDS to know: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Water Use (surface and groundwater)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MUNICIPAL AND AGRICULTURAL DEPLETIONS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TRENDS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500" dirty="0"/>
              <a:t>C</a:t>
            </a:r>
            <a:r>
              <a:rPr lang="en-US" sz="2700" dirty="0"/>
              <a:t>hanges in Land Use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700" dirty="0"/>
              <a:t>Conservation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700" dirty="0"/>
              <a:t>changes in Irrigation Methods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700" dirty="0"/>
              <a:t>Yield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Recent audit calls for better data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700" dirty="0"/>
              <a:t>Plans for Billion dollar, controversial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00506"/>
            <a:ext cx="10364451" cy="661642"/>
          </a:xfrm>
        </p:spPr>
        <p:txBody>
          <a:bodyPr/>
          <a:lstStyle/>
          <a:p>
            <a:r>
              <a:rPr lang="en-US" dirty="0"/>
              <a:t>How to restore the great salt lake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23406"/>
            <a:ext cx="10363826" cy="46677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Upstream of the great salt lake, 85% of depletions from irrigated agriculture is from forage crops.</a:t>
            </a:r>
          </a:p>
          <a:p>
            <a:pPr lvl="1"/>
            <a:r>
              <a:rPr lang="en-US" dirty="0"/>
              <a:t>Pay farmers not to irrigate during extremely dry periods ($183 per acre foot).</a:t>
            </a:r>
          </a:p>
          <a:p>
            <a:pPr lvl="1"/>
            <a:r>
              <a:rPr lang="en-US" dirty="0"/>
              <a:t>Let them purchase feed from other areas.</a:t>
            </a:r>
          </a:p>
          <a:p>
            <a:pPr lvl="1"/>
            <a:r>
              <a:rPr lang="en-US" dirty="0"/>
              <a:t>Encourage them to irrigate during wetter periods.</a:t>
            </a:r>
          </a:p>
          <a:p>
            <a:r>
              <a:rPr lang="en-US" dirty="0"/>
              <a:t>Encourage managers of artificial wetlands to carve out a portion of the inundated lake bed for their ponds.</a:t>
            </a:r>
          </a:p>
          <a:p>
            <a:r>
              <a:rPr lang="en-US" dirty="0"/>
              <a:t>Encourage solar concentration industries to place their ponds in part of the inundated lake bed.</a:t>
            </a:r>
          </a:p>
          <a:p>
            <a:r>
              <a:rPr lang="en-US" dirty="0"/>
              <a:t>Remove invasive </a:t>
            </a:r>
            <a:r>
              <a:rPr lang="en-US" dirty="0" err="1"/>
              <a:t>phragmites</a:t>
            </a:r>
            <a:r>
              <a:rPr lang="en-US" dirty="0"/>
              <a:t> and replace with native plants.</a:t>
            </a:r>
          </a:p>
          <a:p>
            <a:r>
              <a:rPr lang="en-US" dirty="0"/>
              <a:t>Cloud seeding in Idaho and </a:t>
            </a:r>
            <a:r>
              <a:rPr lang="en-US" dirty="0" err="1"/>
              <a:t>wyoming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5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36" y="0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51400" y="1267096"/>
            <a:ext cx="259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follows the rain</a:t>
            </a:r>
          </a:p>
        </p:txBody>
      </p:sp>
    </p:spTree>
    <p:extLst>
      <p:ext uri="{BB962C8B-B14F-4D97-AF65-F5344CB8AC3E}">
        <p14:creationId xmlns:p14="http://schemas.microsoft.com/office/powerpoint/2010/main" val="401409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gtour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0" y="274435"/>
            <a:ext cx="5211466" cy="637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31556" y="2125438"/>
            <a:ext cx="3430964" cy="222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marL="379413" indent="-379413" defTabSz="1014413" eaLnBrk="0" hangingPunct="0">
              <a:defRPr sz="3200">
                <a:solidFill>
                  <a:srgbClr val="0000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950" indent="-285750" defTabSz="1014413" eaLnBrk="0" hangingPunct="0">
              <a:defRPr sz="3200">
                <a:solidFill>
                  <a:srgbClr val="0000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3000" indent="-228600" defTabSz="1014413" eaLnBrk="0" hangingPunct="0">
              <a:defRPr sz="3200">
                <a:solidFill>
                  <a:srgbClr val="0000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200" indent="-228600" defTabSz="1014413" eaLnBrk="0" hangingPunct="0">
              <a:defRPr sz="3200">
                <a:solidFill>
                  <a:srgbClr val="0000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400" indent="-228600" defTabSz="1014413" eaLnBrk="0" hangingPunct="0">
              <a:defRPr sz="3200">
                <a:solidFill>
                  <a:srgbClr val="0000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 dirty="0">
                <a:solidFill>
                  <a:schemeClr val="tx1"/>
                </a:solidFill>
                <a:latin typeface="Times New Roman" pitchFamily="18" charset="0"/>
              </a:rPr>
              <a:t>Reduction in Irrigated Acres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Total irrigated land – 1,200,000 acres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Approx. 10% of the total farm land will be urbanization by 2050.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62400" y="1439351"/>
            <a:ext cx="1440405" cy="411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82314" tIns="41157" rIns="82314" bIns="41157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63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7612" y="241853"/>
            <a:ext cx="8229600" cy="884238"/>
          </a:xfrm>
        </p:spPr>
        <p:txBody>
          <a:bodyPr/>
          <a:lstStyle/>
          <a:p>
            <a:r>
              <a:rPr lang="en-US" sz="4000" dirty="0"/>
              <a:t>What the Future May Hold</a:t>
            </a:r>
          </a:p>
        </p:txBody>
      </p:sp>
      <p:pic>
        <p:nvPicPr>
          <p:cNvPr id="8" name="Picture 2" descr="http://overlypositive.com/wp-content/uploads/2011/01/scrambled-toast-crystal-b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3" y="1778524"/>
            <a:ext cx="33813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1" y="1778525"/>
            <a:ext cx="3381375" cy="3219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52234" y="1126091"/>
            <a:ext cx="5029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Updated methods for calculating evapotranspiration (ET).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Remote sensing of actual ET.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Map based ET in near real-time on Water Resources web.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ET forecasts.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Estimation of crop acres between years by remote sensing.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18" y="2029807"/>
            <a:ext cx="1346410" cy="51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10" y="3124200"/>
            <a:ext cx="1147762" cy="78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https://encrypted-tbn1.gstatic.com/images?q=tbn:ANd9GcRRCSAAYZg2Uw8jdkuOiPJMAovo-gOBjI2TxSskZfFO6f9XIYNZ6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44" y="4201464"/>
            <a:ext cx="1121787" cy="8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5" y="5643479"/>
            <a:ext cx="1306447" cy="74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24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Satellite Sensed ET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1447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Satellite remote sensing of ET is emerging as a standard.</a:t>
            </a:r>
          </a:p>
          <a:p>
            <a:r>
              <a:rPr lang="en-US"/>
              <a:t>The Upper Colorado River Commission is evaluating remote sensing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11263"/>
            <a:ext cx="5067300" cy="347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25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5435"/>
          </a:xfrm>
        </p:spPr>
        <p:txBody>
          <a:bodyPr/>
          <a:lstStyle/>
          <a:p>
            <a:r>
              <a:rPr lang="en-US" sz="3200" dirty="0"/>
              <a:t>Why not use remote sensing now?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061857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Time – Kansas took 3 years to process one season’s ET</a:t>
            </a:r>
          </a:p>
          <a:p>
            <a:r>
              <a:rPr lang="en-US" sz="2400" dirty="0"/>
              <a:t>Cost – </a:t>
            </a:r>
            <a:r>
              <a:rPr lang="en-US" sz="2400" dirty="0" err="1"/>
              <a:t>eLEAF</a:t>
            </a:r>
            <a:r>
              <a:rPr lang="en-US" sz="2400" dirty="0"/>
              <a:t> provides a statewide service that could provide ET with 250 m spatial accuracy for ~ 300 K per year</a:t>
            </a:r>
          </a:p>
          <a:p>
            <a:r>
              <a:rPr lang="en-US" sz="2400" dirty="0"/>
              <a:t>Training – requires trained and experienced personnel.</a:t>
            </a:r>
          </a:p>
          <a:p>
            <a:r>
              <a:rPr lang="en-US" sz="2400" dirty="0"/>
              <a:t>Personnel – could require hiring in financially uncertain times</a:t>
            </a:r>
          </a:p>
        </p:txBody>
      </p:sp>
    </p:spTree>
    <p:extLst>
      <p:ext uri="{BB962C8B-B14F-4D97-AF65-F5344CB8AC3E}">
        <p14:creationId xmlns:p14="http://schemas.microsoft.com/office/powerpoint/2010/main" val="675294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en-US" dirty="0"/>
              <a:t>Costs?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Manpower</a:t>
            </a:r>
          </a:p>
          <a:p>
            <a:r>
              <a:rPr lang="en-US" sz="2800" dirty="0"/>
              <a:t>Computer time</a:t>
            </a:r>
          </a:p>
          <a:p>
            <a:r>
              <a:rPr lang="en-US" sz="2800" dirty="0"/>
              <a:t>IT Personnel</a:t>
            </a:r>
          </a:p>
          <a:p>
            <a:r>
              <a:rPr lang="en-US" sz="2800" dirty="0"/>
              <a:t>Services can provide it all for $$</a:t>
            </a:r>
          </a:p>
          <a:p>
            <a:r>
              <a:rPr lang="en-US" sz="2800" dirty="0"/>
              <a:t>Training</a:t>
            </a:r>
          </a:p>
          <a:p>
            <a:r>
              <a:rPr lang="en-US" sz="2800" dirty="0"/>
              <a:t>Weather station network</a:t>
            </a:r>
          </a:p>
        </p:txBody>
      </p:sp>
    </p:spTree>
    <p:extLst>
      <p:ext uri="{BB962C8B-B14F-4D97-AF65-F5344CB8AC3E}">
        <p14:creationId xmlns:p14="http://schemas.microsoft.com/office/powerpoint/2010/main" val="784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Thanks for your time!</a:t>
            </a:r>
          </a:p>
        </p:txBody>
      </p:sp>
    </p:spTree>
    <p:extLst>
      <p:ext uri="{BB962C8B-B14F-4D97-AF65-F5344CB8AC3E}">
        <p14:creationId xmlns:p14="http://schemas.microsoft.com/office/powerpoint/2010/main" val="342362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00507"/>
            <a:ext cx="10364451" cy="648580"/>
          </a:xfrm>
        </p:spPr>
        <p:txBody>
          <a:bodyPr/>
          <a:lstStyle/>
          <a:p>
            <a:r>
              <a:rPr lang="en-US" dirty="0"/>
              <a:t>Specific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07443" y="1058091"/>
            <a:ext cx="8386980" cy="5525588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/>
              <a:t>Colorado river compact</a:t>
            </a:r>
          </a:p>
          <a:p>
            <a:pPr lvl="1"/>
            <a:r>
              <a:rPr lang="en-US" sz="3800" dirty="0"/>
              <a:t>Lake </a:t>
            </a:r>
            <a:r>
              <a:rPr lang="en-US" sz="3800" dirty="0" err="1"/>
              <a:t>powell</a:t>
            </a:r>
            <a:r>
              <a:rPr lang="en-US" sz="3800" dirty="0"/>
              <a:t> pipeline</a:t>
            </a:r>
          </a:p>
          <a:p>
            <a:r>
              <a:rPr lang="en-US" sz="3800" dirty="0"/>
              <a:t>Bear river compact</a:t>
            </a:r>
          </a:p>
          <a:p>
            <a:pPr lvl="1"/>
            <a:r>
              <a:rPr lang="en-US" sz="3800" dirty="0"/>
              <a:t>Bear river pipeline</a:t>
            </a:r>
          </a:p>
          <a:p>
            <a:r>
              <a:rPr lang="en-US" sz="3800" dirty="0"/>
              <a:t>Great salt lake historic low elevations</a:t>
            </a:r>
          </a:p>
          <a:p>
            <a:pPr lvl="1"/>
            <a:r>
              <a:rPr lang="en-US" sz="3800" dirty="0" err="1"/>
              <a:t>Iwrmm</a:t>
            </a:r>
            <a:r>
              <a:rPr lang="en-US" sz="3800" dirty="0"/>
              <a:t> basic data needed</a:t>
            </a:r>
          </a:p>
          <a:p>
            <a:pPr lvl="1"/>
            <a:r>
              <a:rPr lang="en-US" sz="3800" dirty="0"/>
              <a:t>Identify Man’s impact on the lake</a:t>
            </a:r>
          </a:p>
          <a:p>
            <a:pPr lvl="1"/>
            <a:r>
              <a:rPr lang="en-US" sz="3800" dirty="0"/>
              <a:t>Wildlife and industry in peril</a:t>
            </a:r>
          </a:p>
          <a:p>
            <a:r>
              <a:rPr lang="en-US" sz="4000" dirty="0"/>
              <a:t>Utah’s population double by 2060</a:t>
            </a:r>
          </a:p>
          <a:p>
            <a:r>
              <a:rPr lang="en-US" sz="3800" dirty="0"/>
              <a:t>16 year drought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5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215" y="0"/>
            <a:ext cx="10364451" cy="517951"/>
          </a:xfrm>
        </p:spPr>
        <p:txBody>
          <a:bodyPr>
            <a:normAutofit fontScale="90000"/>
          </a:bodyPr>
          <a:lstStyle/>
          <a:p>
            <a:r>
              <a:rPr lang="en-US" dirty="0"/>
              <a:t>unresolved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17951"/>
            <a:ext cx="10363826" cy="5961226"/>
          </a:xfrm>
        </p:spPr>
        <p:txBody>
          <a:bodyPr>
            <a:noAutofit/>
          </a:bodyPr>
          <a:lstStyle/>
          <a:p>
            <a:r>
              <a:rPr lang="en-US" sz="2800" dirty="0"/>
              <a:t>How do we determine depletion? (human impact on </a:t>
            </a:r>
            <a:r>
              <a:rPr lang="en-US" sz="2800" dirty="0" err="1"/>
              <a:t>streamflows</a:t>
            </a:r>
            <a:r>
              <a:rPr lang="en-US" sz="2800" dirty="0"/>
              <a:t>)</a:t>
            </a:r>
          </a:p>
          <a:p>
            <a:r>
              <a:rPr lang="en-US" sz="2800" dirty="0"/>
              <a:t>Common definition for consumptive use?</a:t>
            </a:r>
          </a:p>
          <a:p>
            <a:r>
              <a:rPr lang="en-US" sz="2800" dirty="0"/>
              <a:t>How to test our concepts?</a:t>
            </a:r>
          </a:p>
          <a:p>
            <a:r>
              <a:rPr lang="en-US" sz="2800" dirty="0"/>
              <a:t>Where’s the data?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536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87443"/>
            <a:ext cx="10364451" cy="635517"/>
          </a:xfrm>
        </p:spPr>
        <p:txBody>
          <a:bodyPr/>
          <a:lstStyle/>
          <a:p>
            <a:r>
              <a:rPr lang="en-US" dirty="0"/>
              <a:t>A thorny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034680"/>
            <a:ext cx="10363826" cy="5418371"/>
          </a:xfrm>
        </p:spPr>
        <p:txBody>
          <a:bodyPr>
            <a:normAutofit/>
          </a:bodyPr>
          <a:lstStyle/>
          <a:p>
            <a:r>
              <a:rPr lang="en-US" sz="2800" dirty="0"/>
              <a:t>For any model, how we calculate depletion and consumptive use is a significant factor in the computed results.  </a:t>
            </a:r>
          </a:p>
          <a:p>
            <a:r>
              <a:rPr lang="en-US" sz="2800" dirty="0"/>
              <a:t>There are developing standards but nothing agreed upon yet.</a:t>
            </a:r>
          </a:p>
          <a:p>
            <a:r>
              <a:rPr lang="en-US" sz="2800" dirty="0"/>
              <a:t>ground </a:t>
            </a:r>
            <a:r>
              <a:rPr lang="en-US" sz="2800" dirty="0" err="1"/>
              <a:t>truthing</a:t>
            </a:r>
            <a:r>
              <a:rPr lang="en-US" sz="2800" dirty="0"/>
              <a:t> is difficult.</a:t>
            </a:r>
          </a:p>
          <a:p>
            <a:pPr lvl="1"/>
            <a:r>
              <a:rPr lang="en-US" sz="2600" dirty="0" err="1"/>
              <a:t>Lysimeters</a:t>
            </a:r>
            <a:r>
              <a:rPr lang="en-US" sz="2600" dirty="0"/>
              <a:t> can be error prone</a:t>
            </a:r>
          </a:p>
          <a:p>
            <a:pPr lvl="1"/>
            <a:r>
              <a:rPr lang="en-US" sz="2600" dirty="0"/>
              <a:t>Eddy covariance towers very expensive and require extensive training to interpret data</a:t>
            </a:r>
          </a:p>
        </p:txBody>
      </p:sp>
    </p:spTree>
    <p:extLst>
      <p:ext uri="{BB962C8B-B14F-4D97-AF65-F5344CB8AC3E}">
        <p14:creationId xmlns:p14="http://schemas.microsoft.com/office/powerpoint/2010/main" val="259005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718457"/>
          </a:xfrm>
        </p:spPr>
        <p:txBody>
          <a:bodyPr>
            <a:normAutofit fontScale="90000"/>
          </a:bodyPr>
          <a:lstStyle/>
          <a:p>
            <a:r>
              <a:rPr lang="en-US" dirty="0"/>
              <a:t>No observable LONG-TERM trend in natural streamflow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3" y="1389320"/>
            <a:ext cx="5923016" cy="31588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2" y="1389320"/>
            <a:ext cx="5486400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8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99" y="1"/>
            <a:ext cx="10364451" cy="700832"/>
          </a:xfrm>
        </p:spPr>
        <p:txBody>
          <a:bodyPr>
            <a:normAutofit fontScale="90000"/>
          </a:bodyPr>
          <a:lstStyle/>
          <a:p>
            <a:r>
              <a:rPr lang="en-US" dirty="0"/>
              <a:t>Depletion upstream of great salt lake</a:t>
            </a:r>
            <a:br>
              <a:rPr lang="en-US" dirty="0"/>
            </a:br>
            <a:r>
              <a:rPr lang="en-US" sz="2200" dirty="0"/>
              <a:t>natural lake with</a:t>
            </a:r>
            <a:r>
              <a:rPr lang="en-US" sz="3100" dirty="0"/>
              <a:t> </a:t>
            </a:r>
            <a:r>
              <a:rPr lang="en-US" sz="2200" dirty="0"/>
              <a:t>no trend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344009"/>
              </p:ext>
            </p:extLst>
          </p:nvPr>
        </p:nvGraphicFramePr>
        <p:xfrm>
          <a:off x="1541417" y="809896"/>
          <a:ext cx="9483635" cy="593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277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648579"/>
          </a:xfrm>
        </p:spPr>
        <p:txBody>
          <a:bodyPr/>
          <a:lstStyle/>
          <a:p>
            <a:r>
              <a:rPr lang="en-US" dirty="0"/>
              <a:t>defining consumptive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48580"/>
            <a:ext cx="10363826" cy="5477900"/>
          </a:xfrm>
        </p:spPr>
        <p:txBody>
          <a:bodyPr>
            <a:normAutofit/>
          </a:bodyPr>
          <a:lstStyle/>
          <a:p>
            <a:r>
              <a:rPr lang="en-US" dirty="0"/>
              <a:t>For years upper Colorado state standard was </a:t>
            </a:r>
            <a:r>
              <a:rPr lang="en-US" dirty="0" err="1"/>
              <a:t>blainey-criddle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Requires only temperature.  Gridded prism temperature available to 1890</a:t>
            </a:r>
            <a:r>
              <a:rPr lang="en-US" cap="none" dirty="0"/>
              <a:t>s</a:t>
            </a:r>
          </a:p>
          <a:p>
            <a:pPr lvl="1"/>
            <a:r>
              <a:rPr lang="en-US" dirty="0"/>
              <a:t>location specific crop coefficients determined from penman equation correction.</a:t>
            </a:r>
          </a:p>
          <a:p>
            <a:r>
              <a:rPr lang="en-US" dirty="0" err="1"/>
              <a:t>Asce</a:t>
            </a:r>
            <a:r>
              <a:rPr lang="en-US" dirty="0"/>
              <a:t> penman is now considered the standard for potential ET.</a:t>
            </a:r>
          </a:p>
          <a:p>
            <a:pPr lvl="1"/>
            <a:r>
              <a:rPr lang="en-US" dirty="0"/>
              <a:t>No standards for how gridded et is determined.</a:t>
            </a:r>
          </a:p>
          <a:p>
            <a:pPr lvl="2"/>
            <a:r>
              <a:rPr lang="en-US" dirty="0"/>
              <a:t>California </a:t>
            </a:r>
            <a:r>
              <a:rPr lang="en-US" dirty="0" err="1"/>
              <a:t>cimis</a:t>
            </a:r>
            <a:endParaRPr lang="en-US" dirty="0"/>
          </a:p>
          <a:p>
            <a:pPr lvl="2"/>
            <a:r>
              <a:rPr lang="en-US" dirty="0"/>
              <a:t>Utah </a:t>
            </a:r>
            <a:r>
              <a:rPr lang="en-US" cap="none" dirty="0" err="1"/>
              <a:t>GridET</a:t>
            </a:r>
            <a:endParaRPr lang="en-US" cap="none" dirty="0"/>
          </a:p>
          <a:p>
            <a:pPr lvl="2"/>
            <a:r>
              <a:rPr lang="en-US" dirty="0"/>
              <a:t>Each state has different methods.</a:t>
            </a:r>
          </a:p>
          <a:p>
            <a:pPr lvl="2"/>
            <a:r>
              <a:rPr lang="en-US" dirty="0"/>
              <a:t>Upper Colorado river commission is hoping to establish standards.</a:t>
            </a:r>
          </a:p>
          <a:p>
            <a:r>
              <a:rPr lang="en-US" dirty="0"/>
              <a:t>Remotely sensed Actual et proven more accurate</a:t>
            </a:r>
          </a:p>
          <a:p>
            <a:pPr lvl="1"/>
            <a:r>
              <a:rPr lang="en-US" dirty="0"/>
              <a:t>Metric, </a:t>
            </a:r>
            <a:r>
              <a:rPr lang="en-US" dirty="0" err="1"/>
              <a:t>sebal</a:t>
            </a:r>
            <a:r>
              <a:rPr lang="en-US" dirty="0"/>
              <a:t>, </a:t>
            </a:r>
            <a:r>
              <a:rPr lang="en-US" cap="none" dirty="0" err="1"/>
              <a:t>ReSET</a:t>
            </a:r>
            <a:r>
              <a:rPr lang="en-US" cap="none" dirty="0"/>
              <a:t>, SEBS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Eddy covariance, BOWEN RATIO AND WATER BALANCE used as a check.</a:t>
            </a:r>
          </a:p>
          <a:p>
            <a:pPr lvl="1"/>
            <a:r>
              <a:rPr lang="en-US" dirty="0"/>
              <a:t>2008 Palo </a:t>
            </a:r>
            <a:r>
              <a:rPr lang="en-US" dirty="0" err="1"/>
              <a:t>verde</a:t>
            </a:r>
            <a:r>
              <a:rPr lang="en-US" dirty="0"/>
              <a:t> study, METRIC WINS</a:t>
            </a:r>
          </a:p>
        </p:txBody>
      </p:sp>
    </p:spTree>
    <p:extLst>
      <p:ext uri="{BB962C8B-B14F-4D97-AF65-F5344CB8AC3E}">
        <p14:creationId xmlns:p14="http://schemas.microsoft.com/office/powerpoint/2010/main" val="255383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5" name="Picture 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69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34988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645</TotalTime>
  <Words>1006</Words>
  <Application>Microsoft Office PowerPoint</Application>
  <PresentationFormat>Widescreen</PresentationFormat>
  <Paragraphs>178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Gill Sans</vt:lpstr>
      <vt:lpstr>Times New Roman</vt:lpstr>
      <vt:lpstr>Tw Cen MT</vt:lpstr>
      <vt:lpstr>ヒラギノ角ゴ Pro W3</vt:lpstr>
      <vt:lpstr>Droplet</vt:lpstr>
      <vt:lpstr>State Water Budgets</vt:lpstr>
      <vt:lpstr>PowerPoint Presentation</vt:lpstr>
      <vt:lpstr>Specific issues</vt:lpstr>
      <vt:lpstr>unresolved</vt:lpstr>
      <vt:lpstr>A thorny Problem</vt:lpstr>
      <vt:lpstr>No observable LONG-TERM trend in natural streamflow</vt:lpstr>
      <vt:lpstr>Depletion upstream of great salt lake natural lake with no trend</vt:lpstr>
      <vt:lpstr>defining consumptive use</vt:lpstr>
      <vt:lpstr>PowerPoint Presentation</vt:lpstr>
      <vt:lpstr>PowerPoint Presentation</vt:lpstr>
      <vt:lpstr>PowerPoint Presentation</vt:lpstr>
      <vt:lpstr>Water budget model</vt:lpstr>
      <vt:lpstr>PowerPoint Presentation</vt:lpstr>
      <vt:lpstr>Modeling Process Flow logic diagrams</vt:lpstr>
      <vt:lpstr>Fitting data to our subareas</vt:lpstr>
      <vt:lpstr>Municipal and industrial challenges</vt:lpstr>
      <vt:lpstr>OTHER ISSUES</vt:lpstr>
      <vt:lpstr>Interesting/important findings</vt:lpstr>
      <vt:lpstr>Colorado river allocation</vt:lpstr>
      <vt:lpstr>How to restore the great salt lake</vt:lpstr>
      <vt:lpstr>PowerPoint Presentation</vt:lpstr>
      <vt:lpstr>PowerPoint Presentation</vt:lpstr>
      <vt:lpstr>What the Future May Hold</vt:lpstr>
      <vt:lpstr>PowerPoint Presentation</vt:lpstr>
      <vt:lpstr>Why not use remote sensing now?</vt:lpstr>
      <vt:lpstr>Costs?</vt:lpstr>
      <vt:lpstr>PowerPoint Presentation</vt:lpstr>
    </vt:vector>
  </TitlesOfParts>
  <Company>State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Water Budgets</dc:title>
  <dc:creator>Craig Miller</dc:creator>
  <cp:lastModifiedBy>Author</cp:lastModifiedBy>
  <cp:revision>32</cp:revision>
  <dcterms:created xsi:type="dcterms:W3CDTF">2016-09-26T13:05:29Z</dcterms:created>
  <dcterms:modified xsi:type="dcterms:W3CDTF">2017-01-28T00:21:05Z</dcterms:modified>
</cp:coreProperties>
</file>