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62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78FC-6743-3948-A29D-2F3236C48AD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11B4-B04D-504C-9624-0D6B95C12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4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78FC-6743-3948-A29D-2F3236C48AD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11B4-B04D-504C-9624-0D6B95C12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03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78FC-6743-3948-A29D-2F3236C48AD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11B4-B04D-504C-9624-0D6B95C12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2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78FC-6743-3948-A29D-2F3236C48AD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11B4-B04D-504C-9624-0D6B95C12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04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78FC-6743-3948-A29D-2F3236C48AD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11B4-B04D-504C-9624-0D6B95C12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6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78FC-6743-3948-A29D-2F3236C48AD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11B4-B04D-504C-9624-0D6B95C12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6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78FC-6743-3948-A29D-2F3236C48AD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11B4-B04D-504C-9624-0D6B95C12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8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78FC-6743-3948-A29D-2F3236C48AD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11B4-B04D-504C-9624-0D6B95C12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78FC-6743-3948-A29D-2F3236C48AD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11B4-B04D-504C-9624-0D6B95C12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9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78FC-6743-3948-A29D-2F3236C48AD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11B4-B04D-504C-9624-0D6B95C12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0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A78FC-6743-3948-A29D-2F3236C48AD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11B4-B04D-504C-9624-0D6B95C12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1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A78FC-6743-3948-A29D-2F3236C48ADB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111B4-B04D-504C-9624-0D6B95C12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5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Oklahoma Hydrology 1900 to present</a:t>
            </a:r>
            <a:endParaRPr lang="en-US" dirty="0">
              <a:ea typeface="+mj-ea"/>
              <a:cs typeface="+mj-cs"/>
            </a:endParaRPr>
          </a:p>
        </p:txBody>
      </p:sp>
      <p:pic>
        <p:nvPicPr>
          <p:cNvPr id="2355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rcRect t="389" b="3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594233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Altus City Lake</a:t>
            </a:r>
          </a:p>
          <a:p>
            <a:r>
              <a:rPr lang="en-US" dirty="0" smtClean="0"/>
              <a:t>Reuse and Recycling</a:t>
            </a:r>
          </a:p>
          <a:p>
            <a:r>
              <a:rPr lang="en-US" dirty="0" smtClean="0"/>
              <a:t>New Groundwater Wells</a:t>
            </a:r>
          </a:p>
          <a:p>
            <a:r>
              <a:rPr lang="en-US" dirty="0" smtClean="0"/>
              <a:t>Administrative Reliability</a:t>
            </a:r>
          </a:p>
          <a:p>
            <a:r>
              <a:rPr lang="en-US" dirty="0" smtClean="0"/>
              <a:t>Irrigation Efficiencies</a:t>
            </a:r>
          </a:p>
          <a:p>
            <a:r>
              <a:rPr lang="en-US" dirty="0" smtClean="0"/>
              <a:t>Reservoir Development</a:t>
            </a:r>
          </a:p>
          <a:p>
            <a:r>
              <a:rPr lang="en-US" smtClean="0"/>
              <a:t>Municipal Conservation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83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Oklahoma Hydrology 1900 to present</vt:lpstr>
      <vt:lpstr>MOVING FORWARD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Oklahoma Hydrology 1900 to present</dc:title>
  <dc:creator>Duane Smith</dc:creator>
  <cp:lastModifiedBy>Cheryl Redding</cp:lastModifiedBy>
  <cp:revision>3</cp:revision>
  <dcterms:created xsi:type="dcterms:W3CDTF">2017-10-19T14:08:37Z</dcterms:created>
  <dcterms:modified xsi:type="dcterms:W3CDTF">2017-10-27T14:29:45Z</dcterms:modified>
</cp:coreProperties>
</file>