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8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D87C-9D79-459B-8B83-656C4CB1618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4EE1-5398-4C6E-867B-885A6F53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4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9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Moyer, Amy</dc:creator>
  <cp:lastModifiedBy>Tony</cp:lastModifiedBy>
  <cp:revision>1</cp:revision>
  <dcterms:created xsi:type="dcterms:W3CDTF">2019-03-19T17:57:19Z</dcterms:created>
  <dcterms:modified xsi:type="dcterms:W3CDTF">2019-03-19T18:22:50Z</dcterms:modified>
</cp:coreProperties>
</file>